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85" r:id="rId2"/>
    <p:sldId id="280" r:id="rId3"/>
    <p:sldId id="286" r:id="rId4"/>
    <p:sldId id="303" r:id="rId5"/>
    <p:sldId id="301" r:id="rId6"/>
    <p:sldId id="293" r:id="rId7"/>
    <p:sldId id="277" r:id="rId8"/>
    <p:sldId id="296" r:id="rId9"/>
    <p:sldId id="304" r:id="rId10"/>
    <p:sldId id="305" r:id="rId11"/>
    <p:sldId id="306" r:id="rId12"/>
  </p:sldIdLst>
  <p:sldSz cx="9144000" cy="6858000" type="screen4x3"/>
  <p:notesSz cx="6858000" cy="9144000"/>
  <p:custShowLst>
    <p:custShow name="재구성한 쇼 1" id="0">
      <p:sldLst>
        <p:sld r:id="rId8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A0"/>
    <a:srgbClr val="044EA2"/>
    <a:srgbClr val="007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8" autoAdjust="0"/>
    <p:restoredTop sz="74376" autoAdjust="0"/>
  </p:normalViewPr>
  <p:slideViewPr>
    <p:cSldViewPr snapToGrid="0" snapToObjects="1">
      <p:cViewPr varScale="1">
        <p:scale>
          <a:sx n="75" d="100"/>
          <a:sy n="75" d="100"/>
        </p:scale>
        <p:origin x="67" y="10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2019-03-20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2019-03-20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5154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0316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734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1650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590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0497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5717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239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3579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6609" y="2880315"/>
            <a:ext cx="8834511" cy="1164146"/>
          </a:xfrm>
        </p:spPr>
        <p:txBody>
          <a:bodyPr/>
          <a:lstStyle/>
          <a:p>
            <a:pPr algn="ctr"/>
            <a:r>
              <a:rPr lang="en-CA" altLang="ko-KR" sz="2400" dirty="0"/>
              <a:t>CE4-related: Signaling MMVD syntax elements </a:t>
            </a:r>
            <a:br>
              <a:rPr lang="en-CA" altLang="ko-KR" sz="2400" dirty="0"/>
            </a:br>
            <a:r>
              <a:rPr lang="en-CA" altLang="ko-KR" sz="2400" dirty="0"/>
              <a:t>(JVET-N</a:t>
            </a:r>
            <a:r>
              <a:rPr lang="en-US" altLang="ko-KR" sz="2400" dirty="0"/>
              <a:t>0126</a:t>
            </a:r>
            <a:r>
              <a:rPr lang="en-CA" altLang="ko-KR" sz="2400" dirty="0"/>
              <a:t>)</a:t>
            </a:r>
            <a:endParaRPr lang="ko-KR" altLang="en-US" sz="2400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367503" y="4077728"/>
            <a:ext cx="77328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Mar., 2019</a:t>
            </a:r>
          </a:p>
          <a:p>
            <a:pPr marL="0" indent="0">
              <a:buNone/>
            </a:pP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Seungsoo Jeong, Min Woo Park and </a:t>
            </a:r>
            <a:r>
              <a:rPr kumimoji="1" lang="en-US" altLang="ko-KR" sz="1500" dirty="0" err="1">
                <a:solidFill>
                  <a:schemeClr val="bg2">
                    <a:lumMod val="10000"/>
                  </a:schemeClr>
                </a:solidFill>
              </a:rPr>
              <a:t>Kiho</a:t>
            </a:r>
            <a:r>
              <a:rPr kumimoji="1" lang="en-US" altLang="ko-KR" sz="1500" dirty="0">
                <a:solidFill>
                  <a:schemeClr val="bg2">
                    <a:lumMod val="10000"/>
                  </a:schemeClr>
                </a:solidFill>
              </a:rPr>
              <a:t> Choi (Samsung)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부제 2"/>
          <p:cNvSpPr txBox="1">
            <a:spLocks/>
          </p:cNvSpPr>
          <p:nvPr/>
        </p:nvSpPr>
        <p:spPr>
          <a:xfrm>
            <a:off x="126609" y="2431928"/>
            <a:ext cx="3332165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JVET 14</a:t>
            </a:r>
            <a:r>
              <a:rPr kumimoji="1" lang="en-US" altLang="ko-KR" baseline="30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</a:t>
            </a:r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Meeting</a:t>
            </a:r>
            <a:endParaRPr kumimoji="1"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Result</a:t>
            </a:r>
            <a:endParaRPr lang="ko-KR" altLang="en-US" dirty="0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1071477"/>
          </a:xfrm>
        </p:spPr>
        <p:txBody>
          <a:bodyPr/>
          <a:lstStyle/>
          <a:p>
            <a:r>
              <a:rPr lang="en-US" altLang="ko-KR" dirty="0"/>
              <a:t>Test 3 : CE4-3.1a + CE4-3.4a</a:t>
            </a:r>
          </a:p>
          <a:p>
            <a:endParaRPr lang="en-US" altLang="ko-KR" dirty="0"/>
          </a:p>
          <a:p>
            <a:endParaRPr lang="ko-KR" altLang="ko-KR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8CB5547-B9B0-46D4-9632-FE0111D77A4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1341120"/>
            <a:ext cx="6868160" cy="4693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7319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Result</a:t>
            </a:r>
            <a:endParaRPr lang="ko-KR" altLang="en-US" dirty="0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1071477"/>
          </a:xfrm>
        </p:spPr>
        <p:txBody>
          <a:bodyPr/>
          <a:lstStyle/>
          <a:p>
            <a:r>
              <a:rPr lang="en-US" altLang="ko-KR" dirty="0"/>
              <a:t>Test 4 : MMVD with </a:t>
            </a:r>
            <a:r>
              <a:rPr lang="en-US" altLang="ko-KR" dirty="0" err="1"/>
              <a:t>cu_cbf</a:t>
            </a:r>
            <a:r>
              <a:rPr lang="en-US" altLang="ko-KR" dirty="0"/>
              <a:t> + CE4-3.1a + CE4-3.4a</a:t>
            </a:r>
          </a:p>
          <a:p>
            <a:endParaRPr lang="en-US" altLang="ko-KR" dirty="0"/>
          </a:p>
          <a:p>
            <a:endParaRPr lang="ko-KR" altLang="ko-KR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C32838C-EFC9-4F0E-BD64-64FCA75DF3F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" y="1361440"/>
            <a:ext cx="6847840" cy="46837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7151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2426774"/>
          </a:xfrm>
        </p:spPr>
        <p:txBody>
          <a:bodyPr/>
          <a:lstStyle/>
          <a:p>
            <a:r>
              <a:rPr lang="en-US" altLang="ko-KR" dirty="0"/>
              <a:t>Current MMVD signals syntax element like followings:</a:t>
            </a:r>
          </a:p>
          <a:p>
            <a:endParaRPr lang="en-US" altLang="ko-KR" dirty="0"/>
          </a:p>
          <a:p>
            <a:pPr lvl="1"/>
            <a:r>
              <a:rPr lang="en-CA" altLang="ko-KR" dirty="0"/>
              <a:t>MMVD skip and merge flag are signaled right after skip and merge flag.</a:t>
            </a:r>
          </a:p>
          <a:p>
            <a:pPr lvl="1"/>
            <a:r>
              <a:rPr lang="en-CA" altLang="ko-KR" dirty="0" err="1"/>
              <a:t>Cu_cbf</a:t>
            </a:r>
            <a:r>
              <a:rPr lang="en-CA" altLang="ko-KR" dirty="0"/>
              <a:t> </a:t>
            </a:r>
            <a:r>
              <a:rPr lang="en-US" altLang="ko-KR" dirty="0"/>
              <a:t>is</a:t>
            </a:r>
            <a:r>
              <a:rPr lang="ko-KR" altLang="en-US" dirty="0"/>
              <a:t> </a:t>
            </a:r>
            <a:r>
              <a:rPr lang="en-US" altLang="ko-KR" dirty="0"/>
              <a:t>not</a:t>
            </a:r>
            <a:r>
              <a:rPr lang="ko-KR" altLang="en-US" dirty="0"/>
              <a:t> </a:t>
            </a:r>
            <a:r>
              <a:rPr lang="en-US" altLang="ko-KR" dirty="0"/>
              <a:t>signaled,</a:t>
            </a:r>
            <a:r>
              <a:rPr lang="ko-KR" altLang="en-US" dirty="0"/>
              <a:t> </a:t>
            </a:r>
            <a:r>
              <a:rPr lang="en-US" altLang="ko-KR" dirty="0"/>
              <a:t>when MMVD is enabled.</a:t>
            </a:r>
          </a:p>
          <a:p>
            <a:pPr marL="360362" lvl="1" indent="0">
              <a:buNone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233650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 altLang="ko-KR" dirty="0"/>
              <a:t>Proposed MMVD syntax elements</a:t>
            </a:r>
            <a:endParaRPr lang="ko-KR" altLang="ko-KR" dirty="0"/>
          </a:p>
          <a:p>
            <a:endParaRPr lang="en-US" altLang="ko-KR" dirty="0"/>
          </a:p>
          <a:p>
            <a:pPr lvl="1"/>
            <a:r>
              <a:rPr lang="en-US" altLang="ko-KR" dirty="0"/>
              <a:t>Propose to disallow MMVD in skip modes.</a:t>
            </a:r>
            <a:endParaRPr lang="en-US" altLang="ko-KR" sz="1800" dirty="0"/>
          </a:p>
          <a:p>
            <a:pPr lvl="1"/>
            <a:r>
              <a:rPr lang="en-US" altLang="ko-KR" dirty="0"/>
              <a:t>Instead of this, when MMVD merge mode is enabled, </a:t>
            </a:r>
            <a:r>
              <a:rPr lang="en-US" altLang="ko-KR" dirty="0" err="1"/>
              <a:t>cu_cbf</a:t>
            </a:r>
            <a:r>
              <a:rPr lang="en-US" altLang="ko-KR" dirty="0"/>
              <a:t> is </a:t>
            </a:r>
            <a:r>
              <a:rPr lang="en-US" altLang="ko-KR" dirty="0" err="1"/>
              <a:t>signalled</a:t>
            </a:r>
            <a:r>
              <a:rPr lang="en-US" altLang="ko-KR" dirty="0"/>
              <a:t>, whereas the normal merge mode does not signal </a:t>
            </a:r>
            <a:r>
              <a:rPr lang="en-US" altLang="ko-KR" dirty="0" err="1"/>
              <a:t>cu_cbf</a:t>
            </a:r>
            <a:r>
              <a:rPr lang="en-US" altLang="ko-KR" dirty="0"/>
              <a:t> and infers it as 1.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Proposed method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82112" y="5956676"/>
            <a:ext cx="4078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Table 3. Proposed merge data syntax</a:t>
            </a:r>
            <a:endParaRPr lang="ko-KR" altLang="ko-KR" sz="1400" b="1" dirty="0"/>
          </a:p>
          <a:p>
            <a:endParaRPr lang="ko-KR" altLang="en-US" sz="1400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2D9E416-007E-4A03-BCD1-B308F44197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572844"/>
              </p:ext>
            </p:extLst>
          </p:nvPr>
        </p:nvGraphicFramePr>
        <p:xfrm>
          <a:off x="1691640" y="3121184"/>
          <a:ext cx="5760720" cy="22860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180736356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628945834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merge_data( x0, y0, cbWidth, cbHeight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59295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 ( CuPredMode[ x0 ][ y0 ]  = =  MODE_IBC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2829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MaxNumMergeCand &gt; 1 )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76080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merge_idx[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69143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 else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7666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if(cu_skip_flag[ x0 ][ y0 ]  = =  0)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73491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75111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mmvd_flag[ x0 ][ y0 ] = = 1 )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56539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mmvd_merge_flag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04107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mmvd_distance_idx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43247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mmvd_direction_idx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41122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 else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29319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MaxNumSubblockMergeCand &gt; 0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cbWidth &gt;= 8 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cbHeight &gt;= 8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25645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merge_subblock_flag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93079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merge_subblock_flag[ x0 ][ y0 ]  = =  1 )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11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428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Proposed method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44256" y="5313217"/>
            <a:ext cx="4078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Table 4. Proposed coding unit syntax</a:t>
            </a:r>
            <a:endParaRPr lang="ko-KR" altLang="ko-KR" sz="1400" b="1" dirty="0"/>
          </a:p>
          <a:p>
            <a:endParaRPr lang="ko-KR" altLang="en-US" sz="1400" dirty="0"/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E86ED383-1023-495A-86C2-F93977C491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90862"/>
              </p:ext>
            </p:extLst>
          </p:nvPr>
        </p:nvGraphicFramePr>
        <p:xfrm>
          <a:off x="1753784" y="1529035"/>
          <a:ext cx="5760720" cy="371856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18633771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177587030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74938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if(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pcm_flag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[ x0 ][ y0 ] ) {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05502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</a:rPr>
                        <a:t>CuPredMode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[ x0 ][ y0 ]  !=  MODE_INTRA  &amp;&amp;</a:t>
                      </a:r>
                      <a:r>
                        <a:rPr lang="en-CA" sz="1200" dirty="0"/>
                        <a:t>  </a:t>
                      </a:r>
                      <a:r>
                        <a:rPr lang="en-CA" sz="1200" dirty="0" err="1"/>
                        <a:t>merge_flag</a:t>
                      </a:r>
                      <a:r>
                        <a:rPr lang="en-CA" sz="1200" dirty="0"/>
                        <a:t>[ x0 ][ y0 ]  = =  0 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||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mmvd_flag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 == 1  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06478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</a:rPr>
                        <a:t>cu_cbf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64291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if( cu_cbf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95978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if( CuPredMode[ x0 ][ y0 ]  = =  MODE_INTER  &amp;&amp;  sps_sbt_enabled_flag  &amp;&amp; 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!ciip_flag[ x0 ][ y0 ]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03228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if( cbWidth  &lt;=  MaxSbtSize  &amp;&amp;  cbHeight  &lt;=  MaxSbtSize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31928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	allowSbtVerH  =  cbWidth  &gt;=  8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03879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	allowSbtVerQ  =  cbWidth  &gt;=  16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62493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	allowSbtHorH  =  cbHeight  &gt;=  8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81357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	allowSbtHorQ  =  cbHeight  &gt;=  16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657951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	if( allowSbtVerH  | |  allowSbtHorH  | |  	allowSbtVerQ  | |  allowSbtHorQ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69401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</a:rPr>
                        <a:t>cu_sbt_flag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49921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		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7694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8139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2D61F729-9B1F-4A19-B7C4-77DAFCEAB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Result</a:t>
            </a:r>
            <a:endParaRPr lang="ko-KR" altLang="en-US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505EEF8-6F93-44B6-840F-30A233C50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083141"/>
              </p:ext>
            </p:extLst>
          </p:nvPr>
        </p:nvGraphicFramePr>
        <p:xfrm>
          <a:off x="0" y="3326848"/>
          <a:ext cx="9144000" cy="2508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35274965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99308654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89638005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3292054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1830567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8821854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13330559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78637124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6443147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07441995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19950931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164604418"/>
                    </a:ext>
                  </a:extLst>
                </a:gridCol>
              </a:tblGrid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RA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Y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U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V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Enc.</a:t>
                      </a: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Dec.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LD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U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V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Enc.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Dec.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9271129"/>
                  </a:ext>
                </a:extLst>
              </a:tr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Test 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-0.01%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/>
                        <a:t>-0.01%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/>
                        <a:t>0.03%</a:t>
                      </a:r>
                      <a:endParaRPr lang="ko-KR" altLang="en-US" sz="1600" b="1" dirty="0"/>
                    </a:p>
                    <a:p>
                      <a:pPr algn="ctr" latinLnBrk="1"/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103%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104%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Test 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-0.01%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0.12%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-0.10%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105%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107%</a:t>
                      </a:r>
                      <a:endParaRPr lang="ko-KR" alt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7292884"/>
                  </a:ext>
                </a:extLst>
              </a:tr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Test 2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-0.08%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0.13%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0.12%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102%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103%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/>
                        <a:t>Test 2</a:t>
                      </a:r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-0.09%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0.27%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0.15%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103%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105%</a:t>
                      </a:r>
                      <a:endParaRPr lang="ko-KR" alt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56530"/>
                  </a:ext>
                </a:extLst>
              </a:tr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Test 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-0.11%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-0.11%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-0.07%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103%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103%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Test 3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995857"/>
                  </a:ext>
                </a:extLst>
              </a:tr>
              <a:tr h="4823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Test 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-0.13%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-0.01%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0.05%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102%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103%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Test 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-0.11%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0.18%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0.05%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104%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/>
                        <a:t>106%</a:t>
                      </a:r>
                      <a:endParaRPr lang="ko-KR" alt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031427"/>
                  </a:ext>
                </a:extLst>
              </a:tr>
            </a:tbl>
          </a:graphicData>
        </a:graphic>
      </p:graphicFrame>
      <p:sp>
        <p:nvSpPr>
          <p:cNvPr id="5" name="텍스트 개체 틀 2">
            <a:extLst>
              <a:ext uri="{FF2B5EF4-FFF2-40B4-BE49-F238E27FC236}">
                <a16:creationId xmlns:a16="http://schemas.microsoft.com/office/drawing/2014/main" id="{F41A7BE1-5315-451E-B540-B31803BE0B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2426774"/>
          </a:xfrm>
        </p:spPr>
        <p:txBody>
          <a:bodyPr/>
          <a:lstStyle/>
          <a:p>
            <a:r>
              <a:rPr lang="en-US" altLang="ko-KR" dirty="0"/>
              <a:t>Test result</a:t>
            </a:r>
          </a:p>
          <a:p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 - Test 1 : MMVD with </a:t>
            </a:r>
            <a:r>
              <a:rPr lang="en-US" altLang="ko-KR" dirty="0" err="1"/>
              <a:t>cu_cbf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 - Test</a:t>
            </a:r>
            <a:r>
              <a:rPr lang="ko-KR" altLang="en-US" dirty="0"/>
              <a:t> </a:t>
            </a:r>
            <a:r>
              <a:rPr lang="en-US" altLang="ko-KR" dirty="0"/>
              <a:t>2</a:t>
            </a:r>
            <a:r>
              <a:rPr lang="ko-KR" altLang="en-US" dirty="0"/>
              <a:t> </a:t>
            </a:r>
            <a:r>
              <a:rPr lang="en-US" altLang="ko-KR" dirty="0"/>
              <a:t>:</a:t>
            </a:r>
            <a:r>
              <a:rPr lang="ko-KR" altLang="en-US" dirty="0"/>
              <a:t> </a:t>
            </a:r>
            <a:r>
              <a:rPr lang="en-US" altLang="ko-KR" dirty="0"/>
              <a:t>MMVD with </a:t>
            </a:r>
            <a:r>
              <a:rPr lang="en-US" altLang="ko-KR" dirty="0" err="1"/>
              <a:t>cu_cbf</a:t>
            </a:r>
            <a:r>
              <a:rPr lang="en-US" altLang="ko-KR" dirty="0"/>
              <a:t> + CE4-3.4a</a:t>
            </a:r>
          </a:p>
          <a:p>
            <a:pPr marL="0" indent="0">
              <a:buNone/>
            </a:pPr>
            <a:r>
              <a:rPr lang="en-US" altLang="ko-KR" dirty="0"/>
              <a:t>  - Test 3 : CE4-3.1a + CE4-3.4a</a:t>
            </a:r>
          </a:p>
          <a:p>
            <a:pPr marL="0" indent="0">
              <a:buNone/>
            </a:pPr>
            <a:r>
              <a:rPr lang="en-US" altLang="ko-KR" dirty="0"/>
              <a:t>  - Test 4 : MMVD with </a:t>
            </a:r>
            <a:r>
              <a:rPr lang="en-US" altLang="ko-KR" dirty="0" err="1"/>
              <a:t>cu_cbf</a:t>
            </a:r>
            <a:r>
              <a:rPr lang="en-US" altLang="ko-KR" dirty="0"/>
              <a:t> + CE4-3.1a + CE4-3.4a</a:t>
            </a:r>
          </a:p>
          <a:p>
            <a:pPr lvl="1"/>
            <a:endParaRPr lang="en-US" altLang="ko-KR" dirty="0"/>
          </a:p>
          <a:p>
            <a:pPr marL="360362" lvl="1" indent="0">
              <a:buNone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43251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Conclusion</a:t>
            </a:r>
            <a:endParaRPr lang="ko-KR" altLang="en-US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</p:spPr>
        <p:txBody>
          <a:bodyPr/>
          <a:lstStyle/>
          <a:p>
            <a:r>
              <a:rPr lang="en-US" altLang="ko-KR" dirty="0" err="1"/>
              <a:t>Cu_cbf</a:t>
            </a:r>
            <a:r>
              <a:rPr lang="ko-KR" altLang="en-US" dirty="0"/>
              <a:t> </a:t>
            </a:r>
            <a:r>
              <a:rPr lang="en-US" altLang="ko-KR" dirty="0"/>
              <a:t>is</a:t>
            </a:r>
            <a:r>
              <a:rPr lang="ko-KR" altLang="en-US" dirty="0"/>
              <a:t> </a:t>
            </a:r>
            <a:r>
              <a:rPr lang="en-US" altLang="ko-KR" dirty="0"/>
              <a:t>signaled for disallowing MMVD in skip mode.</a:t>
            </a:r>
          </a:p>
          <a:p>
            <a:endParaRPr lang="en-US" altLang="ko-KR" dirty="0"/>
          </a:p>
          <a:p>
            <a:r>
              <a:rPr lang="en-US" altLang="ko-KR" dirty="0"/>
              <a:t>0.01% gain in RA / 0.01% gain in LDB</a:t>
            </a:r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/>
              <a:t>The adoption of this syntax change (Test 1) on VVC software is requested.</a:t>
            </a:r>
          </a:p>
          <a:p>
            <a:endParaRPr lang="en-US" altLang="ko-KR" dirty="0"/>
          </a:p>
          <a:p>
            <a:r>
              <a:rPr lang="en-US" altLang="ko-KR" dirty="0"/>
              <a:t>We thank LGE for cross-checking.</a:t>
            </a:r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8353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911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Result</a:t>
            </a:r>
            <a:endParaRPr lang="ko-KR" altLang="en-US" dirty="0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1071477"/>
          </a:xfrm>
        </p:spPr>
        <p:txBody>
          <a:bodyPr/>
          <a:lstStyle/>
          <a:p>
            <a:r>
              <a:rPr lang="en-US" altLang="ko-KR" dirty="0"/>
              <a:t>Test 1 : MMVD with </a:t>
            </a:r>
            <a:r>
              <a:rPr lang="en-US" altLang="ko-KR" dirty="0" err="1"/>
              <a:t>cu_cbf</a:t>
            </a:r>
            <a:endParaRPr lang="en-US" altLang="ko-KR" dirty="0"/>
          </a:p>
          <a:p>
            <a:endParaRPr lang="ko-KR" altLang="ko-KR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182F1EE-E7A9-4A5E-BAC0-751C2A63035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" y="1330960"/>
            <a:ext cx="7305040" cy="4765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717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/>
              <a:t>Result</a:t>
            </a:r>
            <a:endParaRPr lang="ko-KR" altLang="en-US" dirty="0"/>
          </a:p>
        </p:txBody>
      </p:sp>
      <p:sp>
        <p:nvSpPr>
          <p:cNvPr id="7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1071477"/>
          </a:xfrm>
        </p:spPr>
        <p:txBody>
          <a:bodyPr/>
          <a:lstStyle/>
          <a:p>
            <a:r>
              <a:rPr lang="en-US" altLang="ko-KR" dirty="0"/>
              <a:t>Test</a:t>
            </a:r>
            <a:r>
              <a:rPr lang="ko-KR" altLang="en-US" dirty="0"/>
              <a:t> </a:t>
            </a:r>
            <a:r>
              <a:rPr lang="en-US" altLang="ko-KR" dirty="0"/>
              <a:t>2</a:t>
            </a:r>
            <a:r>
              <a:rPr lang="ko-KR" altLang="en-US" dirty="0"/>
              <a:t> </a:t>
            </a:r>
            <a:r>
              <a:rPr lang="en-US" altLang="ko-KR" dirty="0"/>
              <a:t>:</a:t>
            </a:r>
            <a:r>
              <a:rPr lang="ko-KR" altLang="en-US" dirty="0"/>
              <a:t> </a:t>
            </a:r>
            <a:r>
              <a:rPr lang="en-US" altLang="ko-KR" dirty="0"/>
              <a:t>MMVD with </a:t>
            </a:r>
            <a:r>
              <a:rPr lang="en-US" altLang="ko-KR" dirty="0" err="1"/>
              <a:t>cu_cbf</a:t>
            </a:r>
            <a:r>
              <a:rPr lang="en-US" altLang="ko-KR" dirty="0"/>
              <a:t> + CE4-3.4a</a:t>
            </a:r>
          </a:p>
          <a:p>
            <a:endParaRPr lang="en-US" altLang="ko-KR" dirty="0"/>
          </a:p>
          <a:p>
            <a:endParaRPr lang="ko-KR" altLang="ko-KR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6CED278-7A44-48F6-A312-A9959228339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0320"/>
            <a:ext cx="7010400" cy="48158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0750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4303</TotalTime>
  <Words>427</Words>
  <Application>Microsoft Office PowerPoint</Application>
  <PresentationFormat>화면 슬라이드 쇼(4:3)</PresentationFormat>
  <Paragraphs>167</Paragraphs>
  <Slides>11</Slides>
  <Notes>9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  <vt:variant>
        <vt:lpstr>재구성한 쇼</vt:lpstr>
      </vt:variant>
      <vt:variant>
        <vt:i4>1</vt:i4>
      </vt:variant>
    </vt:vector>
  </HeadingPairs>
  <TitlesOfParts>
    <vt:vector size="17" baseType="lpstr">
      <vt:lpstr>맑은 고딕</vt:lpstr>
      <vt:lpstr>Arial</vt:lpstr>
      <vt:lpstr>Calibri</vt:lpstr>
      <vt:lpstr>Times New Roman</vt:lpstr>
      <vt:lpstr>Office 테마</vt:lpstr>
      <vt:lpstr>CE4-related: Signaling MMVD syntax elements  (JVET-N0126)</vt:lpstr>
      <vt:lpstr>Introduction</vt:lpstr>
      <vt:lpstr>Proposed method</vt:lpstr>
      <vt:lpstr>Proposed method</vt:lpstr>
      <vt:lpstr>Result</vt:lpstr>
      <vt:lpstr>Conclusion</vt:lpstr>
      <vt:lpstr>PowerPoint 프레젠테이션</vt:lpstr>
      <vt:lpstr>Result</vt:lpstr>
      <vt:lpstr>Result</vt:lpstr>
      <vt:lpstr>Result</vt:lpstr>
      <vt:lpstr>Result</vt:lpstr>
      <vt:lpstr>재구성한 쇼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jeong seungsoo</cp:lastModifiedBy>
  <cp:revision>224</cp:revision>
  <dcterms:created xsi:type="dcterms:W3CDTF">2017-08-28T02:36:56Z</dcterms:created>
  <dcterms:modified xsi:type="dcterms:W3CDTF">2019-03-20T08:47:39Z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C:\Users\Samsung\Desktop\기고문\JVET_11th_meeting_JVET-K0115.pptx</vt:lpwstr>
  </property>
</Properties>
</file>