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removePersonalInfoOnSave="1" saveSubsetFonts="1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1689" r:id="rId2"/>
    <p:sldId id="2005" r:id="rId3"/>
    <p:sldId id="2062" r:id="rId4"/>
    <p:sldId id="2069" r:id="rId5"/>
    <p:sldId id="2063" r:id="rId6"/>
    <p:sldId id="2070" r:id="rId7"/>
    <p:sldId id="2071" r:id="rId8"/>
  </p:sldIdLst>
  <p:sldSz cx="9144000" cy="5143500" type="screen16x9"/>
  <p:notesSz cx="7010400" cy="9296400"/>
  <p:defaultTextStyle>
    <a:defPPr>
      <a:defRPr lang="fr-FR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1pPr>
    <a:lvl2pPr marL="456992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2pPr>
    <a:lvl3pPr marL="913984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3pPr>
    <a:lvl4pPr marL="1370976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4pPr>
    <a:lvl5pPr marL="1827968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5pPr>
    <a:lvl6pPr marL="2284960" algn="l" defTabSz="913984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6pPr>
    <a:lvl7pPr marL="2741952" algn="l" defTabSz="913984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7pPr>
    <a:lvl8pPr marL="3198944" algn="l" defTabSz="913984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8pPr>
    <a:lvl9pPr marL="3655936" algn="l" defTabSz="913984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3239" userDrawn="1">
          <p15:clr>
            <a:srgbClr val="A4A3A4"/>
          </p15:clr>
        </p15:guide>
        <p15:guide id="2" orient="horz" pos="429" userDrawn="1">
          <p15:clr>
            <a:srgbClr val="A4A3A4"/>
          </p15:clr>
        </p15:guide>
        <p15:guide id="3" orient="horz" pos="2879" userDrawn="1">
          <p15:clr>
            <a:srgbClr val="A4A3A4"/>
          </p15:clr>
        </p15:guide>
        <p15:guide id="4" orient="horz" pos="1629" userDrawn="1">
          <p15:clr>
            <a:srgbClr val="A4A3A4"/>
          </p15:clr>
        </p15:guide>
        <p15:guide id="5" orient="horz" pos="459" userDrawn="1">
          <p15:clr>
            <a:srgbClr val="A4A3A4"/>
          </p15:clr>
        </p15:guide>
        <p15:guide id="6" pos="5647" userDrawn="1">
          <p15:clr>
            <a:srgbClr val="A4A3A4"/>
          </p15:clr>
        </p15:guide>
        <p15:guide id="7" pos="243" userDrawn="1">
          <p15:clr>
            <a:srgbClr val="A4A3A4"/>
          </p15:clr>
        </p15:guide>
        <p15:guide id="8" pos="5253" userDrawn="1">
          <p15:clr>
            <a:srgbClr val="A4A3A4"/>
          </p15:clr>
        </p15:guide>
        <p15:guide id="9" pos="651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9">
          <p15:clr>
            <a:srgbClr val="A4A3A4"/>
          </p15:clr>
        </p15:guide>
        <p15:guide id="2" pos="2209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Author" initials="A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B816F"/>
    <a:srgbClr val="696969"/>
    <a:srgbClr val="483F4F"/>
    <a:srgbClr val="FFC7CE"/>
    <a:srgbClr val="6F5CFE"/>
    <a:srgbClr val="1A01D1"/>
    <a:srgbClr val="81708E"/>
    <a:srgbClr val="005674"/>
    <a:srgbClr val="92BC64"/>
    <a:srgbClr val="394E5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Style moyen 2 - Accentuatio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Style moyen 2 - Accentuation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Style moyen 2 - Accentuation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392" autoAdjust="0"/>
    <p:restoredTop sz="88181" autoAdjust="0"/>
  </p:normalViewPr>
  <p:slideViewPr>
    <p:cSldViewPr snapToGrid="0">
      <p:cViewPr varScale="1">
        <p:scale>
          <a:sx n="136" d="100"/>
          <a:sy n="136" d="100"/>
        </p:scale>
        <p:origin x="324" y="120"/>
      </p:cViewPr>
      <p:guideLst>
        <p:guide orient="horz" pos="3239"/>
        <p:guide orient="horz" pos="429"/>
        <p:guide orient="horz" pos="2879"/>
        <p:guide orient="horz" pos="1629"/>
        <p:guide orient="horz" pos="459"/>
        <p:guide pos="5647"/>
        <p:guide pos="243"/>
        <p:guide pos="5253"/>
        <p:guide pos="651"/>
      </p:guideLst>
    </p:cSldViewPr>
  </p:slideViewPr>
  <p:outlineViewPr>
    <p:cViewPr>
      <p:scale>
        <a:sx n="33" d="100"/>
        <a:sy n="33" d="100"/>
      </p:scale>
      <p:origin x="0" y="668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8" d="100"/>
          <a:sy n="68" d="100"/>
        </p:scale>
        <p:origin x="3258" y="54"/>
      </p:cViewPr>
      <p:guideLst>
        <p:guide orient="horz" pos="2929"/>
        <p:guide pos="2209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D063FAEC-958A-4BCA-8242-0953B616432E}" type="datetimeFigureOut">
              <a:rPr lang="fr-FR" altLang="en-US"/>
              <a:pPr/>
              <a:t>02/01/2019</a:t>
            </a:fld>
            <a:endParaRPr lang="fr-FR" altLang="en-US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wrap="square" lIns="92098" tIns="46049" rIns="92098" bIns="46049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wrap="square" lIns="92098" tIns="46049" rIns="92098" bIns="46049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E5C0536F-B732-4CCD-BF08-53E0F77B6B5E}" type="slidenum">
              <a:rPr lang="fr-FR" altLang="en-US"/>
              <a:pPr/>
              <a:t>‹#›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317229767"/>
      </p:ext>
    </p:extLst>
  </p:cSld>
  <p:clrMap bg1="lt1" tx1="dk1" bg2="lt2" tx2="dk2" accent1="accent1" accent2="accent2" accent3="accent3" accent4="accent4" accent5="accent5" accent6="accent6" hlink="hlink" folHlink="folHlink"/>
  <p:hf hd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1925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en-US"/>
          </a:p>
        </p:txBody>
      </p:sp>
      <p:sp>
        <p:nvSpPr>
          <p:cNvPr id="143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406400" y="696913"/>
            <a:ext cx="6197600" cy="348773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26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5038" y="4416425"/>
            <a:ext cx="5140325" cy="418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noProof="0"/>
              <a:t>Cliquez pour modifier les styles du texte du masque</a:t>
            </a:r>
          </a:p>
          <a:p>
            <a:pPr lvl="1"/>
            <a:r>
              <a:rPr lang="fr-FR" noProof="0"/>
              <a:t>Deuxième niveau</a:t>
            </a:r>
          </a:p>
          <a:p>
            <a:pPr lvl="2"/>
            <a:r>
              <a:rPr lang="fr-FR" noProof="0"/>
              <a:t>Troisième niveau</a:t>
            </a:r>
          </a:p>
          <a:p>
            <a:pPr lvl="3"/>
            <a:r>
              <a:rPr lang="fr-FR" noProof="0"/>
              <a:t>Quatrième niveau</a:t>
            </a:r>
          </a:p>
          <a:p>
            <a:pPr lvl="4"/>
            <a:r>
              <a:rPr lang="fr-FR" noProof="0"/>
              <a:t>Cinquième niveau</a:t>
            </a:r>
          </a:p>
        </p:txBody>
      </p:sp>
      <p:sp>
        <p:nvSpPr>
          <p:cNvPr id="112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1263"/>
            <a:ext cx="3038475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112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1925" y="8831263"/>
            <a:ext cx="3038475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3C9EA90-611F-4DBE-932D-C451B92F851D}" type="slidenum">
              <a:rPr lang="fr-FR" altLang="en-US"/>
              <a:pPr/>
              <a:t>‹#›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2444508588"/>
      </p:ext>
    </p:extLst>
  </p:cSld>
  <p:clrMap bg1="lt1" tx1="dk1" bg2="lt2" tx2="dk2" accent1="accent1" accent2="accent2" accent3="accent3" accent4="accent4" accent5="accent5" accent6="accent6" hlink="hlink" folHlink="folHlink"/>
  <p:hf hdr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6992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3984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0976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7968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4960" algn="l" defTabSz="91398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1952" algn="l" defTabSz="91398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8944" algn="l" defTabSz="91398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5936" algn="l" defTabSz="91398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06400" y="696913"/>
            <a:ext cx="6197600" cy="348773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C9EA90-611F-4DBE-932D-C451B92F851D}" type="slidenum">
              <a:rPr lang="fr-FR" altLang="en-US" smtClean="0"/>
              <a:pPr/>
              <a:t>0</a:t>
            </a:fld>
            <a:endParaRPr lang="fr-FR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68710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C9EA90-611F-4DBE-932D-C451B92F851D}" type="slidenum">
              <a:rPr lang="fr-FR" altLang="en-US" smtClean="0"/>
              <a:pPr/>
              <a:t>1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1745918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0" descr="C:\Documents and Settings\BEUNAS\Mes documents\1 BOULOT\OTHERS\TECHNICOLOR\IMGES\index-04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914400"/>
            <a:ext cx="9144001" cy="3659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" name="Groupe 22"/>
          <p:cNvGrpSpPr>
            <a:grpSpLocks/>
          </p:cNvGrpSpPr>
          <p:nvPr userDrawn="1"/>
        </p:nvGrpSpPr>
        <p:grpSpPr bwMode="auto">
          <a:xfrm>
            <a:off x="0" y="0"/>
            <a:ext cx="9144000" cy="5143500"/>
            <a:chOff x="0" y="0"/>
            <a:chExt cx="9144000" cy="5143502"/>
          </a:xfrm>
        </p:grpSpPr>
        <p:sp>
          <p:nvSpPr>
            <p:cNvPr id="6" name="Rectangle 7"/>
            <p:cNvSpPr>
              <a:spLocks noChangeArrowheads="1"/>
            </p:cNvSpPr>
            <p:nvPr/>
          </p:nvSpPr>
          <p:spPr bwMode="auto">
            <a:xfrm>
              <a:off x="0" y="0"/>
              <a:ext cx="9144000" cy="141922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grpSp>
          <p:nvGrpSpPr>
            <p:cNvPr id="9" name="Group 9"/>
            <p:cNvGrpSpPr>
              <a:grpSpLocks/>
            </p:cNvGrpSpPr>
            <p:nvPr/>
          </p:nvGrpSpPr>
          <p:grpSpPr bwMode="auto">
            <a:xfrm>
              <a:off x="0" y="3632599"/>
              <a:ext cx="9144000" cy="1510903"/>
              <a:chOff x="0" y="3045"/>
              <a:chExt cx="5760" cy="1269"/>
            </a:xfrm>
          </p:grpSpPr>
          <p:sp>
            <p:nvSpPr>
              <p:cNvPr id="11" name="Rectangle 19"/>
              <p:cNvSpPr>
                <a:spLocks noChangeArrowheads="1"/>
              </p:cNvSpPr>
              <p:nvPr/>
            </p:nvSpPr>
            <p:spPr bwMode="auto">
              <a:xfrm>
                <a:off x="0" y="3119"/>
                <a:ext cx="823" cy="119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GB" altLang="en-US" sz="2400"/>
              </a:p>
            </p:txBody>
          </p:sp>
          <p:sp>
            <p:nvSpPr>
              <p:cNvPr id="12" name="Rectangle 20"/>
              <p:cNvSpPr>
                <a:spLocks noChangeArrowheads="1"/>
              </p:cNvSpPr>
              <p:nvPr/>
            </p:nvSpPr>
            <p:spPr bwMode="auto">
              <a:xfrm>
                <a:off x="823" y="3263"/>
                <a:ext cx="823" cy="1051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GB" altLang="en-US" sz="2400"/>
              </a:p>
            </p:txBody>
          </p:sp>
          <p:sp>
            <p:nvSpPr>
              <p:cNvPr id="13" name="Rectangle 21"/>
              <p:cNvSpPr>
                <a:spLocks noChangeArrowheads="1"/>
              </p:cNvSpPr>
              <p:nvPr/>
            </p:nvSpPr>
            <p:spPr bwMode="auto">
              <a:xfrm>
                <a:off x="1646" y="3215"/>
                <a:ext cx="823" cy="109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GB" altLang="en-US" sz="2400"/>
              </a:p>
            </p:txBody>
          </p:sp>
          <p:sp>
            <p:nvSpPr>
              <p:cNvPr id="14" name="Rectangle 22"/>
              <p:cNvSpPr>
                <a:spLocks noChangeArrowheads="1"/>
              </p:cNvSpPr>
              <p:nvPr/>
            </p:nvSpPr>
            <p:spPr bwMode="auto">
              <a:xfrm>
                <a:off x="2469" y="3045"/>
                <a:ext cx="822" cy="126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GB" altLang="en-US" sz="2400"/>
              </a:p>
            </p:txBody>
          </p:sp>
          <p:sp>
            <p:nvSpPr>
              <p:cNvPr id="15" name="Rectangle 23"/>
              <p:cNvSpPr>
                <a:spLocks noChangeArrowheads="1"/>
              </p:cNvSpPr>
              <p:nvPr/>
            </p:nvSpPr>
            <p:spPr bwMode="auto">
              <a:xfrm>
                <a:off x="3291" y="3186"/>
                <a:ext cx="823" cy="112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GB" altLang="en-US" sz="2400"/>
              </a:p>
            </p:txBody>
          </p:sp>
          <p:sp>
            <p:nvSpPr>
              <p:cNvPr id="16" name="Rectangle 24"/>
              <p:cNvSpPr>
                <a:spLocks noChangeArrowheads="1"/>
              </p:cNvSpPr>
              <p:nvPr/>
            </p:nvSpPr>
            <p:spPr bwMode="auto">
              <a:xfrm>
                <a:off x="4114" y="3297"/>
                <a:ext cx="823" cy="101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GB" altLang="en-US" sz="2400"/>
              </a:p>
            </p:txBody>
          </p:sp>
          <p:sp>
            <p:nvSpPr>
              <p:cNvPr id="17" name="Rectangle 25"/>
              <p:cNvSpPr>
                <a:spLocks noChangeArrowheads="1"/>
              </p:cNvSpPr>
              <p:nvPr/>
            </p:nvSpPr>
            <p:spPr bwMode="auto">
              <a:xfrm>
                <a:off x="4937" y="3111"/>
                <a:ext cx="823" cy="120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GB" altLang="en-US" sz="2400"/>
              </a:p>
            </p:txBody>
          </p:sp>
        </p:grpSp>
        <p:sp>
          <p:nvSpPr>
            <p:cNvPr id="8" name="Rectangle 16"/>
            <p:cNvSpPr>
              <a:spLocks noChangeArrowheads="1"/>
            </p:cNvSpPr>
            <p:nvPr/>
          </p:nvSpPr>
          <p:spPr bwMode="auto">
            <a:xfrm>
              <a:off x="0" y="1257300"/>
              <a:ext cx="9144000" cy="349250"/>
            </a:xfrm>
            <a:prstGeom prst="rect">
              <a:avLst/>
            </a:prstGeom>
            <a:solidFill>
              <a:srgbClr val="1111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</p:grpSp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7630" y="53561"/>
            <a:ext cx="8791575" cy="857250"/>
          </a:xfrm>
        </p:spPr>
        <p:txBody>
          <a:bodyPr tIns="0" bIns="0"/>
          <a:lstStyle>
            <a:lvl1pPr algn="r">
              <a:defRPr sz="2400">
                <a:solidFill>
                  <a:srgbClr val="2A2A2A"/>
                </a:solidFill>
                <a:latin typeface="+mj-lt"/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7630" y="910811"/>
            <a:ext cx="8791575" cy="342900"/>
          </a:xfrm>
        </p:spPr>
        <p:txBody>
          <a:bodyPr tIns="0" bIns="0"/>
          <a:lstStyle>
            <a:lvl1pPr algn="r">
              <a:defRPr sz="200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 noProof="0"/>
              <a:t>Click to edit Master subtitle style</a:t>
            </a:r>
            <a:endParaRPr lang="en-US" noProof="0" dirty="0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1"/>
          <p:cNvSpPr>
            <a:spLocks noGrp="1"/>
          </p:cNvSpPr>
          <p:nvPr>
            <p:ph type="title"/>
          </p:nvPr>
        </p:nvSpPr>
        <p:spPr>
          <a:xfrm>
            <a:off x="381001" y="57155"/>
            <a:ext cx="8597900" cy="478617"/>
          </a:xfrm>
        </p:spPr>
        <p:txBody>
          <a:bodyPr/>
          <a:lstStyle>
            <a:lvl1pPr>
              <a:defRPr sz="1800" b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7" name="Espace réservé du contenu 2"/>
          <p:cNvSpPr>
            <a:spLocks noGrp="1"/>
          </p:cNvSpPr>
          <p:nvPr>
            <p:ph idx="1"/>
          </p:nvPr>
        </p:nvSpPr>
        <p:spPr>
          <a:xfrm>
            <a:off x="381004" y="728663"/>
            <a:ext cx="8583613" cy="3883026"/>
          </a:xfr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108000" bIns="84478"/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3" indent="-180973" algn="l" rtl="0" eaLnBrk="0" fontAlgn="base" hangingPunct="0">
              <a:spcBef>
                <a:spcPct val="0"/>
              </a:spcBef>
              <a:spcAft>
                <a:spcPts val="600"/>
              </a:spcAft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46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18" indent="-180973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66" indent="-171448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 anchor="ctr"/>
          <a:lstStyle>
            <a:lvl1pPr>
              <a:defRPr sz="800"/>
            </a:lvl1pPr>
          </a:lstStyle>
          <a:p>
            <a:fld id="{A13A4F66-D990-42A0-AE6A-B6C60AE50930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re et 2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1"/>
          <p:cNvSpPr>
            <a:spLocks noGrp="1"/>
          </p:cNvSpPr>
          <p:nvPr>
            <p:ph type="title"/>
          </p:nvPr>
        </p:nvSpPr>
        <p:spPr>
          <a:xfrm>
            <a:off x="381001" y="57155"/>
            <a:ext cx="8597900" cy="478617"/>
          </a:xfrm>
        </p:spPr>
        <p:txBody>
          <a:bodyPr/>
          <a:lstStyle>
            <a:lvl1pPr>
              <a:defRPr sz="1800" b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7" name="Espace réservé du contenu 2"/>
          <p:cNvSpPr>
            <a:spLocks noGrp="1"/>
          </p:cNvSpPr>
          <p:nvPr>
            <p:ph idx="1"/>
          </p:nvPr>
        </p:nvSpPr>
        <p:spPr>
          <a:xfrm>
            <a:off x="381001" y="728663"/>
            <a:ext cx="4191000" cy="3883026"/>
          </a:xfr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108000" bIns="84478"/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3" indent="-180973" algn="l" rtl="0" eaLnBrk="0" fontAlgn="base" hangingPunct="0">
              <a:spcBef>
                <a:spcPct val="0"/>
              </a:spcBef>
              <a:spcAft>
                <a:spcPts val="600"/>
              </a:spcAft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46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18" indent="-180973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66" indent="-171448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6" name="Espace réservé du contenu 2"/>
          <p:cNvSpPr>
            <a:spLocks noGrp="1"/>
          </p:cNvSpPr>
          <p:nvPr>
            <p:ph idx="11"/>
          </p:nvPr>
        </p:nvSpPr>
        <p:spPr>
          <a:xfrm>
            <a:off x="4787900" y="728663"/>
            <a:ext cx="4191000" cy="3883026"/>
          </a:xfr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108000" bIns="84478"/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3" indent="-180973" algn="l" rtl="0" eaLnBrk="0" fontAlgn="base" hangingPunct="0">
              <a:spcBef>
                <a:spcPct val="0"/>
              </a:spcBef>
              <a:spcAft>
                <a:spcPts val="600"/>
              </a:spcAft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46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18" indent="-180973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66" indent="-171448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 anchor="ctr"/>
          <a:lstStyle>
            <a:lvl1pPr>
              <a:defRPr sz="800"/>
            </a:lvl1pPr>
          </a:lstStyle>
          <a:p>
            <a:fld id="{A26812CE-36F3-4311-832A-AC807B131704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0" descr="C:\Documents and Settings\BEUNAS\Mes documents\1 BOULOT\OTHERS\TECHNICOLOR\IMGES\index-04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63" y="914400"/>
            <a:ext cx="9148763" cy="3659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/>
          <p:nvPr userDrawn="1"/>
        </p:nvSpPr>
        <p:spPr>
          <a:xfrm>
            <a:off x="0" y="4768851"/>
            <a:ext cx="9144000" cy="374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 sz="2400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4" name="Rectangle 3"/>
          <p:cNvSpPr/>
          <p:nvPr userDrawn="1"/>
        </p:nvSpPr>
        <p:spPr>
          <a:xfrm>
            <a:off x="0" y="6"/>
            <a:ext cx="9144000" cy="10715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 sz="2400">
              <a:solidFill>
                <a:srgbClr val="FFFFFF"/>
              </a:solidFill>
              <a:cs typeface="Arial" pitchFamily="34" charset="0"/>
            </a:endParaRPr>
          </a:p>
        </p:txBody>
      </p:sp>
      <p:grpSp>
        <p:nvGrpSpPr>
          <p:cNvPr id="5" name="Group 9"/>
          <p:cNvGrpSpPr>
            <a:grpSpLocks/>
          </p:cNvGrpSpPr>
          <p:nvPr userDrawn="1"/>
        </p:nvGrpSpPr>
        <p:grpSpPr bwMode="auto">
          <a:xfrm>
            <a:off x="0" y="3775075"/>
            <a:ext cx="9144000" cy="1511300"/>
            <a:chOff x="0" y="3045"/>
            <a:chExt cx="5760" cy="1269"/>
          </a:xfrm>
        </p:grpSpPr>
        <p:sp>
          <p:nvSpPr>
            <p:cNvPr id="6" name="Rectangle 10"/>
            <p:cNvSpPr>
              <a:spLocks noChangeArrowheads="1"/>
            </p:cNvSpPr>
            <p:nvPr/>
          </p:nvSpPr>
          <p:spPr bwMode="auto">
            <a:xfrm>
              <a:off x="0" y="3120"/>
              <a:ext cx="823" cy="11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7" name="Rectangle 11"/>
            <p:cNvSpPr>
              <a:spLocks noChangeArrowheads="1"/>
            </p:cNvSpPr>
            <p:nvPr/>
          </p:nvSpPr>
          <p:spPr bwMode="auto">
            <a:xfrm>
              <a:off x="823" y="3264"/>
              <a:ext cx="823" cy="10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8" name="Rectangle 12"/>
            <p:cNvSpPr>
              <a:spLocks noChangeArrowheads="1"/>
            </p:cNvSpPr>
            <p:nvPr/>
          </p:nvSpPr>
          <p:spPr bwMode="auto">
            <a:xfrm>
              <a:off x="1646" y="3216"/>
              <a:ext cx="823" cy="109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9" name="Rectangle 13"/>
            <p:cNvSpPr>
              <a:spLocks noChangeArrowheads="1"/>
            </p:cNvSpPr>
            <p:nvPr/>
          </p:nvSpPr>
          <p:spPr bwMode="auto">
            <a:xfrm>
              <a:off x="2469" y="3045"/>
              <a:ext cx="822" cy="12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0" name="Rectangle 14"/>
            <p:cNvSpPr>
              <a:spLocks noChangeArrowheads="1"/>
            </p:cNvSpPr>
            <p:nvPr/>
          </p:nvSpPr>
          <p:spPr bwMode="auto">
            <a:xfrm>
              <a:off x="3291" y="3186"/>
              <a:ext cx="823" cy="11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1" name="Rectangle 15"/>
            <p:cNvSpPr>
              <a:spLocks noChangeArrowheads="1"/>
            </p:cNvSpPr>
            <p:nvPr/>
          </p:nvSpPr>
          <p:spPr bwMode="auto">
            <a:xfrm>
              <a:off x="4114" y="3297"/>
              <a:ext cx="823" cy="10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2" name="Rectangle 16"/>
            <p:cNvSpPr>
              <a:spLocks noChangeArrowheads="1"/>
            </p:cNvSpPr>
            <p:nvPr/>
          </p:nvSpPr>
          <p:spPr bwMode="auto">
            <a:xfrm>
              <a:off x="4937" y="3112"/>
              <a:ext cx="823" cy="120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</p:grpSp>
      <p:sp>
        <p:nvSpPr>
          <p:cNvPr id="14" name="Rectangle 7"/>
          <p:cNvSpPr>
            <a:spLocks noChangeArrowheads="1"/>
          </p:cNvSpPr>
          <p:nvPr userDrawn="1"/>
        </p:nvSpPr>
        <p:spPr bwMode="auto">
          <a:xfrm>
            <a:off x="0" y="762000"/>
            <a:ext cx="9144000" cy="350838"/>
          </a:xfrm>
          <a:prstGeom prst="rect">
            <a:avLst/>
          </a:prstGeom>
          <a:solidFill>
            <a:srgbClr val="1111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 sz="2400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0" descr="C:\Documents and Settings\BEUNAS\Mes documents\1 BOULOT\OTHERS\TECHNICOLOR\IMGES\index-04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601788"/>
            <a:ext cx="9144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7"/>
          <p:cNvSpPr>
            <a:spLocks noChangeArrowheads="1"/>
          </p:cNvSpPr>
          <p:nvPr userDrawn="1"/>
        </p:nvSpPr>
        <p:spPr bwMode="auto">
          <a:xfrm>
            <a:off x="0" y="2"/>
            <a:ext cx="9144000" cy="14192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 sz="2400"/>
          </a:p>
        </p:txBody>
      </p:sp>
      <p:sp>
        <p:nvSpPr>
          <p:cNvPr id="4" name="Rectangle 3"/>
          <p:cNvSpPr/>
          <p:nvPr userDrawn="1"/>
        </p:nvSpPr>
        <p:spPr>
          <a:xfrm>
            <a:off x="0" y="4768851"/>
            <a:ext cx="9144000" cy="374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 sz="2400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0" y="1257300"/>
            <a:ext cx="9144000" cy="350838"/>
          </a:xfrm>
          <a:prstGeom prst="rect">
            <a:avLst/>
          </a:prstGeom>
          <a:solidFill>
            <a:srgbClr val="1111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 sz="2400"/>
          </a:p>
        </p:txBody>
      </p:sp>
      <p:sp>
        <p:nvSpPr>
          <p:cNvPr id="6" name="Rectangle 5"/>
          <p:cNvSpPr/>
          <p:nvPr userDrawn="1"/>
        </p:nvSpPr>
        <p:spPr>
          <a:xfrm>
            <a:off x="0" y="6"/>
            <a:ext cx="9144000" cy="10715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 sz="2400">
              <a:solidFill>
                <a:srgbClr val="FFFFFF"/>
              </a:solidFill>
              <a:cs typeface="Arial" pitchFamily="34" charset="0"/>
            </a:endParaRPr>
          </a:p>
        </p:txBody>
      </p:sp>
      <p:grpSp>
        <p:nvGrpSpPr>
          <p:cNvPr id="7" name="Group 9"/>
          <p:cNvGrpSpPr>
            <a:grpSpLocks/>
          </p:cNvGrpSpPr>
          <p:nvPr userDrawn="1"/>
        </p:nvGrpSpPr>
        <p:grpSpPr bwMode="auto">
          <a:xfrm>
            <a:off x="0" y="3632200"/>
            <a:ext cx="9144000" cy="1511300"/>
            <a:chOff x="0" y="3045"/>
            <a:chExt cx="5760" cy="1269"/>
          </a:xfrm>
        </p:grpSpPr>
        <p:sp>
          <p:nvSpPr>
            <p:cNvPr id="8" name="Rectangle 10"/>
            <p:cNvSpPr>
              <a:spLocks noChangeArrowheads="1"/>
            </p:cNvSpPr>
            <p:nvPr/>
          </p:nvSpPr>
          <p:spPr bwMode="auto">
            <a:xfrm>
              <a:off x="0" y="3120"/>
              <a:ext cx="823" cy="11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9" name="Rectangle 11"/>
            <p:cNvSpPr>
              <a:spLocks noChangeArrowheads="1"/>
            </p:cNvSpPr>
            <p:nvPr/>
          </p:nvSpPr>
          <p:spPr bwMode="auto">
            <a:xfrm>
              <a:off x="823" y="3264"/>
              <a:ext cx="823" cy="10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0" name="Rectangle 12"/>
            <p:cNvSpPr>
              <a:spLocks noChangeArrowheads="1"/>
            </p:cNvSpPr>
            <p:nvPr/>
          </p:nvSpPr>
          <p:spPr bwMode="auto">
            <a:xfrm>
              <a:off x="1646" y="3216"/>
              <a:ext cx="823" cy="109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1" name="Rectangle 13"/>
            <p:cNvSpPr>
              <a:spLocks noChangeArrowheads="1"/>
            </p:cNvSpPr>
            <p:nvPr/>
          </p:nvSpPr>
          <p:spPr bwMode="auto">
            <a:xfrm>
              <a:off x="2469" y="3045"/>
              <a:ext cx="822" cy="12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2" name="Rectangle 14"/>
            <p:cNvSpPr>
              <a:spLocks noChangeArrowheads="1"/>
            </p:cNvSpPr>
            <p:nvPr/>
          </p:nvSpPr>
          <p:spPr bwMode="auto">
            <a:xfrm>
              <a:off x="3291" y="3186"/>
              <a:ext cx="823" cy="11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3" name="Rectangle 15"/>
            <p:cNvSpPr>
              <a:spLocks noChangeArrowheads="1"/>
            </p:cNvSpPr>
            <p:nvPr/>
          </p:nvSpPr>
          <p:spPr bwMode="auto">
            <a:xfrm>
              <a:off x="4114" y="3297"/>
              <a:ext cx="823" cy="10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4" name="Rectangle 16"/>
            <p:cNvSpPr>
              <a:spLocks noChangeArrowheads="1"/>
            </p:cNvSpPr>
            <p:nvPr/>
          </p:nvSpPr>
          <p:spPr bwMode="auto">
            <a:xfrm>
              <a:off x="4937" y="3112"/>
              <a:ext cx="823" cy="120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</p:grp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0" descr="C:\Documents and Settings\BEUNAS\Mes documents\1 BOULOT\OTHERS\TECHNICOLOR\IMGES\index-04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54163"/>
            <a:ext cx="9144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7"/>
          <p:cNvSpPr>
            <a:spLocks noChangeArrowheads="1"/>
          </p:cNvSpPr>
          <p:nvPr userDrawn="1"/>
        </p:nvSpPr>
        <p:spPr bwMode="auto">
          <a:xfrm>
            <a:off x="0" y="2"/>
            <a:ext cx="9144000" cy="14192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 sz="2400"/>
          </a:p>
        </p:txBody>
      </p:sp>
      <p:sp>
        <p:nvSpPr>
          <p:cNvPr id="6" name="Rectangle 5"/>
          <p:cNvSpPr/>
          <p:nvPr userDrawn="1"/>
        </p:nvSpPr>
        <p:spPr>
          <a:xfrm>
            <a:off x="0" y="4768851"/>
            <a:ext cx="9144000" cy="374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 sz="2400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0" y="1257300"/>
            <a:ext cx="9144000" cy="350838"/>
          </a:xfrm>
          <a:prstGeom prst="rect">
            <a:avLst/>
          </a:prstGeom>
          <a:solidFill>
            <a:srgbClr val="1111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 sz="2400"/>
          </a:p>
        </p:txBody>
      </p:sp>
      <p:sp>
        <p:nvSpPr>
          <p:cNvPr id="8" name="Rectangle 7"/>
          <p:cNvSpPr/>
          <p:nvPr userDrawn="1"/>
        </p:nvSpPr>
        <p:spPr>
          <a:xfrm>
            <a:off x="0" y="6"/>
            <a:ext cx="9144000" cy="10715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 sz="2400">
              <a:solidFill>
                <a:srgbClr val="FFFFFF"/>
              </a:solidFill>
              <a:cs typeface="Arial" pitchFamily="34" charset="0"/>
            </a:endParaRPr>
          </a:p>
        </p:txBody>
      </p:sp>
      <p:grpSp>
        <p:nvGrpSpPr>
          <p:cNvPr id="9" name="Group 9"/>
          <p:cNvGrpSpPr>
            <a:grpSpLocks/>
          </p:cNvGrpSpPr>
          <p:nvPr userDrawn="1"/>
        </p:nvGrpSpPr>
        <p:grpSpPr bwMode="auto">
          <a:xfrm>
            <a:off x="0" y="3632200"/>
            <a:ext cx="9144000" cy="1511300"/>
            <a:chOff x="0" y="3045"/>
            <a:chExt cx="5760" cy="1269"/>
          </a:xfrm>
        </p:grpSpPr>
        <p:sp>
          <p:nvSpPr>
            <p:cNvPr id="10" name="Rectangle 10"/>
            <p:cNvSpPr>
              <a:spLocks noChangeArrowheads="1"/>
            </p:cNvSpPr>
            <p:nvPr/>
          </p:nvSpPr>
          <p:spPr bwMode="auto">
            <a:xfrm>
              <a:off x="0" y="3120"/>
              <a:ext cx="823" cy="11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1" name="Rectangle 11"/>
            <p:cNvSpPr>
              <a:spLocks noChangeArrowheads="1"/>
            </p:cNvSpPr>
            <p:nvPr/>
          </p:nvSpPr>
          <p:spPr bwMode="auto">
            <a:xfrm>
              <a:off x="823" y="3264"/>
              <a:ext cx="823" cy="10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2" name="Rectangle 12"/>
            <p:cNvSpPr>
              <a:spLocks noChangeArrowheads="1"/>
            </p:cNvSpPr>
            <p:nvPr/>
          </p:nvSpPr>
          <p:spPr bwMode="auto">
            <a:xfrm>
              <a:off x="1646" y="3216"/>
              <a:ext cx="823" cy="109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3" name="Rectangle 13"/>
            <p:cNvSpPr>
              <a:spLocks noChangeArrowheads="1"/>
            </p:cNvSpPr>
            <p:nvPr/>
          </p:nvSpPr>
          <p:spPr bwMode="auto">
            <a:xfrm>
              <a:off x="2469" y="3045"/>
              <a:ext cx="822" cy="12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4" name="Rectangle 14"/>
            <p:cNvSpPr>
              <a:spLocks noChangeArrowheads="1"/>
            </p:cNvSpPr>
            <p:nvPr/>
          </p:nvSpPr>
          <p:spPr bwMode="auto">
            <a:xfrm>
              <a:off x="3291" y="3186"/>
              <a:ext cx="823" cy="11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5" name="Rectangle 15"/>
            <p:cNvSpPr>
              <a:spLocks noChangeArrowheads="1"/>
            </p:cNvSpPr>
            <p:nvPr/>
          </p:nvSpPr>
          <p:spPr bwMode="auto">
            <a:xfrm>
              <a:off x="4114" y="3297"/>
              <a:ext cx="823" cy="10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6" name="Rectangle 16"/>
            <p:cNvSpPr>
              <a:spLocks noChangeArrowheads="1"/>
            </p:cNvSpPr>
            <p:nvPr/>
          </p:nvSpPr>
          <p:spPr bwMode="auto">
            <a:xfrm>
              <a:off x="4937" y="3112"/>
              <a:ext cx="823" cy="120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</p:grpSp>
      <p:sp>
        <p:nvSpPr>
          <p:cNvPr id="39" name="Titre 38"/>
          <p:cNvSpPr>
            <a:spLocks noGrp="1"/>
          </p:cNvSpPr>
          <p:nvPr>
            <p:ph type="title"/>
          </p:nvPr>
        </p:nvSpPr>
        <p:spPr>
          <a:xfrm>
            <a:off x="328585" y="1821656"/>
            <a:ext cx="8521731" cy="857250"/>
          </a:xfrm>
        </p:spPr>
        <p:txBody>
          <a:bodyPr/>
          <a:lstStyle>
            <a:lvl1pPr algn="r">
              <a:defRPr sz="24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44" name="Espace réservé du texte 43"/>
          <p:cNvSpPr>
            <a:spLocks noGrp="1"/>
          </p:cNvSpPr>
          <p:nvPr>
            <p:ph type="body" sz="quarter" idx="11"/>
          </p:nvPr>
        </p:nvSpPr>
        <p:spPr>
          <a:xfrm>
            <a:off x="314324" y="2678921"/>
            <a:ext cx="8536309" cy="375039"/>
          </a:xfrm>
        </p:spPr>
        <p:txBody>
          <a:bodyPr/>
          <a:lstStyle>
            <a:lvl1pPr algn="r">
              <a:spcBef>
                <a:spcPts val="0"/>
              </a:spcBef>
              <a:defRPr sz="2000">
                <a:solidFill>
                  <a:schemeClr val="bg1"/>
                </a:solidFill>
                <a:latin typeface="Calibri" pitchFamily="34" charset="0"/>
              </a:defRPr>
            </a:lvl1pPr>
          </a:lstStyle>
          <a:p>
            <a:pPr lvl="0"/>
            <a:r>
              <a:rPr lang="en-US" noProof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81004" y="57150"/>
            <a:ext cx="8583613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TITLE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81004" y="588967"/>
            <a:ext cx="8583613" cy="396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fr-FR" alt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81005" y="4899025"/>
            <a:ext cx="295275" cy="11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>
              <a:defRPr sz="600">
                <a:solidFill>
                  <a:srgbClr val="111111"/>
                </a:solidFill>
                <a:latin typeface="Trebuchet MS" pitchFamily="34" charset="0"/>
              </a:defRPr>
            </a:lvl1pPr>
          </a:lstStyle>
          <a:p>
            <a:fld id="{8C163CC9-12F2-4942-AE42-ED71A0232BAD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2"/>
          </p:nvPr>
        </p:nvSpPr>
        <p:spPr>
          <a:xfrm>
            <a:off x="785817" y="4910018"/>
            <a:ext cx="601663" cy="92333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>
            <a:lvl1pPr>
              <a:defRPr sz="600">
                <a:solidFill>
                  <a:srgbClr val="8F8F8F"/>
                </a:solidFill>
                <a:latin typeface="Trebuchet MS" pitchFamily="34" charset="0"/>
              </a:defRPr>
            </a:lvl1pPr>
          </a:lstStyle>
          <a:p>
            <a:fld id="{9982A2E8-F5E8-4E98-A662-BCC9EC34EB1C}" type="datetime1">
              <a:rPr lang="en-US" altLang="en-US" smtClean="0"/>
              <a:t>1/2/2019</a:t>
            </a:fld>
            <a:endParaRPr lang="en-US" altLang="en-US"/>
          </a:p>
        </p:txBody>
      </p:sp>
      <p:grpSp>
        <p:nvGrpSpPr>
          <p:cNvPr id="1031" name="Group 7"/>
          <p:cNvGrpSpPr>
            <a:grpSpLocks/>
          </p:cNvGrpSpPr>
          <p:nvPr/>
        </p:nvGrpSpPr>
        <p:grpSpPr bwMode="auto">
          <a:xfrm>
            <a:off x="-3172" y="476252"/>
            <a:ext cx="9147175" cy="180975"/>
            <a:chOff x="-3477" y="845344"/>
            <a:chExt cx="9147477" cy="180975"/>
          </a:xfrm>
        </p:grpSpPr>
        <p:sp>
          <p:nvSpPr>
            <p:cNvPr id="1032" name="Freeform 8"/>
            <p:cNvSpPr>
              <a:spLocks/>
            </p:cNvSpPr>
            <p:nvPr/>
          </p:nvSpPr>
          <p:spPr bwMode="auto">
            <a:xfrm>
              <a:off x="6475325" y="846932"/>
              <a:ext cx="2668675" cy="179387"/>
            </a:xfrm>
            <a:custGeom>
              <a:avLst/>
              <a:gdLst>
                <a:gd name="T0" fmla="*/ 2658109 w 2669381"/>
                <a:gd name="T1" fmla="*/ 43458 h 178594"/>
                <a:gd name="T2" fmla="*/ 1989436 w 2669381"/>
                <a:gd name="T3" fmla="*/ 43458 h 178594"/>
                <a:gd name="T4" fmla="*/ 1989436 w 2669381"/>
                <a:gd name="T5" fmla="*/ 191729 h 178594"/>
                <a:gd name="T6" fmla="*/ 1323129 w 2669381"/>
                <a:gd name="T7" fmla="*/ 191729 h 178594"/>
                <a:gd name="T8" fmla="*/ 1323129 w 2669381"/>
                <a:gd name="T9" fmla="*/ 107373 h 178594"/>
                <a:gd name="T10" fmla="*/ 656822 w 2669381"/>
                <a:gd name="T11" fmla="*/ 107373 h 178594"/>
                <a:gd name="T12" fmla="*/ 656822 w 2669381"/>
                <a:gd name="T13" fmla="*/ 0 h 178594"/>
                <a:gd name="T14" fmla="*/ 0 w 2669381"/>
                <a:gd name="T15" fmla="*/ 0 h 17859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669381"/>
                <a:gd name="T25" fmla="*/ 0 h 178594"/>
                <a:gd name="T26" fmla="*/ 2669381 w 2669381"/>
                <a:gd name="T27" fmla="*/ 178594 h 17859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669381" h="178594">
                  <a:moveTo>
                    <a:pt x="2669381" y="40481"/>
                  </a:moveTo>
                  <a:lnTo>
                    <a:pt x="1997869" y="40481"/>
                  </a:lnTo>
                  <a:lnTo>
                    <a:pt x="1997869" y="178594"/>
                  </a:lnTo>
                  <a:lnTo>
                    <a:pt x="1328737" y="178594"/>
                  </a:lnTo>
                  <a:lnTo>
                    <a:pt x="1328737" y="100013"/>
                  </a:lnTo>
                  <a:lnTo>
                    <a:pt x="659606" y="100013"/>
                  </a:lnTo>
                  <a:lnTo>
                    <a:pt x="659606" y="0"/>
                  </a:lnTo>
                  <a:lnTo>
                    <a:pt x="0" y="0"/>
                  </a:lnTo>
                </a:path>
              </a:pathLst>
            </a:custGeom>
            <a:noFill/>
            <a:ln w="12700">
              <a:solidFill>
                <a:srgbClr val="98A4AB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033" name="Freeform 9"/>
            <p:cNvSpPr>
              <a:spLocks/>
            </p:cNvSpPr>
            <p:nvPr/>
          </p:nvSpPr>
          <p:spPr bwMode="auto">
            <a:xfrm>
              <a:off x="-3477" y="845344"/>
              <a:ext cx="6478802" cy="163513"/>
            </a:xfrm>
            <a:custGeom>
              <a:avLst/>
              <a:gdLst>
                <a:gd name="T0" fmla="*/ 6489381 w 6478096"/>
                <a:gd name="T1" fmla="*/ 0 h 164306"/>
                <a:gd name="T2" fmla="*/ 6489381 w 6478096"/>
                <a:gd name="T3" fmla="*/ 116796 h 164306"/>
                <a:gd name="T4" fmla="*/ 5819090 w 6478096"/>
                <a:gd name="T5" fmla="*/ 116796 h 164306"/>
                <a:gd name="T6" fmla="*/ 5819090 w 6478096"/>
                <a:gd name="T7" fmla="*/ 152054 h 164306"/>
                <a:gd name="T8" fmla="*/ 5160719 w 6478096"/>
                <a:gd name="T9" fmla="*/ 152054 h 164306"/>
                <a:gd name="T10" fmla="*/ 5160719 w 6478096"/>
                <a:gd name="T11" fmla="*/ 50684 h 164306"/>
                <a:gd name="T12" fmla="*/ 0 w 6478096"/>
                <a:gd name="T13" fmla="*/ 50684 h 16430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78096"/>
                <a:gd name="T22" fmla="*/ 0 h 164306"/>
                <a:gd name="T23" fmla="*/ 6478096 w 6478096"/>
                <a:gd name="T24" fmla="*/ 164306 h 16430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78096" h="164306">
                  <a:moveTo>
                    <a:pt x="6478096" y="0"/>
                  </a:moveTo>
                  <a:lnTo>
                    <a:pt x="6478096" y="126206"/>
                  </a:lnTo>
                  <a:lnTo>
                    <a:pt x="5808965" y="126206"/>
                  </a:lnTo>
                  <a:lnTo>
                    <a:pt x="5808965" y="164306"/>
                  </a:lnTo>
                  <a:lnTo>
                    <a:pt x="5151740" y="164306"/>
                  </a:lnTo>
                  <a:lnTo>
                    <a:pt x="5151740" y="54769"/>
                  </a:lnTo>
                  <a:lnTo>
                    <a:pt x="0" y="54769"/>
                  </a:lnTo>
                </a:path>
              </a:pathLst>
            </a:custGeom>
            <a:noFill/>
            <a:ln w="12700">
              <a:solidFill>
                <a:srgbClr val="98A4AB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 sz="2400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4411" r:id="rId1"/>
    <p:sldLayoutId id="2147484412" r:id="rId2"/>
    <p:sldLayoutId id="2147484413" r:id="rId3"/>
    <p:sldLayoutId id="2147484414" r:id="rId4"/>
    <p:sldLayoutId id="2147484415" r:id="rId5"/>
    <p:sldLayoutId id="2147484416" r:id="rId6"/>
  </p:sldLayoutIdLst>
  <p:transition/>
  <p:hf sldNum="0" hdr="0" ftr="0"/>
  <p:txStyles>
    <p:titleStyle>
      <a:lvl1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</a:defRPr>
      </a:lvl5pPr>
      <a:lvl6pPr marL="457196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6pPr>
      <a:lvl7pPr marL="91439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7pPr>
      <a:lvl8pPr marL="1371584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8pPr>
      <a:lvl9pPr marL="1828778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9pPr>
    </p:titleStyle>
    <p:bodyStyle>
      <a:lvl1pPr marL="342896" indent="-342896" algn="l" rtl="0" eaLnBrk="0" fontAlgn="base" hangingPunct="0">
        <a:spcBef>
          <a:spcPct val="30000"/>
        </a:spcBef>
        <a:spcAft>
          <a:spcPct val="0"/>
        </a:spcAft>
        <a:defRPr sz="2200">
          <a:solidFill>
            <a:srgbClr val="7B7B7B"/>
          </a:solidFill>
          <a:latin typeface="Trebuchet MS" pitchFamily="34" charset="0"/>
          <a:ea typeface="+mn-ea"/>
          <a:cs typeface="+mn-cs"/>
        </a:defRPr>
      </a:lvl1pPr>
      <a:lvl2pPr marL="266697" indent="-266697" algn="l" rtl="0" eaLnBrk="0" fontAlgn="base" hangingPunct="0">
        <a:spcBef>
          <a:spcPct val="3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"/>
        <a:defRPr sz="2000">
          <a:solidFill>
            <a:srgbClr val="2A2A2A"/>
          </a:solidFill>
          <a:latin typeface="Trebuchet MS" pitchFamily="34" charset="0"/>
        </a:defRPr>
      </a:lvl2pPr>
      <a:lvl3pPr marL="542918" indent="-276222" algn="l" rtl="0" eaLnBrk="0" fontAlgn="base" hangingPunct="0">
        <a:spcBef>
          <a:spcPct val="30000"/>
        </a:spcBef>
        <a:spcAft>
          <a:spcPct val="0"/>
        </a:spcAft>
        <a:buClr>
          <a:srgbClr val="858585"/>
        </a:buClr>
        <a:buSzPct val="80000"/>
        <a:buFont typeface="Wingdings" pitchFamily="2" charset="2"/>
        <a:buChar char="n"/>
        <a:defRPr>
          <a:solidFill>
            <a:srgbClr val="2A2A2A"/>
          </a:solidFill>
          <a:latin typeface="Trebuchet MS" pitchFamily="34" charset="0"/>
        </a:defRPr>
      </a:lvl3pPr>
      <a:lvl4pPr marL="809616" indent="-266697" algn="l" rtl="0" eaLnBrk="0" fontAlgn="base" hangingPunct="0">
        <a:spcBef>
          <a:spcPct val="30000"/>
        </a:spcBef>
        <a:spcAft>
          <a:spcPct val="0"/>
        </a:spcAft>
        <a:buClr>
          <a:srgbClr val="ADADAD"/>
        </a:buClr>
        <a:buSzPct val="80000"/>
        <a:buFont typeface="Wingdings" pitchFamily="2" charset="2"/>
        <a:buChar char="n"/>
        <a:defRPr sz="1600">
          <a:solidFill>
            <a:srgbClr val="2A2A2A"/>
          </a:solidFill>
          <a:latin typeface="Trebuchet MS" pitchFamily="34" charset="0"/>
        </a:defRPr>
      </a:lvl4pPr>
      <a:lvl5pPr marL="1076312" indent="-266697" algn="l" rtl="0" eaLnBrk="0" fontAlgn="base" hangingPunct="0">
        <a:spcBef>
          <a:spcPct val="30000"/>
        </a:spcBef>
        <a:spcAft>
          <a:spcPct val="0"/>
        </a:spcAft>
        <a:buClr>
          <a:srgbClr val="D6D6D6"/>
        </a:buClr>
        <a:buSzPct val="80000"/>
        <a:buFont typeface="Wingdings" pitchFamily="2" charset="2"/>
        <a:buChar char="n"/>
        <a:defRPr sz="1400">
          <a:solidFill>
            <a:srgbClr val="2A2A2A"/>
          </a:solidFill>
          <a:latin typeface="Trebuchet MS" pitchFamily="34" charset="0"/>
        </a:defRPr>
      </a:lvl5pPr>
      <a:lvl6pPr marL="2933666" indent="-285747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6pPr>
      <a:lvl7pPr marL="3390860" indent="-285747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7pPr>
      <a:lvl8pPr marL="3848056" indent="-285747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8pPr>
      <a:lvl9pPr marL="4305250" indent="-285747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9pPr>
    </p:bodyStyle>
    <p:otherStyle>
      <a:defPPr>
        <a:defRPr lang="fr-FR"/>
      </a:defPPr>
      <a:lvl1pPr marL="0" algn="l" defTabSz="9143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96" algn="l" defTabSz="9143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90" algn="l" defTabSz="9143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84" algn="l" defTabSz="9143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78" algn="l" defTabSz="9143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74" algn="l" defTabSz="9143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69" algn="l" defTabSz="9143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63" algn="l" defTabSz="9143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58" algn="l" defTabSz="9143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31" y="53563"/>
            <a:ext cx="8647670" cy="1132688"/>
          </a:xfrm>
        </p:spPr>
        <p:txBody>
          <a:bodyPr anchor="ctr"/>
          <a:lstStyle/>
          <a:p>
            <a:pPr algn="ctr">
              <a:lnSpc>
                <a:spcPct val="150000"/>
              </a:lnSpc>
            </a:pPr>
            <a:r>
              <a:rPr lang="en-US" sz="2000" b="1" dirty="0"/>
              <a:t>JVET-M0281</a:t>
            </a:r>
            <a:br>
              <a:rPr lang="en-US" sz="2000" b="1" dirty="0"/>
            </a:br>
            <a:r>
              <a:rPr lang="en-US" sz="2000" b="1" dirty="0"/>
              <a:t>CE4.1.5: Inter Motion Vector Pruning</a:t>
            </a:r>
            <a:endParaRPr lang="en-US" sz="2000" dirty="0"/>
          </a:p>
        </p:txBody>
      </p:sp>
      <p:sp>
        <p:nvSpPr>
          <p:cNvPr id="4" name="TextBox 3"/>
          <p:cNvSpPr txBox="1"/>
          <p:nvPr/>
        </p:nvSpPr>
        <p:spPr>
          <a:xfrm>
            <a:off x="108292" y="4717514"/>
            <a:ext cx="86754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900" dirty="0" err="1">
                <a:latin typeface="Trebuchet MS" pitchFamily="34" charset="0"/>
              </a:rPr>
              <a:t>January</a:t>
            </a:r>
            <a:r>
              <a:rPr lang="fr-FR" sz="900" dirty="0">
                <a:latin typeface="Trebuchet MS" pitchFamily="34" charset="0"/>
              </a:rPr>
              <a:t> 2019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9DE3C01-FA70-4F93-B20D-C23801DC1F43}"/>
              </a:ext>
            </a:extLst>
          </p:cNvPr>
          <p:cNvSpPr txBox="1">
            <a:spLocks/>
          </p:cNvSpPr>
          <p:nvPr/>
        </p:nvSpPr>
        <p:spPr bwMode="auto">
          <a:xfrm>
            <a:off x="3436207" y="3974133"/>
            <a:ext cx="1965283" cy="2836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2A2A2A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7F7F7F"/>
                </a:solidFill>
                <a:latin typeface="Trebuchet MS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7F7F7F"/>
                </a:solidFill>
                <a:latin typeface="Trebuchet MS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7F7F7F"/>
                </a:solidFill>
                <a:latin typeface="Trebuchet MS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7F7F7F"/>
                </a:solidFill>
                <a:latin typeface="Trebuchet MS" pitchFamily="34" charset="0"/>
              </a:defRPr>
            </a:lvl5pPr>
            <a:lvl6pPr marL="457196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333333"/>
                </a:solidFill>
                <a:latin typeface="Arial" charset="0"/>
              </a:defRPr>
            </a:lvl6pPr>
            <a:lvl7pPr marL="91439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333333"/>
                </a:solidFill>
                <a:latin typeface="Arial" charset="0"/>
              </a:defRPr>
            </a:lvl7pPr>
            <a:lvl8pPr marL="1371584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333333"/>
                </a:solidFill>
                <a:latin typeface="Arial" charset="0"/>
              </a:defRPr>
            </a:lvl8pPr>
            <a:lvl9pPr marL="1828778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333333"/>
                </a:solidFill>
                <a:latin typeface="Arial" charset="0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US" sz="1400" b="1" kern="0" dirty="0"/>
              <a:t>A. Robert - Technicolor</a:t>
            </a:r>
            <a:endParaRPr lang="en-US" sz="1400" kern="0" dirty="0"/>
          </a:p>
        </p:txBody>
      </p:sp>
    </p:spTree>
    <p:extLst>
      <p:ext uri="{BB962C8B-B14F-4D97-AF65-F5344CB8AC3E}">
        <p14:creationId xmlns:p14="http://schemas.microsoft.com/office/powerpoint/2010/main" val="4036175157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Motivation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C52A675F-D773-4BF2-AF1C-E18EC07A341A}"/>
              </a:ext>
            </a:extLst>
          </p:cNvPr>
          <p:cNvSpPr txBox="1">
            <a:spLocks/>
          </p:cNvSpPr>
          <p:nvPr/>
        </p:nvSpPr>
        <p:spPr bwMode="auto">
          <a:xfrm>
            <a:off x="179386" y="980123"/>
            <a:ext cx="8583613" cy="2164128"/>
          </a:xfrm>
          <a:prstGeom prst="rect">
            <a:avLst/>
          </a:prstGeo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 cap="flat" cmpd="sng" algn="ctr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  <a:prstDash val="solid"/>
            <a:miter lim="800000"/>
            <a:headEnd/>
            <a:tailEnd/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txBody>
          <a:bodyPr vert="horz" wrap="square" lIns="216000" tIns="108000" rIns="0" bIns="84478" numCol="1" anchor="t" anchorCtr="0" compatLnSpc="1">
            <a:prstTxWarp prst="textNoShape">
              <a:avLst/>
            </a:prstTxWarp>
            <a:spAutoFit/>
          </a:bodyPr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3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46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18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ADADAD"/>
              </a:buClr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66" indent="-171448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D6D6D6"/>
              </a:buClr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  <a:lvl6pPr marL="2933666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390860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848056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305250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en-US" sz="1400" dirty="0"/>
              <a:t>VTM-3:</a:t>
            </a:r>
          </a:p>
          <a:p>
            <a:pPr lvl="2"/>
            <a:r>
              <a:rPr lang="en-US" sz="1400" dirty="0"/>
              <a:t>In AMVP and Merge coding modes, motion predictor lists are constructed. </a:t>
            </a:r>
          </a:p>
          <a:p>
            <a:pPr lvl="2"/>
            <a:r>
              <a:rPr lang="en-US" sz="1400" dirty="0"/>
              <a:t>But in the current reference software, some predictor redundancy can be observed </a:t>
            </a:r>
          </a:p>
          <a:p>
            <a:pPr marL="180973" lvl="2" indent="0">
              <a:buNone/>
            </a:pPr>
            <a:endParaRPr lang="en-US" sz="1400" dirty="0"/>
          </a:p>
          <a:p>
            <a:pPr lvl="1"/>
            <a:r>
              <a:rPr lang="en-US" sz="1400" dirty="0"/>
              <a:t>Goal of this contribution:</a:t>
            </a:r>
          </a:p>
          <a:p>
            <a:pPr lvl="2"/>
            <a:r>
              <a:rPr lang="en-US" sz="1400" dirty="0"/>
              <a:t>Reduce predictor redundancies</a:t>
            </a:r>
          </a:p>
          <a:p>
            <a:pPr lvl="2"/>
            <a:r>
              <a:rPr lang="en-US" sz="1400" dirty="0"/>
              <a:t>Harmonize motion predictor lists construction</a:t>
            </a:r>
          </a:p>
        </p:txBody>
      </p:sp>
    </p:spTree>
    <p:extLst>
      <p:ext uri="{BB962C8B-B14F-4D97-AF65-F5344CB8AC3E}">
        <p14:creationId xmlns:p14="http://schemas.microsoft.com/office/powerpoint/2010/main" val="591655951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150DEC-601F-470A-9DEE-41B97153C8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AMVP coding mode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E748CAEA-30AA-4FD5-84CD-1A451B0D237A}"/>
              </a:ext>
            </a:extLst>
          </p:cNvPr>
          <p:cNvSpPr txBox="1">
            <a:spLocks/>
          </p:cNvSpPr>
          <p:nvPr/>
        </p:nvSpPr>
        <p:spPr bwMode="auto">
          <a:xfrm>
            <a:off x="179386" y="980123"/>
            <a:ext cx="4834573" cy="2887403"/>
          </a:xfrm>
          <a:prstGeom prst="rect">
            <a:avLst/>
          </a:prstGeo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 cap="flat" cmpd="sng" algn="ctr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  <a:prstDash val="solid"/>
            <a:miter lim="800000"/>
            <a:headEnd/>
            <a:tailEnd/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txBody>
          <a:bodyPr vert="horz" wrap="square" lIns="216000" tIns="108000" rIns="0" bIns="84478" numCol="1" anchor="t" anchorCtr="0" compatLnSpc="1">
            <a:prstTxWarp prst="textNoShape">
              <a:avLst/>
            </a:prstTxWarp>
            <a:spAutoFit/>
          </a:bodyPr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3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46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18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ADADAD"/>
              </a:buClr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66" indent="-171448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D6D6D6"/>
              </a:buClr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  <a:lvl6pPr marL="2933666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390860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848056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305250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en-US" sz="1400" dirty="0"/>
              <a:t>Adopted last meeting:</a:t>
            </a:r>
          </a:p>
          <a:p>
            <a:pPr lvl="2"/>
            <a:r>
              <a:rPr lang="en-US" sz="1400" dirty="0"/>
              <a:t>Perform ¼-pel rounding with AMVR one</a:t>
            </a:r>
          </a:p>
          <a:p>
            <a:pPr lvl="2"/>
            <a:r>
              <a:rPr lang="en-US" sz="1400" dirty="0"/>
              <a:t>Prune all predictors</a:t>
            </a:r>
          </a:p>
          <a:p>
            <a:pPr lvl="1"/>
            <a:endParaRPr lang="en-US" sz="1400" dirty="0"/>
          </a:p>
          <a:p>
            <a:pPr lvl="1"/>
            <a:r>
              <a:rPr lang="en-US" sz="1400" dirty="0"/>
              <a:t>For non AMVR predictors, ¼-pel rounding is still performed at the end of the list construction </a:t>
            </a:r>
          </a:p>
          <a:p>
            <a:pPr lvl="1"/>
            <a:endParaRPr lang="en-US" sz="1400" dirty="0"/>
          </a:p>
          <a:p>
            <a:pPr lvl="1"/>
            <a:r>
              <a:rPr lang="en-US" sz="1400" dirty="0"/>
              <a:t>Proposed uniformization of the </a:t>
            </a:r>
            <a:r>
              <a:rPr lang="en-US" sz="1400" dirty="0" err="1"/>
              <a:t>roundings</a:t>
            </a:r>
            <a:endParaRPr lang="en-US" sz="1400" dirty="0"/>
          </a:p>
          <a:p>
            <a:pPr lvl="2"/>
            <a:r>
              <a:rPr lang="en-US" sz="1400" dirty="0"/>
              <a:t>Perform ¼-pel or AMVR+1/4-pel rounding before every pruning</a:t>
            </a: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7348A93A-4A1C-4532-BEFD-DD32A99F800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7373311"/>
              </p:ext>
            </p:extLst>
          </p:nvPr>
        </p:nvGraphicFramePr>
        <p:xfrm>
          <a:off x="5013959" y="980123"/>
          <a:ext cx="3749040" cy="3291840"/>
        </p:xfrm>
        <a:graphic>
          <a:graphicData uri="http://schemas.openxmlformats.org/drawingml/2006/table">
            <a:tbl>
              <a:tblPr firstRow="1" bandRow="1"/>
              <a:tblGrid>
                <a:gridCol w="1280160">
                  <a:extLst>
                    <a:ext uri="{9D8B030D-6E8A-4147-A177-3AD203B41FA5}">
                      <a16:colId xmlns:a16="http://schemas.microsoft.com/office/drawing/2014/main" val="1321138473"/>
                    </a:ext>
                  </a:extLst>
                </a:gridCol>
                <a:gridCol w="2468880">
                  <a:extLst>
                    <a:ext uri="{9D8B030D-6E8A-4147-A177-3AD203B41FA5}">
                      <a16:colId xmlns:a16="http://schemas.microsoft.com/office/drawing/2014/main" val="3417191769"/>
                    </a:ext>
                  </a:extLst>
                </a:gridCol>
              </a:tblGrid>
              <a:tr h="548640">
                <a:tc>
                  <a:txBody>
                    <a:bodyPr/>
                    <a:lstStyle>
                      <a:lvl1pPr marL="0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196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390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584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778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5974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169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363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558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US" sz="1400" noProof="0"/>
                        <a:t>List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>
                      <a:lvl1pPr marL="0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196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390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584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778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5974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169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363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558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US" sz="1400" noProof="0" dirty="0"/>
                        <a:t>AMVP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85750711"/>
                  </a:ext>
                </a:extLst>
              </a:tr>
              <a:tr h="1645920">
                <a:tc>
                  <a:txBody>
                    <a:bodyPr/>
                    <a:lstStyle>
                      <a:lvl1pPr marL="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196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39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58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77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597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169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363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55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n-US" sz="1000" noProof="0" dirty="0"/>
                        <a:t>Candidates type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196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39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58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77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597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169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363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55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n-US" sz="1000" noProof="0" dirty="0">
                          <a:solidFill>
                            <a:schemeClr val="tx1"/>
                          </a:solidFill>
                        </a:rPr>
                        <a:t>- Spatial A0/A1 + unscaled/scaled</a:t>
                      </a:r>
                    </a:p>
                    <a:p>
                      <a:r>
                        <a:rPr lang="en-US" sz="1000" noProof="0" dirty="0">
                          <a:solidFill>
                            <a:schemeClr val="tx1"/>
                          </a:solidFill>
                        </a:rPr>
                        <a:t>- Spatial B0/B1/B2 + unscaled/scaled</a:t>
                      </a:r>
                    </a:p>
                    <a:p>
                      <a:r>
                        <a:rPr lang="en-US" sz="1000" noProof="0" dirty="0">
                          <a:solidFill>
                            <a:schemeClr val="tx1"/>
                          </a:solidFill>
                        </a:rPr>
                        <a:t>   - Rounding AMVR+¼-pel</a:t>
                      </a:r>
                      <a:r>
                        <a:rPr lang="en-US" sz="1000" noProof="0" dirty="0">
                          <a:solidFill>
                            <a:schemeClr val="accent4"/>
                          </a:solidFill>
                        </a:rPr>
                        <a:t>/¼-pel</a:t>
                      </a:r>
                    </a:p>
                    <a:p>
                      <a:r>
                        <a:rPr lang="en-US" sz="1000" noProof="0" dirty="0">
                          <a:solidFill>
                            <a:schemeClr val="tx1"/>
                          </a:solidFill>
                        </a:rPr>
                        <a:t>   - </a:t>
                      </a:r>
                      <a:r>
                        <a:rPr lang="en-US" sz="1000" u="sng" noProof="0" dirty="0">
                          <a:solidFill>
                            <a:schemeClr val="tx1"/>
                          </a:solidFill>
                        </a:rPr>
                        <a:t>Pruned</a:t>
                      </a:r>
                      <a:r>
                        <a:rPr lang="en-US" sz="1000" noProof="0" dirty="0">
                          <a:solidFill>
                            <a:schemeClr val="tx1"/>
                          </a:solidFill>
                        </a:rPr>
                        <a:t> spatial </a:t>
                      </a:r>
                      <a:r>
                        <a:rPr lang="en-US" sz="1000" noProof="0" dirty="0" err="1">
                          <a:solidFill>
                            <a:schemeClr val="tx1"/>
                          </a:solidFill>
                        </a:rPr>
                        <a:t>cand</a:t>
                      </a:r>
                      <a:endParaRPr lang="en-US" sz="1000" noProof="0" dirty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US" sz="1000" noProof="0" dirty="0">
                          <a:solidFill>
                            <a:schemeClr val="tx1"/>
                          </a:solidFill>
                        </a:rPr>
                        <a:t>- TMVP C0/C1 + rounding AMVR+¼-pel</a:t>
                      </a:r>
                      <a:r>
                        <a:rPr lang="en-US" sz="1000" noProof="0" dirty="0">
                          <a:solidFill>
                            <a:schemeClr val="accent4"/>
                          </a:solidFill>
                        </a:rPr>
                        <a:t>/¼-pel </a:t>
                      </a:r>
                      <a:r>
                        <a:rPr lang="en-US" sz="1000" noProof="0" dirty="0">
                          <a:solidFill>
                            <a:schemeClr val="tx1"/>
                          </a:solidFill>
                        </a:rPr>
                        <a:t>+ </a:t>
                      </a:r>
                      <a:r>
                        <a:rPr lang="en-US" sz="1000" u="sng" noProof="0" dirty="0">
                          <a:solidFill>
                            <a:schemeClr val="tx1"/>
                          </a:solidFill>
                        </a:rPr>
                        <a:t>pruned</a:t>
                      </a:r>
                      <a:r>
                        <a:rPr lang="en-US" sz="1000" noProof="0" dirty="0">
                          <a:solidFill>
                            <a:schemeClr val="tx1"/>
                          </a:solidFill>
                        </a:rPr>
                        <a:t> all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en-US" sz="1000" noProof="0" dirty="0">
                          <a:solidFill>
                            <a:schemeClr val="tx1"/>
                          </a:solidFill>
                        </a:rPr>
                        <a:t>- HMVP last to first + rounding AMVR+¼-pel</a:t>
                      </a:r>
                      <a:r>
                        <a:rPr lang="en-US" sz="1000" noProof="0" dirty="0">
                          <a:solidFill>
                            <a:schemeClr val="accent4"/>
                          </a:solidFill>
                        </a:rPr>
                        <a:t>/¼-pel </a:t>
                      </a:r>
                      <a:r>
                        <a:rPr lang="en-US" sz="1000" noProof="0" dirty="0">
                          <a:solidFill>
                            <a:schemeClr val="tx1"/>
                          </a:solidFill>
                        </a:rPr>
                        <a:t>+ </a:t>
                      </a:r>
                      <a:r>
                        <a:rPr lang="en-US" sz="1000" u="sng" noProof="0" dirty="0">
                          <a:solidFill>
                            <a:schemeClr val="tx1"/>
                          </a:solidFill>
                        </a:rPr>
                        <a:t>pruned</a:t>
                      </a:r>
                      <a:r>
                        <a:rPr lang="en-US" sz="1000" noProof="0" dirty="0">
                          <a:solidFill>
                            <a:schemeClr val="tx1"/>
                          </a:solidFill>
                        </a:rPr>
                        <a:t> all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en-US" sz="1000" strike="sngStrike" baseline="0" noProof="0" dirty="0">
                          <a:solidFill>
                            <a:schemeClr val="accent4"/>
                          </a:solidFill>
                        </a:rPr>
                        <a:t>- Rounding ¼-pel for non AMVR case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en-US" sz="1000" noProof="0" dirty="0">
                          <a:solidFill>
                            <a:schemeClr val="tx1"/>
                          </a:solidFill>
                        </a:rPr>
                        <a:t>- Fulfill with zero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37260300"/>
                  </a:ext>
                </a:extLst>
              </a:tr>
              <a:tr h="548640">
                <a:tc>
                  <a:txBody>
                    <a:bodyPr/>
                    <a:lstStyle>
                      <a:lvl1pPr marL="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196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39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58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77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597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169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363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55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n-US" sz="1000" noProof="0"/>
                        <a:t>list size/total nb of possible candidates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196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39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58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77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597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169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363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55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/>
                      <a:r>
                        <a:rPr lang="en-US" sz="1000" noProof="0" dirty="0">
                          <a:solidFill>
                            <a:schemeClr val="tx1"/>
                          </a:solidFill>
                        </a:rPr>
                        <a:t>2 / 2+1+6+2 = 11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noProof="0" dirty="0">
                          <a:solidFill>
                            <a:schemeClr val="tx1"/>
                          </a:solidFill>
                        </a:rPr>
                        <a:t>for each ref pic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2680155"/>
                  </a:ext>
                </a:extLst>
              </a:tr>
              <a:tr h="548640">
                <a:tc>
                  <a:txBody>
                    <a:bodyPr/>
                    <a:lstStyle>
                      <a:lvl1pPr marL="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196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39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58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77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597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169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363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55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noProof="0" dirty="0" err="1"/>
                        <a:t>Nb</a:t>
                      </a:r>
                      <a:r>
                        <a:rPr lang="en-US" sz="1000" noProof="0" dirty="0"/>
                        <a:t> comparison mv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noProof="0" dirty="0"/>
                        <a:t>                       r</a:t>
                      </a:r>
                      <a:r>
                        <a:rPr lang="en-US" sz="1000" noProof="0" dirty="0" err="1"/>
                        <a:t>efidx</a:t>
                      </a:r>
                      <a:endParaRPr lang="en-US" sz="1000" noProof="0" dirty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noProof="0" dirty="0"/>
                        <a:t> </a:t>
                      </a:r>
                      <a:r>
                        <a:rPr lang="en-US" sz="1000" noProof="0" dirty="0"/>
                        <a:t>                  total int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196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39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58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77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597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169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363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55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noProof="0" dirty="0">
                          <a:solidFill>
                            <a:schemeClr val="tx1"/>
                          </a:solidFill>
                        </a:rPr>
                        <a:t>1+1+6+0 = 8</a:t>
                      </a:r>
                      <a:r>
                        <a:rPr lang="en-US" sz="1000" noProof="0" dirty="0">
                          <a:solidFill>
                            <a:schemeClr val="accent4"/>
                          </a:solidFill>
                        </a:rPr>
                        <a:t>+0 = 8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noProof="0" dirty="0">
                          <a:solidFill>
                            <a:schemeClr val="tx1"/>
                          </a:solidFill>
                        </a:rPr>
                        <a:t>for each ref pic (x4)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noProof="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000" noProof="0" dirty="0">
                          <a:solidFill>
                            <a:schemeClr val="tx1"/>
                          </a:solidFill>
                        </a:rPr>
                        <a:t>                16       </a:t>
                      </a:r>
                      <a:r>
                        <a:rPr lang="en-US" sz="1000" noProof="0" dirty="0">
                          <a:solidFill>
                            <a:schemeClr val="accent4"/>
                          </a:solidFill>
                        </a:rPr>
                        <a:t>16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56920728"/>
                  </a:ext>
                </a:extLst>
              </a:tr>
            </a:tbl>
          </a:graphicData>
        </a:graphic>
      </p:graphicFrame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CF056FF7-0F90-4184-A766-99C0A1308107}"/>
              </a:ext>
            </a:extLst>
          </p:cNvPr>
          <p:cNvSpPr txBox="1">
            <a:spLocks/>
          </p:cNvSpPr>
          <p:nvPr/>
        </p:nvSpPr>
        <p:spPr bwMode="auto">
          <a:xfrm>
            <a:off x="5013959" y="4452301"/>
            <a:ext cx="3749040" cy="307777"/>
          </a:xfrm>
          <a:prstGeom prst="rect">
            <a:avLst/>
          </a:prstGeom>
          <a:noFill/>
          <a:ln w="6350" cap="flat" cmpd="sng" algn="ctr">
            <a:noFill/>
            <a:prstDash val="solid"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3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46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18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ADADAD"/>
              </a:buClr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66" indent="-171448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D6D6D6"/>
              </a:buClr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  <a:lvl6pPr marL="2933666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390860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848056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305250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algn="ctr">
              <a:buNone/>
            </a:pPr>
            <a:r>
              <a:rPr lang="en-US" sz="2000" b="1" dirty="0"/>
              <a:t>→ </a:t>
            </a:r>
            <a:r>
              <a:rPr lang="en-US" sz="1400" dirty="0"/>
              <a:t>no integer comparisons added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484278282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150DEC-601F-470A-9DEE-41B97153C8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Merge coding mode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E748CAEA-30AA-4FD5-84CD-1A451B0D237A}"/>
              </a:ext>
            </a:extLst>
          </p:cNvPr>
          <p:cNvSpPr txBox="1">
            <a:spLocks/>
          </p:cNvSpPr>
          <p:nvPr/>
        </p:nvSpPr>
        <p:spPr bwMode="auto">
          <a:xfrm>
            <a:off x="179386" y="980123"/>
            <a:ext cx="4834573" cy="3472178"/>
          </a:xfrm>
          <a:prstGeom prst="rect">
            <a:avLst/>
          </a:prstGeo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 cap="flat" cmpd="sng" algn="ctr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  <a:prstDash val="solid"/>
            <a:miter lim="800000"/>
            <a:headEnd/>
            <a:tailEnd/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txBody>
          <a:bodyPr vert="horz" wrap="square" lIns="216000" tIns="108000" rIns="0" bIns="84478" numCol="1" anchor="t" anchorCtr="0" compatLnSpc="1">
            <a:prstTxWarp prst="textNoShape">
              <a:avLst/>
            </a:prstTxWarp>
            <a:spAutoFit/>
          </a:bodyPr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3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46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18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ADADAD"/>
              </a:buClr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66" indent="-171448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D6D6D6"/>
              </a:buClr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  <a:lvl6pPr marL="2933666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390860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848056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305250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en-US" sz="1400" dirty="0"/>
              <a:t>Adopted last meeting:</a:t>
            </a:r>
          </a:p>
          <a:p>
            <a:pPr lvl="2"/>
            <a:r>
              <a:rPr lang="en-US" sz="1400" dirty="0"/>
              <a:t>Simplified pruning of spatial predictors</a:t>
            </a:r>
          </a:p>
          <a:p>
            <a:pPr lvl="2"/>
            <a:r>
              <a:rPr lang="en-US" sz="1400" dirty="0"/>
              <a:t>Remove pruning of temporal predictor</a:t>
            </a:r>
          </a:p>
          <a:p>
            <a:pPr lvl="1"/>
            <a:endParaRPr lang="en-US" sz="1400" dirty="0"/>
          </a:p>
          <a:p>
            <a:pPr lvl="1"/>
            <a:r>
              <a:rPr lang="en-US" sz="1400" dirty="0"/>
              <a:t>Proposed pruning for pair-wise predictor</a:t>
            </a:r>
          </a:p>
          <a:p>
            <a:pPr lvl="2"/>
            <a:r>
              <a:rPr lang="en-US" sz="1400" dirty="0"/>
              <a:t>Simple and early</a:t>
            </a:r>
          </a:p>
          <a:p>
            <a:pPr lvl="2"/>
            <a:r>
              <a:rPr lang="en-US" sz="1400" dirty="0"/>
              <a:t>For each pair (A,B), discard pair-wise calculation</a:t>
            </a:r>
          </a:p>
          <a:p>
            <a:pPr lvl="3"/>
            <a:r>
              <a:rPr lang="en-US" sz="1400" dirty="0"/>
              <a:t>If A and B are bi-directional and MV are equal,</a:t>
            </a:r>
          </a:p>
          <a:p>
            <a:pPr lvl="3"/>
            <a:r>
              <a:rPr lang="en-US" sz="1400" dirty="0"/>
              <a:t>If A and B are </a:t>
            </a:r>
            <a:r>
              <a:rPr lang="en-US" sz="1400" dirty="0" err="1"/>
              <a:t>uni</a:t>
            </a:r>
            <a:r>
              <a:rPr lang="en-US" sz="1400" dirty="0"/>
              <a:t>-directional or only A is bi-directional and MV from common list are equal,</a:t>
            </a:r>
          </a:p>
          <a:p>
            <a:pPr lvl="3"/>
            <a:r>
              <a:rPr lang="en-US" sz="1400" dirty="0"/>
              <a:t>If only B is bi-directional and MV and reference frame from the common list are equal.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AFE50038-F8FC-483D-8C7B-39176CA9E2D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9396775"/>
              </p:ext>
            </p:extLst>
          </p:nvPr>
        </p:nvGraphicFramePr>
        <p:xfrm>
          <a:off x="5013959" y="980123"/>
          <a:ext cx="3749040" cy="3413760"/>
        </p:xfrm>
        <a:graphic>
          <a:graphicData uri="http://schemas.openxmlformats.org/drawingml/2006/table">
            <a:tbl>
              <a:tblPr firstRow="1" bandRow="1"/>
              <a:tblGrid>
                <a:gridCol w="1280160">
                  <a:extLst>
                    <a:ext uri="{9D8B030D-6E8A-4147-A177-3AD203B41FA5}">
                      <a16:colId xmlns:a16="http://schemas.microsoft.com/office/drawing/2014/main" val="1321138473"/>
                    </a:ext>
                  </a:extLst>
                </a:gridCol>
                <a:gridCol w="2468880">
                  <a:extLst>
                    <a:ext uri="{9D8B030D-6E8A-4147-A177-3AD203B41FA5}">
                      <a16:colId xmlns:a16="http://schemas.microsoft.com/office/drawing/2014/main" val="3421267737"/>
                    </a:ext>
                  </a:extLst>
                </a:gridCol>
              </a:tblGrid>
              <a:tr h="548640">
                <a:tc>
                  <a:txBody>
                    <a:bodyPr/>
                    <a:lstStyle>
                      <a:lvl1pPr marL="0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196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390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584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778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5974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169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363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558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US" sz="1400" noProof="0"/>
                        <a:t>List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>
                      <a:lvl1pPr marL="0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196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390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584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778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5974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169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363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558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US" sz="1400" noProof="0" dirty="0"/>
                        <a:t>Merge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85750711"/>
                  </a:ext>
                </a:extLst>
              </a:tr>
              <a:tr h="1554480">
                <a:tc>
                  <a:txBody>
                    <a:bodyPr/>
                    <a:lstStyle>
                      <a:lvl1pPr marL="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196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39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58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77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597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169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363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55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n-US" sz="1000" noProof="0"/>
                        <a:t>Candidates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196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39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58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77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597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169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363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55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>
                        <a:buFontTx/>
                        <a:buNone/>
                      </a:pPr>
                      <a:r>
                        <a:rPr lang="en-US" sz="1000" noProof="0" dirty="0">
                          <a:solidFill>
                            <a:schemeClr val="tx1"/>
                          </a:solidFill>
                        </a:rPr>
                        <a:t>- Spatial A1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en-US" sz="1000" noProof="0" dirty="0">
                          <a:solidFill>
                            <a:schemeClr val="tx1"/>
                          </a:solidFill>
                        </a:rPr>
                        <a:t>- Spatial B1 + </a:t>
                      </a:r>
                      <a:r>
                        <a:rPr lang="en-US" sz="1000" u="sng" noProof="0" dirty="0">
                          <a:solidFill>
                            <a:schemeClr val="tx1"/>
                          </a:solidFill>
                        </a:rPr>
                        <a:t>pruned</a:t>
                      </a:r>
                      <a:r>
                        <a:rPr lang="en-US" sz="1000" noProof="0" dirty="0">
                          <a:solidFill>
                            <a:schemeClr val="tx1"/>
                          </a:solidFill>
                        </a:rPr>
                        <a:t> A1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en-US" sz="1000" noProof="0" dirty="0">
                          <a:solidFill>
                            <a:schemeClr val="tx1"/>
                          </a:solidFill>
                        </a:rPr>
                        <a:t>- Spatial B0 + </a:t>
                      </a:r>
                      <a:r>
                        <a:rPr lang="en-US" sz="1000" u="sng" noProof="0" dirty="0">
                          <a:solidFill>
                            <a:schemeClr val="tx1"/>
                          </a:solidFill>
                        </a:rPr>
                        <a:t>pruned</a:t>
                      </a:r>
                      <a:r>
                        <a:rPr lang="en-US" sz="1000" noProof="0" dirty="0">
                          <a:solidFill>
                            <a:schemeClr val="tx1"/>
                          </a:solidFill>
                        </a:rPr>
                        <a:t> B1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en-US" sz="1000" noProof="0" dirty="0">
                          <a:solidFill>
                            <a:schemeClr val="tx1"/>
                          </a:solidFill>
                        </a:rPr>
                        <a:t>- Spatial A0 + </a:t>
                      </a:r>
                      <a:r>
                        <a:rPr lang="en-US" sz="1000" u="sng" noProof="0" dirty="0">
                          <a:solidFill>
                            <a:schemeClr val="tx1"/>
                          </a:solidFill>
                        </a:rPr>
                        <a:t>pruned</a:t>
                      </a:r>
                      <a:r>
                        <a:rPr lang="en-US" sz="1000" noProof="0" dirty="0">
                          <a:solidFill>
                            <a:schemeClr val="tx1"/>
                          </a:solidFill>
                        </a:rPr>
                        <a:t> A1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en-US" sz="1000" noProof="0" dirty="0">
                          <a:solidFill>
                            <a:schemeClr val="tx1"/>
                          </a:solidFill>
                        </a:rPr>
                        <a:t>- Spatial B2 + </a:t>
                      </a:r>
                      <a:r>
                        <a:rPr lang="en-US" sz="1000" u="sng" noProof="0" dirty="0">
                          <a:solidFill>
                            <a:schemeClr val="tx1"/>
                          </a:solidFill>
                        </a:rPr>
                        <a:t>pruned</a:t>
                      </a:r>
                      <a:r>
                        <a:rPr lang="en-US" sz="1000" noProof="0" dirty="0">
                          <a:solidFill>
                            <a:schemeClr val="tx1"/>
                          </a:solidFill>
                        </a:rPr>
                        <a:t> A1/B1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en-US" sz="1000" noProof="0" dirty="0">
                          <a:solidFill>
                            <a:schemeClr val="tx1"/>
                          </a:solidFill>
                        </a:rPr>
                        <a:t>- TMVP C0/C1</a:t>
                      </a:r>
                      <a:endParaRPr lang="en-US" sz="1000" noProof="0" dirty="0">
                        <a:solidFill>
                          <a:schemeClr val="accent2"/>
                        </a:solidFill>
                      </a:endParaRPr>
                    </a:p>
                    <a:p>
                      <a:pPr marL="0" indent="0">
                        <a:buFontTx/>
                        <a:buNone/>
                      </a:pPr>
                      <a:r>
                        <a:rPr lang="en-US" sz="1000" noProof="0" dirty="0">
                          <a:solidFill>
                            <a:schemeClr val="tx1"/>
                          </a:solidFill>
                        </a:rPr>
                        <a:t>- HMVP last to first + </a:t>
                      </a:r>
                      <a:r>
                        <a:rPr lang="en-US" sz="1000" u="sng" noProof="0" dirty="0">
                          <a:solidFill>
                            <a:schemeClr val="tx1"/>
                          </a:solidFill>
                        </a:rPr>
                        <a:t>pruned</a:t>
                      </a:r>
                      <a:r>
                        <a:rPr lang="en-US" sz="1000" noProof="0" dirty="0">
                          <a:solidFill>
                            <a:schemeClr val="tx1"/>
                          </a:solidFill>
                        </a:rPr>
                        <a:t> all + let one space for pairwise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en-US" sz="1000" noProof="0" dirty="0">
                          <a:solidFill>
                            <a:schemeClr val="tx1"/>
                          </a:solidFill>
                        </a:rPr>
                        <a:t>- Pairwise of </a:t>
                      </a:r>
                      <a:r>
                        <a:rPr lang="en-US" sz="1000" u="sng" noProof="0" dirty="0">
                          <a:solidFill>
                            <a:schemeClr val="accent4"/>
                          </a:solidFill>
                        </a:rPr>
                        <a:t>pruned</a:t>
                      </a:r>
                      <a:r>
                        <a:rPr lang="en-US" sz="1000" noProof="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000" noProof="0" dirty="0" err="1">
                          <a:solidFill>
                            <a:schemeClr val="tx1"/>
                          </a:solidFill>
                        </a:rPr>
                        <a:t>cand</a:t>
                      </a:r>
                      <a:r>
                        <a:rPr lang="en-US" sz="1000" noProof="0" dirty="0">
                          <a:solidFill>
                            <a:schemeClr val="tx1"/>
                          </a:solidFill>
                        </a:rPr>
                        <a:t> {0,1}, {0,2}, {1,2}, {0,3}, {1,3}, {2,3}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en-US" sz="1000" noProof="0" dirty="0">
                          <a:solidFill>
                            <a:schemeClr val="tx1"/>
                          </a:solidFill>
                        </a:rPr>
                        <a:t>- Fulfill with zero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37260300"/>
                  </a:ext>
                </a:extLst>
              </a:tr>
              <a:tr h="548640">
                <a:tc>
                  <a:txBody>
                    <a:bodyPr/>
                    <a:lstStyle>
                      <a:lvl1pPr marL="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196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39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58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77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597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169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363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55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noProof="0"/>
                        <a:t>list size / total nb of possible candidates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196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39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58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77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597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169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363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55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noProof="0" dirty="0">
                          <a:solidFill>
                            <a:schemeClr val="tx1"/>
                          </a:solidFill>
                        </a:rPr>
                        <a:t>6 / 5+1+6+6+6 = 24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7014760"/>
                  </a:ext>
                </a:extLst>
              </a:tr>
              <a:tr h="548640">
                <a:tc>
                  <a:txBody>
                    <a:bodyPr/>
                    <a:lstStyle>
                      <a:lvl1pPr marL="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196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39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58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77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597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169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363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55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noProof="0" dirty="0" err="1"/>
                        <a:t>Nb</a:t>
                      </a:r>
                      <a:r>
                        <a:rPr lang="en-US" sz="1000" noProof="0" dirty="0"/>
                        <a:t> comparison mv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noProof="0" dirty="0"/>
                        <a:t> </a:t>
                      </a:r>
                      <a:r>
                        <a:rPr lang="en-US" sz="1000" noProof="0" dirty="0"/>
                        <a:t>                      </a:t>
                      </a:r>
                      <a:r>
                        <a:rPr lang="en-US" sz="1000" noProof="0" dirty="0" err="1"/>
                        <a:t>refidx</a:t>
                      </a:r>
                      <a:endParaRPr lang="en-US" sz="1000" noProof="0" dirty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noProof="0" dirty="0"/>
                        <a:t> </a:t>
                      </a:r>
                      <a:r>
                        <a:rPr lang="en-US" sz="1000" noProof="0" dirty="0"/>
                        <a:t>                  total int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196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39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58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77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597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169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363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55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noProof="0" dirty="0">
                          <a:solidFill>
                            <a:schemeClr val="tx1"/>
                          </a:solidFill>
                        </a:rPr>
                        <a:t>(5+0+(6*4)</a:t>
                      </a:r>
                      <a:r>
                        <a:rPr lang="fr-FR" sz="1000" noProof="0" dirty="0">
                          <a:solidFill>
                            <a:schemeClr val="accent4"/>
                          </a:solidFill>
                        </a:rPr>
                        <a:t>+6</a:t>
                      </a:r>
                      <a:r>
                        <a:rPr lang="fr-FR" sz="1000" noProof="0" dirty="0">
                          <a:solidFill>
                            <a:schemeClr val="tx1"/>
                          </a:solidFill>
                        </a:rPr>
                        <a:t>+0)</a:t>
                      </a:r>
                      <a:r>
                        <a:rPr lang="fr-FR" sz="1000" noProof="0" dirty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*2</a:t>
                      </a:r>
                      <a:r>
                        <a:rPr lang="fr-FR" sz="1000" noProof="0" dirty="0">
                          <a:solidFill>
                            <a:schemeClr val="tx1"/>
                          </a:solidFill>
                        </a:rPr>
                        <a:t> = 58</a:t>
                      </a:r>
                      <a:r>
                        <a:rPr lang="fr-FR" sz="1000" noProof="0" dirty="0">
                          <a:solidFill>
                            <a:schemeClr val="accent4"/>
                          </a:solidFill>
                        </a:rPr>
                        <a:t>+12 = 70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noProof="0" dirty="0">
                          <a:solidFill>
                            <a:schemeClr val="tx1"/>
                          </a:solidFill>
                        </a:rPr>
                        <a:t>(5+0+(6*4)+0+0)</a:t>
                      </a:r>
                      <a:r>
                        <a:rPr lang="fr-FR" sz="1000" noProof="0" dirty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*2</a:t>
                      </a:r>
                      <a:r>
                        <a:rPr lang="fr-FR" sz="1000" noProof="0" dirty="0">
                          <a:solidFill>
                            <a:schemeClr val="tx1"/>
                          </a:solidFill>
                        </a:rPr>
                        <a:t> = 58</a:t>
                      </a:r>
                      <a:r>
                        <a:rPr lang="fr-FR" sz="1000" noProof="0" dirty="0">
                          <a:solidFill>
                            <a:schemeClr val="accent2"/>
                          </a:solidFill>
                        </a:rPr>
                        <a:t>        </a:t>
                      </a:r>
                      <a:r>
                        <a:rPr lang="fr-FR" sz="1000" noProof="0" dirty="0">
                          <a:solidFill>
                            <a:schemeClr val="accent4"/>
                          </a:solidFill>
                        </a:rPr>
                        <a:t>= 58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noProof="0" dirty="0">
                          <a:solidFill>
                            <a:schemeClr val="accent2"/>
                          </a:solidFill>
                        </a:rPr>
                        <a:t>                                    </a:t>
                      </a:r>
                      <a:r>
                        <a:rPr lang="fr-FR" sz="1000" noProof="0" dirty="0">
                          <a:solidFill>
                            <a:schemeClr val="tx1"/>
                          </a:solidFill>
                        </a:rPr>
                        <a:t>174</a:t>
                      </a:r>
                      <a:r>
                        <a:rPr lang="fr-FR" sz="1000" noProof="0" dirty="0">
                          <a:solidFill>
                            <a:schemeClr val="accent2"/>
                          </a:solidFill>
                        </a:rPr>
                        <a:t>         </a:t>
                      </a:r>
                      <a:r>
                        <a:rPr lang="fr-FR" sz="1000" noProof="0" dirty="0">
                          <a:solidFill>
                            <a:schemeClr val="accent4"/>
                          </a:solidFill>
                        </a:rPr>
                        <a:t>198</a:t>
                      </a:r>
                      <a:endParaRPr lang="en-US" sz="1000" noProof="0" dirty="0">
                        <a:solidFill>
                          <a:schemeClr val="accent4"/>
                        </a:solidFill>
                      </a:endParaRP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76557589"/>
                  </a:ext>
                </a:extLst>
              </a:tr>
            </a:tbl>
          </a:graphicData>
        </a:graphic>
      </p:graphicFrame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43B7AB2B-7457-4E49-8433-E9AFC770E862}"/>
              </a:ext>
            </a:extLst>
          </p:cNvPr>
          <p:cNvSpPr txBox="1">
            <a:spLocks/>
          </p:cNvSpPr>
          <p:nvPr/>
        </p:nvSpPr>
        <p:spPr bwMode="auto">
          <a:xfrm>
            <a:off x="5013959" y="4452301"/>
            <a:ext cx="3749040" cy="307777"/>
          </a:xfrm>
          <a:prstGeom prst="rect">
            <a:avLst/>
          </a:prstGeom>
          <a:noFill/>
          <a:ln w="6350" cap="flat" cmpd="sng" algn="ctr">
            <a:noFill/>
            <a:prstDash val="solid"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3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46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18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ADADAD"/>
              </a:buClr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66" indent="-171448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D6D6D6"/>
              </a:buClr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  <a:lvl6pPr marL="2933666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390860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848056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305250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algn="ctr">
              <a:buNone/>
            </a:pPr>
            <a:r>
              <a:rPr lang="en-US" sz="2000" b="1" dirty="0"/>
              <a:t>→ </a:t>
            </a:r>
            <a:r>
              <a:rPr lang="en-US" sz="1400" dirty="0"/>
              <a:t>24 integer comparisons more (+12%)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943933727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366D37-B509-4DFF-BF40-771339DF92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Simulation Results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6E55BAE3-1AFF-4E10-BBCD-031AE674558C}"/>
              </a:ext>
            </a:extLst>
          </p:cNvPr>
          <p:cNvSpPr txBox="1">
            <a:spLocks/>
          </p:cNvSpPr>
          <p:nvPr/>
        </p:nvSpPr>
        <p:spPr bwMode="auto">
          <a:xfrm>
            <a:off x="179386" y="980123"/>
            <a:ext cx="8583613" cy="702189"/>
          </a:xfrm>
          <a:prstGeom prst="rect">
            <a:avLst/>
          </a:prstGeo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 cap="flat" cmpd="sng" algn="ctr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  <a:prstDash val="solid"/>
            <a:miter lim="800000"/>
            <a:headEnd/>
            <a:tailEnd/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txBody>
          <a:bodyPr vert="horz" wrap="square" lIns="216000" tIns="108000" rIns="0" bIns="84478" numCol="1" anchor="t" anchorCtr="0" compatLnSpc="1">
            <a:prstTxWarp prst="textNoShape">
              <a:avLst/>
            </a:prstTxWarp>
            <a:spAutoFit/>
          </a:bodyPr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3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46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18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ADADAD"/>
              </a:buClr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66" indent="-171448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D6D6D6"/>
              </a:buClr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  <a:lvl6pPr marL="2933666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390860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848056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305250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en-US" sz="1400" dirty="0"/>
              <a:t>Results over VTM-3.0:</a:t>
            </a:r>
          </a:p>
          <a:p>
            <a:pPr lvl="2"/>
            <a:r>
              <a:rPr lang="en-US" sz="1400" dirty="0"/>
              <a:t>AMVP uniformization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BB48D7A-3712-46DF-AAD9-139865DE76C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9168" y="1599805"/>
            <a:ext cx="5945661" cy="194388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82859DDF-5344-49E1-8A64-0B9BC1B1EEF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99167" y="3361220"/>
            <a:ext cx="5945661" cy="1782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1825746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366D37-B509-4DFF-BF40-771339DF92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Simulation Results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6E55BAE3-1AFF-4E10-BBCD-031AE674558C}"/>
              </a:ext>
            </a:extLst>
          </p:cNvPr>
          <p:cNvSpPr txBox="1">
            <a:spLocks/>
          </p:cNvSpPr>
          <p:nvPr/>
        </p:nvSpPr>
        <p:spPr bwMode="auto">
          <a:xfrm>
            <a:off x="179386" y="980123"/>
            <a:ext cx="8583613" cy="702189"/>
          </a:xfrm>
          <a:prstGeom prst="rect">
            <a:avLst/>
          </a:prstGeo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 cap="flat" cmpd="sng" algn="ctr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  <a:prstDash val="solid"/>
            <a:miter lim="800000"/>
            <a:headEnd/>
            <a:tailEnd/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txBody>
          <a:bodyPr vert="horz" wrap="square" lIns="216000" tIns="108000" rIns="0" bIns="84478" numCol="1" anchor="t" anchorCtr="0" compatLnSpc="1">
            <a:prstTxWarp prst="textNoShape">
              <a:avLst/>
            </a:prstTxWarp>
            <a:spAutoFit/>
          </a:bodyPr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3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46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18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ADADAD"/>
              </a:buClr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66" indent="-171448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D6D6D6"/>
              </a:buClr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  <a:lvl6pPr marL="2933666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390860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848056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305250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en-US" sz="1400" dirty="0"/>
              <a:t>Results over VTM-3.0:</a:t>
            </a:r>
          </a:p>
          <a:p>
            <a:pPr lvl="2"/>
            <a:r>
              <a:rPr lang="en-US" sz="1400" dirty="0"/>
              <a:t>Merge pair-wise pruning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29631A1-5D87-48F3-BA84-7A6315DF095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9169" y="1599805"/>
            <a:ext cx="5945661" cy="194388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6D39547-DB94-4C3C-A54C-321BD01245E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99168" y="3361220"/>
            <a:ext cx="5945661" cy="1782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0243975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366D37-B509-4DFF-BF40-771339DF92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Simulation Results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6E55BAE3-1AFF-4E10-BBCD-031AE674558C}"/>
              </a:ext>
            </a:extLst>
          </p:cNvPr>
          <p:cNvSpPr txBox="1">
            <a:spLocks/>
          </p:cNvSpPr>
          <p:nvPr/>
        </p:nvSpPr>
        <p:spPr bwMode="auto">
          <a:xfrm>
            <a:off x="179386" y="980123"/>
            <a:ext cx="8583613" cy="702189"/>
          </a:xfrm>
          <a:prstGeom prst="rect">
            <a:avLst/>
          </a:prstGeo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 cap="flat" cmpd="sng" algn="ctr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  <a:prstDash val="solid"/>
            <a:miter lim="800000"/>
            <a:headEnd/>
            <a:tailEnd/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txBody>
          <a:bodyPr vert="horz" wrap="square" lIns="216000" tIns="108000" rIns="0" bIns="84478" numCol="1" anchor="t" anchorCtr="0" compatLnSpc="1">
            <a:prstTxWarp prst="textNoShape">
              <a:avLst/>
            </a:prstTxWarp>
            <a:spAutoFit/>
          </a:bodyPr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3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46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18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ADADAD"/>
              </a:buClr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66" indent="-171448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D6D6D6"/>
              </a:buClr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  <a:lvl6pPr marL="2933666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390860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848056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305250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en-US" sz="1400" dirty="0"/>
              <a:t>Results over VTM-3.0:</a:t>
            </a:r>
          </a:p>
          <a:p>
            <a:pPr lvl="2"/>
            <a:r>
              <a:rPr lang="en-US" sz="1400" dirty="0"/>
              <a:t>Proposed AMVP + Merge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68E4023-5A90-44CA-900D-7F79E7BABF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9169" y="1599805"/>
            <a:ext cx="5945661" cy="1943889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EC0847E-6078-41BC-B5C5-83DB84AC544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99167" y="3366584"/>
            <a:ext cx="5945661" cy="1782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9435904"/>
      </p:ext>
    </p:extLst>
  </p:cSld>
  <p:clrMapOvr>
    <a:masterClrMapping/>
  </p:clrMapOvr>
  <p:transition/>
</p:sld>
</file>

<file path=ppt/theme/theme1.xml><?xml version="1.0" encoding="utf-8"?>
<a:theme xmlns:a="http://schemas.openxmlformats.org/drawingml/2006/main" name="2013_Technicolor">
  <a:themeElements>
    <a:clrScheme name="TECHNICOLOR">
      <a:dk1>
        <a:srgbClr val="333333"/>
      </a:dk1>
      <a:lt1>
        <a:srgbClr val="FFFFFF"/>
      </a:lt1>
      <a:dk2>
        <a:srgbClr val="333333"/>
      </a:dk2>
      <a:lt2>
        <a:srgbClr val="FFFFFF"/>
      </a:lt2>
      <a:accent1>
        <a:srgbClr val="961E6C"/>
      </a:accent1>
      <a:accent2>
        <a:srgbClr val="BE1253"/>
      </a:accent2>
      <a:accent3>
        <a:srgbClr val="D40027"/>
      </a:accent3>
      <a:accent4>
        <a:srgbClr val="E95F14"/>
      </a:accent4>
      <a:accent5>
        <a:srgbClr val="FCC300"/>
      </a:accent5>
      <a:accent6>
        <a:srgbClr val="96BE17"/>
      </a:accent6>
      <a:hlink>
        <a:srgbClr val="333333"/>
      </a:hlink>
      <a:folHlink>
        <a:srgbClr val="333333"/>
      </a:folHlink>
    </a:clrScheme>
    <a:fontScheme name="Custom 1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98A4AB"/>
        </a:solidFill>
        <a:ln>
          <a:solidFill>
            <a:srgbClr val="5F5F5F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defRPr sz="2000" dirty="0" err="1" smtClean="0">
            <a:latin typeface="Trebuchet MS" pitchFamily="34" charset="0"/>
          </a:defRPr>
        </a:defPPr>
      </a:lstStyle>
    </a:txDef>
  </a:objectDefaults>
  <a:extraClrSchemeLst>
    <a:extraClrScheme>
      <a:clrScheme name="Modèle par défaut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2013_Technicolor</Template>
  <TotalTime>0</TotalTime>
  <Words>472</Words>
  <Application>Microsoft Office PowerPoint</Application>
  <PresentationFormat>On-screen Show (16:9)</PresentationFormat>
  <Paragraphs>84</Paragraphs>
  <Slides>7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3" baseType="lpstr">
      <vt:lpstr>Arial</vt:lpstr>
      <vt:lpstr>Calibri</vt:lpstr>
      <vt:lpstr>Times New Roman</vt:lpstr>
      <vt:lpstr>Trebuchet MS</vt:lpstr>
      <vt:lpstr>Wingdings</vt:lpstr>
      <vt:lpstr>2013_Technicolor</vt:lpstr>
      <vt:lpstr>JVET-M0281 CE4.1.5: Inter Motion Vector Pruning</vt:lpstr>
      <vt:lpstr>Motivation</vt:lpstr>
      <vt:lpstr>AMVP coding mode</vt:lpstr>
      <vt:lpstr>Merge coding mode</vt:lpstr>
      <vt:lpstr>Simulation Results</vt:lpstr>
      <vt:lpstr>Simulation Results</vt:lpstr>
      <vt:lpstr>Simulation Results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2014-03-25T09:07:50Z</dcterms:created>
  <dcterms:modified xsi:type="dcterms:W3CDTF">2019-01-02T09:56:35Z</dcterms:modified>
</cp:coreProperties>
</file>