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8"/>
  </p:notesMasterIdLst>
  <p:sldIdLst>
    <p:sldId id="285" r:id="rId2"/>
    <p:sldId id="287" r:id="rId3"/>
    <p:sldId id="290" r:id="rId4"/>
    <p:sldId id="284" r:id="rId5"/>
    <p:sldId id="291" r:id="rId6"/>
    <p:sldId id="28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40" d="100"/>
          <a:sy n="40" d="100"/>
        </p:scale>
        <p:origin x="908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JV</a:t>
            </a: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ET-M0234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Non-CE10: Triangle </a:t>
            </a:r>
            <a:r>
              <a:rPr lang="fr-FR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prediction</a:t>
            </a: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 merge index </a:t>
            </a:r>
            <a:r>
              <a:rPr lang="fr-FR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coding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6918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Xianglin Wang, Yi-Wen Chen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>
                <a:latin typeface="Arial" panose="020B0604020202020204" pitchFamily="34" charset="0"/>
                <a:cs typeface="Arial" panose="020B0604020202020204" pitchFamily="34" charset="0"/>
              </a:rPr>
              <a:t>Current Triangle Prediction Merge Index Signaling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733FB-1C31-4FF3-B358-61E1AEBB26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(Partition orientation, idx1, idx2)</a:t>
            </a:r>
          </a:p>
          <a:p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6F7ED0-8A71-4469-81A1-44CD72BC1F51}"/>
              </a:ext>
            </a:extLst>
          </p:cNvPr>
          <p:cNvSpPr/>
          <p:nvPr/>
        </p:nvSpPr>
        <p:spPr>
          <a:xfrm>
            <a:off x="5955109" y="2166176"/>
            <a:ext cx="6096000" cy="3670236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indent="4572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latin typeface="Times New Roman" panose="02020603050405020304" pitchFamily="18" charset="0"/>
                <a:ea typeface="PMingLiU" panose="02020500000000000000" pitchFamily="18" charset="-120"/>
              </a:rPr>
              <a:t>g_triangleCombination</a:t>
            </a: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[40][3] = {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{ 0, 1, 0 }, { 1, 0, 1 }, { 1, 0, 2 }, { 0, 0, 1 }, { 0, 2, 0 },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{ 1, 0, 3 }, { 1, 0, 4 }, { 1, 1, 0 }, { 0, 3, 0 }, { 0, 4, 0 },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{ 0, 0, 2 }, { 0, 1, 2 }, { 1, 1, 2 }, { 0, 0, 4 }, { 0, 0, 3 },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{ 0, 1, 3 }, { 0, 1, 4 }, { 1, 1, 4 }, { 1, 1, 3 }, { 1, 2, 1 },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{ 1, 2, 0 }, { 0, 2, 1 }, { 0, 4, 3 }, { 1, 3, 0 }, { 1, 3, 2 },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{ 1, 3, 4 }, { 1, 4, 0 }, { 1, 3, 1 }, { 1, 2, 3 }, { 1, 4, 1 },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{ 0, 4, 1 }, { 0, 2, 3 }, { 1, 4, 2 }, { 0, 3, 2 }, { 1, 4, 3 },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{ 0, 3, 1 }, { 0, 2, 4 }, { 1, 2, 4 }, { 0, 4, 2 }, { 0, 3, 4 }, 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marL="457200" marR="0" indent="4572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};</a:t>
            </a:r>
            <a:endParaRPr lang="en-US" sz="2800" dirty="0">
              <a:effectLst/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8968C44A-A756-4C6F-AFD2-F96753358F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782150"/>
              </p:ext>
            </p:extLst>
          </p:nvPr>
        </p:nvGraphicFramePr>
        <p:xfrm>
          <a:off x="838200" y="2710657"/>
          <a:ext cx="5314949" cy="1645920"/>
        </p:xfrm>
        <a:graphic>
          <a:graphicData uri="http://schemas.openxmlformats.org/drawingml/2006/table">
            <a:tbl>
              <a:tblPr firstRow="1" firstCol="1" bandRow="1"/>
              <a:tblGrid>
                <a:gridCol w="2188508">
                  <a:extLst>
                    <a:ext uri="{9D8B030D-6E8A-4147-A177-3AD203B41FA5}">
                      <a16:colId xmlns:a16="http://schemas.microsoft.com/office/drawing/2014/main" val="878396431"/>
                    </a:ext>
                  </a:extLst>
                </a:gridCol>
                <a:gridCol w="3126441">
                  <a:extLst>
                    <a:ext uri="{9D8B030D-6E8A-4147-A177-3AD203B41FA5}">
                      <a16:colId xmlns:a16="http://schemas.microsoft.com/office/drawing/2014/main" val="14323239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Bit string form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Range of code value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49507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     0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 ~ 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15444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   1 0 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 ~ 5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39893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 1 1 0 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6 ~ 13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74695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1 1 1 0 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14 ~ 29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74272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 1 1 1 0 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30 ~ 39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5086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>
                <a:latin typeface="Arial" panose="020B0604020202020204" pitchFamily="34" charset="0"/>
                <a:cs typeface="Arial" panose="020B0604020202020204" pitchFamily="34" charset="0"/>
              </a:rPr>
              <a:t>Proposed Triangle Merge Index Signaling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F63AEB-6435-4F59-A900-B2F7BDF765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Separate signaling of a partition orientation flag</a:t>
            </a:r>
          </a:p>
          <a:p>
            <a:r>
              <a:rPr lang="en-US" dirty="0"/>
              <a:t>Separate signaling of the index mapping</a:t>
            </a:r>
          </a:p>
          <a:p>
            <a:r>
              <a:rPr lang="en-US" dirty="0"/>
              <a:t>Joint index signaling</a:t>
            </a:r>
          </a:p>
          <a:p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B07B4E-5D15-4C5D-9E69-5562A5663702}"/>
              </a:ext>
            </a:extLst>
          </p:cNvPr>
          <p:cNvSpPr/>
          <p:nvPr/>
        </p:nvSpPr>
        <p:spPr>
          <a:xfrm>
            <a:off x="5240654" y="3777343"/>
            <a:ext cx="6280785" cy="1469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	           </a:t>
            </a:r>
            <a:r>
              <a:rPr lang="en-US" dirty="0" err="1">
                <a:latin typeface="Times New Roman" panose="02020603050405020304" pitchFamily="18" charset="0"/>
                <a:ea typeface="PMingLiU" panose="02020500000000000000" pitchFamily="18" charset="-120"/>
              </a:rPr>
              <a:t>g_triangleCombination</a:t>
            </a: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[10][2] = {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{ 0, 1 }, { 0, 2 }, { 1, 2 }, { 0, 3 }, { 1, 3 }, 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{ 2, 3 }, { 0, 4 }, { 1, 4 },{ 2, 4 }, { 3, 4 }, 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								};</a:t>
            </a:r>
            <a:endParaRPr lang="en-US" sz="2800" dirty="0">
              <a:effectLst/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0AEEB42-F67E-493D-BE7D-E9F3B3332D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372196"/>
              </p:ext>
            </p:extLst>
          </p:nvPr>
        </p:nvGraphicFramePr>
        <p:xfrm>
          <a:off x="1325880" y="3872080"/>
          <a:ext cx="3427095" cy="640080"/>
        </p:xfrm>
        <a:graphic>
          <a:graphicData uri="http://schemas.openxmlformats.org/drawingml/2006/table">
            <a:tbl>
              <a:tblPr firstRow="1" firstCol="1" bandRow="1"/>
              <a:tblGrid>
                <a:gridCol w="1276760">
                  <a:extLst>
                    <a:ext uri="{9D8B030D-6E8A-4147-A177-3AD203B41FA5}">
                      <a16:colId xmlns:a16="http://schemas.microsoft.com/office/drawing/2014/main" val="3809300572"/>
                    </a:ext>
                  </a:extLst>
                </a:gridCol>
                <a:gridCol w="2150335">
                  <a:extLst>
                    <a:ext uri="{9D8B030D-6E8A-4147-A177-3AD203B41FA5}">
                      <a16:colId xmlns:a16="http://schemas.microsoft.com/office/drawing/2014/main" val="8473847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Bit string form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Range of code value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3486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     0 x</a:t>
                      </a:r>
                      <a:r>
                        <a:rPr lang="en-US" sz="14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 ~ 1 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9809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    1 x</a:t>
                      </a:r>
                      <a:r>
                        <a:rPr lang="en-US" sz="14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 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4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 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4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 ~ 9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9612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0496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>
                <a:latin typeface="Arial" panose="020B0604020202020204" pitchFamily="34" charset="0"/>
                <a:cs typeface="Arial" panose="020B0604020202020204" pitchFamily="34" charset="0"/>
              </a:rPr>
              <a:t>Proposal Results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103880" cy="1496695"/>
          </a:xfrm>
        </p:spPr>
        <p:txBody>
          <a:bodyPr>
            <a:normAutofit/>
          </a:bodyPr>
          <a:lstStyle/>
          <a:p>
            <a:pPr lvl="0" hangingPunct="0"/>
            <a:r>
              <a:rPr lang="en-US" dirty="0"/>
              <a:t>Anchor: VTM-3.0</a:t>
            </a:r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7890E02-3884-4D20-9301-DF7355EEA0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35" y="1143587"/>
            <a:ext cx="6327654" cy="223677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9E13F9-DEDE-4F35-8FFC-933BD52F0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9249" y="3814497"/>
            <a:ext cx="6327654" cy="2236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360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7DFB4-FE50-4419-B4D8-31E00FA2A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Triangle Mode Flag Signaling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FF41A6-86D0-4278-BD67-352FC27C9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600" cy="4351338"/>
          </a:xfrm>
        </p:spPr>
        <p:txBody>
          <a:bodyPr/>
          <a:lstStyle/>
          <a:p>
            <a:r>
              <a:rPr lang="en-CA" dirty="0"/>
              <a:t>Disable triangle mode flag signaling if either CIIP flag or MMVD flag is true.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04157E-BE17-4B1D-B185-262B4A3F79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3427044"/>
            <a:ext cx="5220957" cy="18455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A7B3F67-C1FA-42A0-85A4-CF3D470DEB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4897" y="3427044"/>
            <a:ext cx="5220956" cy="1845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714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929</TotalTime>
  <Words>442</Words>
  <Application>Microsoft Office PowerPoint</Application>
  <PresentationFormat>Widescreen</PresentationFormat>
  <Paragraphs>46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Source Han Sans CN Light</vt:lpstr>
      <vt:lpstr>Arial</vt:lpstr>
      <vt:lpstr>Calibri</vt:lpstr>
      <vt:lpstr>Calibri Light</vt:lpstr>
      <vt:lpstr>Times New Roman</vt:lpstr>
      <vt:lpstr>Office Theme</vt:lpstr>
      <vt:lpstr>PowerPoint Presentation</vt:lpstr>
      <vt:lpstr>Current Triangle Prediction Merge Index Signaling</vt:lpstr>
      <vt:lpstr>Proposed Triangle Merge Index Signaling</vt:lpstr>
      <vt:lpstr>Proposal Results</vt:lpstr>
      <vt:lpstr>Triangle Mode Flag Signaling 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Xianglin Wang</cp:lastModifiedBy>
  <cp:revision>128</cp:revision>
  <dcterms:created xsi:type="dcterms:W3CDTF">2018-09-04T21:01:33Z</dcterms:created>
  <dcterms:modified xsi:type="dcterms:W3CDTF">2019-01-12T09:49:34Z</dcterms:modified>
</cp:coreProperties>
</file>