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1689" r:id="rId2"/>
    <p:sldId id="1882" r:id="rId3"/>
    <p:sldId id="1883" r:id="rId4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 varScale="1">
        <p:scale>
          <a:sx n="95" d="100"/>
          <a:sy n="95" d="100"/>
        </p:scale>
        <p:origin x="317" y="58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30/12/2018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2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4997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12/30/2018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625" y="185978"/>
            <a:ext cx="8791575" cy="531103"/>
          </a:xfrm>
        </p:spPr>
        <p:txBody>
          <a:bodyPr/>
          <a:lstStyle/>
          <a:p>
            <a:r>
              <a:rPr lang="en-US" dirty="0"/>
              <a:t>CE10-5.3 - LIC confined within current CTU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JVET-M0xxx3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Jan. 2019</a:t>
            </a:r>
          </a:p>
          <a:p>
            <a:r>
              <a:rPr lang="fr-FR" sz="900" dirty="0">
                <a:latin typeface="Trebuchet MS" pitchFamily="34" charset="0"/>
              </a:rPr>
              <a:t>P. Bordes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CE10-5.3 			</a:t>
            </a:r>
            <a:r>
              <a:rPr lang="fr-FR" dirty="0"/>
              <a:t>				JVET_M0XXX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r>
              <a:rPr lang="en-US" sz="1400" b="1" dirty="0"/>
              <a:t>LIC confined within current CTU</a:t>
            </a:r>
            <a:endParaRPr lang="fr-FR" sz="1400" b="1" dirty="0"/>
          </a:p>
          <a:p>
            <a:pPr lvl="2"/>
            <a:r>
              <a:rPr lang="en-US" sz="1400" dirty="0"/>
              <a:t>For the top-left CU in the CTU, LIC-flag is not coded and LIC is inferred to false</a:t>
            </a:r>
          </a:p>
          <a:p>
            <a:pPr lvl="2"/>
            <a:r>
              <a:rPr lang="en-US" sz="1400" dirty="0"/>
              <a:t>For the other CUs, LIC parameters are derived using the reconstructed samples inside the same CTU only</a:t>
            </a:r>
            <a:endParaRPr lang="en-US" sz="1400" i="1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496A94F-2960-42E2-AC28-39AE486CAD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797749"/>
              </p:ext>
            </p:extLst>
          </p:nvPr>
        </p:nvGraphicFramePr>
        <p:xfrm>
          <a:off x="1380848" y="1635237"/>
          <a:ext cx="6999880" cy="34550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Visio" r:id="rId3" imgW="9570270" imgH="4716834" progId="Visio.Drawing.11">
                  <p:embed/>
                </p:oleObj>
              </mc:Choice>
              <mc:Fallback>
                <p:oleObj name="Visio" r:id="rId3" imgW="9570270" imgH="4716834" progId="Visio.Drawing.11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0848" y="1635237"/>
                        <a:ext cx="6999880" cy="34550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619535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CE10-5.3 			</a:t>
            </a:r>
            <a:r>
              <a:rPr lang="fr-FR" dirty="0"/>
              <a:t>				JVET_M0XXX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6784E86-19E2-4701-952A-E7BFD6D757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323" y="773961"/>
            <a:ext cx="6653463" cy="194342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134CDD2-31E7-4A68-A9B8-8F7F295496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3323" y="2881666"/>
            <a:ext cx="6653463" cy="201388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2912E3-38CC-4DC8-8E25-A667A698A6B5}"/>
              </a:ext>
            </a:extLst>
          </p:cNvPr>
          <p:cNvSpPr txBox="1"/>
          <p:nvPr/>
        </p:nvSpPr>
        <p:spPr>
          <a:xfrm>
            <a:off x="88232" y="4889636"/>
            <a:ext cx="24272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i="1" dirty="0" err="1">
                <a:latin typeface="Trebuchet MS" pitchFamily="34" charset="0"/>
              </a:rPr>
              <a:t>Thanks</a:t>
            </a:r>
            <a:r>
              <a:rPr lang="fr-FR" sz="1000" i="1" dirty="0">
                <a:latin typeface="Trebuchet MS" pitchFamily="34" charset="0"/>
              </a:rPr>
              <a:t> to Panasonic for cross-checking</a:t>
            </a:r>
            <a:endParaRPr lang="en-US" sz="1000" i="1" dirty="0" err="1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48354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64</Words>
  <Application>Microsoft Office PowerPoint</Application>
  <PresentationFormat>On-screen Show (16:9)</PresentationFormat>
  <Paragraphs>16</Paragraphs>
  <Slides>3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Times New Roman</vt:lpstr>
      <vt:lpstr>Trebuchet MS</vt:lpstr>
      <vt:lpstr>Wingdings</vt:lpstr>
      <vt:lpstr>2013_Technicolor</vt:lpstr>
      <vt:lpstr>Visio</vt:lpstr>
      <vt:lpstr>CE10-5.3 - LIC confined within current CTU</vt:lpstr>
      <vt:lpstr>CE10-5.3        JVET_M0XXX</vt:lpstr>
      <vt:lpstr>CE10-5.3        JVET_M0XXX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2018-12-30T15:41:34Z</dcterms:modified>
</cp:coreProperties>
</file>