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9"/>
  </p:notesMasterIdLst>
  <p:handoutMasterIdLst>
    <p:handoutMasterId r:id="rId10"/>
  </p:handoutMasterIdLst>
  <p:sldIdLst>
    <p:sldId id="275" r:id="rId2"/>
    <p:sldId id="276" r:id="rId3"/>
    <p:sldId id="278" r:id="rId4"/>
    <p:sldId id="279" r:id="rId5"/>
    <p:sldId id="280" r:id="rId6"/>
    <p:sldId id="277" r:id="rId7"/>
    <p:sldId id="26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649" autoAdjust="0"/>
  </p:normalViewPr>
  <p:slideViewPr>
    <p:cSldViewPr snapToGrid="0" showGuides="1">
      <p:cViewPr varScale="1">
        <p:scale>
          <a:sx n="135" d="100"/>
          <a:sy n="135" d="100"/>
        </p:scale>
        <p:origin x="14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61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58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7652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2462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82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645999"/>
            <a:ext cx="9144000" cy="1955030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Non-CE3: Intra </a:t>
            </a:r>
            <a:r>
              <a:rPr lang="en-US" altLang="ja-JP" dirty="0" err="1">
                <a:solidFill>
                  <a:schemeClr val="tx1"/>
                </a:solidFill>
              </a:rPr>
              <a:t>chroma</a:t>
            </a:r>
            <a:r>
              <a:rPr lang="en-US" altLang="ja-JP" dirty="0">
                <a:solidFill>
                  <a:schemeClr val="tx1"/>
                </a:solidFill>
              </a:rPr>
              <a:t> partitioning and </a:t>
            </a:r>
            <a:r>
              <a:rPr lang="en-US" altLang="ja-JP" dirty="0" smtClean="0">
                <a:solidFill>
                  <a:schemeClr val="tx1"/>
                </a:solidFill>
              </a:rPr>
              <a:t/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en-US" altLang="ja-JP" dirty="0" smtClean="0">
                <a:solidFill>
                  <a:schemeClr val="tx1"/>
                </a:solidFill>
              </a:rPr>
              <a:t>prediction </a:t>
            </a:r>
            <a:r>
              <a:rPr lang="en-US" altLang="ja-JP" dirty="0">
                <a:solidFill>
                  <a:schemeClr val="tx1"/>
                </a:solidFill>
              </a:rPr>
              <a:t>restriction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 smtClean="0"/>
              <a:t>(JVET-M0065)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1200" b="1" dirty="0" smtClean="0">
                <a:solidFill>
                  <a:schemeClr val="tx1"/>
                </a:solidFill>
              </a:rPr>
              <a:t>Tianyang Zhou</a:t>
            </a:r>
            <a:endParaRPr kumimoji="1" lang="en-US" altLang="ja-JP" sz="1200" b="1" dirty="0" smtClean="0">
              <a:solidFill>
                <a:schemeClr val="tx1"/>
              </a:solidFill>
            </a:endParaRPr>
          </a:p>
          <a:p>
            <a:r>
              <a:rPr lang="en-US" altLang="ja-JP" sz="1200" b="1" dirty="0" smtClean="0">
                <a:solidFill>
                  <a:schemeClr val="tx1"/>
                </a:solidFill>
              </a:rPr>
              <a:t>Tomohiro </a:t>
            </a:r>
            <a:r>
              <a:rPr lang="en-US" altLang="ja-JP" sz="1200" b="1" dirty="0" err="1" smtClean="0">
                <a:solidFill>
                  <a:schemeClr val="tx1"/>
                </a:solidFill>
              </a:rPr>
              <a:t>Ikai</a:t>
            </a:r>
            <a:endParaRPr lang="en-US" altLang="ja-JP" sz="1200" b="1" dirty="0" smtClean="0">
              <a:solidFill>
                <a:schemeClr val="tx1"/>
              </a:solidFill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0279C03-7322-4118-BE72-33963D54226E}" type="datetime1">
              <a:rPr lang="ja-JP" altLang="en-US" smtClean="0"/>
              <a:t>2018/12/28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000" b="1" dirty="0" smtClean="0"/>
              <a:t>Outline</a:t>
            </a:r>
            <a:endParaRPr kumimoji="1" lang="ja-JP" altLang="en-US" sz="20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740" y="953863"/>
            <a:ext cx="8640000" cy="5010256"/>
          </a:xfrm>
        </p:spPr>
        <p:txBody>
          <a:bodyPr/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endParaRPr lang="en-US" altLang="ja-JP" dirty="0"/>
          </a:p>
          <a:p>
            <a:r>
              <a:rPr lang="en-US" altLang="ja-JP" dirty="0" smtClean="0"/>
              <a:t>Simulation results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Conclusion 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32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971159"/>
            <a:ext cx="8640000" cy="5753592"/>
          </a:xfrm>
        </p:spPr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P</a:t>
            </a:r>
            <a:r>
              <a:rPr kumimoji="1" lang="en-US" altLang="ja-JP" sz="2000" b="1" dirty="0" smtClean="0"/>
              <a:t>roposal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52443"/>
              </p:ext>
            </p:extLst>
          </p:nvPr>
        </p:nvGraphicFramePr>
        <p:xfrm>
          <a:off x="798284" y="1175657"/>
          <a:ext cx="7546455" cy="4566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609"/>
                <a:gridCol w="3752361"/>
                <a:gridCol w="2515485"/>
              </a:tblGrid>
              <a:tr h="7411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Partitioning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Intra </a:t>
                      </a:r>
                      <a:r>
                        <a:rPr lang="en-US" sz="2000" dirty="0">
                          <a:effectLst/>
                        </a:rPr>
                        <a:t>prediction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960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Option1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QT</a:t>
                      </a:r>
                      <a:r>
                        <a:rPr lang="en-US" sz="1600" b="1" dirty="0">
                          <a:effectLst/>
                        </a:rPr>
                        <a:t> partitioning for 4x4 coding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8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297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Option2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4x2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2x4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32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dirty="0" smtClean="0">
                          <a:effectLst/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2x2, 2x4, 4x2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80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545698"/>
              </p:ext>
            </p:extLst>
          </p:nvPr>
        </p:nvGraphicFramePr>
        <p:xfrm>
          <a:off x="1285200" y="1055864"/>
          <a:ext cx="554461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1</a:t>
                      </a:r>
                      <a:endParaRPr lang="ja-JP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96%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0.22%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985454"/>
              </p:ext>
            </p:extLst>
          </p:nvPr>
        </p:nvGraphicFramePr>
        <p:xfrm>
          <a:off x="1056210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25089"/>
              </p:ext>
            </p:extLst>
          </p:nvPr>
        </p:nvGraphicFramePr>
        <p:xfrm>
          <a:off x="5286944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79630"/>
              </p:ext>
            </p:extLst>
          </p:nvPr>
        </p:nvGraphicFramePr>
        <p:xfrm>
          <a:off x="295200" y="4367568"/>
          <a:ext cx="761010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761010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133166"/>
              </p:ext>
            </p:extLst>
          </p:nvPr>
        </p:nvGraphicFramePr>
        <p:xfrm>
          <a:off x="4481206" y="4367568"/>
          <a:ext cx="805738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805738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375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391544"/>
              </p:ext>
            </p:extLst>
          </p:nvPr>
        </p:nvGraphicFramePr>
        <p:xfrm>
          <a:off x="1285200" y="1055864"/>
          <a:ext cx="554461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2</a:t>
                      </a:r>
                      <a:endParaRPr lang="ja-JP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1.16%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2.10%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091156"/>
              </p:ext>
            </p:extLst>
          </p:nvPr>
        </p:nvGraphicFramePr>
        <p:xfrm>
          <a:off x="1056210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1.98%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1.82%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2.77%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272718"/>
              </p:ext>
            </p:extLst>
          </p:nvPr>
        </p:nvGraphicFramePr>
        <p:xfrm>
          <a:off x="5286944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1.37%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0.75%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 14"/>
          <p:cNvGraphicFramePr>
            <a:graphicFrameLocks noGrp="1"/>
          </p:cNvGraphicFramePr>
          <p:nvPr/>
        </p:nvGraphicFramePr>
        <p:xfrm>
          <a:off x="295200" y="4367568"/>
          <a:ext cx="761010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761010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/>
        </p:nvGraphicFramePr>
        <p:xfrm>
          <a:off x="4481206" y="4367568"/>
          <a:ext cx="805738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805738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57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790675"/>
            <a:ext cx="8640000" cy="5753592"/>
          </a:xfrm>
        </p:spPr>
        <p:txBody>
          <a:bodyPr/>
          <a:lstStyle/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 smtClean="0"/>
              <a:t>To </a:t>
            </a:r>
            <a:r>
              <a:rPr lang="en-US" altLang="ja-JP" dirty="0"/>
              <a:t>restrict intra </a:t>
            </a:r>
            <a:r>
              <a:rPr lang="en-US" altLang="ja-JP" dirty="0" err="1"/>
              <a:t>chroma</a:t>
            </a:r>
            <a:r>
              <a:rPr lang="en-US" altLang="ja-JP" dirty="0"/>
              <a:t> block partitioning in dual tree </a:t>
            </a:r>
          </a:p>
          <a:p>
            <a:pPr lvl="1"/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Option1 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(2x2 restriction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)</a:t>
            </a:r>
          </a:p>
          <a:p>
            <a:pPr lvl="1"/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Option2 (2x2/4x2/2x4 restriction)</a:t>
            </a:r>
          </a:p>
          <a:p>
            <a:pPr lvl="1"/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 </a:t>
            </a:r>
          </a:p>
          <a:p>
            <a:r>
              <a:rPr lang="en-US" altLang="ja-JP" dirty="0" smtClean="0"/>
              <a:t>To restrict intra </a:t>
            </a:r>
            <a:r>
              <a:rPr lang="en-US" altLang="ja-JP" dirty="0" err="1"/>
              <a:t>chroma</a:t>
            </a:r>
            <a:r>
              <a:rPr lang="en-US" altLang="ja-JP" dirty="0"/>
              <a:t> prediction modes in small block (DC prediction only)</a:t>
            </a:r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Conclusion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233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2486</TotalTime>
  <Words>663</Words>
  <Application>Microsoft Office PowerPoint</Application>
  <PresentationFormat>画面に合わせる (4:3)</PresentationFormat>
  <Paragraphs>363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(日本語用のフォントを使用)</vt:lpstr>
      <vt:lpstr>HGPｺﾞｼｯｸE</vt:lpstr>
      <vt:lpstr>HGPｺﾞｼｯｸM</vt:lpstr>
      <vt:lpstr>ＭＳ Ｐゴシック</vt:lpstr>
      <vt:lpstr>ＭＳ 明朝</vt:lpstr>
      <vt:lpstr>Arial</vt:lpstr>
      <vt:lpstr>Calibri</vt:lpstr>
      <vt:lpstr>Times New Roman</vt:lpstr>
      <vt:lpstr>Be Original.テーマ</vt:lpstr>
      <vt:lpstr>Non-CE3: Intra chroma partitioning and  prediction restriction</vt:lpstr>
      <vt:lpstr>Outline</vt:lpstr>
      <vt:lpstr>Proposal</vt:lpstr>
      <vt:lpstr>Simulation results</vt:lpstr>
      <vt:lpstr>Simulation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周天洋</cp:lastModifiedBy>
  <cp:revision>126</cp:revision>
  <dcterms:created xsi:type="dcterms:W3CDTF">2017-02-21T01:46:25Z</dcterms:created>
  <dcterms:modified xsi:type="dcterms:W3CDTF">2018-12-28T07:11:00Z</dcterms:modified>
</cp:coreProperties>
</file>