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3DCA3E-F82C-448A-B655-BEF93C52AE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12FCAD8-0A63-4805-9E77-9FB0163893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68A904-4453-4C43-8A10-7F8077817C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525D3-AC72-455D-8224-7550530B3135}" type="datetimeFigureOut">
              <a:rPr lang="en-US" smtClean="0"/>
              <a:t>10/3/2018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1385AC-90B6-4478-B614-3E43C29D8D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9D6E84-4936-4802-B8A4-9015957AF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09B11-E9A3-419A-8819-03DC63E50C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537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AF4A8D-96E0-4F2B-8756-F3167D1F7D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E81314-310A-46C5-84F7-0C9A806689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EF7048-D4E8-4B32-9704-B7BD161A78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525D3-AC72-455D-8224-7550530B3135}" type="datetimeFigureOut">
              <a:rPr lang="en-US" smtClean="0"/>
              <a:t>10/3/2018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31136D-C37C-4A0A-97B1-F2C22FBA10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493552-CA78-46E9-A894-88B76A5AA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09B11-E9A3-419A-8819-03DC63E50C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153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1A1FABF-46F8-45A0-B89F-74CBE162BC2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4B0494E-E17C-4977-9B2D-9FADF86E44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F7AD28-33C8-461F-862F-07E538FD79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525D3-AC72-455D-8224-7550530B3135}" type="datetimeFigureOut">
              <a:rPr lang="en-US" smtClean="0"/>
              <a:t>10/3/2018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61D511-1F92-4E07-80EF-073E2E1942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1DD3F1-5B89-4E27-8C97-D26679F483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09B11-E9A3-419A-8819-03DC63E50C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96486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9FAD12-2144-4DCF-810B-4B7B4C2E25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3A3EE2-69A6-4C4B-B6F3-527633A99F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1C23E8-EC3C-455A-B58D-0ED35F155F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525D3-AC72-455D-8224-7550530B3135}" type="datetimeFigureOut">
              <a:rPr lang="en-US" smtClean="0"/>
              <a:t>10/3/2018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C0F6D6-BD64-4DDC-9E84-5FA2F4C19A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EDFD32-3020-427B-A5D8-B6567C877E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09B11-E9A3-419A-8819-03DC63E50C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667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290B7F-8A8A-4591-ADE9-CC4B9C60EB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235959-5515-4BFE-B0F7-2721BA8787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82002A-E6B3-403D-BE56-6F47F635C3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525D3-AC72-455D-8224-7550530B3135}" type="datetimeFigureOut">
              <a:rPr lang="en-US" smtClean="0"/>
              <a:t>10/3/2018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2C5187-2FBD-48F2-BBD0-653F71E5D2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BA645A-2976-451F-9E4A-11F2E03A12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09B11-E9A3-419A-8819-03DC63E50C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8853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BAB4D-830D-430E-9C2E-39C9C47552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CF5091-0DC0-4BE6-A0C4-F095CE21665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0CA22A-EB4A-46FC-A78A-58E1981D71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B36DCE-11C9-43B0-A3DA-3EBDF1118E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525D3-AC72-455D-8224-7550530B3135}" type="datetimeFigureOut">
              <a:rPr lang="en-US" smtClean="0"/>
              <a:t>10/3/2018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BEADD0-A98F-4064-9794-F0C84A9BB7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C1DD6D-01F6-437E-B34C-AE4788911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09B11-E9A3-419A-8819-03DC63E50C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698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85C8ED-CBFE-4524-97E2-633DA07ACA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F426AD-D61C-45D9-A0A4-DA9520033D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636ECC-61DC-45A3-A1B0-7843FD9054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565B70-24D4-41C2-BD36-370B1477279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52F8DF8-A28A-4F53-9C75-546643D78F6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BE8E20D-ADFF-4B19-A6BC-007E2C8422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525D3-AC72-455D-8224-7550530B3135}" type="datetimeFigureOut">
              <a:rPr lang="en-US" smtClean="0"/>
              <a:t>10/3/2018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8484AA8-F35C-4EFC-AC5A-889909A04F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78352D1-1550-4893-9190-16AD618D29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09B11-E9A3-419A-8819-03DC63E50C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3179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0AEEEC-DF5D-4E8F-82B8-AB73E1D72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F9E6FC1-681F-4B3E-8A1E-E79038DE13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525D3-AC72-455D-8224-7550530B3135}" type="datetimeFigureOut">
              <a:rPr lang="en-US" smtClean="0"/>
              <a:t>10/3/2018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D76795F-2A5E-470C-8727-1007265D92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320706-00D0-4315-8AC7-18526C07C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09B11-E9A3-419A-8819-03DC63E50C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0035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A1CA24D-75E5-4C25-8064-C646FAA546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525D3-AC72-455D-8224-7550530B3135}" type="datetimeFigureOut">
              <a:rPr lang="en-US" smtClean="0"/>
              <a:t>10/3/2018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1DFC07E-1596-4793-98E9-5C9467C664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029476-9528-4C0A-8BF8-BAB38F465D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09B11-E9A3-419A-8819-03DC63E50C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43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C5616F-7AF2-439A-B408-EB100A579F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9E63A4-4605-4049-BE81-D1F0C646A8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C003FA-0C3F-4965-9C42-44D0AB2380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1FC9032-1BAE-47B1-AB6C-FA856E2D9A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525D3-AC72-455D-8224-7550530B3135}" type="datetimeFigureOut">
              <a:rPr lang="en-US" smtClean="0"/>
              <a:t>10/3/2018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4CA14E-E36F-463A-AF53-9A2A9833DB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C511B81-DC31-448C-B68E-F6E08F6F8E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09B11-E9A3-419A-8819-03DC63E50C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808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D2462C-924C-4B7F-98D1-8E570A8D58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A01B7A6-EDAF-4056-9DB4-60295DEF332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0A26BC-4622-4921-86E5-F2B6DF5CCE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A3D098-EB88-4B0D-9C64-9F6E0AC9A5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525D3-AC72-455D-8224-7550530B3135}" type="datetimeFigureOut">
              <a:rPr lang="en-US" smtClean="0"/>
              <a:t>10/3/2018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6A7F9B2-67F8-46EE-AD1A-608E8DC57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E781AB-F458-4518-97C5-C035869058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09B11-E9A3-419A-8819-03DC63E50C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627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8418DCB-B81C-4689-9B9E-64DFFDFF2B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5A87FB-901D-45E4-8AB4-1ED4DCFF11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404FC9-F77E-42F0-A0C7-B668E529B3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6525D3-AC72-455D-8224-7550530B3135}" type="datetimeFigureOut">
              <a:rPr lang="en-US" smtClean="0"/>
              <a:t>10/3/2018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0E578F-7C50-4E98-83C5-2A9D8A57C6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1E49A4-C68C-417E-B2DC-5BB61A07AD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409B11-E9A3-419A-8819-03DC63E50C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710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3276E5-A428-4259-9C7D-93DC7D6BC4A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JVET-L0392 CE2-related: Test results for corrected initial context states for ALF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A25ACD-82E0-4298-AD8D-3563A3B1E8C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Nan Hu, Vadim Seregin, Marta Karczewicz</a:t>
            </a:r>
          </a:p>
        </p:txBody>
      </p:sp>
    </p:spTree>
    <p:extLst>
      <p:ext uri="{BB962C8B-B14F-4D97-AF65-F5344CB8AC3E}">
        <p14:creationId xmlns:p14="http://schemas.microsoft.com/office/powerpoint/2010/main" val="42685056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5F67A0-F4CB-45EA-92E9-E9139C1A94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correction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0D267F-DF25-4468-B536-DD65EFDE7C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51429"/>
            <a:ext cx="10515600" cy="5041446"/>
          </a:xfrm>
        </p:spPr>
        <p:txBody>
          <a:bodyPr/>
          <a:lstStyle/>
          <a:p>
            <a:r>
              <a:rPr lang="en-US" dirty="0"/>
              <a:t>VTM-2.0.1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Correction (proposed in JVET-K0564)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73C41C1-DB87-48AC-AB74-BFBECCFE26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2011" y="1772082"/>
            <a:ext cx="5512057" cy="218209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054E311-39EC-4216-A2BB-28B106BB2C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2010" y="4477883"/>
            <a:ext cx="5512057" cy="2175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6910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D59902-7852-407B-89DC-3A0AF01AD9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9D08467-2043-47E0-A453-189107E1A4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7326897"/>
              </p:ext>
            </p:extLst>
          </p:nvPr>
        </p:nvGraphicFramePr>
        <p:xfrm>
          <a:off x="3214046" y="1143453"/>
          <a:ext cx="4696240" cy="5589955"/>
        </p:xfrm>
        <a:graphic>
          <a:graphicData uri="http://schemas.openxmlformats.org/drawingml/2006/table">
            <a:tbl>
              <a:tblPr/>
              <a:tblGrid>
                <a:gridCol w="1105790">
                  <a:extLst>
                    <a:ext uri="{9D8B030D-6E8A-4147-A177-3AD203B41FA5}">
                      <a16:colId xmlns:a16="http://schemas.microsoft.com/office/drawing/2014/main" val="1693275134"/>
                    </a:ext>
                  </a:extLst>
                </a:gridCol>
                <a:gridCol w="718090">
                  <a:extLst>
                    <a:ext uri="{9D8B030D-6E8A-4147-A177-3AD203B41FA5}">
                      <a16:colId xmlns:a16="http://schemas.microsoft.com/office/drawing/2014/main" val="2916517992"/>
                    </a:ext>
                  </a:extLst>
                </a:gridCol>
                <a:gridCol w="718090">
                  <a:extLst>
                    <a:ext uri="{9D8B030D-6E8A-4147-A177-3AD203B41FA5}">
                      <a16:colId xmlns:a16="http://schemas.microsoft.com/office/drawing/2014/main" val="524556051"/>
                    </a:ext>
                  </a:extLst>
                </a:gridCol>
                <a:gridCol w="718090">
                  <a:extLst>
                    <a:ext uri="{9D8B030D-6E8A-4147-A177-3AD203B41FA5}">
                      <a16:colId xmlns:a16="http://schemas.microsoft.com/office/drawing/2014/main" val="293893747"/>
                    </a:ext>
                  </a:extLst>
                </a:gridCol>
                <a:gridCol w="718090">
                  <a:extLst>
                    <a:ext uri="{9D8B030D-6E8A-4147-A177-3AD203B41FA5}">
                      <a16:colId xmlns:a16="http://schemas.microsoft.com/office/drawing/2014/main" val="149655032"/>
                    </a:ext>
                  </a:extLst>
                </a:gridCol>
                <a:gridCol w="718090">
                  <a:extLst>
                    <a:ext uri="{9D8B030D-6E8A-4147-A177-3AD203B41FA5}">
                      <a16:colId xmlns:a16="http://schemas.microsoft.com/office/drawing/2014/main" val="2360047937"/>
                    </a:ext>
                  </a:extLst>
                </a:gridCol>
              </a:tblGrid>
              <a:tr h="158504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571707"/>
                  </a:ext>
                </a:extLst>
              </a:tr>
              <a:tr h="158504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VTM-2.0.1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8326110"/>
                  </a:ext>
                </a:extLst>
              </a:tr>
              <a:tr h="15850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6741567"/>
                  </a:ext>
                </a:extLst>
              </a:tr>
              <a:tr h="15850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3170514"/>
                  </a:ext>
                </a:extLst>
              </a:tr>
              <a:tr h="15850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3267747"/>
                  </a:ext>
                </a:extLst>
              </a:tr>
              <a:tr h="15850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748641"/>
                  </a:ext>
                </a:extLst>
              </a:tr>
              <a:tr h="15850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1353318"/>
                  </a:ext>
                </a:extLst>
              </a:tr>
              <a:tr h="15850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0870968"/>
                  </a:ext>
                </a:extLst>
              </a:tr>
              <a:tr h="15850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0249278"/>
                  </a:ext>
                </a:extLst>
              </a:tr>
              <a:tr h="15850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0702116"/>
                  </a:ext>
                </a:extLst>
              </a:tr>
              <a:tr h="15850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6640246"/>
                  </a:ext>
                </a:extLst>
              </a:tr>
              <a:tr h="158504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5163553"/>
                  </a:ext>
                </a:extLst>
              </a:tr>
              <a:tr h="158504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6184079"/>
                  </a:ext>
                </a:extLst>
              </a:tr>
              <a:tr h="158504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VTM-2.0.1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2917684"/>
                  </a:ext>
                </a:extLst>
              </a:tr>
              <a:tr h="15850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3009199"/>
                  </a:ext>
                </a:extLst>
              </a:tr>
              <a:tr h="15850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6949767"/>
                  </a:ext>
                </a:extLst>
              </a:tr>
              <a:tr h="15850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7958807"/>
                  </a:ext>
                </a:extLst>
              </a:tr>
              <a:tr h="15850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6024382"/>
                  </a:ext>
                </a:extLst>
              </a:tr>
              <a:tr h="15850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0774221"/>
                  </a:ext>
                </a:extLst>
              </a:tr>
              <a:tr h="15850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988804"/>
                  </a:ext>
                </a:extLst>
              </a:tr>
              <a:tr h="15850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0181809"/>
                  </a:ext>
                </a:extLst>
              </a:tr>
              <a:tr h="15850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09112"/>
                  </a:ext>
                </a:extLst>
              </a:tr>
              <a:tr h="15850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8331458"/>
                  </a:ext>
                </a:extLst>
              </a:tr>
              <a:tr h="158504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4660138"/>
                  </a:ext>
                </a:extLst>
              </a:tr>
              <a:tr h="158504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937834"/>
                  </a:ext>
                </a:extLst>
              </a:tr>
              <a:tr h="158504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VTM-2.0.1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7755086"/>
                  </a:ext>
                </a:extLst>
              </a:tr>
              <a:tr h="15850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LDB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6802719"/>
                  </a:ext>
                </a:extLst>
              </a:tr>
              <a:tr h="15850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2892859"/>
                  </a:ext>
                </a:extLst>
              </a:tr>
              <a:tr h="15850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9968460"/>
                  </a:ext>
                </a:extLst>
              </a:tr>
              <a:tr h="15850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3934140"/>
                  </a:ext>
                </a:extLst>
              </a:tr>
              <a:tr h="15850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9980274"/>
                  </a:ext>
                </a:extLst>
              </a:tr>
              <a:tr h="15850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0781804"/>
                  </a:ext>
                </a:extLst>
              </a:tr>
              <a:tr h="15850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3054737"/>
                  </a:ext>
                </a:extLst>
              </a:tr>
              <a:tr h="15850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96978"/>
                  </a:ext>
                </a:extLst>
              </a:tr>
              <a:tr h="15850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313" marR="7313" marT="7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313" marR="7313" marT="73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38598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29916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382</Words>
  <Application>Microsoft Office PowerPoint</Application>
  <PresentationFormat>Widescreen</PresentationFormat>
  <Paragraphs>174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JVET-L0392 CE2-related: Test results for corrected initial context states for ALF</vt:lpstr>
      <vt:lpstr>Proposed correction</vt:lpstr>
      <vt:lpstr>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JVET-L0392</dc:title>
  <dc:creator>Nan Hu</dc:creator>
  <cp:lastModifiedBy>Nan Hu</cp:lastModifiedBy>
  <cp:revision>2</cp:revision>
  <dcterms:created xsi:type="dcterms:W3CDTF">2018-10-03T02:14:39Z</dcterms:created>
  <dcterms:modified xsi:type="dcterms:W3CDTF">2018-10-03T02:22:04Z</dcterms:modified>
</cp:coreProperties>
</file>