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8" r:id="rId4"/>
    <p:sldId id="273" r:id="rId5"/>
    <p:sldId id="277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90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CE4-related: constrained model-based affine merge</a:t>
            </a:r>
            <a:br>
              <a:rPr lang="en-US" b="1" dirty="0"/>
            </a:br>
            <a:r>
              <a:rPr lang="en-US" dirty="0"/>
              <a:t>JVET-L0322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G. Li</a:t>
            </a:r>
            <a:r>
              <a:rPr lang="en-US" dirty="0"/>
              <a:t>, X. Xu, X. Li,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Model-based (Inherited) Affine merge requires additional information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Affine Flag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2/3 control point MVs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Width and/or Height of </a:t>
            </a:r>
            <a:r>
              <a:rPr lang="en-US" altLang="en-US" sz="2400" dirty="0" err="1">
                <a:ea typeface="宋体" panose="02010600030101010101" pitchFamily="2" charset="-122"/>
              </a:rPr>
              <a:t>neighbouring</a:t>
            </a:r>
            <a:r>
              <a:rPr lang="en-US" altLang="en-US" sz="2400" dirty="0">
                <a:ea typeface="宋体" panose="02010600030101010101" pitchFamily="2" charset="-122"/>
              </a:rPr>
              <a:t> block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761465-988A-4FF9-A6AA-92881134BAF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560" y="3501008"/>
            <a:ext cx="3960440" cy="297019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46B1DF-C3DE-4985-9C93-9E2327042DB7}"/>
              </a:ext>
            </a:extLst>
          </p:cNvPr>
          <p:cNvSpPr/>
          <p:nvPr/>
        </p:nvSpPr>
        <p:spPr>
          <a:xfrm>
            <a:off x="482773" y="3969060"/>
            <a:ext cx="47492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n-lt"/>
              </a:rPr>
              <a:t>At CTU top boundary, additional memory required for Motion Data Line Buffer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Apply one restriction on model-based affine merge:</a:t>
            </a:r>
          </a:p>
          <a:p>
            <a:pPr lvl="1"/>
            <a:r>
              <a:rPr lang="en-US"/>
              <a:t>Neighbouring</a:t>
            </a:r>
            <a:r>
              <a:rPr lang="en-US" dirty="0"/>
              <a:t> affine candidate block above the current CTU boundary will be marked as unavailable</a:t>
            </a:r>
          </a:p>
          <a:p>
            <a:r>
              <a:rPr lang="en-US" dirty="0"/>
              <a:t>Available </a:t>
            </a:r>
            <a:r>
              <a:rPr lang="en-US" dirty="0" err="1"/>
              <a:t>neighbouring</a:t>
            </a:r>
            <a:r>
              <a:rPr lang="en-US" dirty="0"/>
              <a:t> candidates from other positions can still be used</a:t>
            </a:r>
          </a:p>
          <a:p>
            <a:r>
              <a:rPr lang="en-US" dirty="0"/>
              <a:t>No modification to the motion data line buffer is necessary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C480EAD-D277-4A57-B948-830325CB7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064507"/>
              </p:ext>
            </p:extLst>
          </p:nvPr>
        </p:nvGraphicFramePr>
        <p:xfrm>
          <a:off x="447649" y="2348880"/>
          <a:ext cx="8229601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306877743"/>
                    </a:ext>
                  </a:extLst>
                </a:gridCol>
                <a:gridCol w="745602">
                  <a:extLst>
                    <a:ext uri="{9D8B030D-6E8A-4147-A177-3AD203B41FA5}">
                      <a16:colId xmlns:a16="http://schemas.microsoft.com/office/drawing/2014/main" val="1221280404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2515749150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408911830"/>
                    </a:ext>
                  </a:extLst>
                </a:gridCol>
                <a:gridCol w="620512">
                  <a:extLst>
                    <a:ext uri="{9D8B030D-6E8A-4147-A177-3AD203B41FA5}">
                      <a16:colId xmlns:a16="http://schemas.microsoft.com/office/drawing/2014/main" val="1454775959"/>
                    </a:ext>
                  </a:extLst>
                </a:gridCol>
                <a:gridCol w="636971">
                  <a:extLst>
                    <a:ext uri="{9D8B030D-6E8A-4147-A177-3AD203B41FA5}">
                      <a16:colId xmlns:a16="http://schemas.microsoft.com/office/drawing/2014/main" val="130130437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6558933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228799834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07828546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2066412647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2718363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25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56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164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10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638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361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91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980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76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0A75C94-0BE1-418E-B130-1D5009D50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094823"/>
              </p:ext>
            </p:extLst>
          </p:nvPr>
        </p:nvGraphicFramePr>
        <p:xfrm>
          <a:off x="457199" y="4365104"/>
          <a:ext cx="8229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1572549059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3381344504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2696603085"/>
                    </a:ext>
                  </a:extLst>
                </a:gridCol>
                <a:gridCol w="799917">
                  <a:extLst>
                    <a:ext uri="{9D8B030D-6E8A-4147-A177-3AD203B41FA5}">
                      <a16:colId xmlns:a16="http://schemas.microsoft.com/office/drawing/2014/main" val="263611068"/>
                    </a:ext>
                  </a:extLst>
                </a:gridCol>
                <a:gridCol w="599115">
                  <a:extLst>
                    <a:ext uri="{9D8B030D-6E8A-4147-A177-3AD203B41FA5}">
                      <a16:colId xmlns:a16="http://schemas.microsoft.com/office/drawing/2014/main" val="3039690599"/>
                    </a:ext>
                  </a:extLst>
                </a:gridCol>
                <a:gridCol w="653430">
                  <a:extLst>
                    <a:ext uri="{9D8B030D-6E8A-4147-A177-3AD203B41FA5}">
                      <a16:colId xmlns:a16="http://schemas.microsoft.com/office/drawing/2014/main" val="43856616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3654238851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1121415284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525350953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504797792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1505061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609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128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98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702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00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7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48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68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09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2662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A950EC0-5DE8-49A7-BF95-9EF172AE5DC3}"/>
              </a:ext>
            </a:extLst>
          </p:cNvPr>
          <p:cNvSpPr txBox="1"/>
          <p:nvPr/>
        </p:nvSpPr>
        <p:spPr>
          <a:xfrm>
            <a:off x="457199" y="134513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Anchor: VTM-2.0.1 with Affine Merge Common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Reference: VTM-2.0.1</a:t>
            </a:r>
          </a:p>
        </p:txBody>
      </p:sp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constraint on affine merge candidate can completely avoid additional line buffer storage for implementing affine merge mode</a:t>
            </a:r>
          </a:p>
          <a:p>
            <a:r>
              <a:rPr lang="en-CA" dirty="0"/>
              <a:t>The impact on BD rate brought by this change is minor</a:t>
            </a:r>
          </a:p>
          <a:p>
            <a:r>
              <a:rPr lang="en-CA" dirty="0"/>
              <a:t>It’s proposed to adopt the proposed method or further study in 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11751</TotalTime>
  <Words>535</Words>
  <Application>Microsoft Office PowerPoint</Application>
  <PresentationFormat>On-screen Show (4:3)</PresentationFormat>
  <Paragraphs>217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主题</vt:lpstr>
      <vt:lpstr>CE4-related: constrained model-based affine merge JVET-L0322</vt:lpstr>
      <vt:lpstr>Introduction</vt:lpstr>
      <vt:lpstr>Proposed Method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195</cp:revision>
  <dcterms:created xsi:type="dcterms:W3CDTF">2010-10-25T03:40:34Z</dcterms:created>
  <dcterms:modified xsi:type="dcterms:W3CDTF">2018-10-05T08:01:28Z</dcterms:modified>
</cp:coreProperties>
</file>