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61" r:id="rId3"/>
    <p:sldId id="266" r:id="rId4"/>
    <p:sldId id="263" r:id="rId5"/>
    <p:sldId id="267" r:id="rId6"/>
    <p:sldId id="271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343" autoAdjust="0"/>
  </p:normalViewPr>
  <p:slideViewPr>
    <p:cSldViewPr>
      <p:cViewPr varScale="1">
        <p:scale>
          <a:sx n="66" d="100"/>
          <a:sy n="66" d="100"/>
        </p:scale>
        <p:origin x="209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DD0EC-D922-4372-B747-A8C0F72D5ED7}" type="datetimeFigureOut">
              <a:rPr lang="en-US" smtClean="0"/>
              <a:t>10/2/2018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38A72-2CDE-4329-A4B6-29DF4E50C2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809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103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738A72-2CDE-4329-A4B6-29DF4E50C2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7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10/2/2018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JVET-L0282: Merge List Simplification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752600"/>
          </a:xfrm>
        </p:spPr>
        <p:txBody>
          <a:bodyPr/>
          <a:lstStyle/>
          <a:p>
            <a:r>
              <a:rPr lang="en-US" dirty="0" smtClean="0"/>
              <a:t>S. </a:t>
            </a:r>
            <a:r>
              <a:rPr lang="en-US" dirty="0" err="1" smtClean="0"/>
              <a:t>Paluri</a:t>
            </a:r>
            <a:r>
              <a:rPr lang="en-US" dirty="0" smtClean="0"/>
              <a:t>, J. Zhao, S. </a:t>
            </a:r>
            <a:r>
              <a:rPr lang="en-US" smtClean="0"/>
              <a:t>Kim</a:t>
            </a:r>
            <a:endParaRPr lang="en-US" dirty="0" smtClean="0"/>
          </a:p>
          <a:p>
            <a:r>
              <a:rPr lang="en-US" dirty="0" smtClean="0"/>
              <a:t>LG ELECTRONICS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Merge List Construction</a:t>
            </a:r>
          </a:p>
          <a:p>
            <a:pPr marL="685800" lvl="1"/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Examines Spatial, Sub-PU,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Temporal, Bi-Prediction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and Zero MV candidates to construct the Merge List.</a:t>
            </a:r>
          </a:p>
          <a:p>
            <a:pPr marL="457200" lvl="1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 – 2 Simplifications</a:t>
            </a:r>
          </a:p>
          <a:p>
            <a:pPr marL="0" indent="0">
              <a:buNone/>
            </a:pP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Reduce the number of motion data comparisons </a:t>
            </a:r>
            <a:r>
              <a:rPr lang="en-US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same as HEVC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6032" lvl="1" indent="0">
              <a:buNone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Restrict the number of Bi-Prediction candidates being used.</a:t>
            </a:r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0400" y="5673090"/>
            <a:ext cx="1981200" cy="891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tretch>
            <a:fillRect/>
          </a:stretch>
        </p:blipFill>
        <p:spPr>
          <a:xfrm>
            <a:off x="6980767" y="3581400"/>
            <a:ext cx="2075592" cy="2133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Simplification - 1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92" y="5867400"/>
            <a:ext cx="1862667" cy="83820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6736492" cy="4838700"/>
          </a:xfrm>
        </p:spPr>
        <p:txBody>
          <a:bodyPr>
            <a:normAutofit/>
          </a:bodyPr>
          <a:lstStyle/>
          <a:p>
            <a:pPr marL="285750" indent="-285750"/>
            <a:r>
              <a:rPr lang="en-US" sz="2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BMS2.0/VTM2.0, </a:t>
            </a:r>
          </a:p>
          <a:p>
            <a:pPr marL="544068" lvl="1" indent="-342900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Spatial Candidates are pruned by complete redundancy check. Each spatial candidate compares with all existing spatial candidates. </a:t>
            </a:r>
          </a:p>
          <a:p>
            <a:pPr marL="1037844" lvl="2" indent="-34290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5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spatial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candidates, it needs10 redundancy checks.</a:t>
            </a:r>
          </a:p>
          <a:p>
            <a:pPr marL="544068" indent="-342900"/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TMVP is also pruned by comparing with existing candidates</a:t>
            </a:r>
          </a:p>
          <a:p>
            <a:pPr marL="285750" indent="-285750"/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Simplification</a:t>
            </a:r>
          </a:p>
          <a:p>
            <a:pPr marL="541782" lvl="1" indent="-28575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spatial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candidate in the order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{A1, B1, B0, A0, and B2},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B1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checks A1, while B0 only checks B1, A0 only checks A1, and B2 only checks A1 and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B1. This is the same as what’s done in HEVC, and limits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comparisons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to 5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Remove the pruning check of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TMVP as in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HEVC</a:t>
            </a:r>
          </a:p>
          <a:p>
            <a:pPr marL="541782" lvl="1" indent="-28575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above simplification is done by disabling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macros HM_JEM_MERGE_CAND in </a:t>
            </a:r>
            <a:r>
              <a:rPr lang="en-US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TypeDef.h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41782" lvl="1" indent="-28575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21120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604266"/>
          </a:xfrm>
        </p:spPr>
        <p:txBody>
          <a:bodyPr>
            <a:normAutofit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Bi-prediction candidates are generated based on the existing ones by combines list 0 motion data of one candidate with list 1 motion data of another one.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There are 12  combinations in predefined order.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 to restrict the number of Bi-prediction candidates to just 4. </a:t>
            </a:r>
          </a:p>
          <a:p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analysis of the frequency distribution of different Bi-prediction combination orders show that the combination orders; 0, 1, 2, and 3 occur with frequencies 33%, 31% 19% and 9% respectively.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Simplification - 2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232" y="5867399"/>
            <a:ext cx="1875367" cy="84391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289" y="2438400"/>
            <a:ext cx="5943600" cy="11668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5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US" sz="3600" dirty="0" smtClean="0"/>
              <a:t> 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-1: Reduce the number of motion data comparisons</a:t>
            </a:r>
            <a:b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5791200"/>
            <a:ext cx="1862667" cy="838200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581801"/>
              </p:ext>
            </p:extLst>
          </p:nvPr>
        </p:nvGraphicFramePr>
        <p:xfrm>
          <a:off x="1219200" y="1524000"/>
          <a:ext cx="5943600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4918"/>
                <a:gridCol w="1063131"/>
                <a:gridCol w="1018697"/>
                <a:gridCol w="1018697"/>
                <a:gridCol w="926564"/>
                <a:gridCol w="941593"/>
              </a:tblGrid>
              <a:tr h="23368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smtClean="0">
                          <a:effectLst/>
                        </a:rPr>
                        <a:t>        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 smtClean="0">
                          <a:effectLst/>
                        </a:rPr>
                        <a:t>BMS 2.0.1</a:t>
                      </a:r>
                      <a:r>
                        <a:rPr lang="en-US" sz="900" baseline="0" dirty="0" smtClean="0">
                          <a:effectLst/>
                        </a:rPr>
                        <a:t> with VTM Config; Random Access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6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99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630866"/>
              </p:ext>
            </p:extLst>
          </p:nvPr>
        </p:nvGraphicFramePr>
        <p:xfrm>
          <a:off x="1219200" y="3886200"/>
          <a:ext cx="5943600" cy="20269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4918"/>
                <a:gridCol w="1063131"/>
                <a:gridCol w="1018697"/>
                <a:gridCol w="1018697"/>
                <a:gridCol w="926564"/>
                <a:gridCol w="941593"/>
              </a:tblGrid>
              <a:tr h="22521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smtClean="0">
                          <a:effectLst/>
                        </a:rPr>
                        <a:t>LDB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 smtClean="0">
                          <a:effectLst/>
                        </a:rPr>
                        <a:t>BMS 2.0.1</a:t>
                      </a:r>
                      <a:r>
                        <a:rPr lang="en-US" sz="900" baseline="0" dirty="0" smtClean="0">
                          <a:effectLst/>
                        </a:rPr>
                        <a:t> with VTM Config; Low Delay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521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2521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2521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2521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2521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2521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2521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25213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0.48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-0.27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100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232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-2: Reduce Bi-prediction combinations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5791200"/>
            <a:ext cx="1862667" cy="838200"/>
          </a:xfrm>
          <a:prstGeom prst="rect">
            <a:avLst/>
          </a:prstGeom>
        </p:spPr>
      </p:pic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2659711"/>
              </p:ext>
            </p:extLst>
          </p:nvPr>
        </p:nvGraphicFramePr>
        <p:xfrm>
          <a:off x="1180012" y="1524000"/>
          <a:ext cx="5928359" cy="195072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2418"/>
                <a:gridCol w="1060405"/>
                <a:gridCol w="1016085"/>
                <a:gridCol w="1016085"/>
                <a:gridCol w="924188"/>
                <a:gridCol w="939178"/>
              </a:tblGrid>
              <a:tr h="21674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smtClean="0">
                          <a:effectLst/>
                        </a:rPr>
                        <a:t>        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 2.0.1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67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16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16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16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16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16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16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16747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81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725437"/>
              </p:ext>
            </p:extLst>
          </p:nvPr>
        </p:nvGraphicFramePr>
        <p:xfrm>
          <a:off x="1158241" y="3688080"/>
          <a:ext cx="5928359" cy="2103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2418"/>
                <a:gridCol w="1060405"/>
                <a:gridCol w="1016085"/>
                <a:gridCol w="1016085"/>
                <a:gridCol w="924188"/>
                <a:gridCol w="939178"/>
              </a:tblGrid>
              <a:tr h="23368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smtClean="0">
                          <a:effectLst/>
                        </a:rPr>
                        <a:t>       LDB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Over VTM 2.0.1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36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0.23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0.05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0.14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-0.06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99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96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  <a:tr h="233680"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0.07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0.41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0.12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>
                          <a:effectLst/>
                        </a:rPr>
                        <a:t>98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00" dirty="0">
                          <a:effectLst/>
                        </a:rPr>
                        <a:t>86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865" marR="62865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45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Proposed 2 simplification aspects</a:t>
            </a:r>
          </a:p>
          <a:p>
            <a:pPr marL="109728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Reduce data comparisons for spatial candidates and remove pruning checks for </a:t>
            </a:r>
            <a:r>
              <a:rPr lang="en-US" smtClean="0"/>
              <a:t>temporal </a:t>
            </a:r>
            <a:r>
              <a:rPr lang="en-US" smtClean="0"/>
              <a:t>candidates.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Restrict number of Bi-</a:t>
            </a:r>
            <a:r>
              <a:rPr lang="en-US" dirty="0" err="1" smtClean="0"/>
              <a:t>Pred</a:t>
            </a:r>
            <a:r>
              <a:rPr lang="en-US" dirty="0" smtClean="0"/>
              <a:t> candidates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No noticeable loss to the coding performance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6517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990</TotalTime>
  <Words>562</Words>
  <Application>Microsoft Office PowerPoint</Application>
  <PresentationFormat>On-screen Show (4:3)</PresentationFormat>
  <Paragraphs>242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SimSun</vt:lpstr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JVET-L0282: Merge List Simplification</vt:lpstr>
      <vt:lpstr>Introduction</vt:lpstr>
      <vt:lpstr>Simplification - 1</vt:lpstr>
      <vt:lpstr>Simplification - 2</vt:lpstr>
      <vt:lpstr>  Results -1: Reduce the number of motion data comparisons  </vt:lpstr>
      <vt:lpstr>  Results -2: Reduce Bi-prediction combinations </vt:lpstr>
      <vt:lpstr>CONCLUSIONS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Jie Zhao/LGEMR Video Codec Part(jie.zhao@lge.com)</cp:lastModifiedBy>
  <cp:revision>181</cp:revision>
  <dcterms:created xsi:type="dcterms:W3CDTF">2006-08-16T00:00:00Z</dcterms:created>
  <dcterms:modified xsi:type="dcterms:W3CDTF">2018-10-03T05:02:02Z</dcterms:modified>
</cp:coreProperties>
</file>