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5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A379-BDC6-4536-9A3D-371233E6B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4CDB11-15A0-4777-B9C3-B61A315F8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25314-E073-491D-A546-3536562D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22478-5409-499A-AA65-9C732A6AB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0559D-8CFD-4230-A23E-256408F9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2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E8233-632D-43C8-8097-6B2ACC568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AB4A44-1C01-4967-8FB4-840D7D178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3AD82-9D0D-49DB-9EAA-0A038BD24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51FC8-963F-45EF-A7AD-9C15F29D9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4FB89-247C-40A0-B0EB-DF7C2A07F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84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4E447-1B04-43ED-86B4-C2FB856BF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D88C37-2214-4E12-BF0E-0A484626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9D045-F691-4674-BD9A-B21CDF12E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27FCE-276D-4F74-91E9-DE906D32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C4F52-23C6-4D39-93FB-311E31D8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23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C8B94-5BCF-4191-9989-D1D9B3644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307D2-0945-4F3E-808C-15AE37FD8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232C5-BE24-45C9-847D-C6D0E1845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605B7-0477-47AE-8DC2-B1952AF37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4D513-9D35-4439-A0DD-A6439B5F6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97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60669-D40C-4566-A7E6-3E90FB98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CA842-4EE3-4D19-826F-D0C5EFA38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19D2C-9BE0-4E4D-834B-4C3A7DD00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FCB26-CD23-489D-B8DC-D22394A9A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7614A1-74C7-4069-9B17-98F70ECB3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FE339-C10F-41D8-A71F-56C3FBB05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8314A-8471-407B-A96C-282E1FA4EF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344ED-EFCE-4DA9-926A-7A7DDC74AB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EC74-8212-49EB-8324-FD894D176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167383-275F-4D78-B045-B09C97568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0F9C69-AFE8-4271-BDEE-23F1205E9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80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2EEDC-D8C9-44CD-8338-74C2D2936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7C000F-6837-4C76-98F0-8A66D2934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C315D0-43B5-4EAD-B681-D4F5CF87A0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649A73-AC87-4697-AC54-DD55A1CFD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7E8E4F-5D0A-421A-AC1A-DCB1421E66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3F457-6AE5-416A-A3F3-545653686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270EEB-3E26-4173-BB5E-4E37E6B4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D49239-CF7C-4477-ADAB-F60048283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6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642A3-6991-4860-A0FD-0EE5F5EF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90120-4A0D-463A-B205-78DE90A61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A3382-7797-4692-AE96-1A34755B6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770380-5C53-4311-A45B-621E5989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3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8D3A9C-30EE-4F9A-A117-AC984002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24DA2-7D53-4F67-8D89-9A134E6AF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8FBBDD-5B5A-4AD6-B00C-07F5ACBE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54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2547E-A244-4C42-8CDD-02355F7AF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EB379-5E46-4AEE-BB5B-E18F0CD12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F7E22-B95A-47DD-870C-EB04E3028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982A9-F1DC-4B07-BF80-83207DC22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22D4A-A50A-44F3-AEB0-8D5158B43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76670-9953-4EEE-A81F-1D3D8EAD7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9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02DA7-B5C0-402F-8EF8-98EB16ED0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22FAC6-B0DA-4277-8D15-5898DEEA1F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AF82D-B23C-42C1-A4AD-12AC40BA00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348B5A-962C-464E-938F-A69D4755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47435-A024-4830-8778-93F92D531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4006FE-0689-4E26-9456-61797A2C8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65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FFA90A-5622-4EFB-B723-2ADDB3417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D139AC-B9CD-424A-89F2-D354C1F06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E7283-5B9C-4317-A201-1A1977DEA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70C47-AE4D-44E0-84EC-E6F4C13E87D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F31A4-B741-4AC7-BE19-3DD23EEA3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757A5-3AE0-4AD7-ADA0-401CA6062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0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41969-0968-43CA-9A4C-581278895D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CE4.1.6: Simplification of affine AMVP candidate list construction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4B946-AA7B-4E6C-B67B-B63AD40961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Yu Han, Yan Zhang and Marta </a:t>
            </a:r>
            <a:r>
              <a:rPr lang="en-CA" dirty="0" err="1"/>
              <a:t>Karczewicz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834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0B4AE-D670-425B-BC49-0211AEF2B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47435-B28A-4F13-8DE4-97ED5A536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4140"/>
          </a:xfrm>
        </p:spPr>
        <p:txBody>
          <a:bodyPr>
            <a:normAutofit lnSpcReduction="10000"/>
          </a:bodyPr>
          <a:lstStyle/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MV comparison operations from </a:t>
            </a:r>
            <a:r>
              <a:rPr lang="en-CA" b="1" dirty="0"/>
              <a:t>34</a:t>
            </a:r>
            <a:r>
              <a:rPr lang="en-CA" dirty="0"/>
              <a:t> to </a:t>
            </a:r>
            <a:r>
              <a:rPr lang="en-CA" b="1" dirty="0"/>
              <a:t>0</a:t>
            </a:r>
            <a:r>
              <a:rPr lang="en-CA" dirty="0"/>
              <a:t>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inherited affine candidate derivation from </a:t>
            </a:r>
            <a:r>
              <a:rPr lang="en-CA" b="1" dirty="0"/>
              <a:t>5</a:t>
            </a:r>
            <a:r>
              <a:rPr lang="en-CA" dirty="0"/>
              <a:t> to </a:t>
            </a:r>
            <a:r>
              <a:rPr lang="en-CA" b="1" dirty="0"/>
              <a:t>2</a:t>
            </a:r>
            <a:r>
              <a:rPr lang="en-CA" dirty="0"/>
              <a:t>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MV scaling operations from </a:t>
            </a:r>
            <a:r>
              <a:rPr lang="en-CA" b="1" dirty="0"/>
              <a:t>3</a:t>
            </a:r>
            <a:r>
              <a:rPr lang="en-CA" dirty="0"/>
              <a:t> to </a:t>
            </a:r>
            <a:r>
              <a:rPr lang="en-CA" b="1" dirty="0"/>
              <a:t>1</a:t>
            </a:r>
            <a:r>
              <a:rPr lang="en-CA" dirty="0"/>
              <a:t>. 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Remove affine model conversions.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Use the control-point MVs of the constructed affine candidate for padding.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Average bd-rates are 0.xx% in RA and 0.xx% in LB.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The peak </a:t>
            </a:r>
            <a:r>
              <a:rPr lang="en-CA" dirty="0" err="1"/>
              <a:t>luma</a:t>
            </a:r>
            <a:r>
              <a:rPr lang="en-CA" dirty="0"/>
              <a:t> bd-rates are 0.xx% in RA and 0.xx% in LB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85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8F4DF-B10E-4999-AAB1-6FA8987E6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inherited affine candidate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F6212-0227-48B0-89FE-5359230FA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F29DD0-E20F-49A5-996C-2FC0E86E90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5 candidates {A0, B0, B1, A1, B2}</a:t>
            </a:r>
          </a:p>
          <a:p>
            <a:r>
              <a:rPr lang="en-US" dirty="0"/>
              <a:t>Pruning, max. </a:t>
            </a:r>
            <a:r>
              <a:rPr lang="en-US" dirty="0">
                <a:solidFill>
                  <a:srgbClr val="FF0000"/>
                </a:solidFill>
              </a:rPr>
              <a:t>33</a:t>
            </a:r>
            <a:r>
              <a:rPr lang="en-US" dirty="0"/>
              <a:t> MV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0607CF-63CA-4153-8F56-7F537036EC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B70A5-D864-481A-9FD5-08034DC06E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505075"/>
            <a:ext cx="5641481" cy="3684588"/>
          </a:xfrm>
        </p:spPr>
        <p:txBody>
          <a:bodyPr/>
          <a:lstStyle/>
          <a:p>
            <a:r>
              <a:rPr lang="en-US" dirty="0"/>
              <a:t>First of {A0,A1}, and first of {B0, B1}</a:t>
            </a:r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42942ED-BE8A-4939-AFD0-820CC0678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8871" y="4495799"/>
            <a:ext cx="1644704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85032F7-FB99-4506-961F-A4305B65BE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261604"/>
              </p:ext>
            </p:extLst>
          </p:nvPr>
        </p:nvGraphicFramePr>
        <p:xfrm>
          <a:off x="4597132" y="4090959"/>
          <a:ext cx="2845340" cy="285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" imgW="2105067" imgH="2109559" progId="Visio.Drawing.11">
                  <p:embed/>
                </p:oleObj>
              </mc:Choice>
              <mc:Fallback>
                <p:oleObj r:id="" imgW="2105067" imgH="210955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132" y="4090959"/>
                        <a:ext cx="2845340" cy="2850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78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CDF4-5C62-4938-9E23-949DCB4BD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constructed affine candidate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15E71-8122-48D3-9FAC-2AB916CC9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EE3BA-863E-4580-AD65-162D0F7391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Model conversion if mv2 or mv1 is not available	</a:t>
            </a:r>
          </a:p>
          <a:p>
            <a:r>
              <a:rPr lang="en-US" dirty="0"/>
              <a:t>Pruning, max. 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 MV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7D547-E036-47BA-8444-A188D6E1A1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6E7595-1ABE-4C55-8C22-3DC931DD45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No model conversion</a:t>
            </a:r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</p:txBody>
      </p:sp>
    </p:spTree>
    <p:extLst>
      <p:ext uri="{BB962C8B-B14F-4D97-AF65-F5344CB8AC3E}">
        <p14:creationId xmlns:p14="http://schemas.microsoft.com/office/powerpoint/2010/main" val="208230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2BEF4-D452-4EB2-9BD3-3B2E60AAB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padding candidates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8DAB1-0488-4CCA-AE88-0532ED4C3F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D2AF1-A422-413A-9DB1-30C29443697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Normal AMVP list construction</a:t>
            </a:r>
          </a:p>
          <a:p>
            <a:r>
              <a:rPr lang="en-US" dirty="0"/>
              <a:t>Pruning, max.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MV comparison</a:t>
            </a:r>
          </a:p>
          <a:p>
            <a:r>
              <a:rPr lang="en-US" dirty="0"/>
              <a:t>Max. 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 MV scaling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215203-B304-4BBC-9453-4408DFD0B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26953F-F19E-4CBD-9EE2-555C3384682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Use CPMVs of constructed affine candidate</a:t>
            </a:r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  <a:p>
            <a:r>
              <a:rPr lang="en-US" dirty="0"/>
              <a:t>Max.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MV scaling</a:t>
            </a:r>
          </a:p>
        </p:txBody>
      </p:sp>
    </p:spTree>
    <p:extLst>
      <p:ext uri="{BB962C8B-B14F-4D97-AF65-F5344CB8AC3E}">
        <p14:creationId xmlns:p14="http://schemas.microsoft.com/office/powerpoint/2010/main" val="3902433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F18BC-E32B-463C-BC80-F7EAE6BB1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CDD0B27-8D69-4EB8-A99A-8D3A59462B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109327"/>
              </p:ext>
            </p:extLst>
          </p:nvPr>
        </p:nvGraphicFramePr>
        <p:xfrm>
          <a:off x="799725" y="1647825"/>
          <a:ext cx="4406900" cy="1781175"/>
        </p:xfrm>
        <a:graphic>
          <a:graphicData uri="http://schemas.openxmlformats.org/drawingml/2006/table">
            <a:tbl>
              <a:tblPr/>
              <a:tblGrid>
                <a:gridCol w="1917060">
                  <a:extLst>
                    <a:ext uri="{9D8B030D-6E8A-4147-A177-3AD203B41FA5}">
                      <a16:colId xmlns:a16="http://schemas.microsoft.com/office/drawing/2014/main" val="208492157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975255421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3563733428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111046459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389596780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2664762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129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93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362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445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17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722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93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80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13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379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543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004022-C77E-4410-AADB-EB160565F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265445"/>
              </p:ext>
            </p:extLst>
          </p:nvPr>
        </p:nvGraphicFramePr>
        <p:xfrm>
          <a:off x="799725" y="3543861"/>
          <a:ext cx="4406900" cy="1781175"/>
        </p:xfrm>
        <a:graphic>
          <a:graphicData uri="http://schemas.openxmlformats.org/drawingml/2006/table">
            <a:tbl>
              <a:tblPr/>
              <a:tblGrid>
                <a:gridCol w="1917060">
                  <a:extLst>
                    <a:ext uri="{9D8B030D-6E8A-4147-A177-3AD203B41FA5}">
                      <a16:colId xmlns:a16="http://schemas.microsoft.com/office/drawing/2014/main" val="2796823106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930481647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691824531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461319163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3957205774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9484527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301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506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953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306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850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63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758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961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033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504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805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421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442</Words>
  <Application>Microsoft Office PowerPoint</Application>
  <PresentationFormat>Widescreen</PresentationFormat>
  <Paragraphs>142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Visio.Drawing.11</vt:lpstr>
      <vt:lpstr>CE4.1.6: Simplification of affine AMVP candidate list construction</vt:lpstr>
      <vt:lpstr>Summary</vt:lpstr>
      <vt:lpstr>Simplification of inherited affine candidate </vt:lpstr>
      <vt:lpstr>Simplification of constructed affine candidate </vt:lpstr>
      <vt:lpstr>Simplification of padding candidates</vt:lpstr>
      <vt:lpstr>Test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CE4.1.6: Simplification of affine AMVP candidate list construction</dc:title>
  <dc:creator>Han Huang</dc:creator>
  <cp:lastModifiedBy>Han Huang</cp:lastModifiedBy>
  <cp:revision>8</cp:revision>
  <dcterms:created xsi:type="dcterms:W3CDTF">2018-09-24T05:29:43Z</dcterms:created>
  <dcterms:modified xsi:type="dcterms:W3CDTF">2018-09-24T22:00:01Z</dcterms:modified>
</cp:coreProperties>
</file>