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56" r:id="rId2"/>
    <p:sldId id="258" r:id="rId3"/>
    <p:sldId id="271" r:id="rId4"/>
    <p:sldId id="273" r:id="rId5"/>
    <p:sldId id="260" r:id="rId6"/>
    <p:sldId id="274" r:id="rId7"/>
    <p:sldId id="276" r:id="rId8"/>
    <p:sldId id="278" r:id="rId9"/>
    <p:sldId id="279" r:id="rId10"/>
    <p:sldId id="263" r:id="rId11"/>
    <p:sldId id="265" r:id="rId12"/>
    <p:sldId id="266" r:id="rId13"/>
    <p:sldId id="282" r:id="rId14"/>
    <p:sldId id="283" r:id="rId15"/>
    <p:sldId id="259" r:id="rId16"/>
    <p:sldId id="284" r:id="rId17"/>
    <p:sldId id="261" r:id="rId18"/>
    <p:sldId id="262" r:id="rId19"/>
    <p:sldId id="285" r:id="rId20"/>
    <p:sldId id="264" r:id="rId21"/>
    <p:sldId id="281" r:id="rId22"/>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JVET-L0065" id="{C2C13588-BC8E-3847-983D-A85A04C8A0C1}">
          <p14:sldIdLst>
            <p14:sldId id="256"/>
            <p14:sldId id="258"/>
            <p14:sldId id="271"/>
            <p14:sldId id="273"/>
            <p14:sldId id="260"/>
            <p14:sldId id="274"/>
            <p14:sldId id="276"/>
            <p14:sldId id="278"/>
            <p14:sldId id="279"/>
            <p14:sldId id="263"/>
            <p14:sldId id="265"/>
            <p14:sldId id="266"/>
          </p14:sldIdLst>
        </p14:section>
        <p14:section name="JVET-L0066" id="{CFC01558-EF4D-1041-8E37-5A117266ADCD}">
          <p14:sldIdLst>
            <p14:sldId id="282"/>
            <p14:sldId id="283"/>
            <p14:sldId id="259"/>
            <p14:sldId id="284"/>
            <p14:sldId id="261"/>
            <p14:sldId id="262"/>
            <p14:sldId id="285"/>
            <p14:sldId id="264"/>
            <p14:sldId id="281"/>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7271"/>
    <a:srgbClr val="4273B1"/>
    <a:srgbClr val="5B9BD5"/>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60" autoAdjust="0"/>
    <p:restoredTop sz="86503"/>
  </p:normalViewPr>
  <p:slideViewPr>
    <p:cSldViewPr snapToGrid="0">
      <p:cViewPr varScale="1">
        <p:scale>
          <a:sx n="133" d="100"/>
          <a:sy n="133" d="100"/>
        </p:scale>
        <p:origin x="1416" y="184"/>
      </p:cViewPr>
      <p:guideLst>
        <p:guide orient="horz" pos="2160"/>
        <p:guide pos="2880"/>
      </p:guideLst>
    </p:cSldViewPr>
  </p:slideViewPr>
  <p:notesTextViewPr>
    <p:cViewPr>
      <p:scale>
        <a:sx n="3" d="2"/>
        <a:sy n="3" d="2"/>
      </p:scale>
      <p:origin x="0" y="0"/>
    </p:cViewPr>
  </p:notesTextViewPr>
  <p:notesViewPr>
    <p:cSldViewPr snapToGrid="0">
      <p:cViewPr varScale="1">
        <p:scale>
          <a:sx n="117" d="100"/>
          <a:sy n="117" d="100"/>
        </p:scale>
        <p:origin x="4200"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344FFB-1535-4BB8-8F0A-F4F9098A7545}" type="datetimeFigureOut">
              <a:rPr lang="ko-KR" altLang="en-US" smtClean="0"/>
              <a:t>2018. 10. 6.</a:t>
            </a:fld>
            <a:endParaRPr lang="ko-KR" altLang="en-US"/>
          </a:p>
        </p:txBody>
      </p:sp>
      <p:sp>
        <p:nvSpPr>
          <p:cNvPr id="4" name="슬라이드 이미지 개체 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1B09F8-2D35-40B9-9C52-9988B1A23D53}" type="slidenum">
              <a:rPr lang="ko-KR" altLang="en-US" smtClean="0"/>
              <a:t>‹#›</a:t>
            </a:fld>
            <a:endParaRPr lang="ko-KR" altLang="en-US"/>
          </a:p>
        </p:txBody>
      </p:sp>
    </p:spTree>
    <p:extLst>
      <p:ext uri="{BB962C8B-B14F-4D97-AF65-F5344CB8AC3E}">
        <p14:creationId xmlns:p14="http://schemas.microsoft.com/office/powerpoint/2010/main" val="2861602861"/>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811B09F8-2D35-40B9-9C52-9988B1A23D53}" type="slidenum">
              <a:rPr lang="ko-KR" altLang="en-US" smtClean="0"/>
              <a:t>1</a:t>
            </a:fld>
            <a:endParaRPr lang="ko-KR" altLang="en-US"/>
          </a:p>
        </p:txBody>
      </p:sp>
    </p:spTree>
    <p:extLst>
      <p:ext uri="{BB962C8B-B14F-4D97-AF65-F5344CB8AC3E}">
        <p14:creationId xmlns:p14="http://schemas.microsoft.com/office/powerpoint/2010/main" val="3191615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811B09F8-2D35-40B9-9C52-9988B1A23D53}" type="slidenum">
              <a:rPr lang="ko-KR" altLang="en-US" smtClean="0"/>
              <a:t>6</a:t>
            </a:fld>
            <a:endParaRPr lang="ko-KR" altLang="en-US"/>
          </a:p>
        </p:txBody>
      </p:sp>
    </p:spTree>
    <p:extLst>
      <p:ext uri="{BB962C8B-B14F-4D97-AF65-F5344CB8AC3E}">
        <p14:creationId xmlns:p14="http://schemas.microsoft.com/office/powerpoint/2010/main" val="3356607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811B09F8-2D35-40B9-9C52-9988B1A23D53}" type="slidenum">
              <a:rPr lang="ko-KR" altLang="en-US" smtClean="0"/>
              <a:t>13</a:t>
            </a:fld>
            <a:endParaRPr lang="ko-KR" altLang="en-US"/>
          </a:p>
        </p:txBody>
      </p:sp>
    </p:spTree>
    <p:extLst>
      <p:ext uri="{BB962C8B-B14F-4D97-AF65-F5344CB8AC3E}">
        <p14:creationId xmlns:p14="http://schemas.microsoft.com/office/powerpoint/2010/main" val="114667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143000" y="1122363"/>
            <a:ext cx="6858000" cy="2387600"/>
          </a:xfrm>
        </p:spPr>
        <p:txBody>
          <a:bodyPr anchor="b"/>
          <a:lstStyle>
            <a:lvl1pPr algn="ctr">
              <a:defRPr sz="4500" b="1" i="0" baseline="0"/>
            </a:lvl1pPr>
          </a:lstStyle>
          <a:p>
            <a:r>
              <a:rPr lang="ko-KR" altLang="en-US" dirty="0"/>
              <a:t>마스터 제목 스타일 편집</a:t>
            </a:r>
          </a:p>
        </p:txBody>
      </p:sp>
      <p:sp>
        <p:nvSpPr>
          <p:cNvPr id="3" name="부제목 2"/>
          <p:cNvSpPr>
            <a:spLocks noGrp="1"/>
          </p:cNvSpPr>
          <p:nvPr>
            <p:ph type="subTitle" idx="1"/>
          </p:nvPr>
        </p:nvSpPr>
        <p:spPr>
          <a:xfrm>
            <a:off x="1143000" y="3821068"/>
            <a:ext cx="6858000" cy="143673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ko-KR" altLang="en-US" dirty="0"/>
              <a:t>마스터 부제목 스타일 편집</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dirty="0"/>
          </a:p>
        </p:txBody>
      </p:sp>
      <p:sp>
        <p:nvSpPr>
          <p:cNvPr id="6" name="슬라이드 번호 개체 틀 5"/>
          <p:cNvSpPr>
            <a:spLocks noGrp="1"/>
          </p:cNvSpPr>
          <p:nvPr>
            <p:ph type="sldNum" sz="quarter" idx="12"/>
          </p:nvPr>
        </p:nvSpPr>
        <p:spPr/>
        <p:txBody>
          <a:bodyPr/>
          <a:lstStyle/>
          <a:p>
            <a:fld id="{C0BC7BBB-66F7-4C17-B996-52BBF577F307}" type="slidenum">
              <a:rPr lang="ko-KR" altLang="en-US" smtClean="0"/>
              <a:t>‹#›</a:t>
            </a:fld>
            <a:endParaRPr lang="ko-KR" altLang="en-US"/>
          </a:p>
        </p:txBody>
      </p:sp>
      <p:sp>
        <p:nvSpPr>
          <p:cNvPr id="7" name="직사각형 6"/>
          <p:cNvSpPr/>
          <p:nvPr/>
        </p:nvSpPr>
        <p:spPr>
          <a:xfrm>
            <a:off x="1142999" y="3509241"/>
            <a:ext cx="6858001" cy="4571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7749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849750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543675" y="365125"/>
            <a:ext cx="1971675" cy="581183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628650" y="365125"/>
            <a:ext cx="5800725"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71631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628650" y="365127"/>
            <a:ext cx="7886700" cy="673964"/>
          </a:xfrm>
        </p:spPr>
        <p:txBody>
          <a:bodyPr>
            <a:normAutofit/>
          </a:bodyPr>
          <a:lstStyle>
            <a:lvl1pPr>
              <a:defRPr sz="3000" b="1" i="0" baseline="0"/>
            </a:lvl1pPr>
          </a:lstStyle>
          <a:p>
            <a:r>
              <a:rPr lang="ko-KR" altLang="en-US" dirty="0"/>
              <a:t>마스터 제목 스타일 편집</a:t>
            </a:r>
          </a:p>
        </p:txBody>
      </p:sp>
      <p:sp>
        <p:nvSpPr>
          <p:cNvPr id="3" name="내용 개체 틀 2"/>
          <p:cNvSpPr>
            <a:spLocks noGrp="1"/>
          </p:cNvSpPr>
          <p:nvPr>
            <p:ph idx="1"/>
          </p:nvPr>
        </p:nvSpPr>
        <p:spPr>
          <a:xfrm>
            <a:off x="628650" y="1278965"/>
            <a:ext cx="7886700" cy="4897998"/>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
        <p:nvSpPr>
          <p:cNvPr id="7" name="직사각형 6"/>
          <p:cNvSpPr/>
          <p:nvPr/>
        </p:nvSpPr>
        <p:spPr>
          <a:xfrm>
            <a:off x="628650" y="1039091"/>
            <a:ext cx="7886700" cy="4675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175232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623888" y="1709739"/>
            <a:ext cx="7886700" cy="2852737"/>
          </a:xfrm>
        </p:spPr>
        <p:txBody>
          <a:bodyPr anchor="b"/>
          <a:lstStyle>
            <a:lvl1pPr>
              <a:defRPr sz="4500" b="1" i="0" cap="small" baseline="0"/>
            </a:lvl1pPr>
          </a:lstStyle>
          <a:p>
            <a:r>
              <a:rPr lang="ko-KR" altLang="en-US" dirty="0"/>
              <a:t>마스터 제목 스타일 편집</a:t>
            </a:r>
          </a:p>
        </p:txBody>
      </p:sp>
      <p:sp>
        <p:nvSpPr>
          <p:cNvPr id="3" name="텍스트 개체 틀 2"/>
          <p:cNvSpPr>
            <a:spLocks noGrp="1"/>
          </p:cNvSpPr>
          <p:nvPr>
            <p:ph type="body" idx="1"/>
          </p:nvPr>
        </p:nvSpPr>
        <p:spPr>
          <a:xfrm>
            <a:off x="623888" y="4589464"/>
            <a:ext cx="7886700" cy="1500187"/>
          </a:xfrm>
        </p:spPr>
        <p:txBody>
          <a:bodyPr/>
          <a:lstStyle>
            <a:lvl1pPr marL="0" indent="0">
              <a:buNone/>
              <a:defRPr sz="1800" cap="small" baseline="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ko-KR" altLang="en-US" dirty="0"/>
              <a:t>마스터 텍스트 스타일을 편집합니다</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
        <p:nvSpPr>
          <p:cNvPr id="8" name="직사각형 7"/>
          <p:cNvSpPr/>
          <p:nvPr userDrawn="1"/>
        </p:nvSpPr>
        <p:spPr>
          <a:xfrm>
            <a:off x="623888" y="4516757"/>
            <a:ext cx="7886700" cy="4571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1674437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3" name="내용 개체 틀 2"/>
          <p:cNvSpPr>
            <a:spLocks noGrp="1"/>
          </p:cNvSpPr>
          <p:nvPr>
            <p:ph sz="half" idx="1"/>
          </p:nvPr>
        </p:nvSpPr>
        <p:spPr>
          <a:xfrm>
            <a:off x="628650" y="1282203"/>
            <a:ext cx="3886200" cy="489476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29150" y="1282203"/>
            <a:ext cx="3886200" cy="489476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3F959FD-BD2E-45C2-A222-A1728690AA7B}" type="slidenum">
              <a:rPr lang="ko-KR" altLang="en-US" smtClean="0"/>
              <a:t>‹#›</a:t>
            </a:fld>
            <a:endParaRPr lang="ko-KR" altLang="en-US"/>
          </a:p>
        </p:txBody>
      </p:sp>
      <p:sp>
        <p:nvSpPr>
          <p:cNvPr id="12" name="제목 1"/>
          <p:cNvSpPr>
            <a:spLocks noGrp="1"/>
          </p:cNvSpPr>
          <p:nvPr>
            <p:ph type="title"/>
          </p:nvPr>
        </p:nvSpPr>
        <p:spPr>
          <a:xfrm>
            <a:off x="628650" y="365127"/>
            <a:ext cx="7886700" cy="673964"/>
          </a:xfrm>
        </p:spPr>
        <p:txBody>
          <a:bodyPr>
            <a:normAutofit/>
          </a:bodyPr>
          <a:lstStyle>
            <a:lvl1pPr>
              <a:defRPr sz="3000" b="1" i="0" baseline="0"/>
            </a:lvl1pPr>
          </a:lstStyle>
          <a:p>
            <a:r>
              <a:rPr lang="ko-KR" altLang="en-US" dirty="0"/>
              <a:t>마스터 제목 스타일 편집</a:t>
            </a:r>
          </a:p>
        </p:txBody>
      </p:sp>
      <p:sp>
        <p:nvSpPr>
          <p:cNvPr id="13" name="직사각형 12"/>
          <p:cNvSpPr/>
          <p:nvPr userDrawn="1"/>
        </p:nvSpPr>
        <p:spPr>
          <a:xfrm>
            <a:off x="628650" y="1039091"/>
            <a:ext cx="7886700" cy="4675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275905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629841" y="365126"/>
            <a:ext cx="7886700" cy="1325563"/>
          </a:xfrm>
        </p:spPr>
        <p:txBody>
          <a:bodyPr/>
          <a:lstStyle/>
          <a:p>
            <a:r>
              <a:rPr lang="ko-KR" altLang="en-US"/>
              <a:t>마스터 제목 스타일 편집</a:t>
            </a:r>
          </a:p>
        </p:txBody>
      </p:sp>
      <p:sp>
        <p:nvSpPr>
          <p:cNvPr id="3" name="텍스트 개체 틀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ko-KR" altLang="en-US"/>
              <a:t>마스터 텍스트 스타일을 편집합니다</a:t>
            </a:r>
          </a:p>
        </p:txBody>
      </p:sp>
      <p:sp>
        <p:nvSpPr>
          <p:cNvPr id="4" name="내용 개체 틀 3"/>
          <p:cNvSpPr>
            <a:spLocks noGrp="1"/>
          </p:cNvSpPr>
          <p:nvPr>
            <p:ph sz="half" idx="2"/>
          </p:nvPr>
        </p:nvSpPr>
        <p:spPr>
          <a:xfrm>
            <a:off x="629842" y="2505075"/>
            <a:ext cx="3868340"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ko-KR" altLang="en-US"/>
              <a:t>마스터 텍스트 스타일을 편집합니다</a:t>
            </a:r>
          </a:p>
        </p:txBody>
      </p:sp>
      <p:sp>
        <p:nvSpPr>
          <p:cNvPr id="6" name="내용 개체 틀 5"/>
          <p:cNvSpPr>
            <a:spLocks noGrp="1"/>
          </p:cNvSpPr>
          <p:nvPr>
            <p:ph sz="quarter" idx="4"/>
          </p:nvPr>
        </p:nvSpPr>
        <p:spPr>
          <a:xfrm>
            <a:off x="4629150" y="2505075"/>
            <a:ext cx="3887391"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1965401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267579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573239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629841" y="457200"/>
            <a:ext cx="2949178" cy="1600200"/>
          </a:xfrm>
        </p:spPr>
        <p:txBody>
          <a:bodyPr anchor="b"/>
          <a:lstStyle>
            <a:lvl1pPr>
              <a:defRPr sz="2400"/>
            </a:lvl1pPr>
          </a:lstStyle>
          <a:p>
            <a:r>
              <a:rPr lang="ko-KR" altLang="en-US"/>
              <a:t>마스터 제목 스타일 편집</a:t>
            </a:r>
          </a:p>
        </p:txBody>
      </p:sp>
      <p:sp>
        <p:nvSpPr>
          <p:cNvPr id="3" name="내용 개체 틀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195428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629841" y="457200"/>
            <a:ext cx="2949178" cy="1600200"/>
          </a:xfrm>
        </p:spPr>
        <p:txBody>
          <a:bodyPr anchor="b"/>
          <a:lstStyle>
            <a:lvl1pPr>
              <a:defRPr sz="2400"/>
            </a:lvl1pPr>
          </a:lstStyle>
          <a:p>
            <a:r>
              <a:rPr lang="ko-KR" altLang="en-US"/>
              <a:t>마스터 제목 스타일 편집</a:t>
            </a:r>
          </a:p>
        </p:txBody>
      </p:sp>
      <p:sp>
        <p:nvSpPr>
          <p:cNvPr id="3" name="그림 개체 틀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ko-KR" altLang="en-US"/>
              <a:t>그림을 추가하려면 아이콘을 클릭하십시오</a:t>
            </a:r>
          </a:p>
        </p:txBody>
      </p:sp>
      <p:sp>
        <p:nvSpPr>
          <p:cNvPr id="4" name="텍스트 개체 틀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223893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628650" y="365126"/>
            <a:ext cx="7886700" cy="861001"/>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628650" y="1366405"/>
            <a:ext cx="7886700" cy="4810558"/>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3F959FD-BD2E-45C2-A222-A1728690AA7B}" type="slidenum">
              <a:rPr lang="ko-KR" altLang="en-US" smtClean="0"/>
              <a:t>‹#›</a:t>
            </a:fld>
            <a:endParaRPr lang="ko-KR" altLang="en-US"/>
          </a:p>
        </p:txBody>
      </p:sp>
      <p:pic>
        <p:nvPicPr>
          <p:cNvPr id="14" name="Picture 6"/>
          <p:cNvPicPr>
            <a:picLocks noChangeAspect="1"/>
          </p:cNvPicPr>
          <p:nvPr/>
        </p:nvPicPr>
        <p:blipFill>
          <a:blip r:embed="rId13"/>
          <a:stretch>
            <a:fillRect/>
          </a:stretch>
        </p:blipFill>
        <p:spPr>
          <a:xfrm>
            <a:off x="117041" y="6610495"/>
            <a:ext cx="3152316" cy="167169"/>
          </a:xfrm>
          <a:prstGeom prst="rect">
            <a:avLst/>
          </a:prstGeom>
        </p:spPr>
      </p:pic>
      <p:pic>
        <p:nvPicPr>
          <p:cNvPr id="12" name="Picture 2"/>
          <p:cNvPicPr>
            <a:picLocks noChangeAspect="1"/>
          </p:cNvPicPr>
          <p:nvPr userDrawn="1"/>
        </p:nvPicPr>
        <p:blipFill>
          <a:blip r:embed="rId14"/>
          <a:stretch>
            <a:fillRect/>
          </a:stretch>
        </p:blipFill>
        <p:spPr>
          <a:xfrm>
            <a:off x="6906529" y="29868"/>
            <a:ext cx="2188851" cy="249138"/>
          </a:xfrm>
          <a:prstGeom prst="rect">
            <a:avLst/>
          </a:prstGeom>
        </p:spPr>
      </p:pic>
      <p:pic>
        <p:nvPicPr>
          <p:cNvPr id="39" name="Picture 3"/>
          <p:cNvPicPr>
            <a:picLocks noChangeAspect="1"/>
          </p:cNvPicPr>
          <p:nvPr userDrawn="1"/>
        </p:nvPicPr>
        <p:blipFill>
          <a:blip r:embed="rId15"/>
          <a:stretch>
            <a:fillRect/>
          </a:stretch>
        </p:blipFill>
        <p:spPr>
          <a:xfrm>
            <a:off x="7953826" y="6401348"/>
            <a:ext cx="1065888" cy="413815"/>
          </a:xfrm>
          <a:prstGeom prst="rect">
            <a:avLst/>
          </a:prstGeom>
        </p:spPr>
      </p:pic>
      <p:sp>
        <p:nvSpPr>
          <p:cNvPr id="8" name="직사각형 7">
            <a:extLst>
              <a:ext uri="{FF2B5EF4-FFF2-40B4-BE49-F238E27FC236}">
                <a16:creationId xmlns:a16="http://schemas.microsoft.com/office/drawing/2014/main" id="{D2472155-5AA1-6A4A-A618-C6D02A490C45}"/>
              </a:ext>
            </a:extLst>
          </p:cNvPr>
          <p:cNvSpPr/>
          <p:nvPr userDrawn="1"/>
        </p:nvSpPr>
        <p:spPr>
          <a:xfrm>
            <a:off x="111618" y="-14317"/>
            <a:ext cx="2620737"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JVET - </a:t>
            </a:r>
          </a:p>
        </p:txBody>
      </p:sp>
    </p:spTree>
    <p:extLst>
      <p:ext uri="{BB962C8B-B14F-4D97-AF65-F5344CB8AC3E}">
        <p14:creationId xmlns:p14="http://schemas.microsoft.com/office/powerpoint/2010/main" val="3229242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1"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1" hangingPunct="1">
        <a:lnSpc>
          <a:spcPct val="90000"/>
        </a:lnSpc>
        <a:spcBef>
          <a:spcPts val="750"/>
        </a:spcBef>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1" hangingPunct="1">
        <a:lnSpc>
          <a:spcPct val="90000"/>
        </a:lnSpc>
        <a:spcBef>
          <a:spcPts val="375"/>
        </a:spcBef>
        <a:buFont typeface="맑은 고딕" panose="020B0503020000020004" pitchFamily="50" charset="-127"/>
        <a:buChar char="–"/>
        <a:defRPr sz="1800" kern="1200">
          <a:solidFill>
            <a:schemeClr val="tx1"/>
          </a:solidFill>
          <a:latin typeface="+mn-lt"/>
          <a:ea typeface="+mn-ea"/>
          <a:cs typeface="+mn-cs"/>
        </a:defRPr>
      </a:lvl2pPr>
      <a:lvl3pPr marL="857250" indent="-171450" algn="l" defTabSz="685800" rtl="0" eaLnBrk="1" latinLnBrk="1"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314450" indent="-2857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ko-KR"/>
      </a:defPPr>
      <a:lvl1pPr marL="0" algn="l" defTabSz="685800" rtl="0" eaLnBrk="1" latinLnBrk="1" hangingPunct="1">
        <a:defRPr sz="1350" kern="1200">
          <a:solidFill>
            <a:schemeClr val="tx1"/>
          </a:solidFill>
          <a:latin typeface="+mn-lt"/>
          <a:ea typeface="+mn-ea"/>
          <a:cs typeface="+mn-cs"/>
        </a:defRPr>
      </a:lvl1pPr>
      <a:lvl2pPr marL="342900" algn="l" defTabSz="685800" rtl="0" eaLnBrk="1" latinLnBrk="1" hangingPunct="1">
        <a:defRPr sz="1350" kern="1200">
          <a:solidFill>
            <a:schemeClr val="tx1"/>
          </a:solidFill>
          <a:latin typeface="+mn-lt"/>
          <a:ea typeface="+mn-ea"/>
          <a:cs typeface="+mn-cs"/>
        </a:defRPr>
      </a:lvl2pPr>
      <a:lvl3pPr marL="685800" algn="l" defTabSz="685800" rtl="0" eaLnBrk="1" latinLnBrk="1" hangingPunct="1">
        <a:defRPr sz="1350" kern="1200">
          <a:solidFill>
            <a:schemeClr val="tx1"/>
          </a:solidFill>
          <a:latin typeface="+mn-lt"/>
          <a:ea typeface="+mn-ea"/>
          <a:cs typeface="+mn-cs"/>
        </a:defRPr>
      </a:lvl3pPr>
      <a:lvl4pPr marL="1028700" algn="l" defTabSz="685800" rtl="0" eaLnBrk="1" latinLnBrk="1" hangingPunct="1">
        <a:defRPr sz="1350" kern="1200">
          <a:solidFill>
            <a:schemeClr val="tx1"/>
          </a:solidFill>
          <a:latin typeface="+mn-lt"/>
          <a:ea typeface="+mn-ea"/>
          <a:cs typeface="+mn-cs"/>
        </a:defRPr>
      </a:lvl4pPr>
      <a:lvl5pPr marL="1371600" algn="l" defTabSz="685800" rtl="0" eaLnBrk="1" latinLnBrk="1" hangingPunct="1">
        <a:defRPr sz="1350" kern="1200">
          <a:solidFill>
            <a:schemeClr val="tx1"/>
          </a:solidFill>
          <a:latin typeface="+mn-lt"/>
          <a:ea typeface="+mn-ea"/>
          <a:cs typeface="+mn-cs"/>
        </a:defRPr>
      </a:lvl5pPr>
      <a:lvl6pPr marL="1714500" algn="l" defTabSz="685800" rtl="0" eaLnBrk="1" latinLnBrk="1" hangingPunct="1">
        <a:defRPr sz="1350" kern="1200">
          <a:solidFill>
            <a:schemeClr val="tx1"/>
          </a:solidFill>
          <a:latin typeface="+mn-lt"/>
          <a:ea typeface="+mn-ea"/>
          <a:cs typeface="+mn-cs"/>
        </a:defRPr>
      </a:lvl6pPr>
      <a:lvl7pPr marL="2057400" algn="l" defTabSz="685800" rtl="0" eaLnBrk="1" latinLnBrk="1" hangingPunct="1">
        <a:defRPr sz="1350" kern="1200">
          <a:solidFill>
            <a:schemeClr val="tx1"/>
          </a:solidFill>
          <a:latin typeface="+mn-lt"/>
          <a:ea typeface="+mn-ea"/>
          <a:cs typeface="+mn-cs"/>
        </a:defRPr>
      </a:lvl7pPr>
      <a:lvl8pPr marL="2400300" algn="l" defTabSz="685800" rtl="0" eaLnBrk="1" latinLnBrk="1" hangingPunct="1">
        <a:defRPr sz="1350" kern="1200">
          <a:solidFill>
            <a:schemeClr val="tx1"/>
          </a:solidFill>
          <a:latin typeface="+mn-lt"/>
          <a:ea typeface="+mn-ea"/>
          <a:cs typeface="+mn-cs"/>
        </a:defRPr>
      </a:lvl8pPr>
      <a:lvl9pPr marL="2743200" algn="l" defTabSz="685800" rtl="0" eaLnBrk="1" latinLnBrk="1"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package" Target="../embeddings/Microsoft_Word___1.docx"/><Relationship Id="rId4" Type="http://schemas.openxmlformats.org/officeDocument/2006/relationships/image" Target="../media/image12.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5.emf"/><Relationship Id="rId5" Type="http://schemas.openxmlformats.org/officeDocument/2006/relationships/package" Target="../embeddings/Microsoft_Word___3.docx"/><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142999" y="1122363"/>
            <a:ext cx="7626531" cy="2387600"/>
          </a:xfrm>
        </p:spPr>
        <p:txBody>
          <a:bodyPr>
            <a:normAutofit fontScale="90000"/>
          </a:bodyPr>
          <a:lstStyle/>
          <a:p>
            <a:pPr algn="l"/>
            <a:r>
              <a:rPr lang="en-US" altLang="ko-KR" dirty="0"/>
              <a:t>[JVET-L0065]</a:t>
            </a:r>
            <a:br>
              <a:rPr lang="en-US" altLang="ko-KR" dirty="0"/>
            </a:br>
            <a:r>
              <a:rPr lang="en-US" altLang="ko-KR" dirty="0"/>
              <a:t>CE3-related: </a:t>
            </a:r>
            <a:br>
              <a:rPr lang="en-US" altLang="ko-KR" dirty="0"/>
            </a:br>
            <a:r>
              <a:rPr lang="en-US" altLang="ko-KR" dirty="0"/>
              <a:t>One-line CCLM for Reduction of Reference Sample Lines</a:t>
            </a:r>
            <a:r>
              <a:rPr lang="ko-KR" altLang="ko-KR" dirty="0"/>
              <a:t> </a:t>
            </a:r>
            <a:endParaRPr lang="en-US" altLang="ko-KR" dirty="0"/>
          </a:p>
        </p:txBody>
      </p:sp>
      <p:sp>
        <p:nvSpPr>
          <p:cNvPr id="3" name="부제목 2"/>
          <p:cNvSpPr>
            <a:spLocks noGrp="1"/>
          </p:cNvSpPr>
          <p:nvPr>
            <p:ph type="subTitle" idx="1"/>
          </p:nvPr>
        </p:nvSpPr>
        <p:spPr>
          <a:xfrm>
            <a:off x="1143000" y="3821068"/>
            <a:ext cx="6858000" cy="1582954"/>
          </a:xfrm>
        </p:spPr>
        <p:txBody>
          <a:bodyPr>
            <a:normAutofit/>
          </a:bodyPr>
          <a:lstStyle/>
          <a:p>
            <a:r>
              <a:rPr lang="en-US" altLang="ko-KR" sz="2400" dirty="0" err="1"/>
              <a:t>Kwangwoon</a:t>
            </a:r>
            <a:r>
              <a:rPr lang="en-US" altLang="ko-KR" sz="2400" dirty="0"/>
              <a:t> University (KWU)</a:t>
            </a:r>
            <a:endParaRPr lang="ko-KR" altLang="en-US" dirty="0"/>
          </a:p>
        </p:txBody>
      </p:sp>
      <p:sp>
        <p:nvSpPr>
          <p:cNvPr id="4" name="직사각형 3">
            <a:extLst>
              <a:ext uri="{FF2B5EF4-FFF2-40B4-BE49-F238E27FC236}">
                <a16:creationId xmlns:a16="http://schemas.microsoft.com/office/drawing/2014/main" id="{E92938F3-6072-CF47-B0BB-B53F1C992F2E}"/>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1011226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B542901-EBB4-074A-A52D-189BDE246783}"/>
              </a:ext>
            </a:extLst>
          </p:cNvPr>
          <p:cNvSpPr>
            <a:spLocks noGrp="1"/>
          </p:cNvSpPr>
          <p:nvPr>
            <p:ph type="title"/>
          </p:nvPr>
        </p:nvSpPr>
        <p:spPr/>
        <p:txBody>
          <a:bodyPr/>
          <a:lstStyle/>
          <a:p>
            <a:r>
              <a:rPr kumimoji="1" lang="en-US" altLang="ko-KR" dirty="0"/>
              <a:t>Proposed CCLM Mode</a:t>
            </a:r>
            <a:endParaRPr kumimoji="1" lang="ko-KR" altLang="en-US" dirty="0"/>
          </a:p>
        </p:txBody>
      </p:sp>
      <p:sp>
        <p:nvSpPr>
          <p:cNvPr id="3" name="내용 개체 틀 2">
            <a:extLst>
              <a:ext uri="{FF2B5EF4-FFF2-40B4-BE49-F238E27FC236}">
                <a16:creationId xmlns:a16="http://schemas.microsoft.com/office/drawing/2014/main" id="{4DD98C2E-DE13-3249-910A-705BBF7FBE4E}"/>
              </a:ext>
            </a:extLst>
          </p:cNvPr>
          <p:cNvSpPr>
            <a:spLocks noGrp="1"/>
          </p:cNvSpPr>
          <p:nvPr>
            <p:ph idx="1"/>
          </p:nvPr>
        </p:nvSpPr>
        <p:spPr/>
        <p:txBody>
          <a:bodyPr/>
          <a:lstStyle/>
          <a:p>
            <a:r>
              <a:rPr lang="en-US" altLang="ko-KR" dirty="0"/>
              <a:t>Diagram of the proposed CCLM method</a:t>
            </a:r>
            <a:r>
              <a:rPr lang="ko-KR" altLang="ko-KR" dirty="0"/>
              <a:t> </a:t>
            </a:r>
            <a:endParaRPr kumimoji="1" lang="ko-KR" altLang="en-US" dirty="0"/>
          </a:p>
        </p:txBody>
      </p:sp>
      <p:grpSp>
        <p:nvGrpSpPr>
          <p:cNvPr id="7" name="그룹 6">
            <a:extLst>
              <a:ext uri="{FF2B5EF4-FFF2-40B4-BE49-F238E27FC236}">
                <a16:creationId xmlns:a16="http://schemas.microsoft.com/office/drawing/2014/main" id="{C6467099-73E6-5B46-8BF9-46B6B307EB36}"/>
              </a:ext>
            </a:extLst>
          </p:cNvPr>
          <p:cNvGrpSpPr/>
          <p:nvPr/>
        </p:nvGrpSpPr>
        <p:grpSpPr>
          <a:xfrm>
            <a:off x="33123" y="1717287"/>
            <a:ext cx="8855331" cy="5051503"/>
            <a:chOff x="33123" y="1717287"/>
            <a:chExt cx="8855331" cy="5051503"/>
          </a:xfrm>
        </p:grpSpPr>
        <p:sp>
          <p:nvSpPr>
            <p:cNvPr id="239" name="화살표: 오른쪽 17">
              <a:extLst>
                <a:ext uri="{FF2B5EF4-FFF2-40B4-BE49-F238E27FC236}">
                  <a16:creationId xmlns:a16="http://schemas.microsoft.com/office/drawing/2014/main" id="{5BDF15DD-309F-3E46-9E0F-0B19056DC34A}"/>
                </a:ext>
              </a:extLst>
            </p:cNvPr>
            <p:cNvSpPr/>
            <p:nvPr/>
          </p:nvSpPr>
          <p:spPr>
            <a:xfrm>
              <a:off x="2866048" y="3516854"/>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sp>
          <p:nvSpPr>
            <p:cNvPr id="285" name="TextBox 284">
              <a:extLst>
                <a:ext uri="{FF2B5EF4-FFF2-40B4-BE49-F238E27FC236}">
                  <a16:creationId xmlns:a16="http://schemas.microsoft.com/office/drawing/2014/main" id="{5A3F93BB-DE7B-7F45-8C17-4802B8E41F0A}"/>
                </a:ext>
              </a:extLst>
            </p:cNvPr>
            <p:cNvSpPr txBox="1"/>
            <p:nvPr/>
          </p:nvSpPr>
          <p:spPr>
            <a:xfrm>
              <a:off x="111679" y="1717287"/>
              <a:ext cx="2608858" cy="307777"/>
            </a:xfrm>
            <a:prstGeom prst="rect">
              <a:avLst/>
            </a:prstGeom>
            <a:noFill/>
          </p:spPr>
          <p:txBody>
            <a:bodyPr wrap="square" rtlCol="0">
              <a:spAutoFit/>
            </a:bodyPr>
            <a:lstStyle/>
            <a:p>
              <a:pPr algn="ctr"/>
              <a:r>
                <a:rPr lang="en-US" altLang="ko-KR" sz="1400" b="1" dirty="0"/>
                <a:t>Down-sampling for </a:t>
              </a:r>
              <a:r>
                <a:rPr lang="en-US" altLang="ko-KR" sz="1400" b="1" dirty="0" err="1"/>
                <a:t>Luma</a:t>
              </a:r>
              <a:endParaRPr lang="ko-KR" altLang="en-US" sz="1400" b="1" dirty="0"/>
            </a:p>
          </p:txBody>
        </p:sp>
        <p:sp>
          <p:nvSpPr>
            <p:cNvPr id="240" name="직사각형 239">
              <a:extLst>
                <a:ext uri="{FF2B5EF4-FFF2-40B4-BE49-F238E27FC236}">
                  <a16:creationId xmlns:a16="http://schemas.microsoft.com/office/drawing/2014/main" id="{71C18575-4098-2249-B1DA-8D2D5CBA16D9}"/>
                </a:ext>
              </a:extLst>
            </p:cNvPr>
            <p:cNvSpPr/>
            <p:nvPr/>
          </p:nvSpPr>
          <p:spPr>
            <a:xfrm>
              <a:off x="3764750" y="35692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1" name="직사각형 240">
              <a:extLst>
                <a:ext uri="{FF2B5EF4-FFF2-40B4-BE49-F238E27FC236}">
                  <a16:creationId xmlns:a16="http://schemas.microsoft.com/office/drawing/2014/main" id="{328D3A6B-0650-0040-AFD1-7B1880EB54F6}"/>
                </a:ext>
              </a:extLst>
            </p:cNvPr>
            <p:cNvSpPr/>
            <p:nvPr/>
          </p:nvSpPr>
          <p:spPr>
            <a:xfrm>
              <a:off x="3936098" y="35692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2" name="직사각형 241">
              <a:extLst>
                <a:ext uri="{FF2B5EF4-FFF2-40B4-BE49-F238E27FC236}">
                  <a16:creationId xmlns:a16="http://schemas.microsoft.com/office/drawing/2014/main" id="{E1933F93-2C27-8C4C-ADE0-E007088EDEA9}"/>
                </a:ext>
              </a:extLst>
            </p:cNvPr>
            <p:cNvSpPr/>
            <p:nvPr/>
          </p:nvSpPr>
          <p:spPr>
            <a:xfrm>
              <a:off x="4107445" y="35692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8BFBA8F-BE66-D34E-87A3-1EB7B1ECA7D1}"/>
                </a:ext>
              </a:extLst>
            </p:cNvPr>
            <p:cNvSpPr/>
            <p:nvPr/>
          </p:nvSpPr>
          <p:spPr>
            <a:xfrm>
              <a:off x="3593402"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4" name="직사각형 243">
              <a:extLst>
                <a:ext uri="{FF2B5EF4-FFF2-40B4-BE49-F238E27FC236}">
                  <a16:creationId xmlns:a16="http://schemas.microsoft.com/office/drawing/2014/main" id="{AD3AA78C-60FE-0940-BB61-983773C98302}"/>
                </a:ext>
              </a:extLst>
            </p:cNvPr>
            <p:cNvSpPr/>
            <p:nvPr/>
          </p:nvSpPr>
          <p:spPr>
            <a:xfrm>
              <a:off x="3764750"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5" name="직사각형 244">
              <a:extLst>
                <a:ext uri="{FF2B5EF4-FFF2-40B4-BE49-F238E27FC236}">
                  <a16:creationId xmlns:a16="http://schemas.microsoft.com/office/drawing/2014/main" id="{B98A08B5-40C9-5B4B-9840-730F4FF0072A}"/>
                </a:ext>
              </a:extLst>
            </p:cNvPr>
            <p:cNvSpPr/>
            <p:nvPr/>
          </p:nvSpPr>
          <p:spPr>
            <a:xfrm>
              <a:off x="3936098"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6" name="직사각형 245">
              <a:extLst>
                <a:ext uri="{FF2B5EF4-FFF2-40B4-BE49-F238E27FC236}">
                  <a16:creationId xmlns:a16="http://schemas.microsoft.com/office/drawing/2014/main" id="{D1503BCF-2AA9-1648-A7CE-D1BD109B4CFB}"/>
                </a:ext>
              </a:extLst>
            </p:cNvPr>
            <p:cNvSpPr/>
            <p:nvPr/>
          </p:nvSpPr>
          <p:spPr>
            <a:xfrm>
              <a:off x="4107445"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7" name="직사각형 246">
              <a:extLst>
                <a:ext uri="{FF2B5EF4-FFF2-40B4-BE49-F238E27FC236}">
                  <a16:creationId xmlns:a16="http://schemas.microsoft.com/office/drawing/2014/main" id="{C526FD50-E006-C04A-9AAB-F038104801A6}"/>
                </a:ext>
              </a:extLst>
            </p:cNvPr>
            <p:cNvSpPr/>
            <p:nvPr/>
          </p:nvSpPr>
          <p:spPr>
            <a:xfrm>
              <a:off x="3593402" y="3405850"/>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8" name="직사각형 247">
              <a:extLst>
                <a:ext uri="{FF2B5EF4-FFF2-40B4-BE49-F238E27FC236}">
                  <a16:creationId xmlns:a16="http://schemas.microsoft.com/office/drawing/2014/main" id="{9BD84122-7B12-9D4B-BA5B-1EB1932BCA72}"/>
                </a:ext>
              </a:extLst>
            </p:cNvPr>
            <p:cNvSpPr/>
            <p:nvPr/>
          </p:nvSpPr>
          <p:spPr>
            <a:xfrm>
              <a:off x="3764750" y="3405850"/>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9" name="직사각형 248">
              <a:extLst>
                <a:ext uri="{FF2B5EF4-FFF2-40B4-BE49-F238E27FC236}">
                  <a16:creationId xmlns:a16="http://schemas.microsoft.com/office/drawing/2014/main" id="{0977CB55-1F0E-F44B-952C-CAFF5B1A708D}"/>
                </a:ext>
              </a:extLst>
            </p:cNvPr>
            <p:cNvSpPr/>
            <p:nvPr/>
          </p:nvSpPr>
          <p:spPr>
            <a:xfrm>
              <a:off x="3936098" y="3405850"/>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0" name="직사각형 249">
              <a:extLst>
                <a:ext uri="{FF2B5EF4-FFF2-40B4-BE49-F238E27FC236}">
                  <a16:creationId xmlns:a16="http://schemas.microsoft.com/office/drawing/2014/main" id="{E4DBB8EC-0853-1149-9B6E-59600CC090E0}"/>
                </a:ext>
              </a:extLst>
            </p:cNvPr>
            <p:cNvSpPr/>
            <p:nvPr/>
          </p:nvSpPr>
          <p:spPr>
            <a:xfrm>
              <a:off x="4107445" y="3405850"/>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1" name="직사각형 250">
              <a:extLst>
                <a:ext uri="{FF2B5EF4-FFF2-40B4-BE49-F238E27FC236}">
                  <a16:creationId xmlns:a16="http://schemas.microsoft.com/office/drawing/2014/main" id="{04985D9C-A39A-0240-BD73-7D9792C3EE40}"/>
                </a:ext>
              </a:extLst>
            </p:cNvPr>
            <p:cNvSpPr/>
            <p:nvPr/>
          </p:nvSpPr>
          <p:spPr>
            <a:xfrm>
              <a:off x="3422055" y="356928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52" name="직사각형 251">
              <a:extLst>
                <a:ext uri="{FF2B5EF4-FFF2-40B4-BE49-F238E27FC236}">
                  <a16:creationId xmlns:a16="http://schemas.microsoft.com/office/drawing/2014/main" id="{2B042B31-156F-F745-BCA7-AEF00339D820}"/>
                </a:ext>
              </a:extLst>
            </p:cNvPr>
            <p:cNvSpPr/>
            <p:nvPr/>
          </p:nvSpPr>
          <p:spPr>
            <a:xfrm>
              <a:off x="3422055" y="373272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53" name="직사각형 252">
              <a:extLst>
                <a:ext uri="{FF2B5EF4-FFF2-40B4-BE49-F238E27FC236}">
                  <a16:creationId xmlns:a16="http://schemas.microsoft.com/office/drawing/2014/main" id="{762EAF9D-0D3F-A84E-9DF9-96B759513F2F}"/>
                </a:ext>
              </a:extLst>
            </p:cNvPr>
            <p:cNvSpPr/>
            <p:nvPr/>
          </p:nvSpPr>
          <p:spPr>
            <a:xfrm>
              <a:off x="3593402" y="3569288"/>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254" name="직선 연결선 221">
              <a:extLst>
                <a:ext uri="{FF2B5EF4-FFF2-40B4-BE49-F238E27FC236}">
                  <a16:creationId xmlns:a16="http://schemas.microsoft.com/office/drawing/2014/main" id="{03ED7E15-D749-5740-AC80-9459E6B5345D}"/>
                </a:ext>
              </a:extLst>
            </p:cNvPr>
            <p:cNvCxnSpPr>
              <a:cxnSpLocks/>
            </p:cNvCxnSpPr>
            <p:nvPr/>
          </p:nvCxnSpPr>
          <p:spPr>
            <a:xfrm flipV="1">
              <a:off x="3601632" y="3051359"/>
              <a:ext cx="0" cy="10314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55" name="직선 연결선 222">
              <a:extLst>
                <a:ext uri="{FF2B5EF4-FFF2-40B4-BE49-F238E27FC236}">
                  <a16:creationId xmlns:a16="http://schemas.microsoft.com/office/drawing/2014/main" id="{8BC54059-01F9-D943-9392-813D24D1C466}"/>
                </a:ext>
              </a:extLst>
            </p:cNvPr>
            <p:cNvCxnSpPr>
              <a:cxnSpLocks/>
            </p:cNvCxnSpPr>
            <p:nvPr/>
          </p:nvCxnSpPr>
          <p:spPr>
            <a:xfrm>
              <a:off x="3251531" y="3569288"/>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6" name="직사각형 255">
              <a:extLst>
                <a:ext uri="{FF2B5EF4-FFF2-40B4-BE49-F238E27FC236}">
                  <a16:creationId xmlns:a16="http://schemas.microsoft.com/office/drawing/2014/main" id="{3DFB1EF0-7ECB-6043-8CC2-BAB835501015}"/>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7" name="직사각형 256">
              <a:extLst>
                <a:ext uri="{FF2B5EF4-FFF2-40B4-BE49-F238E27FC236}">
                  <a16:creationId xmlns:a16="http://schemas.microsoft.com/office/drawing/2014/main" id="{A5C873A9-9E86-7748-B36C-AEF0FDD3E5D0}"/>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8" name="직사각형 257">
              <a:extLst>
                <a:ext uri="{FF2B5EF4-FFF2-40B4-BE49-F238E27FC236}">
                  <a16:creationId xmlns:a16="http://schemas.microsoft.com/office/drawing/2014/main" id="{0827DA96-DAF7-4C44-9C03-82D46611C79D}"/>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9" name="직사각형 258">
              <a:extLst>
                <a:ext uri="{FF2B5EF4-FFF2-40B4-BE49-F238E27FC236}">
                  <a16:creationId xmlns:a16="http://schemas.microsoft.com/office/drawing/2014/main" id="{E131214D-6E2A-6B4C-B233-4AE04551F9EF}"/>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0" name="직사각형 259">
              <a:extLst>
                <a:ext uri="{FF2B5EF4-FFF2-40B4-BE49-F238E27FC236}">
                  <a16:creationId xmlns:a16="http://schemas.microsoft.com/office/drawing/2014/main" id="{88A56E3A-207B-6E44-952D-DA62D494ABCB}"/>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1" name="직사각형 260">
              <a:extLst>
                <a:ext uri="{FF2B5EF4-FFF2-40B4-BE49-F238E27FC236}">
                  <a16:creationId xmlns:a16="http://schemas.microsoft.com/office/drawing/2014/main" id="{65B1EB84-B7B8-214D-912E-F52B18382E81}"/>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2" name="직사각형 261">
              <a:extLst>
                <a:ext uri="{FF2B5EF4-FFF2-40B4-BE49-F238E27FC236}">
                  <a16:creationId xmlns:a16="http://schemas.microsoft.com/office/drawing/2014/main" id="{2F21547F-685D-E340-B7D0-FD6D15346F60}"/>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3" name="직사각형 262">
              <a:extLst>
                <a:ext uri="{FF2B5EF4-FFF2-40B4-BE49-F238E27FC236}">
                  <a16:creationId xmlns:a16="http://schemas.microsoft.com/office/drawing/2014/main" id="{F87F0FEB-E9DD-1C4E-9434-1CCBB2BD5DF6}"/>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4" name="직사각형 263">
              <a:extLst>
                <a:ext uri="{FF2B5EF4-FFF2-40B4-BE49-F238E27FC236}">
                  <a16:creationId xmlns:a16="http://schemas.microsoft.com/office/drawing/2014/main" id="{40CB8499-4FC9-DB42-AC49-A80551468ABF}"/>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5" name="직사각형 264">
              <a:extLst>
                <a:ext uri="{FF2B5EF4-FFF2-40B4-BE49-F238E27FC236}">
                  <a16:creationId xmlns:a16="http://schemas.microsoft.com/office/drawing/2014/main" id="{D0D1A46B-49B6-EB4D-A8DB-77144DB6A128}"/>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6" name="직사각형 265">
              <a:extLst>
                <a:ext uri="{FF2B5EF4-FFF2-40B4-BE49-F238E27FC236}">
                  <a16:creationId xmlns:a16="http://schemas.microsoft.com/office/drawing/2014/main" id="{E131A843-1F01-7E4A-AAA3-831A740A7B3A}"/>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7" name="직사각형 266">
              <a:extLst>
                <a:ext uri="{FF2B5EF4-FFF2-40B4-BE49-F238E27FC236}">
                  <a16:creationId xmlns:a16="http://schemas.microsoft.com/office/drawing/2014/main" id="{63C66AE9-1AFC-C449-B27B-8C8B50C61CE9}"/>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8" name="직사각형 267">
              <a:extLst>
                <a:ext uri="{FF2B5EF4-FFF2-40B4-BE49-F238E27FC236}">
                  <a16:creationId xmlns:a16="http://schemas.microsoft.com/office/drawing/2014/main" id="{C7C8667C-252F-A644-8D05-4665C27069E4}"/>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9" name="직사각형 268">
              <a:extLst>
                <a:ext uri="{FF2B5EF4-FFF2-40B4-BE49-F238E27FC236}">
                  <a16:creationId xmlns:a16="http://schemas.microsoft.com/office/drawing/2014/main" id="{B7503D83-B45A-1F43-8A28-AB4EF00D5618}"/>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270" name="직선 연결선 249">
              <a:extLst>
                <a:ext uri="{FF2B5EF4-FFF2-40B4-BE49-F238E27FC236}">
                  <a16:creationId xmlns:a16="http://schemas.microsoft.com/office/drawing/2014/main" id="{F8126921-1CA5-4943-B7D2-DBB6493A05C4}"/>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71" name="직선 연결선 250">
              <a:extLst>
                <a:ext uri="{FF2B5EF4-FFF2-40B4-BE49-F238E27FC236}">
                  <a16:creationId xmlns:a16="http://schemas.microsoft.com/office/drawing/2014/main" id="{CB35F1FF-B92B-034B-9198-353BD6A4277C}"/>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72" name="연결선: 꺾임 36">
              <a:extLst>
                <a:ext uri="{FF2B5EF4-FFF2-40B4-BE49-F238E27FC236}">
                  <a16:creationId xmlns:a16="http://schemas.microsoft.com/office/drawing/2014/main" id="{E793797B-F58A-CB4C-8DAA-6CEAE1F56432}"/>
                </a:ext>
              </a:extLst>
            </p:cNvPr>
            <p:cNvCxnSpPr>
              <a:cxnSpLocks/>
              <a:stCxn id="304" idx="3"/>
              <a:endCxn id="308" idx="0"/>
            </p:cNvCxnSpPr>
            <p:nvPr/>
          </p:nvCxnSpPr>
          <p:spPr>
            <a:xfrm>
              <a:off x="5622747" y="3592889"/>
              <a:ext cx="484448" cy="241899"/>
            </a:xfrm>
            <a:prstGeom prst="bentConnector2">
              <a:avLst/>
            </a:prstGeom>
            <a:ln>
              <a:tailEnd type="triangle"/>
            </a:ln>
          </p:spPr>
          <p:style>
            <a:lnRef idx="3">
              <a:schemeClr val="dk1"/>
            </a:lnRef>
            <a:fillRef idx="0">
              <a:schemeClr val="dk1"/>
            </a:fillRef>
            <a:effectRef idx="2">
              <a:schemeClr val="dk1"/>
            </a:effectRef>
            <a:fontRef idx="minor">
              <a:schemeClr val="tx1"/>
            </a:fontRef>
          </p:style>
        </p:cxnSp>
        <p:cxnSp>
          <p:nvCxnSpPr>
            <p:cNvPr id="273" name="연결선: 꺾임 278">
              <a:extLst>
                <a:ext uri="{FF2B5EF4-FFF2-40B4-BE49-F238E27FC236}">
                  <a16:creationId xmlns:a16="http://schemas.microsoft.com/office/drawing/2014/main" id="{48929F5F-E882-7948-89B1-C8582ACFD212}"/>
                </a:ext>
              </a:extLst>
            </p:cNvPr>
            <p:cNvCxnSpPr>
              <a:cxnSpLocks/>
              <a:stCxn id="304" idx="3"/>
              <a:endCxn id="310" idx="0"/>
            </p:cNvCxnSpPr>
            <p:nvPr/>
          </p:nvCxnSpPr>
          <p:spPr>
            <a:xfrm>
              <a:off x="5622747" y="3592889"/>
              <a:ext cx="2158200" cy="217648"/>
            </a:xfrm>
            <a:prstGeom prst="bentConnector2">
              <a:avLst/>
            </a:prstGeom>
            <a:ln>
              <a:tailEnd type="triangle"/>
            </a:ln>
          </p:spPr>
          <p:style>
            <a:lnRef idx="3">
              <a:schemeClr val="dk1"/>
            </a:lnRef>
            <a:fillRef idx="0">
              <a:schemeClr val="dk1"/>
            </a:fillRef>
            <a:effectRef idx="2">
              <a:schemeClr val="dk1"/>
            </a:effectRef>
            <a:fontRef idx="minor">
              <a:schemeClr val="tx1"/>
            </a:fontRef>
          </p:style>
        </p:cxnSp>
        <p:grpSp>
          <p:nvGrpSpPr>
            <p:cNvPr id="274" name="그룹 273">
              <a:extLst>
                <a:ext uri="{FF2B5EF4-FFF2-40B4-BE49-F238E27FC236}">
                  <a16:creationId xmlns:a16="http://schemas.microsoft.com/office/drawing/2014/main" id="{DF429A1C-572B-704E-8608-E1FF22D2BC5A}"/>
                </a:ext>
              </a:extLst>
            </p:cNvPr>
            <p:cNvGrpSpPr/>
            <p:nvPr/>
          </p:nvGrpSpPr>
          <p:grpSpPr>
            <a:xfrm>
              <a:off x="5827565" y="3810538"/>
              <a:ext cx="2362546" cy="548897"/>
              <a:chOff x="8016590" y="2939711"/>
              <a:chExt cx="3481349" cy="808830"/>
            </a:xfrm>
          </p:grpSpPr>
          <p:sp>
            <p:nvSpPr>
              <p:cNvPr id="307" name="직사각형 306">
                <a:extLst>
                  <a:ext uri="{FF2B5EF4-FFF2-40B4-BE49-F238E27FC236}">
                    <a16:creationId xmlns:a16="http://schemas.microsoft.com/office/drawing/2014/main" id="{F406B3F5-B37F-FC4D-8490-F8CB5D0471A8}"/>
                  </a:ext>
                </a:extLst>
              </p:cNvPr>
              <p:cNvSpPr/>
              <p:nvPr/>
            </p:nvSpPr>
            <p:spPr>
              <a:xfrm>
                <a:off x="8811103" y="3118554"/>
                <a:ext cx="1101963" cy="483642"/>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r>
                  <a:rPr lang="en-US" altLang="ko-KR" sz="600" b="1" dirty="0">
                    <a:solidFill>
                      <a:schemeClr val="tx1"/>
                    </a:solidFill>
                  </a:rPr>
                  <a:t>Down sampled</a:t>
                </a:r>
                <a:br>
                  <a:rPr lang="en-US" altLang="ko-KR" sz="600" b="1" dirty="0">
                    <a:solidFill>
                      <a:schemeClr val="tx1"/>
                    </a:solidFill>
                  </a:rPr>
                </a:br>
                <a:r>
                  <a:rPr lang="en-US" altLang="ko-KR" sz="600" b="1" dirty="0" err="1">
                    <a:solidFill>
                      <a:schemeClr val="tx1"/>
                    </a:solidFill>
                  </a:rPr>
                  <a:t>Luma</a:t>
                </a:r>
                <a:r>
                  <a:rPr lang="en-US" altLang="ko-KR" sz="600" b="1" dirty="0">
                    <a:solidFill>
                      <a:schemeClr val="tx1"/>
                    </a:solidFill>
                  </a:rPr>
                  <a:t> PU</a:t>
                </a:r>
                <a:endParaRPr lang="ko-KR" altLang="en-US" sz="600" b="1" dirty="0">
                  <a:solidFill>
                    <a:schemeClr val="tx1"/>
                  </a:solidFill>
                </a:endParaRPr>
              </a:p>
            </p:txBody>
          </p:sp>
          <mc:AlternateContent xmlns:mc="http://schemas.openxmlformats.org/markup-compatibility/2006" xmlns:a14="http://schemas.microsoft.com/office/drawing/2010/main">
            <mc:Choice Requires="a14">
              <p:sp>
                <p:nvSpPr>
                  <p:cNvPr id="308" name="TextBox 307">
                    <a:extLst>
                      <a:ext uri="{FF2B5EF4-FFF2-40B4-BE49-F238E27FC236}">
                        <a16:creationId xmlns:a16="http://schemas.microsoft.com/office/drawing/2014/main" id="{CA371350-ED8E-DC4A-BD82-C0CB9B058551}"/>
                      </a:ext>
                    </a:extLst>
                  </p:cNvPr>
                  <p:cNvSpPr txBox="1"/>
                  <p:nvPr/>
                </p:nvSpPr>
                <p:spPr>
                  <a:xfrm>
                    <a:off x="8016590" y="2975447"/>
                    <a:ext cx="824096" cy="66609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ko-KR" altLang="en-US" sz="2800" i="1" smtClean="0">
                              <a:latin typeface="Cambria Math" panose="02040503050406030204" pitchFamily="18" charset="0"/>
                            </a:rPr>
                            <m:t>𝛼</m:t>
                          </m:r>
                          <m:r>
                            <a:rPr lang="ko-KR" altLang="en-US" sz="2800" i="1" smtClean="0">
                              <a:latin typeface="Cambria Math" panose="02040503050406030204" pitchFamily="18" charset="0"/>
                            </a:rPr>
                            <m:t>∙</m:t>
                          </m:r>
                        </m:oMath>
                      </m:oMathPara>
                    </a14:m>
                    <a:endParaRPr lang="ko-KR" altLang="en-US" sz="2800" dirty="0"/>
                  </a:p>
                </p:txBody>
              </p:sp>
            </mc:Choice>
            <mc:Fallback xmlns="">
              <p:sp>
                <p:nvSpPr>
                  <p:cNvPr id="308" name="TextBox 307">
                    <a:extLst>
                      <a:ext uri="{FF2B5EF4-FFF2-40B4-BE49-F238E27FC236}">
                        <a16:creationId xmlns:a16="http://schemas.microsoft.com/office/drawing/2014/main" id="{CA371350-ED8E-DC4A-BD82-C0CB9B058551}"/>
                      </a:ext>
                    </a:extLst>
                  </p:cNvPr>
                  <p:cNvSpPr txBox="1">
                    <a:spLocks noRot="1" noChangeAspect="1" noMove="1" noResize="1" noEditPoints="1" noAdjustHandles="1" noChangeArrowheads="1" noChangeShapeType="1" noTextEdit="1"/>
                  </p:cNvSpPr>
                  <p:nvPr/>
                </p:nvSpPr>
                <p:spPr>
                  <a:xfrm>
                    <a:off x="8016590" y="2975447"/>
                    <a:ext cx="824096" cy="666095"/>
                  </a:xfrm>
                  <a:prstGeom prst="rect">
                    <a:avLst/>
                  </a:prstGeom>
                  <a:blipFill>
                    <a:blip r:embed="rId2"/>
                    <a:stretch>
                      <a:fillRect/>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09" name="TextBox 308">
                    <a:extLst>
                      <a:ext uri="{FF2B5EF4-FFF2-40B4-BE49-F238E27FC236}">
                        <a16:creationId xmlns:a16="http://schemas.microsoft.com/office/drawing/2014/main" id="{B20C049E-AB38-9F4E-BB05-2462A9D21AD4}"/>
                      </a:ext>
                    </a:extLst>
                  </p:cNvPr>
                  <p:cNvSpPr txBox="1"/>
                  <p:nvPr/>
                </p:nvSpPr>
                <p:spPr>
                  <a:xfrm>
                    <a:off x="9923440" y="2964647"/>
                    <a:ext cx="609597" cy="66609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sz="2800" b="0" i="1" smtClean="0">
                              <a:latin typeface="Cambria Math" panose="02040503050406030204" pitchFamily="18" charset="0"/>
                            </a:rPr>
                            <m:t>+</m:t>
                          </m:r>
                        </m:oMath>
                      </m:oMathPara>
                    </a14:m>
                    <a:endParaRPr lang="ko-KR" altLang="en-US" sz="2800" dirty="0"/>
                  </a:p>
                </p:txBody>
              </p:sp>
            </mc:Choice>
            <mc:Fallback xmlns="">
              <p:sp>
                <p:nvSpPr>
                  <p:cNvPr id="309" name="TextBox 308">
                    <a:extLst>
                      <a:ext uri="{FF2B5EF4-FFF2-40B4-BE49-F238E27FC236}">
                        <a16:creationId xmlns:a16="http://schemas.microsoft.com/office/drawing/2014/main" id="{B20C049E-AB38-9F4E-BB05-2462A9D21AD4}"/>
                      </a:ext>
                    </a:extLst>
                  </p:cNvPr>
                  <p:cNvSpPr txBox="1">
                    <a:spLocks noRot="1" noChangeAspect="1" noMove="1" noResize="1" noEditPoints="1" noAdjustHandles="1" noChangeArrowheads="1" noChangeShapeType="1" noTextEdit="1"/>
                  </p:cNvSpPr>
                  <p:nvPr/>
                </p:nvSpPr>
                <p:spPr>
                  <a:xfrm>
                    <a:off x="9923440" y="2964647"/>
                    <a:ext cx="609597" cy="666095"/>
                  </a:xfrm>
                  <a:prstGeom prst="rect">
                    <a:avLst/>
                  </a:prstGeom>
                  <a:blipFill>
                    <a:blip r:embed="rId3"/>
                    <a:stretch>
                      <a:fillRect l="-9091" r="-9091" b="-2703"/>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10" name="직사각형 309">
                    <a:extLst>
                      <a:ext uri="{FF2B5EF4-FFF2-40B4-BE49-F238E27FC236}">
                        <a16:creationId xmlns:a16="http://schemas.microsoft.com/office/drawing/2014/main" id="{C4360966-C159-E04C-ACAC-F377BE127BA0}"/>
                      </a:ext>
                    </a:extLst>
                  </p:cNvPr>
                  <p:cNvSpPr/>
                  <p:nvPr/>
                </p:nvSpPr>
                <p:spPr>
                  <a:xfrm>
                    <a:off x="10477458" y="2939711"/>
                    <a:ext cx="835097" cy="8088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ko-KR" altLang="en-US" sz="2800" i="1">
                              <a:latin typeface="Cambria Math" panose="02040503050406030204" pitchFamily="18" charset="0"/>
                            </a:rPr>
                            <m:t>𝛽</m:t>
                          </m:r>
                        </m:oMath>
                      </m:oMathPara>
                    </a14:m>
                    <a:endParaRPr lang="ko-KR" altLang="en-US" sz="2800" dirty="0"/>
                  </a:p>
                </p:txBody>
              </p:sp>
            </mc:Choice>
            <mc:Fallback xmlns="">
              <p:sp>
                <p:nvSpPr>
                  <p:cNvPr id="310" name="직사각형 309">
                    <a:extLst>
                      <a:ext uri="{FF2B5EF4-FFF2-40B4-BE49-F238E27FC236}">
                        <a16:creationId xmlns:a16="http://schemas.microsoft.com/office/drawing/2014/main" id="{C4360966-C159-E04C-ACAC-F377BE127BA0}"/>
                      </a:ext>
                    </a:extLst>
                  </p:cNvPr>
                  <p:cNvSpPr>
                    <a:spLocks noRot="1" noChangeAspect="1" noMove="1" noResize="1" noEditPoints="1" noAdjustHandles="1" noChangeArrowheads="1" noChangeShapeType="1" noTextEdit="1"/>
                  </p:cNvSpPr>
                  <p:nvPr/>
                </p:nvSpPr>
                <p:spPr>
                  <a:xfrm>
                    <a:off x="10477458" y="2939711"/>
                    <a:ext cx="835097" cy="808830"/>
                  </a:xfrm>
                  <a:prstGeom prst="rect">
                    <a:avLst/>
                  </a:prstGeom>
                  <a:blipFill>
                    <a:blip r:embed="rId4"/>
                    <a:stretch>
                      <a:fillRect b="-13953"/>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11" name="TextBox 310">
                    <a:extLst>
                      <a:ext uri="{FF2B5EF4-FFF2-40B4-BE49-F238E27FC236}">
                        <a16:creationId xmlns:a16="http://schemas.microsoft.com/office/drawing/2014/main" id="{43934955-C659-E144-BD1A-85F78A9BA838}"/>
                      </a:ext>
                    </a:extLst>
                  </p:cNvPr>
                  <p:cNvSpPr txBox="1"/>
                  <p:nvPr/>
                </p:nvSpPr>
                <p:spPr>
                  <a:xfrm>
                    <a:off x="10888342" y="2964647"/>
                    <a:ext cx="609597" cy="66609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sz="2800" b="0" i="1" smtClean="0">
                              <a:latin typeface="Cambria Math" panose="02040503050406030204" pitchFamily="18" charset="0"/>
                            </a:rPr>
                            <m:t>=</m:t>
                          </m:r>
                        </m:oMath>
                      </m:oMathPara>
                    </a14:m>
                    <a:endParaRPr lang="ko-KR" altLang="en-US" sz="2800" dirty="0"/>
                  </a:p>
                </p:txBody>
              </p:sp>
            </mc:Choice>
            <mc:Fallback xmlns="">
              <p:sp>
                <p:nvSpPr>
                  <p:cNvPr id="311" name="TextBox 310">
                    <a:extLst>
                      <a:ext uri="{FF2B5EF4-FFF2-40B4-BE49-F238E27FC236}">
                        <a16:creationId xmlns:a16="http://schemas.microsoft.com/office/drawing/2014/main" id="{43934955-C659-E144-BD1A-85F78A9BA838}"/>
                      </a:ext>
                    </a:extLst>
                  </p:cNvPr>
                  <p:cNvSpPr txBox="1">
                    <a:spLocks noRot="1" noChangeAspect="1" noMove="1" noResize="1" noEditPoints="1" noAdjustHandles="1" noChangeArrowheads="1" noChangeShapeType="1" noTextEdit="1"/>
                  </p:cNvSpPr>
                  <p:nvPr/>
                </p:nvSpPr>
                <p:spPr>
                  <a:xfrm>
                    <a:off x="10888342" y="2964647"/>
                    <a:ext cx="609597" cy="666095"/>
                  </a:xfrm>
                  <a:prstGeom prst="rect">
                    <a:avLst/>
                  </a:prstGeom>
                  <a:blipFill>
                    <a:blip r:embed="rId5"/>
                    <a:stretch>
                      <a:fillRect/>
                    </a:stretch>
                  </a:blipFill>
                </p:spPr>
                <p:txBody>
                  <a:bodyPr/>
                  <a:lstStyle/>
                  <a:p>
                    <a:r>
                      <a:rPr lang="ko-KR" altLang="en-US">
                        <a:noFill/>
                      </a:rPr>
                      <a:t> </a:t>
                    </a:r>
                  </a:p>
                </p:txBody>
              </p:sp>
            </mc:Fallback>
          </mc:AlternateContent>
        </p:grpSp>
        <p:grpSp>
          <p:nvGrpSpPr>
            <p:cNvPr id="275" name="그룹 274">
              <a:extLst>
                <a:ext uri="{FF2B5EF4-FFF2-40B4-BE49-F238E27FC236}">
                  <a16:creationId xmlns:a16="http://schemas.microsoft.com/office/drawing/2014/main" id="{8D88C5F6-2699-DB46-B337-65B04A5D31C4}"/>
                </a:ext>
              </a:extLst>
            </p:cNvPr>
            <p:cNvGrpSpPr/>
            <p:nvPr/>
          </p:nvGrpSpPr>
          <p:grpSpPr>
            <a:xfrm>
              <a:off x="4670247" y="3347050"/>
              <a:ext cx="1050584" cy="1614230"/>
              <a:chOff x="11547973" y="4479339"/>
              <a:chExt cx="1548096" cy="2378661"/>
            </a:xfrm>
          </p:grpSpPr>
          <p:sp>
            <p:nvSpPr>
              <p:cNvPr id="292" name="직사각형 291">
                <a:extLst>
                  <a:ext uri="{FF2B5EF4-FFF2-40B4-BE49-F238E27FC236}">
                    <a16:creationId xmlns:a16="http://schemas.microsoft.com/office/drawing/2014/main" id="{217E29B4-6B20-D440-A5CD-CF17F49A7506}"/>
                  </a:ext>
                </a:extLst>
              </p:cNvPr>
              <p:cNvSpPr/>
              <p:nvPr/>
            </p:nvSpPr>
            <p:spPr>
              <a:xfrm>
                <a:off x="11547973" y="4479339"/>
                <a:ext cx="1548096" cy="237866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r>
                  <a:rPr lang="en-US" altLang="ko-KR" sz="1100" dirty="0">
                    <a:solidFill>
                      <a:schemeClr val="tx1"/>
                    </a:solidFill>
                  </a:rPr>
                  <a:t>Regression</a:t>
                </a:r>
                <a:endParaRPr lang="ko-KR" altLang="en-US" sz="1100" dirty="0">
                  <a:solidFill>
                    <a:schemeClr val="tx1"/>
                  </a:solidFill>
                </a:endParaRPr>
              </a:p>
            </p:txBody>
          </p:sp>
          <p:grpSp>
            <p:nvGrpSpPr>
              <p:cNvPr id="293" name="그룹 292">
                <a:extLst>
                  <a:ext uri="{FF2B5EF4-FFF2-40B4-BE49-F238E27FC236}">
                    <a16:creationId xmlns:a16="http://schemas.microsoft.com/office/drawing/2014/main" id="{15DBE9E1-5EF8-C845-A8A8-4F4678BEA6E6}"/>
                  </a:ext>
                </a:extLst>
              </p:cNvPr>
              <p:cNvGrpSpPr/>
              <p:nvPr/>
            </p:nvGrpSpPr>
            <p:grpSpPr>
              <a:xfrm>
                <a:off x="11689087" y="4721180"/>
                <a:ext cx="1262451" cy="722509"/>
                <a:chOff x="6237008" y="4140153"/>
                <a:chExt cx="1262451" cy="722509"/>
              </a:xfrm>
            </p:grpSpPr>
            <p:sp>
              <p:nvSpPr>
                <p:cNvPr id="301" name="직사각형 300">
                  <a:extLst>
                    <a:ext uri="{FF2B5EF4-FFF2-40B4-BE49-F238E27FC236}">
                      <a16:creationId xmlns:a16="http://schemas.microsoft.com/office/drawing/2014/main" id="{38D41A18-3378-C84B-9B47-8C7B34EECE18}"/>
                    </a:ext>
                  </a:extLst>
                </p:cNvPr>
                <p:cNvSpPr/>
                <p:nvPr/>
              </p:nvSpPr>
              <p:spPr>
                <a:xfrm>
                  <a:off x="6489498" y="4140153"/>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2" name="직사각형 301">
                  <a:extLst>
                    <a:ext uri="{FF2B5EF4-FFF2-40B4-BE49-F238E27FC236}">
                      <a16:creationId xmlns:a16="http://schemas.microsoft.com/office/drawing/2014/main" id="{0BF2A571-F4BF-5346-BBC8-4DE6A952078B}"/>
                    </a:ext>
                  </a:extLst>
                </p:cNvPr>
                <p:cNvSpPr/>
                <p:nvPr/>
              </p:nvSpPr>
              <p:spPr>
                <a:xfrm>
                  <a:off x="6741989" y="4140153"/>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3" name="직사각형 302">
                  <a:extLst>
                    <a:ext uri="{FF2B5EF4-FFF2-40B4-BE49-F238E27FC236}">
                      <a16:creationId xmlns:a16="http://schemas.microsoft.com/office/drawing/2014/main" id="{B5852E16-6D50-744D-845F-22A9C3046555}"/>
                    </a:ext>
                  </a:extLst>
                </p:cNvPr>
                <p:cNvSpPr/>
                <p:nvPr/>
              </p:nvSpPr>
              <p:spPr>
                <a:xfrm>
                  <a:off x="6994479" y="4140153"/>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04" name="직사각형 303">
                  <a:extLst>
                    <a:ext uri="{FF2B5EF4-FFF2-40B4-BE49-F238E27FC236}">
                      <a16:creationId xmlns:a16="http://schemas.microsoft.com/office/drawing/2014/main" id="{B69CAAC1-2BCB-6446-AC3A-57554E96A1EA}"/>
                    </a:ext>
                  </a:extLst>
                </p:cNvPr>
                <p:cNvSpPr/>
                <p:nvPr/>
              </p:nvSpPr>
              <p:spPr>
                <a:xfrm>
                  <a:off x="7246969" y="4140153"/>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05" name="직사각형 304">
                  <a:extLst>
                    <a:ext uri="{FF2B5EF4-FFF2-40B4-BE49-F238E27FC236}">
                      <a16:creationId xmlns:a16="http://schemas.microsoft.com/office/drawing/2014/main" id="{0421FACF-B9B6-AF4B-9EB4-018658EFE197}"/>
                    </a:ext>
                  </a:extLst>
                </p:cNvPr>
                <p:cNvSpPr/>
                <p:nvPr/>
              </p:nvSpPr>
              <p:spPr>
                <a:xfrm>
                  <a:off x="6237008" y="4380989"/>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6" name="직사각형 305">
                  <a:extLst>
                    <a:ext uri="{FF2B5EF4-FFF2-40B4-BE49-F238E27FC236}">
                      <a16:creationId xmlns:a16="http://schemas.microsoft.com/office/drawing/2014/main" id="{09D5CFB7-D1B1-3949-926A-922F9B029D77}"/>
                    </a:ext>
                  </a:extLst>
                </p:cNvPr>
                <p:cNvSpPr/>
                <p:nvPr/>
              </p:nvSpPr>
              <p:spPr>
                <a:xfrm>
                  <a:off x="6237008" y="4621826"/>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grpSp>
          <p:grpSp>
            <p:nvGrpSpPr>
              <p:cNvPr id="294" name="그룹 293">
                <a:extLst>
                  <a:ext uri="{FF2B5EF4-FFF2-40B4-BE49-F238E27FC236}">
                    <a16:creationId xmlns:a16="http://schemas.microsoft.com/office/drawing/2014/main" id="{3E8AADE2-7668-EC4D-8392-090264619EA5}"/>
                  </a:ext>
                </a:extLst>
              </p:cNvPr>
              <p:cNvGrpSpPr/>
              <p:nvPr/>
            </p:nvGrpSpPr>
            <p:grpSpPr>
              <a:xfrm>
                <a:off x="11759389" y="5656400"/>
                <a:ext cx="1262451" cy="722509"/>
                <a:chOff x="9807034" y="2560914"/>
                <a:chExt cx="1262451" cy="722509"/>
              </a:xfrm>
            </p:grpSpPr>
            <p:sp>
              <p:nvSpPr>
                <p:cNvPr id="295" name="직사각형 294">
                  <a:extLst>
                    <a:ext uri="{FF2B5EF4-FFF2-40B4-BE49-F238E27FC236}">
                      <a16:creationId xmlns:a16="http://schemas.microsoft.com/office/drawing/2014/main" id="{F2BDE041-7525-7F46-8018-8C21DEA020F7}"/>
                    </a:ext>
                  </a:extLst>
                </p:cNvPr>
                <p:cNvSpPr/>
                <p:nvPr/>
              </p:nvSpPr>
              <p:spPr>
                <a:xfrm>
                  <a:off x="10059524" y="2560914"/>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96" name="직사각형 295">
                  <a:extLst>
                    <a:ext uri="{FF2B5EF4-FFF2-40B4-BE49-F238E27FC236}">
                      <a16:creationId xmlns:a16="http://schemas.microsoft.com/office/drawing/2014/main" id="{5A321654-EEBC-C84E-A860-C597D5FA7816}"/>
                    </a:ext>
                  </a:extLst>
                </p:cNvPr>
                <p:cNvSpPr/>
                <p:nvPr/>
              </p:nvSpPr>
              <p:spPr>
                <a:xfrm>
                  <a:off x="10312015" y="2560914"/>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97" name="직사각형 296">
                  <a:extLst>
                    <a:ext uri="{FF2B5EF4-FFF2-40B4-BE49-F238E27FC236}">
                      <a16:creationId xmlns:a16="http://schemas.microsoft.com/office/drawing/2014/main" id="{3F7C0057-BD7C-C645-876F-5F20AA379D47}"/>
                    </a:ext>
                  </a:extLst>
                </p:cNvPr>
                <p:cNvSpPr/>
                <p:nvPr/>
              </p:nvSpPr>
              <p:spPr>
                <a:xfrm>
                  <a:off x="10564505" y="2560914"/>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98" name="직사각형 297">
                  <a:extLst>
                    <a:ext uri="{FF2B5EF4-FFF2-40B4-BE49-F238E27FC236}">
                      <a16:creationId xmlns:a16="http://schemas.microsoft.com/office/drawing/2014/main" id="{81DC718B-63DF-8840-8D05-071B7E58A165}"/>
                    </a:ext>
                  </a:extLst>
                </p:cNvPr>
                <p:cNvSpPr/>
                <p:nvPr/>
              </p:nvSpPr>
              <p:spPr>
                <a:xfrm>
                  <a:off x="10816995" y="2560914"/>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99" name="직사각형 298">
                  <a:extLst>
                    <a:ext uri="{FF2B5EF4-FFF2-40B4-BE49-F238E27FC236}">
                      <a16:creationId xmlns:a16="http://schemas.microsoft.com/office/drawing/2014/main" id="{B69286CC-0A3E-D14B-BDC5-C1C61A07D691}"/>
                    </a:ext>
                  </a:extLst>
                </p:cNvPr>
                <p:cNvSpPr/>
                <p:nvPr/>
              </p:nvSpPr>
              <p:spPr>
                <a:xfrm>
                  <a:off x="9807034" y="2801750"/>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0" name="직사각형 299">
                  <a:extLst>
                    <a:ext uri="{FF2B5EF4-FFF2-40B4-BE49-F238E27FC236}">
                      <a16:creationId xmlns:a16="http://schemas.microsoft.com/office/drawing/2014/main" id="{EEAF33AE-4521-1E4B-B76A-1D74C1E84962}"/>
                    </a:ext>
                  </a:extLst>
                </p:cNvPr>
                <p:cNvSpPr/>
                <p:nvPr/>
              </p:nvSpPr>
              <p:spPr>
                <a:xfrm>
                  <a:off x="9807034" y="3042587"/>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grpSp>
        </p:grpSp>
        <p:sp>
          <p:nvSpPr>
            <p:cNvPr id="276" name="직사각형 275">
              <a:extLst>
                <a:ext uri="{FF2B5EF4-FFF2-40B4-BE49-F238E27FC236}">
                  <a16:creationId xmlns:a16="http://schemas.microsoft.com/office/drawing/2014/main" id="{90470B1E-FE35-C245-9DD1-BC8276B785F5}"/>
                </a:ext>
              </a:extLst>
            </p:cNvPr>
            <p:cNvSpPr/>
            <p:nvPr/>
          </p:nvSpPr>
          <p:spPr>
            <a:xfrm>
              <a:off x="8197419" y="3943851"/>
              <a:ext cx="691035" cy="328214"/>
            </a:xfrm>
            <a:prstGeom prst="rect">
              <a:avLst/>
            </a:prstGeom>
            <a:solidFill>
              <a:schemeClr val="accent5">
                <a:lumMod val="60000"/>
                <a:lumOff val="40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Predictor</a:t>
              </a:r>
              <a:endParaRPr lang="ko-KR" altLang="en-US" sz="800" b="1" dirty="0">
                <a:solidFill>
                  <a:schemeClr val="tx1"/>
                </a:solidFill>
              </a:endParaRPr>
            </a:p>
          </p:txBody>
        </p:sp>
        <p:cxnSp>
          <p:nvCxnSpPr>
            <p:cNvPr id="277" name="직선 화살표 연결선 276">
              <a:extLst>
                <a:ext uri="{FF2B5EF4-FFF2-40B4-BE49-F238E27FC236}">
                  <a16:creationId xmlns:a16="http://schemas.microsoft.com/office/drawing/2014/main" id="{48652FE9-63FE-FD47-A080-737BFA083CFA}"/>
                </a:ext>
              </a:extLst>
            </p:cNvPr>
            <p:cNvCxnSpPr>
              <a:cxnSpLocks/>
              <a:stCxn id="250" idx="3"/>
              <a:endCxn id="301" idx="1"/>
            </p:cNvCxnSpPr>
            <p:nvPr/>
          </p:nvCxnSpPr>
          <p:spPr>
            <a:xfrm>
              <a:off x="4278793" y="3487569"/>
              <a:ext cx="658566" cy="10532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78" name="직선 화살표 연결선 277">
              <a:extLst>
                <a:ext uri="{FF2B5EF4-FFF2-40B4-BE49-F238E27FC236}">
                  <a16:creationId xmlns:a16="http://schemas.microsoft.com/office/drawing/2014/main" id="{6E182C6F-CE4D-1A4D-A4B9-95846B637A11}"/>
                </a:ext>
              </a:extLst>
            </p:cNvPr>
            <p:cNvCxnSpPr>
              <a:cxnSpLocks/>
              <a:stCxn id="266" idx="3"/>
              <a:endCxn id="300" idx="1"/>
            </p:cNvCxnSpPr>
            <p:nvPr/>
          </p:nvCxnSpPr>
          <p:spPr>
            <a:xfrm flipV="1">
              <a:off x="4283182" y="4554435"/>
              <a:ext cx="530538" cy="14189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6" name="TextBox 285">
              <a:extLst>
                <a:ext uri="{FF2B5EF4-FFF2-40B4-BE49-F238E27FC236}">
                  <a16:creationId xmlns:a16="http://schemas.microsoft.com/office/drawing/2014/main" id="{0D8B375F-3954-7E46-BF01-E2B5A98466F0}"/>
                </a:ext>
              </a:extLst>
            </p:cNvPr>
            <p:cNvSpPr txBox="1"/>
            <p:nvPr/>
          </p:nvSpPr>
          <p:spPr>
            <a:xfrm>
              <a:off x="4536998" y="2830717"/>
              <a:ext cx="1346768" cy="461665"/>
            </a:xfrm>
            <a:prstGeom prst="rect">
              <a:avLst/>
            </a:prstGeom>
            <a:noFill/>
          </p:spPr>
          <p:txBody>
            <a:bodyPr wrap="square" rtlCol="0">
              <a:spAutoFit/>
            </a:bodyPr>
            <a:lstStyle/>
            <a:p>
              <a:pPr algn="ctr"/>
              <a:r>
                <a:rPr lang="en-US" altLang="ko-KR" sz="1200" b="1" dirty="0"/>
                <a:t>Parameter </a:t>
              </a:r>
              <a:br>
                <a:rPr lang="en-US" altLang="ko-KR" sz="1200" b="1" dirty="0"/>
              </a:br>
              <a:r>
                <a:rPr lang="en-US" altLang="ko-KR" sz="1200" b="1" dirty="0"/>
                <a:t>Calculation</a:t>
              </a:r>
              <a:endParaRPr lang="ko-KR" altLang="en-US" sz="1200" b="1" dirty="0"/>
            </a:p>
          </p:txBody>
        </p:sp>
        <p:sp>
          <p:nvSpPr>
            <p:cNvPr id="287" name="TextBox 286">
              <a:extLst>
                <a:ext uri="{FF2B5EF4-FFF2-40B4-BE49-F238E27FC236}">
                  <a16:creationId xmlns:a16="http://schemas.microsoft.com/office/drawing/2014/main" id="{02C25162-C594-184F-9605-B5CDD759F748}"/>
                </a:ext>
              </a:extLst>
            </p:cNvPr>
            <p:cNvSpPr txBox="1"/>
            <p:nvPr/>
          </p:nvSpPr>
          <p:spPr>
            <a:xfrm>
              <a:off x="6142195" y="2890976"/>
              <a:ext cx="2055224" cy="307777"/>
            </a:xfrm>
            <a:prstGeom prst="rect">
              <a:avLst/>
            </a:prstGeom>
            <a:noFill/>
          </p:spPr>
          <p:txBody>
            <a:bodyPr wrap="square" rtlCol="0">
              <a:spAutoFit/>
            </a:bodyPr>
            <a:lstStyle/>
            <a:p>
              <a:pPr algn="ctr"/>
              <a:r>
                <a:rPr lang="en-US" altLang="ko-KR" sz="1400" b="1" dirty="0"/>
                <a:t>Prediction</a:t>
              </a:r>
              <a:endParaRPr lang="ko-KR" altLang="en-US" sz="1400" b="1" dirty="0"/>
            </a:p>
          </p:txBody>
        </p:sp>
        <p:sp>
          <p:nvSpPr>
            <p:cNvPr id="288" name="TextBox 287">
              <a:extLst>
                <a:ext uri="{FF2B5EF4-FFF2-40B4-BE49-F238E27FC236}">
                  <a16:creationId xmlns:a16="http://schemas.microsoft.com/office/drawing/2014/main" id="{E33780FA-6787-444F-82D0-A6907FD3F0F8}"/>
                </a:ext>
              </a:extLst>
            </p:cNvPr>
            <p:cNvSpPr txBox="1"/>
            <p:nvPr/>
          </p:nvSpPr>
          <p:spPr>
            <a:xfrm>
              <a:off x="6107195" y="3343800"/>
              <a:ext cx="1346768" cy="258305"/>
            </a:xfrm>
            <a:prstGeom prst="rect">
              <a:avLst/>
            </a:prstGeom>
            <a:noFill/>
          </p:spPr>
          <p:txBody>
            <a:bodyPr wrap="square" rtlCol="0">
              <a:spAutoFit/>
            </a:bodyPr>
            <a:lstStyle/>
            <a:p>
              <a:pPr algn="ctr"/>
              <a:r>
                <a:rPr lang="en-US" altLang="ko-KR" sz="1000" dirty="0"/>
                <a:t>CCLM Parameters</a:t>
              </a:r>
              <a:endParaRPr lang="ko-KR" altLang="en-US" sz="1000" dirty="0"/>
            </a:p>
          </p:txBody>
        </p:sp>
        <p:sp>
          <p:nvSpPr>
            <p:cNvPr id="289" name="TextBox 288">
              <a:extLst>
                <a:ext uri="{FF2B5EF4-FFF2-40B4-BE49-F238E27FC236}">
                  <a16:creationId xmlns:a16="http://schemas.microsoft.com/office/drawing/2014/main" id="{FC2BB510-FC75-EF42-AD48-79E6BF64F0DD}"/>
                </a:ext>
              </a:extLst>
            </p:cNvPr>
            <p:cNvSpPr txBox="1"/>
            <p:nvPr/>
          </p:nvSpPr>
          <p:spPr>
            <a:xfrm>
              <a:off x="4607269" y="3671530"/>
              <a:ext cx="1346768" cy="419745"/>
            </a:xfrm>
            <a:prstGeom prst="rect">
              <a:avLst/>
            </a:prstGeom>
            <a:noFill/>
          </p:spPr>
          <p:txBody>
            <a:bodyPr wrap="square" rtlCol="0">
              <a:spAutoFit/>
            </a:bodyPr>
            <a:lstStyle/>
            <a:p>
              <a:pPr algn="ctr"/>
              <a:r>
                <a:rPr lang="en-US" altLang="ko-KR" sz="1000" dirty="0" err="1"/>
                <a:t>Luma</a:t>
              </a:r>
              <a:br>
                <a:rPr lang="en-US" altLang="ko-KR" sz="1000" dirty="0"/>
              </a:br>
              <a:r>
                <a:rPr lang="en-US" altLang="ko-KR" sz="1000" dirty="0"/>
                <a:t>template</a:t>
              </a:r>
              <a:endParaRPr lang="ko-KR" altLang="en-US" sz="1000" dirty="0"/>
            </a:p>
          </p:txBody>
        </p:sp>
        <p:sp>
          <p:nvSpPr>
            <p:cNvPr id="290" name="TextBox 289">
              <a:extLst>
                <a:ext uri="{FF2B5EF4-FFF2-40B4-BE49-F238E27FC236}">
                  <a16:creationId xmlns:a16="http://schemas.microsoft.com/office/drawing/2014/main" id="{737B9AFF-1C68-FF40-BFAD-2BB083B0FB4D}"/>
                </a:ext>
              </a:extLst>
            </p:cNvPr>
            <p:cNvSpPr txBox="1"/>
            <p:nvPr/>
          </p:nvSpPr>
          <p:spPr>
            <a:xfrm>
              <a:off x="4607269" y="4304146"/>
              <a:ext cx="1346768" cy="419745"/>
            </a:xfrm>
            <a:prstGeom prst="rect">
              <a:avLst/>
            </a:prstGeom>
            <a:noFill/>
          </p:spPr>
          <p:txBody>
            <a:bodyPr wrap="square" rtlCol="0">
              <a:spAutoFit/>
            </a:bodyPr>
            <a:lstStyle/>
            <a:p>
              <a:pPr algn="ctr"/>
              <a:r>
                <a:rPr lang="en-US" altLang="ko-KR" sz="1000" dirty="0"/>
                <a:t>Chroma</a:t>
              </a:r>
              <a:br>
                <a:rPr lang="en-US" altLang="ko-KR" sz="1000" dirty="0"/>
              </a:br>
              <a:r>
                <a:rPr lang="en-US" altLang="ko-KR" sz="1000" dirty="0"/>
                <a:t>template</a:t>
              </a:r>
              <a:endParaRPr lang="ko-KR" altLang="en-US" sz="1000" dirty="0"/>
            </a:p>
          </p:txBody>
        </p:sp>
        <p:sp>
          <p:nvSpPr>
            <p:cNvPr id="291" name="TextBox 290">
              <a:extLst>
                <a:ext uri="{FF2B5EF4-FFF2-40B4-BE49-F238E27FC236}">
                  <a16:creationId xmlns:a16="http://schemas.microsoft.com/office/drawing/2014/main" id="{0642DCEC-F669-8D4A-AB8F-20306A2F60B1}"/>
                </a:ext>
              </a:extLst>
            </p:cNvPr>
            <p:cNvSpPr txBox="1"/>
            <p:nvPr/>
          </p:nvSpPr>
          <p:spPr>
            <a:xfrm>
              <a:off x="3474517" y="3897201"/>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grpSp>
          <p:nvGrpSpPr>
            <p:cNvPr id="6" name="그룹 5">
              <a:extLst>
                <a:ext uri="{FF2B5EF4-FFF2-40B4-BE49-F238E27FC236}">
                  <a16:creationId xmlns:a16="http://schemas.microsoft.com/office/drawing/2014/main" id="{CA9639AE-D016-514F-953D-8FC4E02741A8}"/>
                </a:ext>
              </a:extLst>
            </p:cNvPr>
            <p:cNvGrpSpPr/>
            <p:nvPr/>
          </p:nvGrpSpPr>
          <p:grpSpPr>
            <a:xfrm>
              <a:off x="33123" y="1999459"/>
              <a:ext cx="2675616" cy="4769331"/>
              <a:chOff x="33123" y="1999459"/>
              <a:chExt cx="2675616" cy="4769331"/>
            </a:xfrm>
          </p:grpSpPr>
          <p:sp>
            <p:nvSpPr>
              <p:cNvPr id="159" name="직사각형 158">
                <a:extLst>
                  <a:ext uri="{FF2B5EF4-FFF2-40B4-BE49-F238E27FC236}">
                    <a16:creationId xmlns:a16="http://schemas.microsoft.com/office/drawing/2014/main" id="{6062F4A5-B236-2D45-8120-7BBF7E483477}"/>
                  </a:ext>
                </a:extLst>
              </p:cNvPr>
              <p:cNvSpPr/>
              <p:nvPr/>
            </p:nvSpPr>
            <p:spPr>
              <a:xfrm>
                <a:off x="87678" y="1999459"/>
                <a:ext cx="2621060" cy="4769331"/>
              </a:xfrm>
              <a:prstGeom prst="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71" name="직사각형 170">
                <a:extLst>
                  <a:ext uri="{FF2B5EF4-FFF2-40B4-BE49-F238E27FC236}">
                    <a16:creationId xmlns:a16="http://schemas.microsoft.com/office/drawing/2014/main" id="{0CD66363-EB97-7A43-9D81-CB346FF88611}"/>
                  </a:ext>
                </a:extLst>
              </p:cNvPr>
              <p:cNvSpPr/>
              <p:nvPr/>
            </p:nvSpPr>
            <p:spPr>
              <a:xfrm>
                <a:off x="1008356"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2" name="직사각형 171">
                <a:extLst>
                  <a:ext uri="{FF2B5EF4-FFF2-40B4-BE49-F238E27FC236}">
                    <a16:creationId xmlns:a16="http://schemas.microsoft.com/office/drawing/2014/main" id="{B4A435E1-84C6-F140-BF04-591CA6FA13B3}"/>
                  </a:ext>
                </a:extLst>
              </p:cNvPr>
              <p:cNvSpPr/>
              <p:nvPr/>
            </p:nvSpPr>
            <p:spPr>
              <a:xfrm>
                <a:off x="1179704"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3" name="직사각형 172">
                <a:extLst>
                  <a:ext uri="{FF2B5EF4-FFF2-40B4-BE49-F238E27FC236}">
                    <a16:creationId xmlns:a16="http://schemas.microsoft.com/office/drawing/2014/main" id="{0FB67AB1-6667-1D40-BCA5-9FC6E5FE9672}"/>
                  </a:ext>
                </a:extLst>
              </p:cNvPr>
              <p:cNvSpPr/>
              <p:nvPr/>
            </p:nvSpPr>
            <p:spPr>
              <a:xfrm>
                <a:off x="1351052"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4" name="직사각형 173">
                <a:extLst>
                  <a:ext uri="{FF2B5EF4-FFF2-40B4-BE49-F238E27FC236}">
                    <a16:creationId xmlns:a16="http://schemas.microsoft.com/office/drawing/2014/main" id="{0EFCFE02-88F5-444E-843E-A572E2C69AC6}"/>
                  </a:ext>
                </a:extLst>
              </p:cNvPr>
              <p:cNvSpPr/>
              <p:nvPr/>
            </p:nvSpPr>
            <p:spPr>
              <a:xfrm>
                <a:off x="837009"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5" name="직사각형 174">
                <a:extLst>
                  <a:ext uri="{FF2B5EF4-FFF2-40B4-BE49-F238E27FC236}">
                    <a16:creationId xmlns:a16="http://schemas.microsoft.com/office/drawing/2014/main" id="{D7B36C9A-E75C-FA4D-9897-D117D726C5A3}"/>
                  </a:ext>
                </a:extLst>
              </p:cNvPr>
              <p:cNvSpPr/>
              <p:nvPr/>
            </p:nvSpPr>
            <p:spPr>
              <a:xfrm>
                <a:off x="1008356"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6" name="직사각형 175">
                <a:extLst>
                  <a:ext uri="{FF2B5EF4-FFF2-40B4-BE49-F238E27FC236}">
                    <a16:creationId xmlns:a16="http://schemas.microsoft.com/office/drawing/2014/main" id="{3194FB23-34A3-D242-9A76-0479DECC7B5D}"/>
                  </a:ext>
                </a:extLst>
              </p:cNvPr>
              <p:cNvSpPr/>
              <p:nvPr/>
            </p:nvSpPr>
            <p:spPr>
              <a:xfrm>
                <a:off x="1179704"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A10CBE1D-CFEF-B74F-815F-37F7D9B0F57E}"/>
                  </a:ext>
                </a:extLst>
              </p:cNvPr>
              <p:cNvSpPr/>
              <p:nvPr/>
            </p:nvSpPr>
            <p:spPr>
              <a:xfrm>
                <a:off x="1351052"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0C659896-5A48-CF4B-80BF-D8FFEE10CBAB}"/>
                  </a:ext>
                </a:extLst>
              </p:cNvPr>
              <p:cNvSpPr/>
              <p:nvPr/>
            </p:nvSpPr>
            <p:spPr>
              <a:xfrm>
                <a:off x="837009"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9" name="직사각형 178">
                <a:extLst>
                  <a:ext uri="{FF2B5EF4-FFF2-40B4-BE49-F238E27FC236}">
                    <a16:creationId xmlns:a16="http://schemas.microsoft.com/office/drawing/2014/main" id="{1C55FEB7-1020-5040-8EA7-5D344C1D114D}"/>
                  </a:ext>
                </a:extLst>
              </p:cNvPr>
              <p:cNvSpPr/>
              <p:nvPr/>
            </p:nvSpPr>
            <p:spPr>
              <a:xfrm>
                <a:off x="1008356"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0EABFE3F-262B-F34A-8B7B-EE5DA9322B07}"/>
                  </a:ext>
                </a:extLst>
              </p:cNvPr>
              <p:cNvSpPr/>
              <p:nvPr/>
            </p:nvSpPr>
            <p:spPr>
              <a:xfrm>
                <a:off x="1179704"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6FB10413-58F8-9442-B067-232EE2E56616}"/>
                  </a:ext>
                </a:extLst>
              </p:cNvPr>
              <p:cNvSpPr/>
              <p:nvPr/>
            </p:nvSpPr>
            <p:spPr>
              <a:xfrm>
                <a:off x="1351052"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47BD52FD-829C-6742-B265-8F4866FBDFB1}"/>
                  </a:ext>
                </a:extLst>
              </p:cNvPr>
              <p:cNvSpPr/>
              <p:nvPr/>
            </p:nvSpPr>
            <p:spPr>
              <a:xfrm>
                <a:off x="837009"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67013E56-EC75-9C4A-A89C-010BE9B455BA}"/>
                  </a:ext>
                </a:extLst>
              </p:cNvPr>
              <p:cNvSpPr/>
              <p:nvPr/>
            </p:nvSpPr>
            <p:spPr>
              <a:xfrm>
                <a:off x="1008356"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4" name="직사각형 183">
                <a:extLst>
                  <a:ext uri="{FF2B5EF4-FFF2-40B4-BE49-F238E27FC236}">
                    <a16:creationId xmlns:a16="http://schemas.microsoft.com/office/drawing/2014/main" id="{5B21CF15-7AE8-9E40-82C8-D45489F2BCFB}"/>
                  </a:ext>
                </a:extLst>
              </p:cNvPr>
              <p:cNvSpPr/>
              <p:nvPr/>
            </p:nvSpPr>
            <p:spPr>
              <a:xfrm>
                <a:off x="1179704"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6762F6E5-D64A-8440-A187-3662286F61B8}"/>
                  </a:ext>
                </a:extLst>
              </p:cNvPr>
              <p:cNvSpPr/>
              <p:nvPr/>
            </p:nvSpPr>
            <p:spPr>
              <a:xfrm>
                <a:off x="1351052"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BBE56B89-03B4-F846-962B-FD039667CC2E}"/>
                  </a:ext>
                </a:extLst>
              </p:cNvPr>
              <p:cNvSpPr/>
              <p:nvPr/>
            </p:nvSpPr>
            <p:spPr>
              <a:xfrm>
                <a:off x="837009" y="2729237"/>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87" name="직사각형 186">
                <a:extLst>
                  <a:ext uri="{FF2B5EF4-FFF2-40B4-BE49-F238E27FC236}">
                    <a16:creationId xmlns:a16="http://schemas.microsoft.com/office/drawing/2014/main" id="{11A82E11-D593-4147-89F1-167BB25BEC94}"/>
                  </a:ext>
                </a:extLst>
              </p:cNvPr>
              <p:cNvSpPr/>
              <p:nvPr/>
            </p:nvSpPr>
            <p:spPr>
              <a:xfrm>
                <a:off x="1008356" y="2729237"/>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88" name="직사각형 187">
                <a:extLst>
                  <a:ext uri="{FF2B5EF4-FFF2-40B4-BE49-F238E27FC236}">
                    <a16:creationId xmlns:a16="http://schemas.microsoft.com/office/drawing/2014/main" id="{83D4766E-5BCE-BF47-AD70-DB8A73997EDF}"/>
                  </a:ext>
                </a:extLst>
              </p:cNvPr>
              <p:cNvSpPr/>
              <p:nvPr/>
            </p:nvSpPr>
            <p:spPr>
              <a:xfrm>
                <a:off x="1179704"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F6CFD941-7BB8-734C-AD99-30B1309A58A3}"/>
                  </a:ext>
                </a:extLst>
              </p:cNvPr>
              <p:cNvSpPr/>
              <p:nvPr/>
            </p:nvSpPr>
            <p:spPr>
              <a:xfrm>
                <a:off x="1351052"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0" name="직사각형 189">
                <a:extLst>
                  <a:ext uri="{FF2B5EF4-FFF2-40B4-BE49-F238E27FC236}">
                    <a16:creationId xmlns:a16="http://schemas.microsoft.com/office/drawing/2014/main" id="{119F3442-914B-2A45-973A-B6682C717390}"/>
                  </a:ext>
                </a:extLst>
              </p:cNvPr>
              <p:cNvSpPr/>
              <p:nvPr/>
            </p:nvSpPr>
            <p:spPr>
              <a:xfrm>
                <a:off x="494315" y="2892675"/>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1" name="직사각형 190">
                <a:extLst>
                  <a:ext uri="{FF2B5EF4-FFF2-40B4-BE49-F238E27FC236}">
                    <a16:creationId xmlns:a16="http://schemas.microsoft.com/office/drawing/2014/main" id="{704B2F8C-2374-5D4F-A626-027C894EFDFE}"/>
                  </a:ext>
                </a:extLst>
              </p:cNvPr>
              <p:cNvSpPr/>
              <p:nvPr/>
            </p:nvSpPr>
            <p:spPr>
              <a:xfrm>
                <a:off x="665662" y="2892675"/>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2" name="직사각형 191">
                <a:extLst>
                  <a:ext uri="{FF2B5EF4-FFF2-40B4-BE49-F238E27FC236}">
                    <a16:creationId xmlns:a16="http://schemas.microsoft.com/office/drawing/2014/main" id="{AEF1A007-6F4A-8847-934C-EAA9122C2541}"/>
                  </a:ext>
                </a:extLst>
              </p:cNvPr>
              <p:cNvSpPr/>
              <p:nvPr/>
            </p:nvSpPr>
            <p:spPr>
              <a:xfrm>
                <a:off x="494315" y="3056114"/>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3" name="직사각형 192">
                <a:extLst>
                  <a:ext uri="{FF2B5EF4-FFF2-40B4-BE49-F238E27FC236}">
                    <a16:creationId xmlns:a16="http://schemas.microsoft.com/office/drawing/2014/main" id="{7960A55D-1C41-FB4B-BD98-9EADA82E796A}"/>
                  </a:ext>
                </a:extLst>
              </p:cNvPr>
              <p:cNvSpPr/>
              <p:nvPr/>
            </p:nvSpPr>
            <p:spPr>
              <a:xfrm>
                <a:off x="665662" y="3056114"/>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4" name="직사각형 193">
                <a:extLst>
                  <a:ext uri="{FF2B5EF4-FFF2-40B4-BE49-F238E27FC236}">
                    <a16:creationId xmlns:a16="http://schemas.microsoft.com/office/drawing/2014/main" id="{B71E6283-9A2B-FE44-A5AE-19820934B866}"/>
                  </a:ext>
                </a:extLst>
              </p:cNvPr>
              <p:cNvSpPr/>
              <p:nvPr/>
            </p:nvSpPr>
            <p:spPr>
              <a:xfrm>
                <a:off x="494315" y="321686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2F50610B-A1D0-6B48-9329-D5F0CD6453B9}"/>
                  </a:ext>
                </a:extLst>
              </p:cNvPr>
              <p:cNvSpPr/>
              <p:nvPr/>
            </p:nvSpPr>
            <p:spPr>
              <a:xfrm>
                <a:off x="665662" y="321686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6" name="직사각형 195">
                <a:extLst>
                  <a:ext uri="{FF2B5EF4-FFF2-40B4-BE49-F238E27FC236}">
                    <a16:creationId xmlns:a16="http://schemas.microsoft.com/office/drawing/2014/main" id="{5AE3F971-2AFB-1442-9878-B529EC110081}"/>
                  </a:ext>
                </a:extLst>
              </p:cNvPr>
              <p:cNvSpPr/>
              <p:nvPr/>
            </p:nvSpPr>
            <p:spPr>
              <a:xfrm>
                <a:off x="494315" y="338030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7" name="직사각형 196">
                <a:extLst>
                  <a:ext uri="{FF2B5EF4-FFF2-40B4-BE49-F238E27FC236}">
                    <a16:creationId xmlns:a16="http://schemas.microsoft.com/office/drawing/2014/main" id="{AA061A24-FA8B-D24D-A5EF-03ABAA5AEF90}"/>
                  </a:ext>
                </a:extLst>
              </p:cNvPr>
              <p:cNvSpPr/>
              <p:nvPr/>
            </p:nvSpPr>
            <p:spPr>
              <a:xfrm>
                <a:off x="665662" y="338030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8" name="직사각형 197">
                <a:extLst>
                  <a:ext uri="{FF2B5EF4-FFF2-40B4-BE49-F238E27FC236}">
                    <a16:creationId xmlns:a16="http://schemas.microsoft.com/office/drawing/2014/main" id="{54A20A89-3FB3-8E4C-95DF-30CE91916A3F}"/>
                  </a:ext>
                </a:extLst>
              </p:cNvPr>
              <p:cNvSpPr/>
              <p:nvPr/>
            </p:nvSpPr>
            <p:spPr>
              <a:xfrm>
                <a:off x="494315"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9" name="직사각형 198">
                <a:extLst>
                  <a:ext uri="{FF2B5EF4-FFF2-40B4-BE49-F238E27FC236}">
                    <a16:creationId xmlns:a16="http://schemas.microsoft.com/office/drawing/2014/main" id="{C5BD6CAF-7727-0E4B-8032-59AB35A75E79}"/>
                  </a:ext>
                </a:extLst>
              </p:cNvPr>
              <p:cNvSpPr/>
              <p:nvPr/>
            </p:nvSpPr>
            <p:spPr>
              <a:xfrm>
                <a:off x="665662" y="2729237"/>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0" name="직사각형 199">
                <a:extLst>
                  <a:ext uri="{FF2B5EF4-FFF2-40B4-BE49-F238E27FC236}">
                    <a16:creationId xmlns:a16="http://schemas.microsoft.com/office/drawing/2014/main" id="{2F899EDF-4766-8142-9126-BD6FD34281D8}"/>
                  </a:ext>
                </a:extLst>
              </p:cNvPr>
              <p:cNvSpPr/>
              <p:nvPr/>
            </p:nvSpPr>
            <p:spPr>
              <a:xfrm>
                <a:off x="1522398"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1" name="직사각형 200">
                <a:extLst>
                  <a:ext uri="{FF2B5EF4-FFF2-40B4-BE49-F238E27FC236}">
                    <a16:creationId xmlns:a16="http://schemas.microsoft.com/office/drawing/2014/main" id="{1C8D119D-6D16-8149-8992-EA080ECBE574}"/>
                  </a:ext>
                </a:extLst>
              </p:cNvPr>
              <p:cNvSpPr/>
              <p:nvPr/>
            </p:nvSpPr>
            <p:spPr>
              <a:xfrm>
                <a:off x="1693746"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22B1516E-D1E0-6D4B-B79C-9211F4428545}"/>
                  </a:ext>
                </a:extLst>
              </p:cNvPr>
              <p:cNvSpPr/>
              <p:nvPr/>
            </p:nvSpPr>
            <p:spPr>
              <a:xfrm>
                <a:off x="1865092"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3" name="직사각형 202">
                <a:extLst>
                  <a:ext uri="{FF2B5EF4-FFF2-40B4-BE49-F238E27FC236}">
                    <a16:creationId xmlns:a16="http://schemas.microsoft.com/office/drawing/2014/main" id="{29B5E8E5-DC0D-2C48-BBE3-9E62BEBAE881}"/>
                  </a:ext>
                </a:extLst>
              </p:cNvPr>
              <p:cNvSpPr/>
              <p:nvPr/>
            </p:nvSpPr>
            <p:spPr>
              <a:xfrm>
                <a:off x="2036440" y="289267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4" name="직사각형 203">
                <a:extLst>
                  <a:ext uri="{FF2B5EF4-FFF2-40B4-BE49-F238E27FC236}">
                    <a16:creationId xmlns:a16="http://schemas.microsoft.com/office/drawing/2014/main" id="{31A9A5A0-B77F-3B49-B8BA-91CC92FE4D95}"/>
                  </a:ext>
                </a:extLst>
              </p:cNvPr>
              <p:cNvSpPr/>
              <p:nvPr/>
            </p:nvSpPr>
            <p:spPr>
              <a:xfrm>
                <a:off x="1522398"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5" name="직사각형 204">
                <a:extLst>
                  <a:ext uri="{FF2B5EF4-FFF2-40B4-BE49-F238E27FC236}">
                    <a16:creationId xmlns:a16="http://schemas.microsoft.com/office/drawing/2014/main" id="{790D0AE9-986C-0041-99E5-CF28A7E8E0C5}"/>
                  </a:ext>
                </a:extLst>
              </p:cNvPr>
              <p:cNvSpPr/>
              <p:nvPr/>
            </p:nvSpPr>
            <p:spPr>
              <a:xfrm>
                <a:off x="1693746"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6" name="직사각형 205">
                <a:extLst>
                  <a:ext uri="{FF2B5EF4-FFF2-40B4-BE49-F238E27FC236}">
                    <a16:creationId xmlns:a16="http://schemas.microsoft.com/office/drawing/2014/main" id="{99FD921D-395A-424C-800F-5C61F0DE946B}"/>
                  </a:ext>
                </a:extLst>
              </p:cNvPr>
              <p:cNvSpPr/>
              <p:nvPr/>
            </p:nvSpPr>
            <p:spPr>
              <a:xfrm>
                <a:off x="1865092"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05F786B2-CF66-7244-B13F-41CEEF77573A}"/>
                  </a:ext>
                </a:extLst>
              </p:cNvPr>
              <p:cNvSpPr/>
              <p:nvPr/>
            </p:nvSpPr>
            <p:spPr>
              <a:xfrm>
                <a:off x="2036440" y="3056114"/>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2EA194FB-D930-3E4F-834B-565C075554DF}"/>
                  </a:ext>
                </a:extLst>
              </p:cNvPr>
              <p:cNvSpPr/>
              <p:nvPr/>
            </p:nvSpPr>
            <p:spPr>
              <a:xfrm>
                <a:off x="1522398"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9" name="직사각형 208">
                <a:extLst>
                  <a:ext uri="{FF2B5EF4-FFF2-40B4-BE49-F238E27FC236}">
                    <a16:creationId xmlns:a16="http://schemas.microsoft.com/office/drawing/2014/main" id="{64AC83C2-F7D8-6342-A3C6-8F944CD5E2BA}"/>
                  </a:ext>
                </a:extLst>
              </p:cNvPr>
              <p:cNvSpPr/>
              <p:nvPr/>
            </p:nvSpPr>
            <p:spPr>
              <a:xfrm>
                <a:off x="1693746"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1C8DE9C3-5353-CA45-A36D-D39270597F2E}"/>
                  </a:ext>
                </a:extLst>
              </p:cNvPr>
              <p:cNvSpPr/>
              <p:nvPr/>
            </p:nvSpPr>
            <p:spPr>
              <a:xfrm>
                <a:off x="1865092"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ACA44BE7-1F9E-DE4B-A778-F002A4EF825E}"/>
                  </a:ext>
                </a:extLst>
              </p:cNvPr>
              <p:cNvSpPr/>
              <p:nvPr/>
            </p:nvSpPr>
            <p:spPr>
              <a:xfrm>
                <a:off x="2036440" y="321686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0EA697AE-4D16-5E40-AEE5-7BDAD5C27368}"/>
                  </a:ext>
                </a:extLst>
              </p:cNvPr>
              <p:cNvSpPr/>
              <p:nvPr/>
            </p:nvSpPr>
            <p:spPr>
              <a:xfrm>
                <a:off x="1522398"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FD552751-B239-4447-9358-2018EF32BFAA}"/>
                  </a:ext>
                </a:extLst>
              </p:cNvPr>
              <p:cNvSpPr/>
              <p:nvPr/>
            </p:nvSpPr>
            <p:spPr>
              <a:xfrm>
                <a:off x="1693746"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4" name="직사각형 213">
                <a:extLst>
                  <a:ext uri="{FF2B5EF4-FFF2-40B4-BE49-F238E27FC236}">
                    <a16:creationId xmlns:a16="http://schemas.microsoft.com/office/drawing/2014/main" id="{3ADDAFB7-5C92-8048-B45E-79FE52762ADE}"/>
                  </a:ext>
                </a:extLst>
              </p:cNvPr>
              <p:cNvSpPr/>
              <p:nvPr/>
            </p:nvSpPr>
            <p:spPr>
              <a:xfrm>
                <a:off x="1865092"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215E8B37-C7FB-934E-ACF4-D29F67A906A1}"/>
                  </a:ext>
                </a:extLst>
              </p:cNvPr>
              <p:cNvSpPr/>
              <p:nvPr/>
            </p:nvSpPr>
            <p:spPr>
              <a:xfrm>
                <a:off x="2036440" y="338030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D36DFC9F-707C-BA47-8A04-6A6BD67A783B}"/>
                  </a:ext>
                </a:extLst>
              </p:cNvPr>
              <p:cNvSpPr/>
              <p:nvPr/>
            </p:nvSpPr>
            <p:spPr>
              <a:xfrm>
                <a:off x="1522398"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2</a:t>
                </a:r>
                <a:endParaRPr lang="ko-KR" altLang="en-US" sz="800" dirty="0"/>
              </a:p>
            </p:txBody>
          </p:sp>
          <p:sp>
            <p:nvSpPr>
              <p:cNvPr id="217" name="직사각형 216">
                <a:extLst>
                  <a:ext uri="{FF2B5EF4-FFF2-40B4-BE49-F238E27FC236}">
                    <a16:creationId xmlns:a16="http://schemas.microsoft.com/office/drawing/2014/main" id="{17E3A328-4945-2D48-9FC1-727538FF8AA8}"/>
                  </a:ext>
                </a:extLst>
              </p:cNvPr>
              <p:cNvSpPr/>
              <p:nvPr/>
            </p:nvSpPr>
            <p:spPr>
              <a:xfrm>
                <a:off x="1693746"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218" name="직사각형 217">
                <a:extLst>
                  <a:ext uri="{FF2B5EF4-FFF2-40B4-BE49-F238E27FC236}">
                    <a16:creationId xmlns:a16="http://schemas.microsoft.com/office/drawing/2014/main" id="{18C4F8FD-5E7A-3048-A75B-6F9AB2A489CD}"/>
                  </a:ext>
                </a:extLst>
              </p:cNvPr>
              <p:cNvSpPr/>
              <p:nvPr/>
            </p:nvSpPr>
            <p:spPr>
              <a:xfrm>
                <a:off x="1865092"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08791F6A-A8F5-314F-AEF5-5CC70899D4FE}"/>
                  </a:ext>
                </a:extLst>
              </p:cNvPr>
              <p:cNvSpPr/>
              <p:nvPr/>
            </p:nvSpPr>
            <p:spPr>
              <a:xfrm>
                <a:off x="2036440"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457AA040-679F-C04C-8669-23E3BB29029C}"/>
                  </a:ext>
                </a:extLst>
              </p:cNvPr>
              <p:cNvSpPr/>
              <p:nvPr/>
            </p:nvSpPr>
            <p:spPr>
              <a:xfrm>
                <a:off x="327083" y="2892675"/>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2" name="직사각형 221">
                <a:extLst>
                  <a:ext uri="{FF2B5EF4-FFF2-40B4-BE49-F238E27FC236}">
                    <a16:creationId xmlns:a16="http://schemas.microsoft.com/office/drawing/2014/main" id="{52F419FD-FCA2-524A-B9D7-D4E20F7F4FBC}"/>
                  </a:ext>
                </a:extLst>
              </p:cNvPr>
              <p:cNvSpPr/>
              <p:nvPr/>
            </p:nvSpPr>
            <p:spPr>
              <a:xfrm>
                <a:off x="327083" y="3056114"/>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3" name="직사각형 222">
                <a:extLst>
                  <a:ext uri="{FF2B5EF4-FFF2-40B4-BE49-F238E27FC236}">
                    <a16:creationId xmlns:a16="http://schemas.microsoft.com/office/drawing/2014/main" id="{95C97F9A-2020-8F40-BF0A-C74289F8060C}"/>
                  </a:ext>
                </a:extLst>
              </p:cNvPr>
              <p:cNvSpPr/>
              <p:nvPr/>
            </p:nvSpPr>
            <p:spPr>
              <a:xfrm>
                <a:off x="327083" y="321686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4" name="직사각형 223">
                <a:extLst>
                  <a:ext uri="{FF2B5EF4-FFF2-40B4-BE49-F238E27FC236}">
                    <a16:creationId xmlns:a16="http://schemas.microsoft.com/office/drawing/2014/main" id="{A0FB91C1-DF68-6947-8F59-964BF8ACA968}"/>
                  </a:ext>
                </a:extLst>
              </p:cNvPr>
              <p:cNvSpPr/>
              <p:nvPr/>
            </p:nvSpPr>
            <p:spPr>
              <a:xfrm>
                <a:off x="327083" y="338030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5" name="직사각형 224">
                <a:extLst>
                  <a:ext uri="{FF2B5EF4-FFF2-40B4-BE49-F238E27FC236}">
                    <a16:creationId xmlns:a16="http://schemas.microsoft.com/office/drawing/2014/main" id="{86E6A338-CEAE-FE44-91CC-096377940A44}"/>
                  </a:ext>
                </a:extLst>
              </p:cNvPr>
              <p:cNvSpPr/>
              <p:nvPr/>
            </p:nvSpPr>
            <p:spPr>
              <a:xfrm>
                <a:off x="327083" y="272923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6" name="타원 225">
                <a:extLst>
                  <a:ext uri="{FF2B5EF4-FFF2-40B4-BE49-F238E27FC236}">
                    <a16:creationId xmlns:a16="http://schemas.microsoft.com/office/drawing/2014/main" id="{E3214AF1-08BB-E54A-A0EF-29370A32C1A3}"/>
                  </a:ext>
                </a:extLst>
              </p:cNvPr>
              <p:cNvSpPr/>
              <p:nvPr/>
            </p:nvSpPr>
            <p:spPr>
              <a:xfrm>
                <a:off x="549851" y="3025243"/>
                <a:ext cx="64728" cy="6174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7" name="직사각형 226">
                <a:extLst>
                  <a:ext uri="{FF2B5EF4-FFF2-40B4-BE49-F238E27FC236}">
                    <a16:creationId xmlns:a16="http://schemas.microsoft.com/office/drawing/2014/main" id="{E7B8A037-FF07-9B4D-BEFD-C80DF7E457F0}"/>
                  </a:ext>
                </a:extLst>
              </p:cNvPr>
              <p:cNvSpPr/>
              <p:nvPr/>
            </p:nvSpPr>
            <p:spPr>
              <a:xfrm>
                <a:off x="837009" y="2892675"/>
                <a:ext cx="1370778" cy="651067"/>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28" name="직선 연결선 133">
                <a:extLst>
                  <a:ext uri="{FF2B5EF4-FFF2-40B4-BE49-F238E27FC236}">
                    <a16:creationId xmlns:a16="http://schemas.microsoft.com/office/drawing/2014/main" id="{77BE1ACE-4E3A-2B4F-A844-327C21327E26}"/>
                  </a:ext>
                </a:extLst>
              </p:cNvPr>
              <p:cNvCxnSpPr>
                <a:cxnSpLocks/>
              </p:cNvCxnSpPr>
              <p:nvPr/>
            </p:nvCxnSpPr>
            <p:spPr>
              <a:xfrm flipV="1">
                <a:off x="845240" y="2374745"/>
                <a:ext cx="0" cy="1833027"/>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29" name="직선 연결선 131">
                <a:extLst>
                  <a:ext uri="{FF2B5EF4-FFF2-40B4-BE49-F238E27FC236}">
                    <a16:creationId xmlns:a16="http://schemas.microsoft.com/office/drawing/2014/main" id="{8743EB2F-E9F2-0C44-B4B7-077B8CCFF5E6}"/>
                  </a:ext>
                </a:extLst>
              </p:cNvPr>
              <p:cNvCxnSpPr>
                <a:cxnSpLocks/>
              </p:cNvCxnSpPr>
              <p:nvPr/>
            </p:nvCxnSpPr>
            <p:spPr>
              <a:xfrm>
                <a:off x="180940" y="2892675"/>
                <a:ext cx="227961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0" name="직사각형 229">
                <a:extLst>
                  <a:ext uri="{FF2B5EF4-FFF2-40B4-BE49-F238E27FC236}">
                    <a16:creationId xmlns:a16="http://schemas.microsoft.com/office/drawing/2014/main" id="{90BF5487-DEF7-BF41-9D1C-FDE09C117334}"/>
                  </a:ext>
                </a:extLst>
              </p:cNvPr>
              <p:cNvSpPr/>
              <p:nvPr/>
            </p:nvSpPr>
            <p:spPr>
              <a:xfrm>
                <a:off x="1343492" y="2727891"/>
                <a:ext cx="514036" cy="16477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3" name="타원 232">
                <a:extLst>
                  <a:ext uri="{FF2B5EF4-FFF2-40B4-BE49-F238E27FC236}">
                    <a16:creationId xmlns:a16="http://schemas.microsoft.com/office/drawing/2014/main" id="{CFA8F653-6717-1E45-98E8-3DC9C7C487E7}"/>
                  </a:ext>
                </a:extLst>
              </p:cNvPr>
              <p:cNvSpPr/>
              <p:nvPr/>
            </p:nvSpPr>
            <p:spPr>
              <a:xfrm>
                <a:off x="923388" y="3655404"/>
                <a:ext cx="53537" cy="5106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4" name="직사각형 233">
                <a:extLst>
                  <a:ext uri="{FF2B5EF4-FFF2-40B4-BE49-F238E27FC236}">
                    <a16:creationId xmlns:a16="http://schemas.microsoft.com/office/drawing/2014/main" id="{48A5D1ED-C1E8-E545-9A1C-42F91051B5FF}"/>
                  </a:ext>
                </a:extLst>
              </p:cNvPr>
              <p:cNvSpPr/>
              <p:nvPr/>
            </p:nvSpPr>
            <p:spPr>
              <a:xfrm>
                <a:off x="951365" y="3596687"/>
                <a:ext cx="1236363" cy="226017"/>
              </a:xfrm>
              <a:prstGeom prst="rect">
                <a:avLst/>
              </a:prstGeom>
            </p:spPr>
            <p:txBody>
              <a:bodyPr wrap="none">
                <a:spAutoFit/>
              </a:bodyPr>
              <a:lstStyle/>
              <a:p>
                <a:pPr algn="ctr"/>
                <a:r>
                  <a:rPr lang="en-US" altLang="ko-KR" sz="800" b="1" dirty="0"/>
                  <a:t> - sampling location</a:t>
                </a:r>
                <a:endParaRPr lang="ko-KR" altLang="en-US" sz="800" b="1" dirty="0"/>
              </a:p>
            </p:txBody>
          </p:sp>
          <p:sp>
            <p:nvSpPr>
              <p:cNvPr id="235" name="타원 234">
                <a:extLst>
                  <a:ext uri="{FF2B5EF4-FFF2-40B4-BE49-F238E27FC236}">
                    <a16:creationId xmlns:a16="http://schemas.microsoft.com/office/drawing/2014/main" id="{5F5506A2-1797-9442-8326-6074C3317000}"/>
                  </a:ext>
                </a:extLst>
              </p:cNvPr>
              <p:cNvSpPr/>
              <p:nvPr/>
            </p:nvSpPr>
            <p:spPr>
              <a:xfrm>
                <a:off x="551229" y="3356118"/>
                <a:ext cx="53537" cy="5106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6" name="직사각형 235">
                <a:extLst>
                  <a:ext uri="{FF2B5EF4-FFF2-40B4-BE49-F238E27FC236}">
                    <a16:creationId xmlns:a16="http://schemas.microsoft.com/office/drawing/2014/main" id="{34569A5B-59AC-D948-A43B-63606CDFEA3A}"/>
                  </a:ext>
                </a:extLst>
              </p:cNvPr>
              <p:cNvSpPr/>
              <p:nvPr/>
            </p:nvSpPr>
            <p:spPr>
              <a:xfrm>
                <a:off x="327083" y="3220897"/>
                <a:ext cx="514036" cy="324188"/>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7" name="직사각형 236">
                <a:extLst>
                  <a:ext uri="{FF2B5EF4-FFF2-40B4-BE49-F238E27FC236}">
                    <a16:creationId xmlns:a16="http://schemas.microsoft.com/office/drawing/2014/main" id="{469E97EA-CB36-7244-8568-61CBDE971CD9}"/>
                  </a:ext>
                </a:extLst>
              </p:cNvPr>
              <p:cNvSpPr/>
              <p:nvPr/>
            </p:nvSpPr>
            <p:spPr>
              <a:xfrm>
                <a:off x="897131" y="3762998"/>
                <a:ext cx="192738" cy="121554"/>
              </a:xfrm>
              <a:prstGeom prst="rect">
                <a:avLst/>
              </a:prstGeom>
              <a:noFill/>
              <a:ln w="381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8" name="직사각형 237">
                <a:extLst>
                  <a:ext uri="{FF2B5EF4-FFF2-40B4-BE49-F238E27FC236}">
                    <a16:creationId xmlns:a16="http://schemas.microsoft.com/office/drawing/2014/main" id="{B98284BF-C50F-5B4D-B600-96E576C6CD4F}"/>
                  </a:ext>
                </a:extLst>
              </p:cNvPr>
              <p:cNvSpPr/>
              <p:nvPr/>
            </p:nvSpPr>
            <p:spPr>
              <a:xfrm>
                <a:off x="973566" y="3749620"/>
                <a:ext cx="778949" cy="226017"/>
              </a:xfrm>
              <a:prstGeom prst="rect">
                <a:avLst/>
              </a:prstGeom>
            </p:spPr>
            <p:txBody>
              <a:bodyPr wrap="none">
                <a:spAutoFit/>
              </a:bodyPr>
              <a:lstStyle/>
              <a:p>
                <a:pPr algn="ctr"/>
                <a:r>
                  <a:rPr lang="en-US" altLang="ko-KR" sz="800" b="1" dirty="0"/>
                  <a:t> - 3x2 filter</a:t>
                </a:r>
                <a:endParaRPr lang="ko-KR" altLang="en-US" sz="800" b="1" dirty="0"/>
              </a:p>
            </p:txBody>
          </p:sp>
          <p:sp>
            <p:nvSpPr>
              <p:cNvPr id="281" name="직사각형 280">
                <a:extLst>
                  <a:ext uri="{FF2B5EF4-FFF2-40B4-BE49-F238E27FC236}">
                    <a16:creationId xmlns:a16="http://schemas.microsoft.com/office/drawing/2014/main" id="{84918B8F-14E3-C343-BFB5-CD4BC410B01F}"/>
                  </a:ext>
                </a:extLst>
              </p:cNvPr>
              <p:cNvSpPr/>
              <p:nvPr/>
            </p:nvSpPr>
            <p:spPr>
              <a:xfrm>
                <a:off x="907826" y="3955430"/>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solidFill>
                    <a:schemeClr val="bg1"/>
                  </a:solidFill>
                </a:endParaRPr>
              </a:p>
            </p:txBody>
          </p:sp>
          <p:sp>
            <p:nvSpPr>
              <p:cNvPr id="282" name="직사각형 281">
                <a:extLst>
                  <a:ext uri="{FF2B5EF4-FFF2-40B4-BE49-F238E27FC236}">
                    <a16:creationId xmlns:a16="http://schemas.microsoft.com/office/drawing/2014/main" id="{8DFBD602-E5DB-4046-8616-27E431ED8A9C}"/>
                  </a:ext>
                </a:extLst>
              </p:cNvPr>
              <p:cNvSpPr/>
              <p:nvPr/>
            </p:nvSpPr>
            <p:spPr>
              <a:xfrm>
                <a:off x="992061" y="3932830"/>
                <a:ext cx="664596" cy="226017"/>
              </a:xfrm>
              <a:prstGeom prst="rect">
                <a:avLst/>
              </a:prstGeom>
            </p:spPr>
            <p:txBody>
              <a:bodyPr wrap="none">
                <a:spAutoFit/>
              </a:bodyPr>
              <a:lstStyle/>
              <a:p>
                <a:pPr algn="ctr"/>
                <a:r>
                  <a:rPr lang="en-US" altLang="ko-KR" sz="800" b="1" dirty="0"/>
                  <a:t> - weight</a:t>
                </a:r>
                <a:endParaRPr lang="ko-KR" altLang="en-US" sz="800" b="1" dirty="0"/>
              </a:p>
            </p:txBody>
          </p:sp>
          <p:cxnSp>
            <p:nvCxnSpPr>
              <p:cNvPr id="314" name="직선 화살표 연결선 313">
                <a:extLst>
                  <a:ext uri="{FF2B5EF4-FFF2-40B4-BE49-F238E27FC236}">
                    <a16:creationId xmlns:a16="http://schemas.microsoft.com/office/drawing/2014/main" id="{E2ECF35C-F0BC-7844-A431-CA5377D7D81A}"/>
                  </a:ext>
                </a:extLst>
              </p:cNvPr>
              <p:cNvCxnSpPr>
                <a:cxnSpLocks/>
              </p:cNvCxnSpPr>
              <p:nvPr/>
            </p:nvCxnSpPr>
            <p:spPr>
              <a:xfrm>
                <a:off x="922683" y="2653517"/>
                <a:ext cx="680819" cy="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15" name="직사각형 314">
                <a:extLst>
                  <a:ext uri="{FF2B5EF4-FFF2-40B4-BE49-F238E27FC236}">
                    <a16:creationId xmlns:a16="http://schemas.microsoft.com/office/drawing/2014/main" id="{9C72F534-180F-D847-B3ED-01A54E621F06}"/>
                  </a:ext>
                </a:extLst>
              </p:cNvPr>
              <p:cNvSpPr/>
              <p:nvPr/>
            </p:nvSpPr>
            <p:spPr>
              <a:xfrm>
                <a:off x="763237" y="2427500"/>
                <a:ext cx="840266" cy="215444"/>
              </a:xfrm>
              <a:prstGeom prst="rect">
                <a:avLst/>
              </a:prstGeom>
            </p:spPr>
            <p:txBody>
              <a:bodyPr wrap="square">
                <a:spAutoFit/>
              </a:bodyPr>
              <a:lstStyle/>
              <a:p>
                <a:pPr algn="ctr"/>
                <a:r>
                  <a:rPr lang="en-US" altLang="ko-KR" sz="800" b="1" dirty="0">
                    <a:solidFill>
                      <a:srgbClr val="FF0000"/>
                    </a:solidFill>
                  </a:rPr>
                  <a:t>stride = 4</a:t>
                </a:r>
                <a:endParaRPr lang="ko-KR" altLang="en-US" sz="800" b="1" dirty="0">
                  <a:solidFill>
                    <a:srgbClr val="FF0000"/>
                  </a:solidFill>
                </a:endParaRPr>
              </a:p>
            </p:txBody>
          </p:sp>
          <p:sp>
            <p:nvSpPr>
              <p:cNvPr id="332" name="직사각형 331">
                <a:extLst>
                  <a:ext uri="{FF2B5EF4-FFF2-40B4-BE49-F238E27FC236}">
                    <a16:creationId xmlns:a16="http://schemas.microsoft.com/office/drawing/2014/main" id="{1DF6DC74-3D6A-5948-98D3-4188A7BF9183}"/>
                  </a:ext>
                </a:extLst>
              </p:cNvPr>
              <p:cNvSpPr/>
              <p:nvPr/>
            </p:nvSpPr>
            <p:spPr>
              <a:xfrm>
                <a:off x="1033169"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3" name="직사각형 332">
                <a:extLst>
                  <a:ext uri="{FF2B5EF4-FFF2-40B4-BE49-F238E27FC236}">
                    <a16:creationId xmlns:a16="http://schemas.microsoft.com/office/drawing/2014/main" id="{E5CD077A-6802-814C-BB7B-B9240343AAE1}"/>
                  </a:ext>
                </a:extLst>
              </p:cNvPr>
              <p:cNvSpPr/>
              <p:nvPr/>
            </p:nvSpPr>
            <p:spPr>
              <a:xfrm>
                <a:off x="1204517"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4" name="직사각형 333">
                <a:extLst>
                  <a:ext uri="{FF2B5EF4-FFF2-40B4-BE49-F238E27FC236}">
                    <a16:creationId xmlns:a16="http://schemas.microsoft.com/office/drawing/2014/main" id="{A92CED9B-CAEF-BA4E-AFB2-3A00F226BA42}"/>
                  </a:ext>
                </a:extLst>
              </p:cNvPr>
              <p:cNvSpPr/>
              <p:nvPr/>
            </p:nvSpPr>
            <p:spPr>
              <a:xfrm>
                <a:off x="1375864"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5" name="직사각형 334">
                <a:extLst>
                  <a:ext uri="{FF2B5EF4-FFF2-40B4-BE49-F238E27FC236}">
                    <a16:creationId xmlns:a16="http://schemas.microsoft.com/office/drawing/2014/main" id="{292D2FA9-5B5B-2542-9EE0-83772B715DD4}"/>
                  </a:ext>
                </a:extLst>
              </p:cNvPr>
              <p:cNvSpPr/>
              <p:nvPr/>
            </p:nvSpPr>
            <p:spPr>
              <a:xfrm>
                <a:off x="861822"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6" name="직사각형 335">
                <a:extLst>
                  <a:ext uri="{FF2B5EF4-FFF2-40B4-BE49-F238E27FC236}">
                    <a16:creationId xmlns:a16="http://schemas.microsoft.com/office/drawing/2014/main" id="{6AC854ED-A59D-A64F-97A8-9D5E3E8B5154}"/>
                  </a:ext>
                </a:extLst>
              </p:cNvPr>
              <p:cNvSpPr/>
              <p:nvPr/>
            </p:nvSpPr>
            <p:spPr>
              <a:xfrm>
                <a:off x="1033169"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7" name="직사각형 336">
                <a:extLst>
                  <a:ext uri="{FF2B5EF4-FFF2-40B4-BE49-F238E27FC236}">
                    <a16:creationId xmlns:a16="http://schemas.microsoft.com/office/drawing/2014/main" id="{374D77B8-09B6-BA41-89F2-AE70ADAA74C8}"/>
                  </a:ext>
                </a:extLst>
              </p:cNvPr>
              <p:cNvSpPr/>
              <p:nvPr/>
            </p:nvSpPr>
            <p:spPr>
              <a:xfrm>
                <a:off x="1204517"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8" name="직사각형 337">
                <a:extLst>
                  <a:ext uri="{FF2B5EF4-FFF2-40B4-BE49-F238E27FC236}">
                    <a16:creationId xmlns:a16="http://schemas.microsoft.com/office/drawing/2014/main" id="{FAEDC51B-1D08-E449-9D10-868B7C8D0FD3}"/>
                  </a:ext>
                </a:extLst>
              </p:cNvPr>
              <p:cNvSpPr/>
              <p:nvPr/>
            </p:nvSpPr>
            <p:spPr>
              <a:xfrm>
                <a:off x="1375864"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9" name="직사각형 338">
                <a:extLst>
                  <a:ext uri="{FF2B5EF4-FFF2-40B4-BE49-F238E27FC236}">
                    <a16:creationId xmlns:a16="http://schemas.microsoft.com/office/drawing/2014/main" id="{1975C58A-7E70-F944-B65D-67ABEA7CE90D}"/>
                  </a:ext>
                </a:extLst>
              </p:cNvPr>
              <p:cNvSpPr/>
              <p:nvPr/>
            </p:nvSpPr>
            <p:spPr>
              <a:xfrm>
                <a:off x="861822"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40" name="직사각형 339">
                <a:extLst>
                  <a:ext uri="{FF2B5EF4-FFF2-40B4-BE49-F238E27FC236}">
                    <a16:creationId xmlns:a16="http://schemas.microsoft.com/office/drawing/2014/main" id="{2E74D4E7-C2A1-C640-B152-19E7AAFEE6C1}"/>
                  </a:ext>
                </a:extLst>
              </p:cNvPr>
              <p:cNvSpPr/>
              <p:nvPr/>
            </p:nvSpPr>
            <p:spPr>
              <a:xfrm>
                <a:off x="1033169"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1" name="직사각형 340">
                <a:extLst>
                  <a:ext uri="{FF2B5EF4-FFF2-40B4-BE49-F238E27FC236}">
                    <a16:creationId xmlns:a16="http://schemas.microsoft.com/office/drawing/2014/main" id="{1A2E2EF7-FE31-3242-A437-FFF24BD6DCFA}"/>
                  </a:ext>
                </a:extLst>
              </p:cNvPr>
              <p:cNvSpPr/>
              <p:nvPr/>
            </p:nvSpPr>
            <p:spPr>
              <a:xfrm>
                <a:off x="1204517"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2" name="직사각형 341">
                <a:extLst>
                  <a:ext uri="{FF2B5EF4-FFF2-40B4-BE49-F238E27FC236}">
                    <a16:creationId xmlns:a16="http://schemas.microsoft.com/office/drawing/2014/main" id="{0E0CF61C-414C-4A43-AA98-35A420E3F84F}"/>
                  </a:ext>
                </a:extLst>
              </p:cNvPr>
              <p:cNvSpPr/>
              <p:nvPr/>
            </p:nvSpPr>
            <p:spPr>
              <a:xfrm>
                <a:off x="1375864"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3" name="직사각형 342">
                <a:extLst>
                  <a:ext uri="{FF2B5EF4-FFF2-40B4-BE49-F238E27FC236}">
                    <a16:creationId xmlns:a16="http://schemas.microsoft.com/office/drawing/2014/main" id="{15DA2097-5817-0C42-BA89-BE3546A4F02F}"/>
                  </a:ext>
                </a:extLst>
              </p:cNvPr>
              <p:cNvSpPr/>
              <p:nvPr/>
            </p:nvSpPr>
            <p:spPr>
              <a:xfrm>
                <a:off x="861822"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4" name="직사각형 343">
                <a:extLst>
                  <a:ext uri="{FF2B5EF4-FFF2-40B4-BE49-F238E27FC236}">
                    <a16:creationId xmlns:a16="http://schemas.microsoft.com/office/drawing/2014/main" id="{2E25E429-15B8-5049-BEF1-D0E094DD013C}"/>
                  </a:ext>
                </a:extLst>
              </p:cNvPr>
              <p:cNvSpPr/>
              <p:nvPr/>
            </p:nvSpPr>
            <p:spPr>
              <a:xfrm>
                <a:off x="1033169"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5" name="직사각형 344">
                <a:extLst>
                  <a:ext uri="{FF2B5EF4-FFF2-40B4-BE49-F238E27FC236}">
                    <a16:creationId xmlns:a16="http://schemas.microsoft.com/office/drawing/2014/main" id="{B09010FE-056D-1341-97BB-121F22E79775}"/>
                  </a:ext>
                </a:extLst>
              </p:cNvPr>
              <p:cNvSpPr/>
              <p:nvPr/>
            </p:nvSpPr>
            <p:spPr>
              <a:xfrm>
                <a:off x="1204517"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6" name="직사각형 345">
                <a:extLst>
                  <a:ext uri="{FF2B5EF4-FFF2-40B4-BE49-F238E27FC236}">
                    <a16:creationId xmlns:a16="http://schemas.microsoft.com/office/drawing/2014/main" id="{ED49F601-CABA-9440-BB04-7E3834387520}"/>
                  </a:ext>
                </a:extLst>
              </p:cNvPr>
              <p:cNvSpPr/>
              <p:nvPr/>
            </p:nvSpPr>
            <p:spPr>
              <a:xfrm>
                <a:off x="1375864"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7" name="직사각형 346">
                <a:extLst>
                  <a:ext uri="{FF2B5EF4-FFF2-40B4-BE49-F238E27FC236}">
                    <a16:creationId xmlns:a16="http://schemas.microsoft.com/office/drawing/2014/main" id="{BA86E07B-3528-2D4F-886D-4D277AC30EB8}"/>
                  </a:ext>
                </a:extLst>
              </p:cNvPr>
              <p:cNvSpPr/>
              <p:nvPr/>
            </p:nvSpPr>
            <p:spPr>
              <a:xfrm>
                <a:off x="861822" y="5225518"/>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3</a:t>
                </a:r>
                <a:endParaRPr lang="ko-KR" altLang="en-US" sz="800" dirty="0"/>
              </a:p>
            </p:txBody>
          </p:sp>
          <p:sp>
            <p:nvSpPr>
              <p:cNvPr id="348" name="직사각형 347">
                <a:extLst>
                  <a:ext uri="{FF2B5EF4-FFF2-40B4-BE49-F238E27FC236}">
                    <a16:creationId xmlns:a16="http://schemas.microsoft.com/office/drawing/2014/main" id="{CE36CF0E-B336-094F-9E0F-E47772610082}"/>
                  </a:ext>
                </a:extLst>
              </p:cNvPr>
              <p:cNvSpPr/>
              <p:nvPr/>
            </p:nvSpPr>
            <p:spPr>
              <a:xfrm>
                <a:off x="1033169" y="5225518"/>
                <a:ext cx="171348" cy="163438"/>
              </a:xfrm>
              <a:prstGeom prst="rect">
                <a:avLst/>
              </a:prstGeom>
              <a:solidFill>
                <a:srgbClr val="4273B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349" name="직사각형 348">
                <a:extLst>
                  <a:ext uri="{FF2B5EF4-FFF2-40B4-BE49-F238E27FC236}">
                    <a16:creationId xmlns:a16="http://schemas.microsoft.com/office/drawing/2014/main" id="{17B6FB80-5493-274E-B2C2-B90AFBE37673}"/>
                  </a:ext>
                </a:extLst>
              </p:cNvPr>
              <p:cNvSpPr/>
              <p:nvPr/>
            </p:nvSpPr>
            <p:spPr>
              <a:xfrm>
                <a:off x="1204517" y="522551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0" name="직사각형 349">
                <a:extLst>
                  <a:ext uri="{FF2B5EF4-FFF2-40B4-BE49-F238E27FC236}">
                    <a16:creationId xmlns:a16="http://schemas.microsoft.com/office/drawing/2014/main" id="{D8A15A88-E978-CB42-BE4E-2B981E4DED6F}"/>
                  </a:ext>
                </a:extLst>
              </p:cNvPr>
              <p:cNvSpPr/>
              <p:nvPr/>
            </p:nvSpPr>
            <p:spPr>
              <a:xfrm>
                <a:off x="1375864" y="522551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351" name="직사각형 350">
                <a:extLst>
                  <a:ext uri="{FF2B5EF4-FFF2-40B4-BE49-F238E27FC236}">
                    <a16:creationId xmlns:a16="http://schemas.microsoft.com/office/drawing/2014/main" id="{D70D40BF-7636-CE4D-9FD6-17C4C4FD474D}"/>
                  </a:ext>
                </a:extLst>
              </p:cNvPr>
              <p:cNvSpPr/>
              <p:nvPr/>
            </p:nvSpPr>
            <p:spPr>
              <a:xfrm>
                <a:off x="519128" y="5388956"/>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352" name="직사각형 351">
                <a:extLst>
                  <a:ext uri="{FF2B5EF4-FFF2-40B4-BE49-F238E27FC236}">
                    <a16:creationId xmlns:a16="http://schemas.microsoft.com/office/drawing/2014/main" id="{756D6BDB-692E-694B-B584-BE850216C6B6}"/>
                  </a:ext>
                </a:extLst>
              </p:cNvPr>
              <p:cNvSpPr/>
              <p:nvPr/>
            </p:nvSpPr>
            <p:spPr>
              <a:xfrm>
                <a:off x="690475" y="5388956"/>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53" name="직사각형 352">
                <a:extLst>
                  <a:ext uri="{FF2B5EF4-FFF2-40B4-BE49-F238E27FC236}">
                    <a16:creationId xmlns:a16="http://schemas.microsoft.com/office/drawing/2014/main" id="{F3C5F244-DC89-9643-B9CA-791D3A5AC631}"/>
                  </a:ext>
                </a:extLst>
              </p:cNvPr>
              <p:cNvSpPr/>
              <p:nvPr/>
            </p:nvSpPr>
            <p:spPr>
              <a:xfrm>
                <a:off x="519128" y="5552395"/>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354" name="직사각형 353">
                <a:extLst>
                  <a:ext uri="{FF2B5EF4-FFF2-40B4-BE49-F238E27FC236}">
                    <a16:creationId xmlns:a16="http://schemas.microsoft.com/office/drawing/2014/main" id="{D76E7FB1-B3B8-864C-A2AF-F81C1C7D57EC}"/>
                  </a:ext>
                </a:extLst>
              </p:cNvPr>
              <p:cNvSpPr/>
              <p:nvPr/>
            </p:nvSpPr>
            <p:spPr>
              <a:xfrm>
                <a:off x="690475" y="5552395"/>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55" name="직사각형 354">
                <a:extLst>
                  <a:ext uri="{FF2B5EF4-FFF2-40B4-BE49-F238E27FC236}">
                    <a16:creationId xmlns:a16="http://schemas.microsoft.com/office/drawing/2014/main" id="{FCBE163B-C194-4643-BCC0-E73E007C7895}"/>
                  </a:ext>
                </a:extLst>
              </p:cNvPr>
              <p:cNvSpPr/>
              <p:nvPr/>
            </p:nvSpPr>
            <p:spPr>
              <a:xfrm>
                <a:off x="519128" y="571314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56" name="직사각형 355">
                <a:extLst>
                  <a:ext uri="{FF2B5EF4-FFF2-40B4-BE49-F238E27FC236}">
                    <a16:creationId xmlns:a16="http://schemas.microsoft.com/office/drawing/2014/main" id="{CA74E7FE-27D9-0E4C-AF48-062967AE8471}"/>
                  </a:ext>
                </a:extLst>
              </p:cNvPr>
              <p:cNvSpPr/>
              <p:nvPr/>
            </p:nvSpPr>
            <p:spPr>
              <a:xfrm>
                <a:off x="690475" y="571314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7" name="직사각형 356">
                <a:extLst>
                  <a:ext uri="{FF2B5EF4-FFF2-40B4-BE49-F238E27FC236}">
                    <a16:creationId xmlns:a16="http://schemas.microsoft.com/office/drawing/2014/main" id="{BDBE0D4C-FEDD-AC4C-911D-665B28251C3E}"/>
                  </a:ext>
                </a:extLst>
              </p:cNvPr>
              <p:cNvSpPr/>
              <p:nvPr/>
            </p:nvSpPr>
            <p:spPr>
              <a:xfrm>
                <a:off x="519128" y="587658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8" name="직사각형 357">
                <a:extLst>
                  <a:ext uri="{FF2B5EF4-FFF2-40B4-BE49-F238E27FC236}">
                    <a16:creationId xmlns:a16="http://schemas.microsoft.com/office/drawing/2014/main" id="{A44A0DC1-8399-F742-A79D-61F99674A99E}"/>
                  </a:ext>
                </a:extLst>
              </p:cNvPr>
              <p:cNvSpPr/>
              <p:nvPr/>
            </p:nvSpPr>
            <p:spPr>
              <a:xfrm>
                <a:off x="690475" y="587658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9" name="직사각형 358">
                <a:extLst>
                  <a:ext uri="{FF2B5EF4-FFF2-40B4-BE49-F238E27FC236}">
                    <a16:creationId xmlns:a16="http://schemas.microsoft.com/office/drawing/2014/main" id="{EE1DF680-9435-4D4E-A384-000D045447C7}"/>
                  </a:ext>
                </a:extLst>
              </p:cNvPr>
              <p:cNvSpPr/>
              <p:nvPr/>
            </p:nvSpPr>
            <p:spPr>
              <a:xfrm>
                <a:off x="519128" y="5225518"/>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60" name="직사각형 359">
                <a:extLst>
                  <a:ext uri="{FF2B5EF4-FFF2-40B4-BE49-F238E27FC236}">
                    <a16:creationId xmlns:a16="http://schemas.microsoft.com/office/drawing/2014/main" id="{EF6815B4-9548-024E-9057-784AC802B92B}"/>
                  </a:ext>
                </a:extLst>
              </p:cNvPr>
              <p:cNvSpPr/>
              <p:nvPr/>
            </p:nvSpPr>
            <p:spPr>
              <a:xfrm>
                <a:off x="690475" y="5225518"/>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61" name="직사각형 360">
                <a:extLst>
                  <a:ext uri="{FF2B5EF4-FFF2-40B4-BE49-F238E27FC236}">
                    <a16:creationId xmlns:a16="http://schemas.microsoft.com/office/drawing/2014/main" id="{56114380-923D-B049-92B1-7725C9E4ABF3}"/>
                  </a:ext>
                </a:extLst>
              </p:cNvPr>
              <p:cNvSpPr/>
              <p:nvPr/>
            </p:nvSpPr>
            <p:spPr>
              <a:xfrm>
                <a:off x="1547211"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62" name="직사각형 361">
                <a:extLst>
                  <a:ext uri="{FF2B5EF4-FFF2-40B4-BE49-F238E27FC236}">
                    <a16:creationId xmlns:a16="http://schemas.microsoft.com/office/drawing/2014/main" id="{D821964A-981E-6D49-97C6-AF1FFCD26C9A}"/>
                  </a:ext>
                </a:extLst>
              </p:cNvPr>
              <p:cNvSpPr/>
              <p:nvPr/>
            </p:nvSpPr>
            <p:spPr>
              <a:xfrm>
                <a:off x="1718559"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3" name="직사각형 362">
                <a:extLst>
                  <a:ext uri="{FF2B5EF4-FFF2-40B4-BE49-F238E27FC236}">
                    <a16:creationId xmlns:a16="http://schemas.microsoft.com/office/drawing/2014/main" id="{53238153-4984-A241-99EE-A2C838EB84E2}"/>
                  </a:ext>
                </a:extLst>
              </p:cNvPr>
              <p:cNvSpPr/>
              <p:nvPr/>
            </p:nvSpPr>
            <p:spPr>
              <a:xfrm>
                <a:off x="1889905"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4" name="직사각형 363">
                <a:extLst>
                  <a:ext uri="{FF2B5EF4-FFF2-40B4-BE49-F238E27FC236}">
                    <a16:creationId xmlns:a16="http://schemas.microsoft.com/office/drawing/2014/main" id="{A8F6DC3F-6FA5-324D-AAAE-D38C9E44B4D0}"/>
                  </a:ext>
                </a:extLst>
              </p:cNvPr>
              <p:cNvSpPr/>
              <p:nvPr/>
            </p:nvSpPr>
            <p:spPr>
              <a:xfrm>
                <a:off x="2061253" y="538895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5" name="직사각형 364">
                <a:extLst>
                  <a:ext uri="{FF2B5EF4-FFF2-40B4-BE49-F238E27FC236}">
                    <a16:creationId xmlns:a16="http://schemas.microsoft.com/office/drawing/2014/main" id="{0F48685D-1EDC-B641-A2A9-22766D365110}"/>
                  </a:ext>
                </a:extLst>
              </p:cNvPr>
              <p:cNvSpPr/>
              <p:nvPr/>
            </p:nvSpPr>
            <p:spPr>
              <a:xfrm>
                <a:off x="1547211"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6" name="직사각형 365">
                <a:extLst>
                  <a:ext uri="{FF2B5EF4-FFF2-40B4-BE49-F238E27FC236}">
                    <a16:creationId xmlns:a16="http://schemas.microsoft.com/office/drawing/2014/main" id="{E74F63E2-C0C2-E748-B7E8-DA37B49E0394}"/>
                  </a:ext>
                </a:extLst>
              </p:cNvPr>
              <p:cNvSpPr/>
              <p:nvPr/>
            </p:nvSpPr>
            <p:spPr>
              <a:xfrm>
                <a:off x="1718559"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7" name="직사각형 366">
                <a:extLst>
                  <a:ext uri="{FF2B5EF4-FFF2-40B4-BE49-F238E27FC236}">
                    <a16:creationId xmlns:a16="http://schemas.microsoft.com/office/drawing/2014/main" id="{C28C7D2D-5F2B-6549-AB24-04D33A41DC74}"/>
                  </a:ext>
                </a:extLst>
              </p:cNvPr>
              <p:cNvSpPr/>
              <p:nvPr/>
            </p:nvSpPr>
            <p:spPr>
              <a:xfrm>
                <a:off x="1889905"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8" name="직사각형 367">
                <a:extLst>
                  <a:ext uri="{FF2B5EF4-FFF2-40B4-BE49-F238E27FC236}">
                    <a16:creationId xmlns:a16="http://schemas.microsoft.com/office/drawing/2014/main" id="{F3C63D4E-583A-1C40-9C36-D16A312B3384}"/>
                  </a:ext>
                </a:extLst>
              </p:cNvPr>
              <p:cNvSpPr/>
              <p:nvPr/>
            </p:nvSpPr>
            <p:spPr>
              <a:xfrm>
                <a:off x="2061253" y="555239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9" name="직사각형 368">
                <a:extLst>
                  <a:ext uri="{FF2B5EF4-FFF2-40B4-BE49-F238E27FC236}">
                    <a16:creationId xmlns:a16="http://schemas.microsoft.com/office/drawing/2014/main" id="{40C16E37-9FC9-C64F-BC7A-33266ADA5624}"/>
                  </a:ext>
                </a:extLst>
              </p:cNvPr>
              <p:cNvSpPr/>
              <p:nvPr/>
            </p:nvSpPr>
            <p:spPr>
              <a:xfrm>
                <a:off x="1547211"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70" name="직사각형 369">
                <a:extLst>
                  <a:ext uri="{FF2B5EF4-FFF2-40B4-BE49-F238E27FC236}">
                    <a16:creationId xmlns:a16="http://schemas.microsoft.com/office/drawing/2014/main" id="{24B96843-9752-244A-A99E-3CCCCA6D3A2F}"/>
                  </a:ext>
                </a:extLst>
              </p:cNvPr>
              <p:cNvSpPr/>
              <p:nvPr/>
            </p:nvSpPr>
            <p:spPr>
              <a:xfrm>
                <a:off x="1718559"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1" name="직사각형 370">
                <a:extLst>
                  <a:ext uri="{FF2B5EF4-FFF2-40B4-BE49-F238E27FC236}">
                    <a16:creationId xmlns:a16="http://schemas.microsoft.com/office/drawing/2014/main" id="{AFE626E4-42D0-7247-B37A-C27A7B6BEDC2}"/>
                  </a:ext>
                </a:extLst>
              </p:cNvPr>
              <p:cNvSpPr/>
              <p:nvPr/>
            </p:nvSpPr>
            <p:spPr>
              <a:xfrm>
                <a:off x="1889905"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2" name="직사각형 371">
                <a:extLst>
                  <a:ext uri="{FF2B5EF4-FFF2-40B4-BE49-F238E27FC236}">
                    <a16:creationId xmlns:a16="http://schemas.microsoft.com/office/drawing/2014/main" id="{3DC14CD0-B5C0-DC48-B109-BEC52B0DF3D9}"/>
                  </a:ext>
                </a:extLst>
              </p:cNvPr>
              <p:cNvSpPr/>
              <p:nvPr/>
            </p:nvSpPr>
            <p:spPr>
              <a:xfrm>
                <a:off x="2061253" y="571314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3" name="직사각형 372">
                <a:extLst>
                  <a:ext uri="{FF2B5EF4-FFF2-40B4-BE49-F238E27FC236}">
                    <a16:creationId xmlns:a16="http://schemas.microsoft.com/office/drawing/2014/main" id="{E1E67676-BA4B-6945-B4D5-12419C97A1CC}"/>
                  </a:ext>
                </a:extLst>
              </p:cNvPr>
              <p:cNvSpPr/>
              <p:nvPr/>
            </p:nvSpPr>
            <p:spPr>
              <a:xfrm>
                <a:off x="1547211"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4" name="직사각형 373">
                <a:extLst>
                  <a:ext uri="{FF2B5EF4-FFF2-40B4-BE49-F238E27FC236}">
                    <a16:creationId xmlns:a16="http://schemas.microsoft.com/office/drawing/2014/main" id="{89B3E319-AC9D-C64B-B9D3-449AD77BC8F0}"/>
                  </a:ext>
                </a:extLst>
              </p:cNvPr>
              <p:cNvSpPr/>
              <p:nvPr/>
            </p:nvSpPr>
            <p:spPr>
              <a:xfrm>
                <a:off x="1718559"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5" name="직사각형 374">
                <a:extLst>
                  <a:ext uri="{FF2B5EF4-FFF2-40B4-BE49-F238E27FC236}">
                    <a16:creationId xmlns:a16="http://schemas.microsoft.com/office/drawing/2014/main" id="{2EFD76CC-87CC-1B4C-9D60-04DD470C8FC5}"/>
                  </a:ext>
                </a:extLst>
              </p:cNvPr>
              <p:cNvSpPr/>
              <p:nvPr/>
            </p:nvSpPr>
            <p:spPr>
              <a:xfrm>
                <a:off x="1889905"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6" name="직사각형 375">
                <a:extLst>
                  <a:ext uri="{FF2B5EF4-FFF2-40B4-BE49-F238E27FC236}">
                    <a16:creationId xmlns:a16="http://schemas.microsoft.com/office/drawing/2014/main" id="{41D64BAB-6872-F942-BC71-47D71FF09D0E}"/>
                  </a:ext>
                </a:extLst>
              </p:cNvPr>
              <p:cNvSpPr/>
              <p:nvPr/>
            </p:nvSpPr>
            <p:spPr>
              <a:xfrm>
                <a:off x="2061253" y="58765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7" name="직사각형 376">
                <a:extLst>
                  <a:ext uri="{FF2B5EF4-FFF2-40B4-BE49-F238E27FC236}">
                    <a16:creationId xmlns:a16="http://schemas.microsoft.com/office/drawing/2014/main" id="{D4657CC7-E959-2345-BA98-426AA742530D}"/>
                  </a:ext>
                </a:extLst>
              </p:cNvPr>
              <p:cNvSpPr/>
              <p:nvPr/>
            </p:nvSpPr>
            <p:spPr>
              <a:xfrm>
                <a:off x="1547211" y="522551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2</a:t>
                </a:r>
                <a:endParaRPr lang="ko-KR" altLang="en-US" sz="800" dirty="0"/>
              </a:p>
            </p:txBody>
          </p:sp>
          <p:sp>
            <p:nvSpPr>
              <p:cNvPr id="378" name="직사각형 377">
                <a:extLst>
                  <a:ext uri="{FF2B5EF4-FFF2-40B4-BE49-F238E27FC236}">
                    <a16:creationId xmlns:a16="http://schemas.microsoft.com/office/drawing/2014/main" id="{435B0AA7-F096-EC42-A99B-305DC0908903}"/>
                  </a:ext>
                </a:extLst>
              </p:cNvPr>
              <p:cNvSpPr/>
              <p:nvPr/>
            </p:nvSpPr>
            <p:spPr>
              <a:xfrm>
                <a:off x="1718559" y="522551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379" name="직사각형 378">
                <a:extLst>
                  <a:ext uri="{FF2B5EF4-FFF2-40B4-BE49-F238E27FC236}">
                    <a16:creationId xmlns:a16="http://schemas.microsoft.com/office/drawing/2014/main" id="{67644FC4-2A41-2345-88CA-500B9E5DEA6B}"/>
                  </a:ext>
                </a:extLst>
              </p:cNvPr>
              <p:cNvSpPr/>
              <p:nvPr/>
            </p:nvSpPr>
            <p:spPr>
              <a:xfrm>
                <a:off x="1889905" y="522551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80" name="직사각형 379">
                <a:extLst>
                  <a:ext uri="{FF2B5EF4-FFF2-40B4-BE49-F238E27FC236}">
                    <a16:creationId xmlns:a16="http://schemas.microsoft.com/office/drawing/2014/main" id="{23554161-A48F-CD49-8C71-B058500CA965}"/>
                  </a:ext>
                </a:extLst>
              </p:cNvPr>
              <p:cNvSpPr/>
              <p:nvPr/>
            </p:nvSpPr>
            <p:spPr>
              <a:xfrm>
                <a:off x="2061253" y="522551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82" name="직사각형 381">
                <a:extLst>
                  <a:ext uri="{FF2B5EF4-FFF2-40B4-BE49-F238E27FC236}">
                    <a16:creationId xmlns:a16="http://schemas.microsoft.com/office/drawing/2014/main" id="{C332A320-4758-1A4D-A01F-C0698611E2C3}"/>
                  </a:ext>
                </a:extLst>
              </p:cNvPr>
              <p:cNvSpPr/>
              <p:nvPr/>
            </p:nvSpPr>
            <p:spPr>
              <a:xfrm>
                <a:off x="351896" y="5388956"/>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83" name="직사각형 382">
                <a:extLst>
                  <a:ext uri="{FF2B5EF4-FFF2-40B4-BE49-F238E27FC236}">
                    <a16:creationId xmlns:a16="http://schemas.microsoft.com/office/drawing/2014/main" id="{735AC32B-56BA-464E-80AB-8B1C5515AE1D}"/>
                  </a:ext>
                </a:extLst>
              </p:cNvPr>
              <p:cNvSpPr/>
              <p:nvPr/>
            </p:nvSpPr>
            <p:spPr>
              <a:xfrm>
                <a:off x="351896" y="5552395"/>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84" name="직사각형 383">
                <a:extLst>
                  <a:ext uri="{FF2B5EF4-FFF2-40B4-BE49-F238E27FC236}">
                    <a16:creationId xmlns:a16="http://schemas.microsoft.com/office/drawing/2014/main" id="{927EE3F5-0FBB-9947-8EA9-39195901E1D4}"/>
                  </a:ext>
                </a:extLst>
              </p:cNvPr>
              <p:cNvSpPr/>
              <p:nvPr/>
            </p:nvSpPr>
            <p:spPr>
              <a:xfrm>
                <a:off x="351896" y="571314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85" name="직사각형 384">
                <a:extLst>
                  <a:ext uri="{FF2B5EF4-FFF2-40B4-BE49-F238E27FC236}">
                    <a16:creationId xmlns:a16="http://schemas.microsoft.com/office/drawing/2014/main" id="{73767606-C005-D64C-88F2-F93CA015B2B6}"/>
                  </a:ext>
                </a:extLst>
              </p:cNvPr>
              <p:cNvSpPr/>
              <p:nvPr/>
            </p:nvSpPr>
            <p:spPr>
              <a:xfrm>
                <a:off x="351896" y="587658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86" name="직사각형 385">
                <a:extLst>
                  <a:ext uri="{FF2B5EF4-FFF2-40B4-BE49-F238E27FC236}">
                    <a16:creationId xmlns:a16="http://schemas.microsoft.com/office/drawing/2014/main" id="{E22262FD-F060-FB46-8E27-A9F743042E39}"/>
                  </a:ext>
                </a:extLst>
              </p:cNvPr>
              <p:cNvSpPr/>
              <p:nvPr/>
            </p:nvSpPr>
            <p:spPr>
              <a:xfrm>
                <a:off x="351896" y="5225518"/>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87" name="타원 386">
                <a:extLst>
                  <a:ext uri="{FF2B5EF4-FFF2-40B4-BE49-F238E27FC236}">
                    <a16:creationId xmlns:a16="http://schemas.microsoft.com/office/drawing/2014/main" id="{49FFA8CA-4CEB-7846-A669-AF6E1219C679}"/>
                  </a:ext>
                </a:extLst>
              </p:cNvPr>
              <p:cNvSpPr/>
              <p:nvPr/>
            </p:nvSpPr>
            <p:spPr>
              <a:xfrm>
                <a:off x="574664" y="5521524"/>
                <a:ext cx="64728" cy="6174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88" name="직사각형 387">
                <a:extLst>
                  <a:ext uri="{FF2B5EF4-FFF2-40B4-BE49-F238E27FC236}">
                    <a16:creationId xmlns:a16="http://schemas.microsoft.com/office/drawing/2014/main" id="{D327699B-24B0-A64B-9F9F-1A7B36E2B38B}"/>
                  </a:ext>
                </a:extLst>
              </p:cNvPr>
              <p:cNvSpPr/>
              <p:nvPr/>
            </p:nvSpPr>
            <p:spPr>
              <a:xfrm>
                <a:off x="861822" y="5388956"/>
                <a:ext cx="1370778" cy="651067"/>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389" name="직선 연결선 133">
                <a:extLst>
                  <a:ext uri="{FF2B5EF4-FFF2-40B4-BE49-F238E27FC236}">
                    <a16:creationId xmlns:a16="http://schemas.microsoft.com/office/drawing/2014/main" id="{093C4A8A-1E62-3649-9FA8-E0FE36832D2F}"/>
                  </a:ext>
                </a:extLst>
              </p:cNvPr>
              <p:cNvCxnSpPr>
                <a:cxnSpLocks/>
              </p:cNvCxnSpPr>
              <p:nvPr/>
            </p:nvCxnSpPr>
            <p:spPr>
              <a:xfrm flipV="1">
                <a:off x="870053" y="4871026"/>
                <a:ext cx="0" cy="1833027"/>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90" name="직선 연결선 131">
                <a:extLst>
                  <a:ext uri="{FF2B5EF4-FFF2-40B4-BE49-F238E27FC236}">
                    <a16:creationId xmlns:a16="http://schemas.microsoft.com/office/drawing/2014/main" id="{BFE3E4B4-2309-7749-8FC9-270D381BF698}"/>
                  </a:ext>
                </a:extLst>
              </p:cNvPr>
              <p:cNvCxnSpPr>
                <a:cxnSpLocks/>
              </p:cNvCxnSpPr>
              <p:nvPr/>
            </p:nvCxnSpPr>
            <p:spPr>
              <a:xfrm>
                <a:off x="205753" y="5388956"/>
                <a:ext cx="227961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91" name="직사각형 390">
                <a:extLst>
                  <a:ext uri="{FF2B5EF4-FFF2-40B4-BE49-F238E27FC236}">
                    <a16:creationId xmlns:a16="http://schemas.microsoft.com/office/drawing/2014/main" id="{DD37876C-47FC-EE46-BAD4-6E1400DC10B2}"/>
                  </a:ext>
                </a:extLst>
              </p:cNvPr>
              <p:cNvSpPr/>
              <p:nvPr/>
            </p:nvSpPr>
            <p:spPr>
              <a:xfrm>
                <a:off x="1367482" y="5228202"/>
                <a:ext cx="514036" cy="160746"/>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94" name="타원 393">
                <a:extLst>
                  <a:ext uri="{FF2B5EF4-FFF2-40B4-BE49-F238E27FC236}">
                    <a16:creationId xmlns:a16="http://schemas.microsoft.com/office/drawing/2014/main" id="{EFD63589-4B68-3048-9120-F75BC2532347}"/>
                  </a:ext>
                </a:extLst>
              </p:cNvPr>
              <p:cNvSpPr/>
              <p:nvPr/>
            </p:nvSpPr>
            <p:spPr>
              <a:xfrm>
                <a:off x="948201" y="6151685"/>
                <a:ext cx="53537" cy="5106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95" name="직사각형 394">
                <a:extLst>
                  <a:ext uri="{FF2B5EF4-FFF2-40B4-BE49-F238E27FC236}">
                    <a16:creationId xmlns:a16="http://schemas.microsoft.com/office/drawing/2014/main" id="{309618EB-A958-E949-9ECA-1B7A4ACAC5CF}"/>
                  </a:ext>
                </a:extLst>
              </p:cNvPr>
              <p:cNvSpPr/>
              <p:nvPr/>
            </p:nvSpPr>
            <p:spPr>
              <a:xfrm>
                <a:off x="976178" y="6092968"/>
                <a:ext cx="1236363" cy="226017"/>
              </a:xfrm>
              <a:prstGeom prst="rect">
                <a:avLst/>
              </a:prstGeom>
            </p:spPr>
            <p:txBody>
              <a:bodyPr wrap="none">
                <a:spAutoFit/>
              </a:bodyPr>
              <a:lstStyle/>
              <a:p>
                <a:pPr algn="ctr"/>
                <a:r>
                  <a:rPr lang="en-US" altLang="ko-KR" sz="800" b="1" dirty="0"/>
                  <a:t> - sampling location</a:t>
                </a:r>
                <a:endParaRPr lang="ko-KR" altLang="en-US" sz="800" b="1" dirty="0"/>
              </a:p>
            </p:txBody>
          </p:sp>
          <p:sp>
            <p:nvSpPr>
              <p:cNvPr id="396" name="타원 395">
                <a:extLst>
                  <a:ext uri="{FF2B5EF4-FFF2-40B4-BE49-F238E27FC236}">
                    <a16:creationId xmlns:a16="http://schemas.microsoft.com/office/drawing/2014/main" id="{8927C4DC-8617-9C4C-9F34-37EE60107F68}"/>
                  </a:ext>
                </a:extLst>
              </p:cNvPr>
              <p:cNvSpPr/>
              <p:nvPr/>
            </p:nvSpPr>
            <p:spPr>
              <a:xfrm>
                <a:off x="576042" y="5852399"/>
                <a:ext cx="53537" cy="5106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97" name="직사각형 396">
                <a:extLst>
                  <a:ext uri="{FF2B5EF4-FFF2-40B4-BE49-F238E27FC236}">
                    <a16:creationId xmlns:a16="http://schemas.microsoft.com/office/drawing/2014/main" id="{D0D0255F-9777-2546-B374-9163C3CEC474}"/>
                  </a:ext>
                </a:extLst>
              </p:cNvPr>
              <p:cNvSpPr/>
              <p:nvPr/>
            </p:nvSpPr>
            <p:spPr>
              <a:xfrm>
                <a:off x="351896" y="5717178"/>
                <a:ext cx="514036" cy="324188"/>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98" name="직사각형 397">
                <a:extLst>
                  <a:ext uri="{FF2B5EF4-FFF2-40B4-BE49-F238E27FC236}">
                    <a16:creationId xmlns:a16="http://schemas.microsoft.com/office/drawing/2014/main" id="{684289A8-77EF-4145-B13A-EE9277834B41}"/>
                  </a:ext>
                </a:extLst>
              </p:cNvPr>
              <p:cNvSpPr/>
              <p:nvPr/>
            </p:nvSpPr>
            <p:spPr>
              <a:xfrm>
                <a:off x="921944" y="6259279"/>
                <a:ext cx="192738" cy="121554"/>
              </a:xfrm>
              <a:prstGeom prst="rect">
                <a:avLst/>
              </a:prstGeom>
              <a:noFill/>
              <a:ln w="381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99" name="직사각형 398">
                <a:extLst>
                  <a:ext uri="{FF2B5EF4-FFF2-40B4-BE49-F238E27FC236}">
                    <a16:creationId xmlns:a16="http://schemas.microsoft.com/office/drawing/2014/main" id="{E9822846-4DC4-164A-B799-EFE7ABC635AC}"/>
                  </a:ext>
                </a:extLst>
              </p:cNvPr>
              <p:cNvSpPr/>
              <p:nvPr/>
            </p:nvSpPr>
            <p:spPr>
              <a:xfrm>
                <a:off x="998379" y="6245901"/>
                <a:ext cx="778949" cy="226017"/>
              </a:xfrm>
              <a:prstGeom prst="rect">
                <a:avLst/>
              </a:prstGeom>
            </p:spPr>
            <p:txBody>
              <a:bodyPr wrap="none">
                <a:spAutoFit/>
              </a:bodyPr>
              <a:lstStyle/>
              <a:p>
                <a:pPr algn="ctr"/>
                <a:r>
                  <a:rPr lang="en-US" altLang="ko-KR" sz="800" b="1" dirty="0"/>
                  <a:t> - 3x2 filter</a:t>
                </a:r>
                <a:endParaRPr lang="ko-KR" altLang="en-US" sz="800" b="1" dirty="0"/>
              </a:p>
            </p:txBody>
          </p:sp>
          <p:sp>
            <p:nvSpPr>
              <p:cNvPr id="400" name="직사각형 399">
                <a:extLst>
                  <a:ext uri="{FF2B5EF4-FFF2-40B4-BE49-F238E27FC236}">
                    <a16:creationId xmlns:a16="http://schemas.microsoft.com/office/drawing/2014/main" id="{A4CFF128-C83D-2343-8B4A-B29B5F2E242D}"/>
                  </a:ext>
                </a:extLst>
              </p:cNvPr>
              <p:cNvSpPr/>
              <p:nvPr/>
            </p:nvSpPr>
            <p:spPr>
              <a:xfrm>
                <a:off x="932639" y="6451711"/>
                <a:ext cx="171348" cy="163438"/>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solidFill>
                    <a:schemeClr val="bg1"/>
                  </a:solidFill>
                </a:endParaRPr>
              </a:p>
            </p:txBody>
          </p:sp>
          <p:sp>
            <p:nvSpPr>
              <p:cNvPr id="401" name="직사각형 400">
                <a:extLst>
                  <a:ext uri="{FF2B5EF4-FFF2-40B4-BE49-F238E27FC236}">
                    <a16:creationId xmlns:a16="http://schemas.microsoft.com/office/drawing/2014/main" id="{93EAF6CA-DDD3-B54A-9F02-69C7BBB7F906}"/>
                  </a:ext>
                </a:extLst>
              </p:cNvPr>
              <p:cNvSpPr/>
              <p:nvPr/>
            </p:nvSpPr>
            <p:spPr>
              <a:xfrm>
                <a:off x="1016874" y="6429111"/>
                <a:ext cx="664596" cy="226017"/>
              </a:xfrm>
              <a:prstGeom prst="rect">
                <a:avLst/>
              </a:prstGeom>
            </p:spPr>
            <p:txBody>
              <a:bodyPr wrap="none">
                <a:spAutoFit/>
              </a:bodyPr>
              <a:lstStyle/>
              <a:p>
                <a:pPr algn="ctr"/>
                <a:r>
                  <a:rPr lang="en-US" altLang="ko-KR" sz="800" b="1" dirty="0"/>
                  <a:t> - weight</a:t>
                </a:r>
                <a:endParaRPr lang="ko-KR" altLang="en-US" sz="800" b="1" dirty="0"/>
              </a:p>
            </p:txBody>
          </p:sp>
          <p:cxnSp>
            <p:nvCxnSpPr>
              <p:cNvPr id="402" name="직선 화살표 연결선 401">
                <a:extLst>
                  <a:ext uri="{FF2B5EF4-FFF2-40B4-BE49-F238E27FC236}">
                    <a16:creationId xmlns:a16="http://schemas.microsoft.com/office/drawing/2014/main" id="{C20D2298-A9F2-BF4D-9174-96893C7EC5A0}"/>
                  </a:ext>
                </a:extLst>
              </p:cNvPr>
              <p:cNvCxnSpPr>
                <a:cxnSpLocks/>
              </p:cNvCxnSpPr>
              <p:nvPr/>
            </p:nvCxnSpPr>
            <p:spPr>
              <a:xfrm>
                <a:off x="947496" y="5104923"/>
                <a:ext cx="656006" cy="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403" name="직사각형 402">
                <a:extLst>
                  <a:ext uri="{FF2B5EF4-FFF2-40B4-BE49-F238E27FC236}">
                    <a16:creationId xmlns:a16="http://schemas.microsoft.com/office/drawing/2014/main" id="{AD7EAB83-5B14-E349-AC11-6CE21CC9FD53}"/>
                  </a:ext>
                </a:extLst>
              </p:cNvPr>
              <p:cNvSpPr/>
              <p:nvPr/>
            </p:nvSpPr>
            <p:spPr>
              <a:xfrm>
                <a:off x="922683" y="4894951"/>
                <a:ext cx="685390" cy="215444"/>
              </a:xfrm>
              <a:prstGeom prst="rect">
                <a:avLst/>
              </a:prstGeom>
            </p:spPr>
            <p:txBody>
              <a:bodyPr wrap="square">
                <a:spAutoFit/>
              </a:bodyPr>
              <a:lstStyle/>
              <a:p>
                <a:pPr algn="ctr"/>
                <a:r>
                  <a:rPr lang="en-US" altLang="ko-KR" sz="800" b="1" dirty="0">
                    <a:solidFill>
                      <a:srgbClr val="FF0000"/>
                    </a:solidFill>
                  </a:rPr>
                  <a:t>stride = 4</a:t>
                </a:r>
                <a:endParaRPr lang="ko-KR" altLang="en-US" sz="800" b="1" dirty="0">
                  <a:solidFill>
                    <a:srgbClr val="FF0000"/>
                  </a:solidFill>
                </a:endParaRPr>
              </a:p>
            </p:txBody>
          </p:sp>
          <p:sp>
            <p:nvSpPr>
              <p:cNvPr id="404" name="직사각형 403">
                <a:extLst>
                  <a:ext uri="{FF2B5EF4-FFF2-40B4-BE49-F238E27FC236}">
                    <a16:creationId xmlns:a16="http://schemas.microsoft.com/office/drawing/2014/main" id="{B06D52A2-AA6A-0044-9A80-CEC0F1FAB661}"/>
                  </a:ext>
                </a:extLst>
              </p:cNvPr>
              <p:cNvSpPr/>
              <p:nvPr/>
            </p:nvSpPr>
            <p:spPr>
              <a:xfrm>
                <a:off x="33123" y="5040300"/>
                <a:ext cx="877719" cy="208096"/>
              </a:xfrm>
              <a:prstGeom prst="rect">
                <a:avLst/>
              </a:prstGeom>
            </p:spPr>
            <p:txBody>
              <a:bodyPr wrap="square">
                <a:spAutoFit/>
              </a:bodyPr>
              <a:lstStyle/>
              <a:p>
                <a:pPr algn="ctr"/>
                <a:r>
                  <a:rPr lang="en-US" altLang="ko-KR" sz="800" b="1" dirty="0"/>
                  <a:t>Non available</a:t>
                </a:r>
                <a:endParaRPr lang="ko-KR" altLang="en-US" sz="800" b="1" dirty="0"/>
              </a:p>
            </p:txBody>
          </p:sp>
          <p:cxnSp>
            <p:nvCxnSpPr>
              <p:cNvPr id="407" name="직선 연결선[R] 406">
                <a:extLst>
                  <a:ext uri="{FF2B5EF4-FFF2-40B4-BE49-F238E27FC236}">
                    <a16:creationId xmlns:a16="http://schemas.microsoft.com/office/drawing/2014/main" id="{51846A87-623F-D546-8AFE-DF4F7FA129CA}"/>
                  </a:ext>
                </a:extLst>
              </p:cNvPr>
              <p:cNvCxnSpPr>
                <a:cxnSpLocks/>
                <a:stCxn id="159" idx="1"/>
                <a:endCxn id="159" idx="3"/>
              </p:cNvCxnSpPr>
              <p:nvPr/>
            </p:nvCxnSpPr>
            <p:spPr>
              <a:xfrm>
                <a:off x="87678" y="4384125"/>
                <a:ext cx="262106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08" name="TextBox 407">
                <a:extLst>
                  <a:ext uri="{FF2B5EF4-FFF2-40B4-BE49-F238E27FC236}">
                    <a16:creationId xmlns:a16="http://schemas.microsoft.com/office/drawing/2014/main" id="{497AFF40-3EF5-2643-AD00-6C32FFD09581}"/>
                  </a:ext>
                </a:extLst>
              </p:cNvPr>
              <p:cNvSpPr txBox="1"/>
              <p:nvPr/>
            </p:nvSpPr>
            <p:spPr>
              <a:xfrm>
                <a:off x="75880" y="1999459"/>
                <a:ext cx="2632859" cy="297280"/>
              </a:xfrm>
              <a:prstGeom prst="rect">
                <a:avLst/>
              </a:prstGeom>
              <a:noFill/>
            </p:spPr>
            <p:txBody>
              <a:bodyPr wrap="square" rtlCol="0">
                <a:spAutoFit/>
              </a:bodyPr>
              <a:lstStyle/>
              <a:p>
                <a:r>
                  <a:rPr lang="en-US" altLang="ko-KR" sz="1400" dirty="0"/>
                  <a:t>General Case</a:t>
                </a:r>
                <a:endParaRPr lang="ko-KR" altLang="en-US" sz="1400" dirty="0"/>
              </a:p>
            </p:txBody>
          </p:sp>
          <p:sp>
            <p:nvSpPr>
              <p:cNvPr id="410" name="TextBox 409">
                <a:extLst>
                  <a:ext uri="{FF2B5EF4-FFF2-40B4-BE49-F238E27FC236}">
                    <a16:creationId xmlns:a16="http://schemas.microsoft.com/office/drawing/2014/main" id="{A5056C56-F58B-8341-A3CB-CA3E27A10F17}"/>
                  </a:ext>
                </a:extLst>
              </p:cNvPr>
              <p:cNvSpPr txBox="1"/>
              <p:nvPr/>
            </p:nvSpPr>
            <p:spPr>
              <a:xfrm>
                <a:off x="75880" y="4382940"/>
                <a:ext cx="2632859" cy="297280"/>
              </a:xfrm>
              <a:prstGeom prst="rect">
                <a:avLst/>
              </a:prstGeom>
              <a:noFill/>
            </p:spPr>
            <p:txBody>
              <a:bodyPr wrap="square" rtlCol="0">
                <a:spAutoFit/>
              </a:bodyPr>
              <a:lstStyle/>
              <a:p>
                <a:r>
                  <a:rPr lang="en-US" altLang="ko-KR" sz="1400" dirty="0"/>
                  <a:t>non-available </a:t>
                </a:r>
                <a:r>
                  <a:rPr lang="en-US" altLang="ko-KR" sz="1400" dirty="0" err="1"/>
                  <a:t>TopLeft</a:t>
                </a:r>
                <a:r>
                  <a:rPr lang="en-US" altLang="ko-KR" sz="1400" dirty="0"/>
                  <a:t> PU</a:t>
                </a:r>
                <a:endParaRPr lang="ko-KR" altLang="en-US" sz="1400" dirty="0"/>
              </a:p>
            </p:txBody>
          </p:sp>
        </p:grpSp>
      </p:grpSp>
      <p:sp>
        <p:nvSpPr>
          <p:cNvPr id="220" name="직사각형 219">
            <a:extLst>
              <a:ext uri="{FF2B5EF4-FFF2-40B4-BE49-F238E27FC236}">
                <a16:creationId xmlns:a16="http://schemas.microsoft.com/office/drawing/2014/main" id="{C8B69EC3-8EDA-1F48-B70E-AA5BE37C1153}"/>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1408715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2F69B6-8699-E74A-90EE-92D973E3C4C2}"/>
              </a:ext>
            </a:extLst>
          </p:cNvPr>
          <p:cNvSpPr>
            <a:spLocks noGrp="1"/>
          </p:cNvSpPr>
          <p:nvPr>
            <p:ph type="title"/>
          </p:nvPr>
        </p:nvSpPr>
        <p:spPr/>
        <p:txBody>
          <a:bodyPr/>
          <a:lstStyle/>
          <a:p>
            <a:r>
              <a:rPr kumimoji="1" lang="en-US" altLang="ko-KR" dirty="0"/>
              <a:t>Comparison of RD performance</a:t>
            </a:r>
            <a:endParaRPr kumimoji="1" lang="ko-KR" altLang="en-US" dirty="0"/>
          </a:p>
        </p:txBody>
      </p:sp>
      <p:sp>
        <p:nvSpPr>
          <p:cNvPr id="3" name="내용 개체 틀 2">
            <a:extLst>
              <a:ext uri="{FF2B5EF4-FFF2-40B4-BE49-F238E27FC236}">
                <a16:creationId xmlns:a16="http://schemas.microsoft.com/office/drawing/2014/main" id="{4A41E3CD-C2F3-A049-A667-6F956E47B322}"/>
              </a:ext>
            </a:extLst>
          </p:cNvPr>
          <p:cNvSpPr>
            <a:spLocks noGrp="1"/>
          </p:cNvSpPr>
          <p:nvPr>
            <p:ph idx="1"/>
          </p:nvPr>
        </p:nvSpPr>
        <p:spPr/>
        <p:txBody>
          <a:bodyPr/>
          <a:lstStyle/>
          <a:p>
            <a:r>
              <a:rPr lang="en-CA" altLang="ko-KR" dirty="0"/>
              <a:t>Table 1. RD performance of VTM-2.0.1 without CCLM</a:t>
            </a:r>
            <a:r>
              <a:rPr lang="en-CA" altLang="ko-KR" b="1" dirty="0"/>
              <a:t> </a:t>
            </a:r>
            <a:endParaRPr lang="ko-KR" altLang="ko-KR" b="1" dirty="0"/>
          </a:p>
          <a:p>
            <a:endParaRPr kumimoji="1" lang="ko-KR" altLang="en-US" dirty="0"/>
          </a:p>
          <a:p>
            <a:endParaRPr lang="en-CA" altLang="ko-KR" dirty="0"/>
          </a:p>
          <a:p>
            <a:endParaRPr lang="en-CA" altLang="ko-KR" dirty="0"/>
          </a:p>
          <a:p>
            <a:endParaRPr lang="en-CA" altLang="ko-KR" dirty="0"/>
          </a:p>
          <a:p>
            <a:endParaRPr lang="en-CA" altLang="ko-KR" dirty="0"/>
          </a:p>
          <a:p>
            <a:r>
              <a:rPr lang="en-CA" altLang="ko-KR" dirty="0"/>
              <a:t>Table 2. RD performance of one-line CCLM on the top of VTM-2.0.1</a:t>
            </a:r>
            <a:endParaRPr lang="ko-KR" altLang="ko-KR" dirty="0"/>
          </a:p>
          <a:p>
            <a:endParaRPr kumimoji="1" lang="ko-KR" altLang="en-US" dirty="0"/>
          </a:p>
        </p:txBody>
      </p:sp>
      <p:graphicFrame>
        <p:nvGraphicFramePr>
          <p:cNvPr id="4" name="표 3">
            <a:extLst>
              <a:ext uri="{FF2B5EF4-FFF2-40B4-BE49-F238E27FC236}">
                <a16:creationId xmlns:a16="http://schemas.microsoft.com/office/drawing/2014/main" id="{9EF2E5AE-30A0-404C-A80C-1486DAFD5FB4}"/>
              </a:ext>
            </a:extLst>
          </p:cNvPr>
          <p:cNvGraphicFramePr>
            <a:graphicFrameLocks noGrp="1"/>
          </p:cNvGraphicFramePr>
          <p:nvPr>
            <p:extLst>
              <p:ext uri="{D42A27DB-BD31-4B8C-83A1-F6EECF244321}">
                <p14:modId xmlns:p14="http://schemas.microsoft.com/office/powerpoint/2010/main" val="3118332718"/>
              </p:ext>
            </p:extLst>
          </p:nvPr>
        </p:nvGraphicFramePr>
        <p:xfrm>
          <a:off x="1664043" y="4292642"/>
          <a:ext cx="5092701" cy="1751942"/>
        </p:xfrm>
        <a:graphic>
          <a:graphicData uri="http://schemas.openxmlformats.org/drawingml/2006/table">
            <a:tbl>
              <a:tblPr/>
              <a:tblGrid>
                <a:gridCol w="1223011">
                  <a:extLst>
                    <a:ext uri="{9D8B030D-6E8A-4147-A177-3AD203B41FA5}">
                      <a16:colId xmlns:a16="http://schemas.microsoft.com/office/drawing/2014/main" val="1004430706"/>
                    </a:ext>
                  </a:extLst>
                </a:gridCol>
                <a:gridCol w="773938">
                  <a:extLst>
                    <a:ext uri="{9D8B030D-6E8A-4147-A177-3AD203B41FA5}">
                      <a16:colId xmlns:a16="http://schemas.microsoft.com/office/drawing/2014/main" val="3846020033"/>
                    </a:ext>
                  </a:extLst>
                </a:gridCol>
                <a:gridCol w="773938">
                  <a:extLst>
                    <a:ext uri="{9D8B030D-6E8A-4147-A177-3AD203B41FA5}">
                      <a16:colId xmlns:a16="http://schemas.microsoft.com/office/drawing/2014/main" val="371047714"/>
                    </a:ext>
                  </a:extLst>
                </a:gridCol>
                <a:gridCol w="773938">
                  <a:extLst>
                    <a:ext uri="{9D8B030D-6E8A-4147-A177-3AD203B41FA5}">
                      <a16:colId xmlns:a16="http://schemas.microsoft.com/office/drawing/2014/main" val="4293940436"/>
                    </a:ext>
                  </a:extLst>
                </a:gridCol>
                <a:gridCol w="773938">
                  <a:extLst>
                    <a:ext uri="{9D8B030D-6E8A-4147-A177-3AD203B41FA5}">
                      <a16:colId xmlns:a16="http://schemas.microsoft.com/office/drawing/2014/main" val="3613255019"/>
                    </a:ext>
                  </a:extLst>
                </a:gridCol>
                <a:gridCol w="773938">
                  <a:extLst>
                    <a:ext uri="{9D8B030D-6E8A-4147-A177-3AD203B41FA5}">
                      <a16:colId xmlns:a16="http://schemas.microsoft.com/office/drawing/2014/main" val="3322819639"/>
                    </a:ext>
                  </a:extLst>
                </a:gridCol>
              </a:tblGrid>
              <a:tr h="228271">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34"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 sz="900" b="1" i="0" u="none" strike="noStrike">
                          <a:solidFill>
                            <a:srgbClr val="000000"/>
                          </a:solidFill>
                          <a:effectLst/>
                          <a:latin typeface="Arial" panose="020B0604020202020204" pitchFamily="34" charset="0"/>
                          <a:ea typeface="맑은 고딕" panose="020B0503020000020004" pitchFamily="34" charset="-127"/>
                        </a:rPr>
                        <a:t>All Intra Main10 </a:t>
                      </a:r>
                    </a:p>
                  </a:txBody>
                  <a:tcPr marL="81439" marR="81439" marT="40719" marB="40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189250550"/>
                  </a:ext>
                </a:extLst>
              </a:tr>
              <a:tr h="228271">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34"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 sz="900" b="1" i="0" u="none" strike="noStrike">
                          <a:solidFill>
                            <a:srgbClr val="000000"/>
                          </a:solidFill>
                          <a:effectLst/>
                          <a:latin typeface="Arial" panose="020B0604020202020204" pitchFamily="34" charset="0"/>
                          <a:ea typeface="맑은 고딕" panose="020B0503020000020004" pitchFamily="34" charset="-127"/>
                        </a:rPr>
                        <a:t>Over VTM-2.0.1</a:t>
                      </a:r>
                    </a:p>
                  </a:txBody>
                  <a:tcPr marL="81439" marR="81439" marT="40719" marB="40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247088986"/>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34"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4743845"/>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0.60%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0.36%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16559459"/>
                  </a:ext>
                </a:extLst>
              </a:tr>
              <a:tr h="161925">
                <a:tc>
                  <a:txBody>
                    <a:bodyPr/>
                    <a:lstStyle/>
                    <a:p>
                      <a:pPr algn="ctr" fontAlgn="ctr"/>
                      <a:r>
                        <a:rPr lang="en" sz="900" b="0" i="0" u="none" strike="noStrike" dirty="0">
                          <a:solidFill>
                            <a:srgbClr val="000000"/>
                          </a:solidFill>
                          <a:effectLst/>
                          <a:latin typeface="Arial" panose="020B0604020202020204" pitchFamily="34" charset="0"/>
                          <a:ea typeface="맑은 고딕" panose="020B0503020000020004" pitchFamily="34" charset="-127"/>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0.16%</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56147631"/>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0.12%</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67244109"/>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0.28%</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34016149"/>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8016001"/>
                  </a:ext>
                </a:extLst>
              </a:tr>
              <a:tr h="161925">
                <a:tc>
                  <a:txBody>
                    <a:bodyPr/>
                    <a:lstStyle/>
                    <a:p>
                      <a:pPr algn="ctr" fontAlgn="ctr"/>
                      <a:r>
                        <a:rPr lang="en" sz="900" b="1" i="0" u="none" strike="noStrike">
                          <a:solidFill>
                            <a:srgbClr val="000000"/>
                          </a:solidFill>
                          <a:effectLst/>
                          <a:latin typeface="Arial" panose="020B0604020202020204" pitchFamily="34" charset="0"/>
                          <a:ea typeface="맑은 고딕" panose="020B0503020000020004" pitchFamily="34" charset="-127"/>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0.23%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0.22%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903687"/>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0.26%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93%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538522"/>
                  </a:ext>
                </a:extLst>
              </a:tr>
            </a:tbl>
          </a:graphicData>
        </a:graphic>
      </p:graphicFrame>
      <p:graphicFrame>
        <p:nvGraphicFramePr>
          <p:cNvPr id="6" name="표 5">
            <a:extLst>
              <a:ext uri="{FF2B5EF4-FFF2-40B4-BE49-F238E27FC236}">
                <a16:creationId xmlns:a16="http://schemas.microsoft.com/office/drawing/2014/main" id="{C6F0A00F-962A-8F41-94A3-20E91CFE3B84}"/>
              </a:ext>
            </a:extLst>
          </p:cNvPr>
          <p:cNvGraphicFramePr>
            <a:graphicFrameLocks noGrp="1"/>
          </p:cNvGraphicFramePr>
          <p:nvPr>
            <p:extLst>
              <p:ext uri="{D42A27DB-BD31-4B8C-83A1-F6EECF244321}">
                <p14:modId xmlns:p14="http://schemas.microsoft.com/office/powerpoint/2010/main" val="3834180669"/>
              </p:ext>
            </p:extLst>
          </p:nvPr>
        </p:nvGraphicFramePr>
        <p:xfrm>
          <a:off x="1664042" y="1740843"/>
          <a:ext cx="5092702" cy="1619250"/>
        </p:xfrm>
        <a:graphic>
          <a:graphicData uri="http://schemas.openxmlformats.org/drawingml/2006/table">
            <a:tbl>
              <a:tblPr/>
              <a:tblGrid>
                <a:gridCol w="1223012">
                  <a:extLst>
                    <a:ext uri="{9D8B030D-6E8A-4147-A177-3AD203B41FA5}">
                      <a16:colId xmlns:a16="http://schemas.microsoft.com/office/drawing/2014/main" val="4263855772"/>
                    </a:ext>
                  </a:extLst>
                </a:gridCol>
                <a:gridCol w="773938">
                  <a:extLst>
                    <a:ext uri="{9D8B030D-6E8A-4147-A177-3AD203B41FA5}">
                      <a16:colId xmlns:a16="http://schemas.microsoft.com/office/drawing/2014/main" val="1103088"/>
                    </a:ext>
                  </a:extLst>
                </a:gridCol>
                <a:gridCol w="773938">
                  <a:extLst>
                    <a:ext uri="{9D8B030D-6E8A-4147-A177-3AD203B41FA5}">
                      <a16:colId xmlns:a16="http://schemas.microsoft.com/office/drawing/2014/main" val="625755864"/>
                    </a:ext>
                  </a:extLst>
                </a:gridCol>
                <a:gridCol w="773938">
                  <a:extLst>
                    <a:ext uri="{9D8B030D-6E8A-4147-A177-3AD203B41FA5}">
                      <a16:colId xmlns:a16="http://schemas.microsoft.com/office/drawing/2014/main" val="2915639417"/>
                    </a:ext>
                  </a:extLst>
                </a:gridCol>
                <a:gridCol w="773938">
                  <a:extLst>
                    <a:ext uri="{9D8B030D-6E8A-4147-A177-3AD203B41FA5}">
                      <a16:colId xmlns:a16="http://schemas.microsoft.com/office/drawing/2014/main" val="553104549"/>
                    </a:ext>
                  </a:extLst>
                </a:gridCol>
                <a:gridCol w="773938">
                  <a:extLst>
                    <a:ext uri="{9D8B030D-6E8A-4147-A177-3AD203B41FA5}">
                      <a16:colId xmlns:a16="http://schemas.microsoft.com/office/drawing/2014/main" val="2941830544"/>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34"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 sz="900" b="1" i="0" u="none" strike="noStrike">
                          <a:solidFill>
                            <a:srgbClr val="000000"/>
                          </a:solidFill>
                          <a:effectLst/>
                          <a:latin typeface="Arial" panose="020B0604020202020204" pitchFamily="34" charset="0"/>
                          <a:ea typeface="맑은 고딕" panose="020B0503020000020004" pitchFamily="34" charset="-127"/>
                        </a:rPr>
                        <a:t>All Intra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630732090"/>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34"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 sz="900" b="1" i="0" u="none" strike="noStrike">
                          <a:solidFill>
                            <a:srgbClr val="000000"/>
                          </a:solidFill>
                          <a:effectLst/>
                          <a:latin typeface="Arial" panose="020B0604020202020204" pitchFamily="34" charset="0"/>
                          <a:ea typeface="맑은 고딕" panose="020B0503020000020004" pitchFamily="34" charset="-127"/>
                        </a:rPr>
                        <a:t>Over VTM-2.0.1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503439870"/>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34"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dirty="0">
                          <a:solidFill>
                            <a:srgbClr val="000000"/>
                          </a:solidFill>
                          <a:effectLst/>
                          <a:latin typeface="Arial" panose="020B0604020202020204" pitchFamily="34" charset="0"/>
                          <a:ea typeface="맑은 고딕" panose="020B0503020000020004" pitchFamily="34" charset="-127"/>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6003426"/>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5.93%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42.77%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32.62%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8305179"/>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2.20%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15.19%</a:t>
                      </a:r>
                    </a:p>
                  </a:txBody>
                  <a:tcPr marL="9525" marR="9525" marT="9525" marB="0" anchor="ctr">
                    <a:lnL>
                      <a:noFill/>
                    </a:lnL>
                    <a:lnR>
                      <a:noFill/>
                    </a:lnR>
                    <a:lnT>
                      <a:noFill/>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7.72%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80102885"/>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10.89%</a:t>
                      </a:r>
                    </a:p>
                  </a:txBody>
                  <a:tcPr marL="9525" marR="9525" marT="9525" marB="0" anchor="ctr">
                    <a:lnL>
                      <a:noFill/>
                    </a:lnL>
                    <a:lnR>
                      <a:noFill/>
                    </a:lnR>
                    <a:lnT>
                      <a:noFill/>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15.71%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1563882"/>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1.92%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14.40%</a:t>
                      </a:r>
                    </a:p>
                  </a:txBody>
                  <a:tcPr marL="9525" marR="9525" marT="9525" marB="0" anchor="ctr">
                    <a:lnL>
                      <a:noFill/>
                    </a:lnL>
                    <a:lnR>
                      <a:noFill/>
                    </a:lnR>
                    <a:lnT>
                      <a:noFill/>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15.80%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90652631"/>
                  </a:ext>
                </a:extLst>
              </a:tr>
              <a:tr h="161925">
                <a:tc>
                  <a:txBody>
                    <a:bodyPr/>
                    <a:lstStyle/>
                    <a:p>
                      <a:pPr algn="ctr" fontAlgn="ctr"/>
                      <a:r>
                        <a:rPr lang="en" sz="900" b="0" i="0" u="none" strike="noStrike">
                          <a:solidFill>
                            <a:srgbClr val="000000"/>
                          </a:solidFill>
                          <a:effectLst/>
                          <a:latin typeface="Arial" panose="020B0604020202020204" pitchFamily="34" charset="0"/>
                          <a:ea typeface="맑은 고딕" panose="020B0503020000020004" pitchFamily="34" charset="-127"/>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0.40%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5.18%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5.32%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1147475"/>
                  </a:ext>
                </a:extLst>
              </a:tr>
              <a:tr h="161925">
                <a:tc>
                  <a:txBody>
                    <a:bodyPr/>
                    <a:lstStyle/>
                    <a:p>
                      <a:pPr algn="ctr" fontAlgn="ctr"/>
                      <a:r>
                        <a:rPr lang="en" sz="900" b="1" i="0" u="none" strike="noStrike" dirty="0">
                          <a:solidFill>
                            <a:srgbClr val="000000"/>
                          </a:solidFill>
                          <a:effectLst/>
                          <a:latin typeface="Arial" panose="020B0604020202020204" pitchFamily="34" charset="0"/>
                          <a:ea typeface="맑은 고딕" panose="020B0503020000020004" pitchFamily="34" charset="-127"/>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2.15%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16.75%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15.49%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0350305"/>
                  </a:ext>
                </a:extLst>
              </a:tr>
              <a:tr h="161925">
                <a:tc>
                  <a:txBody>
                    <a:bodyPr/>
                    <a:lstStyle/>
                    <a:p>
                      <a:pPr algn="ctr" fontAlgn="ctr"/>
                      <a:r>
                        <a:rPr lang="en" sz="900" b="0" i="0" u="none" strike="noStrike" dirty="0">
                          <a:solidFill>
                            <a:srgbClr val="000000"/>
                          </a:solidFill>
                          <a:effectLst/>
                          <a:latin typeface="Arial" panose="020B0604020202020204" pitchFamily="34" charset="0"/>
                          <a:ea typeface="맑은 고딕" panose="020B0503020000020004" pitchFamily="34" charset="-127"/>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1.23%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11.14%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10.76%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7CE"/>
                    </a:solidFill>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34" charset="-127"/>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34" charset="-127"/>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0594423"/>
                  </a:ext>
                </a:extLst>
              </a:tr>
            </a:tbl>
          </a:graphicData>
        </a:graphic>
      </p:graphicFrame>
      <p:sp>
        <p:nvSpPr>
          <p:cNvPr id="7" name="직사각형 6">
            <a:extLst>
              <a:ext uri="{FF2B5EF4-FFF2-40B4-BE49-F238E27FC236}">
                <a16:creationId xmlns:a16="http://schemas.microsoft.com/office/drawing/2014/main" id="{C9AE9BAD-B415-3E49-8A58-525079E84E02}"/>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2139160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10504E1-6826-3049-9AC0-BD220318069F}"/>
              </a:ext>
            </a:extLst>
          </p:cNvPr>
          <p:cNvSpPr>
            <a:spLocks noGrp="1"/>
          </p:cNvSpPr>
          <p:nvPr>
            <p:ph type="title"/>
          </p:nvPr>
        </p:nvSpPr>
        <p:spPr/>
        <p:txBody>
          <a:bodyPr/>
          <a:lstStyle/>
          <a:p>
            <a:r>
              <a:rPr kumimoji="1" lang="en-US" altLang="ko-KR" dirty="0"/>
              <a:t>Conclusion</a:t>
            </a:r>
            <a:endParaRPr kumimoji="1" lang="ko-KR" altLang="en-US" dirty="0"/>
          </a:p>
        </p:txBody>
      </p:sp>
      <p:sp>
        <p:nvSpPr>
          <p:cNvPr id="3" name="내용 개체 틀 2">
            <a:extLst>
              <a:ext uri="{FF2B5EF4-FFF2-40B4-BE49-F238E27FC236}">
                <a16:creationId xmlns:a16="http://schemas.microsoft.com/office/drawing/2014/main" id="{20C918A8-605C-8047-9448-B9714C530311}"/>
              </a:ext>
            </a:extLst>
          </p:cNvPr>
          <p:cNvSpPr>
            <a:spLocks noGrp="1"/>
          </p:cNvSpPr>
          <p:nvPr>
            <p:ph idx="1"/>
          </p:nvPr>
        </p:nvSpPr>
        <p:spPr>
          <a:xfrm>
            <a:off x="628650" y="1278965"/>
            <a:ext cx="7886700" cy="4897998"/>
          </a:xfrm>
        </p:spPr>
        <p:txBody>
          <a:bodyPr/>
          <a:lstStyle/>
          <a:p>
            <a:r>
              <a:rPr lang="en-CA" altLang="ko-KR" dirty="0"/>
              <a:t>This contribution presents a modified Cross Component Linear Model (CCLM) methods with one-line luminance sample line in order to reduce a luminance line buffer</a:t>
            </a:r>
          </a:p>
          <a:p>
            <a:r>
              <a:rPr lang="en-CA" altLang="ko-KR" dirty="0"/>
              <a:t>Experimental results show that the proposed method yields BD-rate loss of 0.02%, 0.23%, and 0.22% for three color components on average over VTM2.0.1 with CCLM, respectively</a:t>
            </a:r>
          </a:p>
          <a:p>
            <a:r>
              <a:rPr lang="en-US" altLang="ko-KR" dirty="0"/>
              <a:t>It is suggested to consider the proposed CCLM for the potential adoption into VTM</a:t>
            </a:r>
            <a:endParaRPr lang="ko-KR" altLang="ko-KR" dirty="0"/>
          </a:p>
          <a:p>
            <a:endParaRPr lang="ko-KR" altLang="ko-KR" dirty="0"/>
          </a:p>
          <a:p>
            <a:endParaRPr kumimoji="1" lang="ko-KR" altLang="en-US" dirty="0"/>
          </a:p>
        </p:txBody>
      </p:sp>
      <p:sp>
        <p:nvSpPr>
          <p:cNvPr id="4" name="직사각형 3">
            <a:extLst>
              <a:ext uri="{FF2B5EF4-FFF2-40B4-BE49-F238E27FC236}">
                <a16:creationId xmlns:a16="http://schemas.microsoft.com/office/drawing/2014/main" id="{C14605B7-132E-CC42-B1FD-70DBD8E47DD1}"/>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1590036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079157" y="1122363"/>
            <a:ext cx="6985686" cy="2387600"/>
          </a:xfrm>
        </p:spPr>
        <p:txBody>
          <a:bodyPr>
            <a:normAutofit/>
          </a:bodyPr>
          <a:lstStyle/>
          <a:p>
            <a:pPr algn="l"/>
            <a:r>
              <a:rPr lang="en-US" altLang="ko-KR" sz="3600" dirty="0"/>
              <a:t>[JVET-L0066]</a:t>
            </a:r>
            <a:br>
              <a:rPr lang="en-US" altLang="ko-KR" sz="3600" dirty="0"/>
            </a:br>
            <a:r>
              <a:rPr lang="en-US" altLang="ko-KR" sz="3600" dirty="0"/>
              <a:t>CE3-related:</a:t>
            </a:r>
            <a:br>
              <a:rPr lang="en-US" altLang="ko-KR" sz="3600" dirty="0"/>
            </a:br>
            <a:r>
              <a:rPr lang="en-US" altLang="ko-KR" sz="3600" dirty="0"/>
              <a:t>One-line MMLM for reduction of reference sample lines</a:t>
            </a:r>
            <a:r>
              <a:rPr lang="ko-KR" altLang="ko-KR" sz="3600" dirty="0"/>
              <a:t> </a:t>
            </a:r>
            <a:endParaRPr lang="en-US" altLang="ko-KR" sz="3600" dirty="0"/>
          </a:p>
        </p:txBody>
      </p:sp>
      <p:sp>
        <p:nvSpPr>
          <p:cNvPr id="3" name="부제목 2"/>
          <p:cNvSpPr>
            <a:spLocks noGrp="1"/>
          </p:cNvSpPr>
          <p:nvPr>
            <p:ph type="subTitle" idx="1"/>
          </p:nvPr>
        </p:nvSpPr>
        <p:spPr>
          <a:xfrm>
            <a:off x="1143000" y="3821068"/>
            <a:ext cx="6858000" cy="1582954"/>
          </a:xfrm>
        </p:spPr>
        <p:txBody>
          <a:bodyPr>
            <a:normAutofit/>
          </a:bodyPr>
          <a:lstStyle/>
          <a:p>
            <a:r>
              <a:rPr lang="en-US" altLang="ko-KR" dirty="0" err="1"/>
              <a:t>Kwangwoon</a:t>
            </a:r>
            <a:r>
              <a:rPr lang="en-US" altLang="ko-KR" dirty="0"/>
              <a:t> University (KWU)</a:t>
            </a:r>
            <a:endParaRPr lang="ko-KR" altLang="en-US" dirty="0"/>
          </a:p>
        </p:txBody>
      </p:sp>
      <p:sp>
        <p:nvSpPr>
          <p:cNvPr id="4" name="직사각형 3">
            <a:extLst>
              <a:ext uri="{FF2B5EF4-FFF2-40B4-BE49-F238E27FC236}">
                <a16:creationId xmlns:a16="http://schemas.microsoft.com/office/drawing/2014/main" id="{2527FB49-C540-0240-B5EF-0D229C4C1B12}"/>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1944753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790B7F3-8550-D143-B743-26F06E716094}"/>
              </a:ext>
            </a:extLst>
          </p:cNvPr>
          <p:cNvSpPr>
            <a:spLocks noGrp="1"/>
          </p:cNvSpPr>
          <p:nvPr>
            <p:ph type="title"/>
          </p:nvPr>
        </p:nvSpPr>
        <p:spPr/>
        <p:txBody>
          <a:bodyPr/>
          <a:lstStyle/>
          <a:p>
            <a:r>
              <a:rPr kumimoji="1" lang="en-US" altLang="ko-KR" dirty="0"/>
              <a:t>Introduction</a:t>
            </a:r>
            <a:endParaRPr kumimoji="1" lang="ko-KR" altLang="en-US" dirty="0"/>
          </a:p>
        </p:txBody>
      </p:sp>
      <p:sp>
        <p:nvSpPr>
          <p:cNvPr id="3" name="내용 개체 틀 2">
            <a:extLst>
              <a:ext uri="{FF2B5EF4-FFF2-40B4-BE49-F238E27FC236}">
                <a16:creationId xmlns:a16="http://schemas.microsoft.com/office/drawing/2014/main" id="{74D49556-6BFA-7D44-9E61-60256A629483}"/>
              </a:ext>
            </a:extLst>
          </p:cNvPr>
          <p:cNvSpPr>
            <a:spLocks noGrp="1"/>
          </p:cNvSpPr>
          <p:nvPr>
            <p:ph idx="1"/>
          </p:nvPr>
        </p:nvSpPr>
        <p:spPr/>
        <p:txBody>
          <a:bodyPr/>
          <a:lstStyle/>
          <a:p>
            <a:r>
              <a:rPr lang="en-CA" altLang="ko-KR" dirty="0"/>
              <a:t>In BMS-2.0.1 </a:t>
            </a:r>
          </a:p>
          <a:p>
            <a:pPr lvl="1"/>
            <a:r>
              <a:rPr lang="en-CA" altLang="ko-KR" dirty="0"/>
              <a:t>MMLM (Multi Model Linear Model) mode </a:t>
            </a:r>
            <a:r>
              <a:rPr lang="en-CA" altLang="ko-KR" dirty="0" err="1"/>
              <a:t>downsample</a:t>
            </a:r>
            <a:r>
              <a:rPr lang="en-CA" altLang="ko-KR" dirty="0"/>
              <a:t> four neighboring reconstructed luminance sample lines to two lines </a:t>
            </a:r>
            <a:r>
              <a:rPr lang="en-US" altLang="ko-KR" dirty="0"/>
              <a:t>in the down-sampling process</a:t>
            </a:r>
          </a:p>
          <a:p>
            <a:pPr lvl="1"/>
            <a:endParaRPr lang="en-CA" altLang="ko-KR" dirty="0"/>
          </a:p>
          <a:p>
            <a:r>
              <a:rPr lang="en-CA" altLang="ko-KR" dirty="0"/>
              <a:t>In this contribution</a:t>
            </a:r>
          </a:p>
          <a:p>
            <a:pPr lvl="1"/>
            <a:r>
              <a:rPr lang="en-CA" altLang="ko-KR" dirty="0"/>
              <a:t>One-line MMLM that uses one reconstructed luminance sample line at the upper adjacent to the current PU in order to reduce a luminance line buffer</a:t>
            </a:r>
            <a:endParaRPr lang="ko-KR" altLang="ko-KR" dirty="0"/>
          </a:p>
          <a:p>
            <a:endParaRPr kumimoji="1" lang="ko-KR" altLang="en-US" dirty="0"/>
          </a:p>
        </p:txBody>
      </p:sp>
      <p:sp>
        <p:nvSpPr>
          <p:cNvPr id="4" name="직사각형 3">
            <a:extLst>
              <a:ext uri="{FF2B5EF4-FFF2-40B4-BE49-F238E27FC236}">
                <a16:creationId xmlns:a16="http://schemas.microsoft.com/office/drawing/2014/main" id="{58F12C87-5168-1A43-B6A8-E1AF96D3C569}"/>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1634028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C2BFB04-96AA-A344-975E-5B71EE403546}"/>
              </a:ext>
            </a:extLst>
          </p:cNvPr>
          <p:cNvSpPr>
            <a:spLocks noGrp="1"/>
          </p:cNvSpPr>
          <p:nvPr>
            <p:ph type="title"/>
          </p:nvPr>
        </p:nvSpPr>
        <p:spPr/>
        <p:txBody>
          <a:bodyPr/>
          <a:lstStyle/>
          <a:p>
            <a:r>
              <a:rPr kumimoji="1" lang="en-US" altLang="ko-KR" dirty="0"/>
              <a:t>Introduction</a:t>
            </a:r>
            <a:endParaRPr kumimoji="1" lang="ko-KR" altLang="en-US" dirty="0"/>
          </a:p>
        </p:txBody>
      </p:sp>
      <mc:AlternateContent xmlns:mc="http://schemas.openxmlformats.org/markup-compatibility/2006" xmlns:a14="http://schemas.microsoft.com/office/drawing/2010/main">
        <mc:Choice Requires="a14">
          <p:sp>
            <p:nvSpPr>
              <p:cNvPr id="3" name="내용 개체 틀 2">
                <a:extLst>
                  <a:ext uri="{FF2B5EF4-FFF2-40B4-BE49-F238E27FC236}">
                    <a16:creationId xmlns:a16="http://schemas.microsoft.com/office/drawing/2014/main" id="{85C22599-A2C1-C54E-9BF4-DBF595FF0485}"/>
                  </a:ext>
                </a:extLst>
              </p:cNvPr>
              <p:cNvSpPr>
                <a:spLocks noGrp="1"/>
              </p:cNvSpPr>
              <p:nvPr>
                <p:ph idx="1"/>
              </p:nvPr>
            </p:nvSpPr>
            <p:spPr/>
            <p:txBody>
              <a:bodyPr>
                <a:normAutofit/>
              </a:bodyPr>
              <a:lstStyle/>
              <a:p>
                <a:pPr hangingPunct="0"/>
                <a:r>
                  <a:rPr lang="en-CA" altLang="ko-KR" dirty="0"/>
                  <a:t>The down-sampled luminance sample value (</a:t>
                </a:r>
                <a14:m>
                  <m:oMath xmlns:m="http://schemas.openxmlformats.org/officeDocument/2006/math">
                    <m:sSubSup>
                      <m:sSubSupPr>
                        <m:ctrlPr>
                          <a:rPr lang="ko-KR" altLang="ko-KR" i="1">
                            <a:latin typeface="Cambria Math" panose="02040503050406030204" pitchFamily="18" charset="0"/>
                          </a:rPr>
                        </m:ctrlPr>
                      </m:sSubSupPr>
                      <m:e>
                        <m:r>
                          <m:rPr>
                            <m:sty m:val="p"/>
                          </m:rPr>
                          <a:rPr lang="en-CA" altLang="ko-KR">
                            <a:latin typeface="Cambria Math" panose="02040503050406030204" pitchFamily="18" charset="0"/>
                          </a:rPr>
                          <m:t>Rec</m:t>
                        </m:r>
                      </m:e>
                      <m:sub>
                        <m:r>
                          <m:rPr>
                            <m:sty m:val="p"/>
                          </m:rPr>
                          <a:rPr lang="en-CA" altLang="ko-KR">
                            <a:latin typeface="Cambria Math" panose="02040503050406030204" pitchFamily="18" charset="0"/>
                          </a:rPr>
                          <m:t>L</m:t>
                        </m:r>
                      </m:sub>
                      <m:sup>
                        <m:r>
                          <a:rPr lang="en-CA" altLang="ko-KR" i="1">
                            <a:latin typeface="Cambria Math" panose="02040503050406030204" pitchFamily="18" charset="0"/>
                          </a:rPr>
                          <m:t>′</m:t>
                        </m:r>
                      </m:sup>
                    </m:sSubSup>
                  </m:oMath>
                </a14:m>
                <a:r>
                  <a:rPr lang="en-CA" altLang="ko-KR" dirty="0"/>
                  <a:t>) for neighboring and current reconstructed luminance samples is computed as</a:t>
                </a:r>
              </a:p>
              <a:p>
                <a:pPr hangingPunct="0"/>
                <a:endParaRPr lang="ko-KR" altLang="ko-KR" dirty="0"/>
              </a:p>
              <a:p>
                <a:pPr marL="0" indent="0" hangingPunct="0">
                  <a:buNone/>
                </a:pPr>
                <a14:m>
                  <m:oMathPara xmlns:m="http://schemas.openxmlformats.org/officeDocument/2006/math">
                    <m:oMathParaPr>
                      <m:jc m:val="centerGroup"/>
                    </m:oMathParaPr>
                    <m:oMath xmlns:m="http://schemas.openxmlformats.org/officeDocument/2006/math">
                      <m:sSubSup>
                        <m:sSubSupPr>
                          <m:ctrlPr>
                            <a:rPr lang="ko-KR" altLang="ko-KR" sz="1600" i="1">
                              <a:latin typeface="Cambria Math" panose="02040503050406030204" pitchFamily="18" charset="0"/>
                            </a:rPr>
                          </m:ctrlPr>
                        </m:sSubSup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up>
                          <m:r>
                            <a:rPr lang="en-CA" altLang="ko-KR" sz="1600" i="1">
                              <a:latin typeface="Cambria Math" panose="02040503050406030204" pitchFamily="18" charset="0"/>
                            </a:rPr>
                            <m:t>′</m:t>
                          </m:r>
                        </m:sup>
                      </m:sSubSup>
                      <m:d>
                        <m:dPr>
                          <m:begChr m:val="["/>
                          <m:endChr m:val="]"/>
                          <m:ctrlPr>
                            <a:rPr lang="ko-KR" altLang="ko-KR" sz="1600" i="1">
                              <a:latin typeface="Cambria Math" panose="02040503050406030204" pitchFamily="18" charset="0"/>
                            </a:rPr>
                          </m:ctrlPr>
                        </m:dPr>
                        <m:e>
                          <m:r>
                            <m:rPr>
                              <m:sty m:val="p"/>
                            </m:rPr>
                            <a:rPr lang="en-CA" altLang="ko-KR" sz="1600">
                              <a:latin typeface="Cambria Math" panose="02040503050406030204" pitchFamily="18" charset="0"/>
                            </a:rPr>
                            <m:t>x</m:t>
                          </m:r>
                          <m:r>
                            <a:rPr lang="en-CA" altLang="ko-KR" sz="1600">
                              <a:latin typeface="Cambria Math" panose="02040503050406030204" pitchFamily="18" charset="0"/>
                            </a:rPr>
                            <m:t>,</m:t>
                          </m:r>
                          <m:r>
                            <a:rPr lang="en-US" altLang="ko-KR" sz="1600" i="1">
                              <a:latin typeface="Cambria Math" panose="02040503050406030204" pitchFamily="18" charset="0"/>
                            </a:rPr>
                            <m:t>𝑦</m:t>
                          </m:r>
                        </m:e>
                      </m:d>
                      <m:r>
                        <a:rPr lang="en-CA" altLang="ko-KR" sz="1600" i="1">
                          <a:latin typeface="Cambria Math" panose="02040503050406030204" pitchFamily="18" charset="0"/>
                        </a:rPr>
                        <m:t>=(</m:t>
                      </m:r>
                      <m:d>
                        <m:dPr>
                          <m:ctrlPr>
                            <a:rPr lang="ko-KR" altLang="ko-KR" sz="1600" i="1">
                              <a:latin typeface="Cambria Math" panose="02040503050406030204" pitchFamily="18" charset="0"/>
                            </a:rPr>
                          </m:ctrlPr>
                        </m:dPr>
                        <m:e>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i="1">
                                  <a:latin typeface="Cambria Math" panose="02040503050406030204" pitchFamily="18" charset="0"/>
                                </a:rPr>
                                <m:t>−</m:t>
                              </m:r>
                              <m:r>
                                <a:rPr lang="en-CA" altLang="ko-KR" sz="1600">
                                  <a:latin typeface="Cambria Math" panose="02040503050406030204" pitchFamily="18" charset="0"/>
                                </a:rPr>
                                <m:t>1, </m:t>
                              </m:r>
                              <m:r>
                                <a:rPr lang="en-CA" altLang="ko-KR" sz="1600" i="1">
                                  <a:latin typeface="Cambria Math" panose="02040503050406030204" pitchFamily="18" charset="0"/>
                                </a:rPr>
                                <m:t>−</m:t>
                              </m:r>
                              <m:r>
                                <a:rPr lang="en-CA" altLang="ko-KR" sz="1600">
                                  <a:latin typeface="Cambria Math" panose="02040503050406030204" pitchFamily="18" charset="0"/>
                                </a:rPr>
                                <m:t>2</m:t>
                              </m:r>
                            </m:e>
                          </m:d>
                          <m:r>
                            <a:rPr lang="en-CA" altLang="ko-KR" sz="1600" i="1">
                              <a:latin typeface="Cambria Math" panose="02040503050406030204" pitchFamily="18" charset="0"/>
                            </a:rPr>
                            <m:t> + 2∙</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 </m:t>
                              </m:r>
                              <m:r>
                                <a:rPr lang="en-CA" altLang="ko-KR" sz="1600" i="1">
                                  <a:latin typeface="Cambria Math" panose="02040503050406030204" pitchFamily="18" charset="0"/>
                                </a:rPr>
                                <m:t>−</m:t>
                              </m:r>
                              <m:r>
                                <a:rPr lang="en-CA" altLang="ko-KR" sz="1600">
                                  <a:latin typeface="Cambria Math" panose="02040503050406030204" pitchFamily="18" charset="0"/>
                                </a:rPr>
                                <m:t>2</m:t>
                              </m:r>
                            </m:e>
                          </m:d>
                          <m:r>
                            <a:rPr lang="en-CA" altLang="ko-KR" sz="1600" i="1">
                              <a:latin typeface="Cambria Math" panose="02040503050406030204" pitchFamily="18" charset="0"/>
                            </a:rPr>
                            <m:t> + </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+1,</m:t>
                              </m:r>
                              <m:r>
                                <a:rPr lang="en-CA" altLang="ko-KR" sz="1600" i="1">
                                  <a:latin typeface="Cambria Math" panose="02040503050406030204" pitchFamily="18" charset="0"/>
                                </a:rPr>
                                <m:t>−</m:t>
                              </m:r>
                              <m:r>
                                <a:rPr lang="en-CA" altLang="ko-KR" sz="1600">
                                  <a:latin typeface="Cambria Math" panose="02040503050406030204" pitchFamily="18" charset="0"/>
                                </a:rPr>
                                <m:t>2</m:t>
                              </m:r>
                            </m:e>
                          </m:d>
                        </m:e>
                      </m:d>
                    </m:oMath>
                  </m:oMathPara>
                </a14:m>
                <a:endParaRPr lang="en-US" altLang="ko-KR" sz="1600" i="1" dirty="0"/>
              </a:p>
              <a:p>
                <a:pPr marL="0" indent="0" hangingPunct="0">
                  <a:buNone/>
                </a:pPr>
                <a14:m>
                  <m:oMath xmlns:m="http://schemas.openxmlformats.org/officeDocument/2006/math">
                    <m:r>
                      <a:rPr lang="en-CA" altLang="ko-KR" sz="1600">
                        <a:latin typeface="Cambria Math" panose="02040503050406030204" pitchFamily="18" charset="0"/>
                      </a:rPr>
                      <m:t>                      + </m:t>
                    </m:r>
                    <m:d>
                      <m:dPr>
                        <m:ctrlPr>
                          <a:rPr lang="ko-KR" altLang="ko-KR" sz="1600" i="1">
                            <a:latin typeface="Cambria Math" panose="02040503050406030204" pitchFamily="18" charset="0"/>
                          </a:rPr>
                        </m:ctrlPr>
                      </m:dPr>
                      <m:e>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i="1">
                                <a:latin typeface="Cambria Math" panose="02040503050406030204" pitchFamily="18" charset="0"/>
                              </a:rPr>
                              <m:t>−</m:t>
                            </m:r>
                            <m:r>
                              <a:rPr lang="en-CA" altLang="ko-KR" sz="1600">
                                <a:latin typeface="Cambria Math" panose="02040503050406030204" pitchFamily="18" charset="0"/>
                              </a:rPr>
                              <m:t>1, </m:t>
                            </m:r>
                            <m:r>
                              <a:rPr lang="en-CA" altLang="ko-KR" sz="1600" i="1">
                                <a:latin typeface="Cambria Math" panose="02040503050406030204" pitchFamily="18" charset="0"/>
                              </a:rPr>
                              <m:t>−</m:t>
                            </m:r>
                            <m:r>
                              <a:rPr lang="en-CA" altLang="ko-KR" sz="1600">
                                <a:latin typeface="Cambria Math" panose="02040503050406030204" pitchFamily="18" charset="0"/>
                              </a:rPr>
                              <m:t>1</m:t>
                            </m:r>
                          </m:e>
                        </m:d>
                        <m:r>
                          <a:rPr lang="en-CA" altLang="ko-KR" sz="1600" i="1">
                            <a:latin typeface="Cambria Math" panose="02040503050406030204" pitchFamily="18" charset="0"/>
                          </a:rPr>
                          <m:t> + 2∙</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m:t>
                            </m:r>
                            <m:r>
                              <a:rPr lang="en-CA" altLang="ko-KR" sz="1600" i="1">
                                <a:latin typeface="Cambria Math" panose="02040503050406030204" pitchFamily="18" charset="0"/>
                              </a:rPr>
                              <m:t>−</m:t>
                            </m:r>
                            <m:r>
                              <a:rPr lang="en-CA" altLang="ko-KR" sz="1600">
                                <a:latin typeface="Cambria Math" panose="02040503050406030204" pitchFamily="18" charset="0"/>
                              </a:rPr>
                              <m:t>1</m:t>
                            </m:r>
                          </m:e>
                        </m:d>
                        <m:r>
                          <a:rPr lang="en-CA" altLang="ko-KR" sz="1600" i="1">
                            <a:latin typeface="Cambria Math" panose="02040503050406030204" pitchFamily="18" charset="0"/>
                          </a:rPr>
                          <m:t> + </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+1, </m:t>
                            </m:r>
                            <m:r>
                              <a:rPr lang="en-CA" altLang="ko-KR" sz="1600" i="1">
                                <a:latin typeface="Cambria Math" panose="02040503050406030204" pitchFamily="18" charset="0"/>
                              </a:rPr>
                              <m:t>−</m:t>
                            </m:r>
                            <m:r>
                              <a:rPr lang="en-CA" altLang="ko-KR" sz="1600">
                                <a:latin typeface="Cambria Math" panose="02040503050406030204" pitchFamily="18" charset="0"/>
                              </a:rPr>
                              <m:t>1</m:t>
                            </m:r>
                          </m:e>
                        </m:d>
                      </m:e>
                    </m:d>
                    <m:r>
                      <a:rPr lang="en-CA" altLang="ko-KR" sz="1600" i="1">
                        <a:latin typeface="Cambria Math" panose="02040503050406030204" pitchFamily="18" charset="0"/>
                      </a:rPr>
                      <m:t>+4)≫3</m:t>
                    </m:r>
                  </m:oMath>
                </a14:m>
                <a:r>
                  <a:rPr lang="en-CA" altLang="ko-KR" sz="1600" dirty="0"/>
                  <a:t>,  </a:t>
                </a:r>
                <a:endParaRPr lang="ko-KR" altLang="ko-KR" sz="1600" dirty="0"/>
              </a:p>
              <a:p>
                <a:pPr marL="0" indent="0" algn="ctr" hangingPunct="0">
                  <a:buNone/>
                </a:pPr>
                <a14:m>
                  <m:oMath xmlns:m="http://schemas.openxmlformats.org/officeDocument/2006/math">
                    <m:r>
                      <a:rPr lang="en-CA" altLang="ko-KR" sz="1600">
                        <a:latin typeface="Cambria Math" panose="02040503050406030204" pitchFamily="18" charset="0"/>
                      </a:rPr>
                      <m:t>0≤</m:t>
                    </m:r>
                    <m:r>
                      <m:rPr>
                        <m:sty m:val="p"/>
                      </m:rPr>
                      <a:rPr lang="en-CA" altLang="ko-KR" sz="1600">
                        <a:latin typeface="Cambria Math" panose="02040503050406030204" pitchFamily="18" charset="0"/>
                      </a:rPr>
                      <m:t>x</m:t>
                    </m:r>
                    <m:r>
                      <a:rPr lang="en-CA" altLang="ko-KR" sz="1600">
                        <a:latin typeface="Cambria Math" panose="02040503050406030204" pitchFamily="18" charset="0"/>
                      </a:rPr>
                      <m:t>&lt;</m:t>
                    </m:r>
                    <m:r>
                      <m:rPr>
                        <m:sty m:val="p"/>
                      </m:rPr>
                      <a:rPr lang="en-CA" altLang="ko-KR" sz="1600">
                        <a:latin typeface="Cambria Math" panose="02040503050406030204" pitchFamily="18" charset="0"/>
                      </a:rPr>
                      <m:t>W</m:t>
                    </m:r>
                    <m:r>
                      <a:rPr lang="en-CA" altLang="ko-KR" sz="1600">
                        <a:latin typeface="Cambria Math" panose="02040503050406030204" pitchFamily="18" charset="0"/>
                      </a:rPr>
                      <m:t>,  0&lt;</m:t>
                    </m:r>
                    <m:r>
                      <m:rPr>
                        <m:sty m:val="p"/>
                      </m:rPr>
                      <a:rPr lang="en-CA" altLang="ko-KR" sz="1600">
                        <a:latin typeface="Cambria Math" panose="02040503050406030204" pitchFamily="18" charset="0"/>
                      </a:rPr>
                      <m:t>y</m:t>
                    </m:r>
                    <m:r>
                      <a:rPr lang="en-CA" altLang="ko-KR" sz="1600">
                        <a:latin typeface="Cambria Math" panose="02040503050406030204" pitchFamily="18" charset="0"/>
                      </a:rPr>
                      <m:t>≤</m:t>
                    </m:r>
                    <m:r>
                      <a:rPr lang="en-CA" altLang="ko-KR" sz="1600" i="1">
                        <a:latin typeface="Cambria Math" panose="02040503050406030204" pitchFamily="18" charset="0"/>
                      </a:rPr>
                      <m:t>−</m:t>
                    </m:r>
                    <m:r>
                      <a:rPr lang="en-CA" altLang="ko-KR" sz="1600">
                        <a:latin typeface="Cambria Math" panose="02040503050406030204" pitchFamily="18" charset="0"/>
                      </a:rPr>
                      <m:t>2</m:t>
                    </m:r>
                  </m:oMath>
                </a14:m>
                <a:r>
                  <a:rPr lang="en-CA" altLang="ko-KR" sz="1600" dirty="0"/>
                  <a:t>.</a:t>
                </a:r>
                <a:endParaRPr lang="ko-KR" altLang="ko-KR" sz="1600" dirty="0"/>
              </a:p>
              <a:p>
                <a:pPr marL="0" indent="0" hangingPunct="0">
                  <a:buNone/>
                </a:pPr>
                <a:endParaRPr lang="ko-KR" altLang="ko-KR" dirty="0"/>
              </a:p>
              <a:p>
                <a:pPr hangingPunct="0"/>
                <a:r>
                  <a:rPr lang="en-US" altLang="ko-KR" dirty="0"/>
                  <a:t>If the top-left PU of the current PU is not available, the down-sampled luminance sample value at the point</a:t>
                </a:r>
                <a:br>
                  <a:rPr lang="en-US" altLang="ko-KR" dirty="0"/>
                </a:br>
                <a:r>
                  <a:rPr lang="en-US" altLang="ko-KR" dirty="0"/>
                  <a:t>[0, y] is computed as </a:t>
                </a:r>
                <a:endParaRPr lang="ko-KR" altLang="ko-KR" dirty="0"/>
              </a:p>
              <a:p>
                <a:pPr marL="0" indent="0" hangingPunct="0">
                  <a:buNone/>
                </a:pPr>
                <a:endParaRPr lang="ko-KR" altLang="ko-KR" dirty="0"/>
              </a:p>
              <a:p>
                <a:pPr marL="0" indent="0" algn="ctr" hangingPunct="0">
                  <a:buNone/>
                </a:pPr>
                <a14:m>
                  <m:oMath xmlns:m="http://schemas.openxmlformats.org/officeDocument/2006/math">
                    <m:sSubSup>
                      <m:sSubSupPr>
                        <m:ctrlPr>
                          <a:rPr lang="ko-KR" altLang="ko-KR" sz="1600" i="1">
                            <a:latin typeface="Cambria Math" panose="02040503050406030204" pitchFamily="18" charset="0"/>
                          </a:rPr>
                        </m:ctrlPr>
                      </m:sSubSup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up>
                        <m:r>
                          <a:rPr lang="en-CA" altLang="ko-KR" sz="1600" i="1">
                            <a:latin typeface="Cambria Math" panose="02040503050406030204" pitchFamily="18" charset="0"/>
                          </a:rPr>
                          <m:t>′</m:t>
                        </m:r>
                      </m:sup>
                    </m:sSubSup>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0,</m:t>
                        </m:r>
                        <m:r>
                          <m:rPr>
                            <m:sty m:val="p"/>
                          </m:rPr>
                          <a:rPr lang="en-CA" altLang="ko-KR" sz="1600">
                            <a:latin typeface="Cambria Math" panose="02040503050406030204" pitchFamily="18" charset="0"/>
                          </a:rPr>
                          <m:t>y</m:t>
                        </m:r>
                      </m:e>
                    </m:d>
                    <m:r>
                      <a:rPr lang="en-CA" altLang="ko-KR" sz="1600" i="1">
                        <a:latin typeface="Cambria Math" panose="02040503050406030204" pitchFamily="18" charset="0"/>
                      </a:rPr>
                      <m:t>=</m:t>
                    </m:r>
                    <m:d>
                      <m:dPr>
                        <m:ctrlPr>
                          <a:rPr lang="ko-KR" altLang="ko-KR" sz="1600" i="1">
                            <a:latin typeface="Cambria Math" panose="02040503050406030204" pitchFamily="18" charset="0"/>
                          </a:rPr>
                        </m:ctrlPr>
                      </m:dPr>
                      <m:e>
                        <m:eqArr>
                          <m:eqArrPr>
                            <m:ctrlPr>
                              <a:rPr lang="ko-KR" altLang="ko-KR" sz="1600" i="1">
                                <a:latin typeface="Cambria Math" panose="02040503050406030204" pitchFamily="18" charset="0"/>
                              </a:rPr>
                            </m:ctrlPr>
                          </m:eqArrPr>
                          <m:e>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0, 2</m:t>
                                </m:r>
                                <m:r>
                                  <m:rPr>
                                    <m:sty m:val="p"/>
                                  </m:rPr>
                                  <a:rPr lang="en-CA" altLang="ko-KR" sz="1600">
                                    <a:latin typeface="Cambria Math" panose="02040503050406030204" pitchFamily="18" charset="0"/>
                                  </a:rPr>
                                  <m:t>y</m:t>
                                </m:r>
                                <m:r>
                                  <a:rPr lang="en-CA" altLang="ko-KR" sz="1600">
                                    <a:latin typeface="Cambria Math" panose="02040503050406030204" pitchFamily="18" charset="0"/>
                                  </a:rPr>
                                  <m:t>        </m:t>
                                </m:r>
                              </m:e>
                            </m:d>
                            <m:r>
                              <a:rPr lang="en-CA" altLang="ko-KR" sz="1600" i="1">
                                <a:latin typeface="Cambria Math" panose="02040503050406030204" pitchFamily="18" charset="0"/>
                              </a:rPr>
                              <m:t> +</m:t>
                            </m:r>
                          </m:e>
                          <m:e>
                            <m:r>
                              <a:rPr lang="en-CA" altLang="ko-KR" sz="1600" i="1">
                                <a:latin typeface="Cambria Math" panose="02040503050406030204" pitchFamily="18" charset="0"/>
                              </a:rPr>
                              <m:t>   </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0, 2</m:t>
                                </m:r>
                                <m:r>
                                  <m:rPr>
                                    <m:sty m:val="p"/>
                                  </m:rPr>
                                  <a:rPr lang="en-CA" altLang="ko-KR" sz="1600">
                                    <a:latin typeface="Cambria Math" panose="02040503050406030204" pitchFamily="18" charset="0"/>
                                  </a:rPr>
                                  <m:t>y</m:t>
                                </m:r>
                                <m:r>
                                  <a:rPr lang="en-CA" altLang="ko-KR" sz="1600" i="1">
                                    <a:latin typeface="Cambria Math" panose="02040503050406030204" pitchFamily="18" charset="0"/>
                                  </a:rPr>
                                  <m:t>−</m:t>
                                </m:r>
                                <m:r>
                                  <a:rPr lang="en-CA" altLang="ko-KR" sz="1600">
                                    <a:latin typeface="Cambria Math" panose="02040503050406030204" pitchFamily="18" charset="0"/>
                                  </a:rPr>
                                  <m:t>1</m:t>
                                </m:r>
                              </m:e>
                            </m:d>
                            <m:r>
                              <a:rPr lang="en-CA" altLang="ko-KR" sz="1600" i="1">
                                <a:latin typeface="Cambria Math" panose="02040503050406030204" pitchFamily="18" charset="0"/>
                              </a:rPr>
                              <m:t> + 1</m:t>
                            </m:r>
                          </m:e>
                        </m:eqArr>
                        <m:r>
                          <a:rPr lang="en-CA" altLang="ko-KR" sz="1600" i="1">
                            <a:latin typeface="Cambria Math" panose="02040503050406030204" pitchFamily="18" charset="0"/>
                          </a:rPr>
                          <m:t>  </m:t>
                        </m:r>
                      </m:e>
                    </m:d>
                    <m:r>
                      <a:rPr lang="en-CA" altLang="ko-KR" sz="1600">
                        <a:latin typeface="Cambria Math" panose="02040503050406030204" pitchFamily="18" charset="0"/>
                      </a:rPr>
                      <m:t>≫1,</m:t>
                    </m:r>
                  </m:oMath>
                </a14:m>
                <a:r>
                  <a:rPr lang="en-CA" altLang="ko-KR" sz="1600" dirty="0"/>
                  <a:t> </a:t>
                </a:r>
                <a14:m>
                  <m:oMath xmlns:m="http://schemas.openxmlformats.org/officeDocument/2006/math">
                    <m:r>
                      <a:rPr lang="en-CA" altLang="ko-KR" sz="1600">
                        <a:latin typeface="Cambria Math" panose="02040503050406030204" pitchFamily="18" charset="0"/>
                      </a:rPr>
                      <m:t>0&lt;</m:t>
                    </m:r>
                    <m:r>
                      <m:rPr>
                        <m:sty m:val="p"/>
                      </m:rPr>
                      <a:rPr lang="en-CA" altLang="ko-KR" sz="1600">
                        <a:latin typeface="Cambria Math" panose="02040503050406030204" pitchFamily="18" charset="0"/>
                      </a:rPr>
                      <m:t>y</m:t>
                    </m:r>
                    <m:r>
                      <a:rPr lang="en-CA" altLang="ko-KR" sz="1600">
                        <a:latin typeface="Cambria Math" panose="02040503050406030204" pitchFamily="18" charset="0"/>
                      </a:rPr>
                      <m:t>≤</m:t>
                    </m:r>
                    <m:r>
                      <a:rPr lang="en-CA" altLang="ko-KR" sz="1600" i="1">
                        <a:latin typeface="Cambria Math" panose="02040503050406030204" pitchFamily="18" charset="0"/>
                      </a:rPr>
                      <m:t>−</m:t>
                    </m:r>
                    <m:r>
                      <a:rPr lang="en-CA" altLang="ko-KR" sz="1600">
                        <a:latin typeface="Cambria Math" panose="02040503050406030204" pitchFamily="18" charset="0"/>
                      </a:rPr>
                      <m:t>2</m:t>
                    </m:r>
                  </m:oMath>
                </a14:m>
                <a:endParaRPr lang="en-US" altLang="ko-KR" sz="1600" dirty="0"/>
              </a:p>
              <a:p>
                <a:pPr marL="0" indent="0" algn="ctr" hangingPunct="0">
                  <a:buNone/>
                </a:pPr>
                <a:endParaRPr lang="ko-KR" altLang="ko-KR" sz="1600" dirty="0"/>
              </a:p>
              <a:p>
                <a:pPr hangingPunct="0"/>
                <a:endParaRPr lang="ko-KR" altLang="ko-KR" dirty="0"/>
              </a:p>
              <a:p>
                <a:endParaRPr kumimoji="1" lang="ko-KR" altLang="en-US" dirty="0"/>
              </a:p>
            </p:txBody>
          </p:sp>
        </mc:Choice>
        <mc:Fallback xmlns="">
          <p:sp>
            <p:nvSpPr>
              <p:cNvPr id="3" name="내용 개체 틀 2">
                <a:extLst>
                  <a:ext uri="{FF2B5EF4-FFF2-40B4-BE49-F238E27FC236}">
                    <a16:creationId xmlns:a16="http://schemas.microsoft.com/office/drawing/2014/main" id="{85C22599-A2C1-C54E-9BF4-DBF595FF0485}"/>
                  </a:ext>
                </a:extLst>
              </p:cNvPr>
              <p:cNvSpPr>
                <a:spLocks noGrp="1" noRot="1" noChangeAspect="1" noMove="1" noResize="1" noEditPoints="1" noAdjustHandles="1" noChangeArrowheads="1" noChangeShapeType="1" noTextEdit="1"/>
              </p:cNvSpPr>
              <p:nvPr>
                <p:ph idx="1"/>
              </p:nvPr>
            </p:nvSpPr>
            <p:spPr>
              <a:blipFill>
                <a:blip r:embed="rId2"/>
                <a:stretch>
                  <a:fillRect l="-643" t="-1036"/>
                </a:stretch>
              </a:blipFill>
            </p:spPr>
            <p:txBody>
              <a:bodyPr/>
              <a:lstStyle/>
              <a:p>
                <a:r>
                  <a:rPr lang="ko-KR" altLang="en-US">
                    <a:noFill/>
                  </a:rPr>
                  <a:t> </a:t>
                </a:r>
              </a:p>
            </p:txBody>
          </p:sp>
        </mc:Fallback>
      </mc:AlternateContent>
      <p:sp>
        <p:nvSpPr>
          <p:cNvPr id="4" name="직사각형 3">
            <a:extLst>
              <a:ext uri="{FF2B5EF4-FFF2-40B4-BE49-F238E27FC236}">
                <a16:creationId xmlns:a16="http://schemas.microsoft.com/office/drawing/2014/main" id="{1E4577EE-61E8-664C-B56E-1293C21B68E9}"/>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601613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9CBA56-6A5F-8B4E-888F-1ED8814CE8C2}"/>
              </a:ext>
            </a:extLst>
          </p:cNvPr>
          <p:cNvSpPr>
            <a:spLocks noGrp="1"/>
          </p:cNvSpPr>
          <p:nvPr>
            <p:ph type="title"/>
          </p:nvPr>
        </p:nvSpPr>
        <p:spPr/>
        <p:txBody>
          <a:bodyPr/>
          <a:lstStyle/>
          <a:p>
            <a:r>
              <a:rPr kumimoji="1" lang="en-US" altLang="ko-KR" dirty="0"/>
              <a:t>Proposed Method</a:t>
            </a:r>
            <a:endParaRPr kumimoji="1" lang="ko-KR" altLang="en-US" dirty="0"/>
          </a:p>
        </p:txBody>
      </p:sp>
      <mc:AlternateContent xmlns:mc="http://schemas.openxmlformats.org/markup-compatibility/2006" xmlns:a14="http://schemas.microsoft.com/office/drawing/2010/main">
        <mc:Choice Requires="a14">
          <p:sp>
            <p:nvSpPr>
              <p:cNvPr id="3" name="내용 개체 틀 2">
                <a:extLst>
                  <a:ext uri="{FF2B5EF4-FFF2-40B4-BE49-F238E27FC236}">
                    <a16:creationId xmlns:a16="http://schemas.microsoft.com/office/drawing/2014/main" id="{524DBA3A-E32F-5849-A49F-AF0FE8496C5C}"/>
                  </a:ext>
                </a:extLst>
              </p:cNvPr>
              <p:cNvSpPr>
                <a:spLocks noGrp="1"/>
              </p:cNvSpPr>
              <p:nvPr>
                <p:ph idx="1"/>
              </p:nvPr>
            </p:nvSpPr>
            <p:spPr/>
            <p:txBody>
              <a:bodyPr>
                <a:normAutofit lnSpcReduction="10000"/>
              </a:bodyPr>
              <a:lstStyle/>
              <a:p>
                <a:pPr hangingPunct="0"/>
                <a:r>
                  <a:rPr lang="en-CA" altLang="ko-KR" dirty="0"/>
                  <a:t>In the proposed MMLM method</a:t>
                </a:r>
              </a:p>
              <a:p>
                <a:pPr lvl="1" hangingPunct="0"/>
                <a:r>
                  <a:rPr lang="en-CA" altLang="ko-KR" dirty="0"/>
                  <a:t>The down-sampled luminance samples for above reconstructed sample line are computed by</a:t>
                </a:r>
                <a:endParaRPr lang="ko-KR" altLang="ko-KR" dirty="0"/>
              </a:p>
              <a:p>
                <a:pPr hangingPunct="0"/>
                <a:endParaRPr lang="ko-KR" altLang="ko-KR" dirty="0"/>
              </a:p>
              <a:p>
                <a:pPr marL="0" indent="0" algn="ctr" hangingPunct="0">
                  <a:buNone/>
                </a:pPr>
                <a14:m>
                  <m:oMath xmlns:m="http://schemas.openxmlformats.org/officeDocument/2006/math">
                    <m:sSubSup>
                      <m:sSubSupPr>
                        <m:ctrlPr>
                          <a:rPr lang="ko-KR" altLang="ko-KR" sz="1500" i="1">
                            <a:latin typeface="Cambria Math" panose="02040503050406030204" pitchFamily="18" charset="0"/>
                          </a:rPr>
                        </m:ctrlPr>
                      </m:sSubSupPr>
                      <m:e>
                        <m:r>
                          <m:rPr>
                            <m:sty m:val="p"/>
                          </m:rPr>
                          <a:rPr lang="en-CA" altLang="ko-KR" sz="1500">
                            <a:latin typeface="Cambria Math" panose="02040503050406030204" pitchFamily="18" charset="0"/>
                          </a:rPr>
                          <m:t>Rec</m:t>
                        </m:r>
                      </m:e>
                      <m:sub>
                        <m:r>
                          <a:rPr lang="en-CA" altLang="ko-KR" sz="1500" i="1">
                            <a:latin typeface="Cambria Math" panose="02040503050406030204" pitchFamily="18" charset="0"/>
                          </a:rPr>
                          <m:t>𝐿</m:t>
                        </m:r>
                      </m:sub>
                      <m:sup>
                        <m:r>
                          <a:rPr lang="en-CA" altLang="ko-KR" sz="1500" i="1">
                            <a:latin typeface="Cambria Math" panose="02040503050406030204" pitchFamily="18" charset="0"/>
                          </a:rPr>
                          <m:t>′</m:t>
                        </m:r>
                      </m:sup>
                    </m:sSubSup>
                    <m:d>
                      <m:dPr>
                        <m:begChr m:val="["/>
                        <m:endChr m:val="]"/>
                        <m:ctrlPr>
                          <a:rPr lang="ko-KR" altLang="ko-KR" sz="1500" i="1">
                            <a:latin typeface="Cambria Math" panose="02040503050406030204" pitchFamily="18" charset="0"/>
                          </a:rPr>
                        </m:ctrlPr>
                      </m:dPr>
                      <m:e>
                        <m:r>
                          <m:rPr>
                            <m:sty m:val="p"/>
                          </m:rPr>
                          <a:rPr lang="en-CA" altLang="ko-KR" sz="1500">
                            <a:latin typeface="Cambria Math" panose="02040503050406030204" pitchFamily="18" charset="0"/>
                          </a:rPr>
                          <m:t>x</m:t>
                        </m:r>
                        <m:r>
                          <a:rPr lang="en-CA" altLang="ko-KR" sz="1500">
                            <a:latin typeface="Cambria Math" panose="02040503050406030204" pitchFamily="18" charset="0"/>
                          </a:rPr>
                          <m:t>,</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m:t>
                    </m:r>
                    <m:d>
                      <m:dPr>
                        <m:ctrlPr>
                          <a:rPr lang="ko-KR" altLang="ko-KR" sz="1500" i="1">
                            <a:latin typeface="Cambria Math" panose="02040503050406030204" pitchFamily="18" charset="0"/>
                          </a:rPr>
                        </m:ctrlPr>
                      </m:dPr>
                      <m:e>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2</m:t>
                            </m:r>
                            <m:r>
                              <m:rPr>
                                <m:sty m:val="p"/>
                              </m:rPr>
                              <a:rPr lang="en-CA" altLang="ko-KR" sz="1500">
                                <a:latin typeface="Cambria Math" panose="02040503050406030204" pitchFamily="18" charset="0"/>
                              </a:rPr>
                              <m:t>x</m:t>
                            </m:r>
                            <m:r>
                              <a:rPr lang="en-CA" altLang="ko-KR" sz="1500" i="1">
                                <a:latin typeface="Cambria Math" panose="02040503050406030204" pitchFamily="18" charset="0"/>
                              </a:rPr>
                              <m:t>−</m:t>
                            </m:r>
                            <m:r>
                              <a:rPr lang="en-CA" altLang="ko-KR" sz="1500">
                                <a:latin typeface="Cambria Math" panose="02040503050406030204" pitchFamily="18" charset="0"/>
                              </a:rPr>
                              <m:t>1, 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 + 2∙</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2</m:t>
                            </m:r>
                            <m:r>
                              <m:rPr>
                                <m:sty m:val="p"/>
                              </m:rPr>
                              <a:rPr lang="en-CA" altLang="ko-KR" sz="1500">
                                <a:latin typeface="Cambria Math" panose="02040503050406030204" pitchFamily="18" charset="0"/>
                              </a:rPr>
                              <m:t>x</m:t>
                            </m:r>
                            <m:r>
                              <a:rPr lang="en-CA" altLang="ko-KR" sz="1500">
                                <a:latin typeface="Cambria Math" panose="02040503050406030204" pitchFamily="18" charset="0"/>
                              </a:rPr>
                              <m:t>, </m:t>
                            </m:r>
                            <m:r>
                              <a:rPr lang="en-CA" altLang="ko-KR" sz="1500" i="1">
                                <a:latin typeface="Cambria Math" panose="02040503050406030204" pitchFamily="18" charset="0"/>
                              </a:rPr>
                              <m:t>−</m:t>
                            </m:r>
                            <m:r>
                              <a:rPr lang="en-CA" altLang="ko-KR" sz="1500">
                                <a:latin typeface="Cambria Math" panose="02040503050406030204" pitchFamily="18" charset="0"/>
                              </a:rPr>
                              <m:t>1 </m:t>
                            </m:r>
                          </m:e>
                        </m:d>
                        <m:r>
                          <a:rPr lang="en-CA" altLang="ko-KR" sz="1500" i="1">
                            <a:latin typeface="Cambria Math" panose="02040503050406030204" pitchFamily="18" charset="0"/>
                          </a:rPr>
                          <m:t> + </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2</m:t>
                            </m:r>
                            <m:r>
                              <m:rPr>
                                <m:sty m:val="p"/>
                              </m:rPr>
                              <a:rPr lang="en-CA" altLang="ko-KR" sz="1500">
                                <a:latin typeface="Cambria Math" panose="02040503050406030204" pitchFamily="18" charset="0"/>
                              </a:rPr>
                              <m:t>x</m:t>
                            </m:r>
                            <m:r>
                              <a:rPr lang="en-CA" altLang="ko-KR" sz="1500">
                                <a:latin typeface="Cambria Math" panose="02040503050406030204" pitchFamily="18" charset="0"/>
                              </a:rPr>
                              <m:t>+1, 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+2</m:t>
                        </m:r>
                      </m:e>
                    </m:d>
                    <m:r>
                      <a:rPr lang="en-CA" altLang="ko-KR" sz="1500" i="1">
                        <a:latin typeface="Cambria Math" panose="02040503050406030204" pitchFamily="18" charset="0"/>
                      </a:rPr>
                      <m:t>≫2</m:t>
                    </m:r>
                  </m:oMath>
                </a14:m>
                <a:r>
                  <a:rPr lang="en-CA" altLang="ko-KR" sz="1500" dirty="0"/>
                  <a:t>, </a:t>
                </a:r>
              </a:p>
              <a:p>
                <a:pPr marL="0" indent="0" algn="ctr" hangingPunct="0">
                  <a:buNone/>
                </a:pPr>
                <a:r>
                  <a:rPr lang="en-CA" altLang="ko-KR" sz="1500" dirty="0"/>
                  <a:t> </a:t>
                </a:r>
                <a14:m>
                  <m:oMath xmlns:m="http://schemas.openxmlformats.org/officeDocument/2006/math">
                    <m:r>
                      <a:rPr lang="en-CA" altLang="ko-KR" sz="1500">
                        <a:latin typeface="Cambria Math" panose="02040503050406030204" pitchFamily="18" charset="0"/>
                      </a:rPr>
                      <m:t>0&lt;</m:t>
                    </m:r>
                    <m:r>
                      <m:rPr>
                        <m:sty m:val="p"/>
                      </m:rPr>
                      <a:rPr lang="en-CA" altLang="ko-KR" sz="1500">
                        <a:latin typeface="Cambria Math" panose="02040503050406030204" pitchFamily="18" charset="0"/>
                      </a:rPr>
                      <m:t>x</m:t>
                    </m:r>
                    <m:r>
                      <a:rPr lang="en-CA" altLang="ko-KR" sz="1500">
                        <a:latin typeface="Cambria Math" panose="02040503050406030204" pitchFamily="18" charset="0"/>
                      </a:rPr>
                      <m:t>&lt;</m:t>
                    </m:r>
                    <m:r>
                      <m:rPr>
                        <m:sty m:val="p"/>
                      </m:rPr>
                      <a:rPr lang="en-CA" altLang="ko-KR" sz="1500">
                        <a:latin typeface="Cambria Math" panose="02040503050406030204" pitchFamily="18" charset="0"/>
                      </a:rPr>
                      <m:t>W</m:t>
                    </m:r>
                  </m:oMath>
                </a14:m>
                <a:r>
                  <a:rPr lang="en-CA" altLang="ko-KR" sz="1500" dirty="0"/>
                  <a:t>.</a:t>
                </a:r>
                <a:endParaRPr lang="ko-KR" altLang="ko-KR" sz="1500" dirty="0"/>
              </a:p>
              <a:p>
                <a:pPr marL="0" indent="0" hangingPunct="0">
                  <a:buNone/>
                </a:pPr>
                <a:endParaRPr lang="ko-KR" altLang="ko-KR" dirty="0"/>
              </a:p>
              <a:p>
                <a:pPr lvl="1" hangingPunct="0"/>
                <a:r>
                  <a:rPr lang="en-US" altLang="ko-KR" dirty="0"/>
                  <a:t>If the left PU of the current PU is not available, the down-sampled luminance sample value computed as </a:t>
                </a:r>
                <a:endParaRPr lang="ko-KR" altLang="ko-KR" dirty="0"/>
              </a:p>
              <a:p>
                <a:pPr marL="0" indent="0" hangingPunct="0">
                  <a:buNone/>
                </a:pPr>
                <a:endParaRPr lang="ko-KR" altLang="ko-KR" dirty="0"/>
              </a:p>
              <a:p>
                <a:pPr marL="0" indent="0" algn="ctr" hangingPunct="0">
                  <a:buNone/>
                </a:pPr>
                <a14:m>
                  <m:oMath xmlns:m="http://schemas.openxmlformats.org/officeDocument/2006/math">
                    <m:sSubSup>
                      <m:sSubSupPr>
                        <m:ctrlPr>
                          <a:rPr lang="ko-KR" altLang="ko-KR" sz="1500" i="1">
                            <a:latin typeface="Cambria Math" panose="02040503050406030204" pitchFamily="18" charset="0"/>
                          </a:rPr>
                        </m:ctrlPr>
                      </m:sSubSup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up>
                        <m:r>
                          <a:rPr lang="en-CA" altLang="ko-KR" sz="1500" i="1">
                            <a:latin typeface="Cambria Math" panose="02040503050406030204" pitchFamily="18" charset="0"/>
                          </a:rPr>
                          <m:t>′</m:t>
                        </m:r>
                      </m:sup>
                    </m:sSubSup>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0,</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m:t>
                    </m:r>
                    <m:d>
                      <m:dPr>
                        <m:ctrlPr>
                          <a:rPr lang="ko-KR" altLang="ko-KR" sz="1500" i="1">
                            <a:latin typeface="Cambria Math" panose="02040503050406030204" pitchFamily="18" charset="0"/>
                          </a:rPr>
                        </m:ctrlPr>
                      </m:dPr>
                      <m:e>
                        <m:r>
                          <a:rPr lang="en-CA" altLang="ko-KR" sz="1500" i="1">
                            <a:latin typeface="Cambria Math" panose="02040503050406030204" pitchFamily="18" charset="0"/>
                          </a:rPr>
                          <m:t>3∙</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0, 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1,  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+2</m:t>
                        </m:r>
                      </m:e>
                    </m:d>
                    <m:r>
                      <a:rPr lang="en-CA" altLang="ko-KR" sz="1500">
                        <a:latin typeface="Cambria Math" panose="02040503050406030204" pitchFamily="18" charset="0"/>
                      </a:rPr>
                      <m:t>≫2</m:t>
                    </m:r>
                  </m:oMath>
                </a14:m>
                <a:r>
                  <a:rPr lang="en-CA" altLang="ko-KR" sz="1500" dirty="0"/>
                  <a:t>.</a:t>
                </a:r>
                <a:endParaRPr lang="ko-KR" altLang="ko-KR" sz="1500" dirty="0"/>
              </a:p>
              <a:p>
                <a:pPr hangingPunct="0"/>
                <a:endParaRPr lang="ko-KR" altLang="ko-KR" dirty="0"/>
              </a:p>
              <a:p>
                <a:pPr lvl="1"/>
                <a:r>
                  <a:rPr lang="en-CA" altLang="ko-KR" dirty="0"/>
                  <a:t>Four left reconstructed lines are also used in computing the CCLM and MMLM parameters, as the CCLM of BMS 2.0.1. For chroma sample prediction, the same algorithm to CCLM of BMS 2.0.1 is used</a:t>
                </a:r>
                <a:endParaRPr kumimoji="1" lang="ko-KR" altLang="en-US" dirty="0"/>
              </a:p>
            </p:txBody>
          </p:sp>
        </mc:Choice>
        <mc:Fallback xmlns="">
          <p:sp>
            <p:nvSpPr>
              <p:cNvPr id="3" name="내용 개체 틀 2">
                <a:extLst>
                  <a:ext uri="{FF2B5EF4-FFF2-40B4-BE49-F238E27FC236}">
                    <a16:creationId xmlns:a16="http://schemas.microsoft.com/office/drawing/2014/main" id="{524DBA3A-E32F-5849-A49F-AF0FE8496C5C}"/>
                  </a:ext>
                </a:extLst>
              </p:cNvPr>
              <p:cNvSpPr>
                <a:spLocks noGrp="1" noRot="1" noChangeAspect="1" noMove="1" noResize="1" noEditPoints="1" noAdjustHandles="1" noChangeArrowheads="1" noChangeShapeType="1" noTextEdit="1"/>
              </p:cNvSpPr>
              <p:nvPr>
                <p:ph idx="1"/>
              </p:nvPr>
            </p:nvSpPr>
            <p:spPr>
              <a:blipFill>
                <a:blip r:embed="rId2"/>
                <a:stretch>
                  <a:fillRect l="-643" t="-2073"/>
                </a:stretch>
              </a:blipFill>
            </p:spPr>
            <p:txBody>
              <a:bodyPr/>
              <a:lstStyle/>
              <a:p>
                <a:r>
                  <a:rPr lang="ko-KR" altLang="en-US">
                    <a:noFill/>
                  </a:rPr>
                  <a:t> </a:t>
                </a:r>
              </a:p>
            </p:txBody>
          </p:sp>
        </mc:Fallback>
      </mc:AlternateContent>
      <p:sp>
        <p:nvSpPr>
          <p:cNvPr id="4" name="직사각형 3">
            <a:extLst>
              <a:ext uri="{FF2B5EF4-FFF2-40B4-BE49-F238E27FC236}">
                <a16:creationId xmlns:a16="http://schemas.microsoft.com/office/drawing/2014/main" id="{CB230215-5B1B-2941-B5E2-A9C33D14ED79}"/>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3565301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9CBA56-6A5F-8B4E-888F-1ED8814CE8C2}"/>
              </a:ext>
            </a:extLst>
          </p:cNvPr>
          <p:cNvSpPr>
            <a:spLocks noGrp="1"/>
          </p:cNvSpPr>
          <p:nvPr>
            <p:ph type="title"/>
          </p:nvPr>
        </p:nvSpPr>
        <p:spPr/>
        <p:txBody>
          <a:bodyPr/>
          <a:lstStyle/>
          <a:p>
            <a:r>
              <a:rPr kumimoji="1" lang="en-US" altLang="ko-KR" dirty="0"/>
              <a:t>Proposed Method</a:t>
            </a:r>
            <a:endParaRPr kumimoji="1" lang="ko-KR" altLang="en-US" dirty="0"/>
          </a:p>
        </p:txBody>
      </p:sp>
      <p:sp>
        <p:nvSpPr>
          <p:cNvPr id="3" name="내용 개체 틀 2">
            <a:extLst>
              <a:ext uri="{FF2B5EF4-FFF2-40B4-BE49-F238E27FC236}">
                <a16:creationId xmlns:a16="http://schemas.microsoft.com/office/drawing/2014/main" id="{524DBA3A-E32F-5849-A49F-AF0FE8496C5C}"/>
              </a:ext>
            </a:extLst>
          </p:cNvPr>
          <p:cNvSpPr>
            <a:spLocks noGrp="1"/>
          </p:cNvSpPr>
          <p:nvPr>
            <p:ph idx="1"/>
          </p:nvPr>
        </p:nvSpPr>
        <p:spPr/>
        <p:txBody>
          <a:bodyPr>
            <a:normAutofit/>
          </a:bodyPr>
          <a:lstStyle/>
          <a:p>
            <a:pPr hangingPunct="0"/>
            <a:r>
              <a:rPr lang="en-US" altLang="ko-KR" dirty="0"/>
              <a:t>Diagram of the proposed One-line MMLM method</a:t>
            </a:r>
            <a:endParaRPr kumimoji="1" lang="ko-KR" altLang="en-US" dirty="0"/>
          </a:p>
        </p:txBody>
      </p:sp>
      <p:pic>
        <p:nvPicPr>
          <p:cNvPr id="4" name="그림 3">
            <a:extLst>
              <a:ext uri="{FF2B5EF4-FFF2-40B4-BE49-F238E27FC236}">
                <a16:creationId xmlns:a16="http://schemas.microsoft.com/office/drawing/2014/main" id="{C7C17E21-D270-4804-9B15-79C338B62BAB}"/>
              </a:ext>
            </a:extLst>
          </p:cNvPr>
          <p:cNvPicPr/>
          <p:nvPr/>
        </p:nvPicPr>
        <p:blipFill>
          <a:blip r:embed="rId2"/>
          <a:stretch>
            <a:fillRect/>
          </a:stretch>
        </p:blipFill>
        <p:spPr>
          <a:xfrm>
            <a:off x="628650" y="2039888"/>
            <a:ext cx="7806314" cy="3390242"/>
          </a:xfrm>
          <a:prstGeom prst="rect">
            <a:avLst/>
          </a:prstGeom>
        </p:spPr>
      </p:pic>
      <p:sp>
        <p:nvSpPr>
          <p:cNvPr id="5" name="직사각형 4">
            <a:extLst>
              <a:ext uri="{FF2B5EF4-FFF2-40B4-BE49-F238E27FC236}">
                <a16:creationId xmlns:a16="http://schemas.microsoft.com/office/drawing/2014/main" id="{0EF3D726-588E-DE4F-94AC-DB58CD07D450}"/>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1764829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853D8F9-844E-1848-B707-1DFC1343C812}"/>
              </a:ext>
            </a:extLst>
          </p:cNvPr>
          <p:cNvSpPr>
            <a:spLocks noGrp="1"/>
          </p:cNvSpPr>
          <p:nvPr>
            <p:ph type="title"/>
          </p:nvPr>
        </p:nvSpPr>
        <p:spPr/>
        <p:txBody>
          <a:bodyPr>
            <a:normAutofit/>
          </a:bodyPr>
          <a:lstStyle/>
          <a:p>
            <a:r>
              <a:rPr kumimoji="1" lang="en-US" altLang="ko-KR" dirty="0"/>
              <a:t>Comparison of RD performance</a:t>
            </a:r>
            <a:endParaRPr kumimoji="1" lang="ko-KR" altLang="en-US" dirty="0"/>
          </a:p>
        </p:txBody>
      </p:sp>
      <p:sp>
        <p:nvSpPr>
          <p:cNvPr id="3" name="내용 개체 틀 2">
            <a:extLst>
              <a:ext uri="{FF2B5EF4-FFF2-40B4-BE49-F238E27FC236}">
                <a16:creationId xmlns:a16="http://schemas.microsoft.com/office/drawing/2014/main" id="{573C4A73-1712-AF4E-B8DF-8E08C7456474}"/>
              </a:ext>
            </a:extLst>
          </p:cNvPr>
          <p:cNvSpPr>
            <a:spLocks noGrp="1"/>
          </p:cNvSpPr>
          <p:nvPr>
            <p:ph idx="1"/>
          </p:nvPr>
        </p:nvSpPr>
        <p:spPr>
          <a:xfrm>
            <a:off x="628650" y="1278965"/>
            <a:ext cx="8262132" cy="4897998"/>
          </a:xfrm>
        </p:spPr>
        <p:txBody>
          <a:bodyPr/>
          <a:lstStyle/>
          <a:p>
            <a:r>
              <a:rPr lang="en-CA" altLang="ko-KR" dirty="0"/>
              <a:t>Table 1. RD performance of VTM-2.0.1+CbtoCr</a:t>
            </a:r>
            <a:r>
              <a:rPr lang="en-US" altLang="ko-KR" dirty="0"/>
              <a:t>+</a:t>
            </a:r>
            <a:r>
              <a:rPr lang="en-CA" altLang="ko-KR" dirty="0"/>
              <a:t>MMLM</a:t>
            </a:r>
            <a:r>
              <a:rPr lang="ko-KR" altLang="ko-KR" dirty="0"/>
              <a:t> </a:t>
            </a:r>
            <a:endParaRPr lang="en-US" altLang="ko-KR" dirty="0"/>
          </a:p>
          <a:p>
            <a:endParaRPr kumimoji="1" lang="en-US" altLang="ko-KR" dirty="0"/>
          </a:p>
          <a:p>
            <a:endParaRPr kumimoji="1" lang="en-US" altLang="ko-KR" dirty="0"/>
          </a:p>
          <a:p>
            <a:endParaRPr kumimoji="1" lang="en-US" altLang="ko-KR" dirty="0"/>
          </a:p>
          <a:p>
            <a:endParaRPr kumimoji="1" lang="en-US" altLang="ko-KR" dirty="0"/>
          </a:p>
          <a:p>
            <a:endParaRPr kumimoji="1" lang="en-US" altLang="ko-KR" dirty="0"/>
          </a:p>
          <a:p>
            <a:r>
              <a:rPr lang="en-CA" altLang="ko-KR" dirty="0"/>
              <a:t>Table 2. RD performance of VTM-2.0.1+CbtoCr</a:t>
            </a:r>
            <a:r>
              <a:rPr lang="en-US" altLang="ko-KR" dirty="0"/>
              <a:t>+</a:t>
            </a:r>
            <a:r>
              <a:rPr lang="en-CA" altLang="ko-KR" dirty="0"/>
              <a:t>One-line MMLM</a:t>
            </a:r>
          </a:p>
          <a:p>
            <a:endParaRPr kumimoji="1" lang="ko-KR" altLang="en-US" dirty="0"/>
          </a:p>
        </p:txBody>
      </p:sp>
      <p:graphicFrame>
        <p:nvGraphicFramePr>
          <p:cNvPr id="8" name="개체 7">
            <a:extLst>
              <a:ext uri="{FF2B5EF4-FFF2-40B4-BE49-F238E27FC236}">
                <a16:creationId xmlns:a16="http://schemas.microsoft.com/office/drawing/2014/main" id="{2EA05546-7FEA-844C-8FB1-6DC754E34C07}"/>
              </a:ext>
            </a:extLst>
          </p:cNvPr>
          <p:cNvGraphicFramePr>
            <a:graphicFrameLocks noChangeAspect="1"/>
          </p:cNvGraphicFramePr>
          <p:nvPr>
            <p:extLst>
              <p:ext uri="{D42A27DB-BD31-4B8C-83A1-F6EECF244321}">
                <p14:modId xmlns:p14="http://schemas.microsoft.com/office/powerpoint/2010/main" val="1075768976"/>
              </p:ext>
            </p:extLst>
          </p:nvPr>
        </p:nvGraphicFramePr>
        <p:xfrm>
          <a:off x="1689100" y="1819275"/>
          <a:ext cx="5764213" cy="1820863"/>
        </p:xfrm>
        <a:graphic>
          <a:graphicData uri="http://schemas.openxmlformats.org/presentationml/2006/ole">
            <mc:AlternateContent xmlns:mc="http://schemas.openxmlformats.org/markup-compatibility/2006">
              <mc:Choice xmlns:v="urn:schemas-microsoft-com:vml" Requires="v">
                <p:oleObj spid="_x0000_s1065" name="문서" r:id="rId3" imgW="2971800" imgH="939800" progId="Word.Document.12">
                  <p:embed/>
                </p:oleObj>
              </mc:Choice>
              <mc:Fallback>
                <p:oleObj name="문서" r:id="rId3" imgW="2971800" imgH="939800" progId="Word.Document.12">
                  <p:embed/>
                  <p:pic>
                    <p:nvPicPr>
                      <p:cNvPr id="8" name="개체 7">
                        <a:extLst>
                          <a:ext uri="{FF2B5EF4-FFF2-40B4-BE49-F238E27FC236}">
                            <a16:creationId xmlns:a16="http://schemas.microsoft.com/office/drawing/2014/main" id="{2EA05546-7FEA-844C-8FB1-6DC754E34C07}"/>
                          </a:ext>
                        </a:extLst>
                      </p:cNvPr>
                      <p:cNvPicPr/>
                      <p:nvPr/>
                    </p:nvPicPr>
                    <p:blipFill>
                      <a:blip r:embed="rId4"/>
                      <a:stretch>
                        <a:fillRect/>
                      </a:stretch>
                    </p:blipFill>
                    <p:spPr>
                      <a:xfrm>
                        <a:off x="1689100" y="1819275"/>
                        <a:ext cx="5764213" cy="1820863"/>
                      </a:xfrm>
                      <a:prstGeom prst="rect">
                        <a:avLst/>
                      </a:prstGeom>
                    </p:spPr>
                  </p:pic>
                </p:oleObj>
              </mc:Fallback>
            </mc:AlternateContent>
          </a:graphicData>
        </a:graphic>
      </p:graphicFrame>
      <p:graphicFrame>
        <p:nvGraphicFramePr>
          <p:cNvPr id="7" name="개체 6">
            <a:extLst>
              <a:ext uri="{FF2B5EF4-FFF2-40B4-BE49-F238E27FC236}">
                <a16:creationId xmlns:a16="http://schemas.microsoft.com/office/drawing/2014/main" id="{7DC51F86-EF2B-BE4C-8C0D-BF4425222DD0}"/>
              </a:ext>
            </a:extLst>
          </p:cNvPr>
          <p:cNvGraphicFramePr>
            <a:graphicFrameLocks noChangeAspect="1"/>
          </p:cNvGraphicFramePr>
          <p:nvPr>
            <p:extLst>
              <p:ext uri="{D42A27DB-BD31-4B8C-83A1-F6EECF244321}">
                <p14:modId xmlns:p14="http://schemas.microsoft.com/office/powerpoint/2010/main" val="959004366"/>
              </p:ext>
            </p:extLst>
          </p:nvPr>
        </p:nvGraphicFramePr>
        <p:xfrm>
          <a:off x="1689100" y="4267200"/>
          <a:ext cx="5775325" cy="1876425"/>
        </p:xfrm>
        <a:graphic>
          <a:graphicData uri="http://schemas.openxmlformats.org/presentationml/2006/ole">
            <mc:AlternateContent xmlns:mc="http://schemas.openxmlformats.org/markup-compatibility/2006">
              <mc:Choice xmlns:v="urn:schemas-microsoft-com:vml" Requires="v">
                <p:oleObj spid="_x0000_s1066" name="문서" r:id="rId5" imgW="2971800" imgH="965200" progId="Word.Document.12">
                  <p:embed/>
                </p:oleObj>
              </mc:Choice>
              <mc:Fallback>
                <p:oleObj name="문서" r:id="rId5" imgW="2971800" imgH="965200" progId="Word.Document.12">
                  <p:embed/>
                  <p:pic>
                    <p:nvPicPr>
                      <p:cNvPr id="7" name="개체 6">
                        <a:extLst>
                          <a:ext uri="{FF2B5EF4-FFF2-40B4-BE49-F238E27FC236}">
                            <a16:creationId xmlns:a16="http://schemas.microsoft.com/office/drawing/2014/main" id="{7DC51F86-EF2B-BE4C-8C0D-BF4425222DD0}"/>
                          </a:ext>
                        </a:extLst>
                      </p:cNvPr>
                      <p:cNvPicPr/>
                      <p:nvPr/>
                    </p:nvPicPr>
                    <p:blipFill>
                      <a:blip r:embed="rId6"/>
                      <a:stretch>
                        <a:fillRect/>
                      </a:stretch>
                    </p:blipFill>
                    <p:spPr>
                      <a:xfrm>
                        <a:off x="1689100" y="4267200"/>
                        <a:ext cx="5775325" cy="1876425"/>
                      </a:xfrm>
                      <a:prstGeom prst="rect">
                        <a:avLst/>
                      </a:prstGeom>
                    </p:spPr>
                  </p:pic>
                </p:oleObj>
              </mc:Fallback>
            </mc:AlternateContent>
          </a:graphicData>
        </a:graphic>
      </p:graphicFrame>
      <p:sp>
        <p:nvSpPr>
          <p:cNvPr id="6" name="직사각형 5">
            <a:extLst>
              <a:ext uri="{FF2B5EF4-FFF2-40B4-BE49-F238E27FC236}">
                <a16:creationId xmlns:a16="http://schemas.microsoft.com/office/drawing/2014/main" id="{0964444C-12A3-EC49-A7E5-52A96FC4A1A9}"/>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2343846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853D8F9-844E-1848-B707-1DFC1343C812}"/>
              </a:ext>
            </a:extLst>
          </p:cNvPr>
          <p:cNvSpPr>
            <a:spLocks noGrp="1"/>
          </p:cNvSpPr>
          <p:nvPr>
            <p:ph type="title"/>
          </p:nvPr>
        </p:nvSpPr>
        <p:spPr/>
        <p:txBody>
          <a:bodyPr>
            <a:normAutofit/>
          </a:bodyPr>
          <a:lstStyle/>
          <a:p>
            <a:r>
              <a:rPr kumimoji="1" lang="en-US" altLang="ko-KR" dirty="0"/>
              <a:t>Comparison of RD performance</a:t>
            </a:r>
            <a:endParaRPr kumimoji="1" lang="ko-KR" altLang="en-US" dirty="0"/>
          </a:p>
        </p:txBody>
      </p:sp>
      <p:sp>
        <p:nvSpPr>
          <p:cNvPr id="3" name="내용 개체 틀 2">
            <a:extLst>
              <a:ext uri="{FF2B5EF4-FFF2-40B4-BE49-F238E27FC236}">
                <a16:creationId xmlns:a16="http://schemas.microsoft.com/office/drawing/2014/main" id="{573C4A73-1712-AF4E-B8DF-8E08C7456474}"/>
              </a:ext>
            </a:extLst>
          </p:cNvPr>
          <p:cNvSpPr>
            <a:spLocks noGrp="1"/>
          </p:cNvSpPr>
          <p:nvPr>
            <p:ph idx="1"/>
          </p:nvPr>
        </p:nvSpPr>
        <p:spPr/>
        <p:txBody>
          <a:bodyPr/>
          <a:lstStyle/>
          <a:p>
            <a:r>
              <a:rPr lang="en-CA" altLang="ko-KR" dirty="0"/>
              <a:t>Table </a:t>
            </a:r>
            <a:r>
              <a:rPr lang="en-US" altLang="ko-KR" dirty="0"/>
              <a:t>3</a:t>
            </a:r>
            <a:r>
              <a:rPr lang="en-CA" altLang="ko-KR" dirty="0"/>
              <a:t>. RD performance of VTM-2.0.1+MMLM</a:t>
            </a:r>
          </a:p>
          <a:p>
            <a:endParaRPr lang="en-CA" altLang="ko-KR" dirty="0"/>
          </a:p>
          <a:p>
            <a:endParaRPr lang="en-CA" altLang="ko-KR" dirty="0"/>
          </a:p>
          <a:p>
            <a:endParaRPr lang="en-CA" altLang="ko-KR" dirty="0"/>
          </a:p>
          <a:p>
            <a:endParaRPr lang="en-CA" altLang="ko-KR" dirty="0"/>
          </a:p>
          <a:p>
            <a:endParaRPr lang="en-CA" altLang="ko-KR" dirty="0"/>
          </a:p>
          <a:p>
            <a:r>
              <a:rPr lang="en-CA" altLang="ko-KR" dirty="0"/>
              <a:t>Table 4. RD performance of VTM-2.0.1+One-line MMLM</a:t>
            </a:r>
            <a:r>
              <a:rPr lang="ko-KR" altLang="ko-KR" dirty="0"/>
              <a:t> </a:t>
            </a:r>
            <a:endParaRPr kumimoji="1" lang="ko-KR" altLang="en-US" dirty="0"/>
          </a:p>
          <a:p>
            <a:endParaRPr lang="en-CA" altLang="ko-KR" dirty="0"/>
          </a:p>
          <a:p>
            <a:endParaRPr kumimoji="1" lang="ko-KR" altLang="en-US" dirty="0"/>
          </a:p>
        </p:txBody>
      </p:sp>
      <p:graphicFrame>
        <p:nvGraphicFramePr>
          <p:cNvPr id="5" name="개체 4">
            <a:extLst>
              <a:ext uri="{FF2B5EF4-FFF2-40B4-BE49-F238E27FC236}">
                <a16:creationId xmlns:a16="http://schemas.microsoft.com/office/drawing/2014/main" id="{C25F16A6-C0F8-4845-BD74-33305018AECE}"/>
              </a:ext>
            </a:extLst>
          </p:cNvPr>
          <p:cNvGraphicFramePr>
            <a:graphicFrameLocks noChangeAspect="1"/>
          </p:cNvGraphicFramePr>
          <p:nvPr>
            <p:extLst>
              <p:ext uri="{D42A27DB-BD31-4B8C-83A1-F6EECF244321}">
                <p14:modId xmlns:p14="http://schemas.microsoft.com/office/powerpoint/2010/main" val="479348270"/>
              </p:ext>
            </p:extLst>
          </p:nvPr>
        </p:nvGraphicFramePr>
        <p:xfrm>
          <a:off x="1676400" y="1717675"/>
          <a:ext cx="5791200" cy="1881188"/>
        </p:xfrm>
        <a:graphic>
          <a:graphicData uri="http://schemas.openxmlformats.org/presentationml/2006/ole">
            <mc:AlternateContent xmlns:mc="http://schemas.openxmlformats.org/markup-compatibility/2006">
              <mc:Choice xmlns:v="urn:schemas-microsoft-com:vml" Requires="v">
                <p:oleObj spid="_x0000_s2089" name="문서" r:id="rId3" imgW="2971800" imgH="965200" progId="Word.Document.12">
                  <p:embed/>
                </p:oleObj>
              </mc:Choice>
              <mc:Fallback>
                <p:oleObj name="문서" r:id="rId3" imgW="2971800" imgH="965200" progId="Word.Document.12">
                  <p:embed/>
                  <p:pic>
                    <p:nvPicPr>
                      <p:cNvPr id="5" name="개체 4">
                        <a:extLst>
                          <a:ext uri="{FF2B5EF4-FFF2-40B4-BE49-F238E27FC236}">
                            <a16:creationId xmlns:a16="http://schemas.microsoft.com/office/drawing/2014/main" id="{C25F16A6-C0F8-4845-BD74-33305018AECE}"/>
                          </a:ext>
                        </a:extLst>
                      </p:cNvPr>
                      <p:cNvPicPr/>
                      <p:nvPr/>
                    </p:nvPicPr>
                    <p:blipFill>
                      <a:blip r:embed="rId4"/>
                      <a:stretch>
                        <a:fillRect/>
                      </a:stretch>
                    </p:blipFill>
                    <p:spPr>
                      <a:xfrm>
                        <a:off x="1676400" y="1717675"/>
                        <a:ext cx="5791200" cy="1881188"/>
                      </a:xfrm>
                      <a:prstGeom prst="rect">
                        <a:avLst/>
                      </a:prstGeom>
                    </p:spPr>
                  </p:pic>
                </p:oleObj>
              </mc:Fallback>
            </mc:AlternateContent>
          </a:graphicData>
        </a:graphic>
      </p:graphicFrame>
      <p:graphicFrame>
        <p:nvGraphicFramePr>
          <p:cNvPr id="9" name="개체 8">
            <a:extLst>
              <a:ext uri="{FF2B5EF4-FFF2-40B4-BE49-F238E27FC236}">
                <a16:creationId xmlns:a16="http://schemas.microsoft.com/office/drawing/2014/main" id="{F0FA553B-34FF-A64B-84FF-F5AD8E4D85B2}"/>
              </a:ext>
            </a:extLst>
          </p:cNvPr>
          <p:cNvGraphicFramePr>
            <a:graphicFrameLocks noChangeAspect="1"/>
          </p:cNvGraphicFramePr>
          <p:nvPr>
            <p:extLst>
              <p:ext uri="{D42A27DB-BD31-4B8C-83A1-F6EECF244321}">
                <p14:modId xmlns:p14="http://schemas.microsoft.com/office/powerpoint/2010/main" val="2019416465"/>
              </p:ext>
            </p:extLst>
          </p:nvPr>
        </p:nvGraphicFramePr>
        <p:xfrm>
          <a:off x="1676400" y="4208463"/>
          <a:ext cx="5791200" cy="1881187"/>
        </p:xfrm>
        <a:graphic>
          <a:graphicData uri="http://schemas.openxmlformats.org/presentationml/2006/ole">
            <mc:AlternateContent xmlns:mc="http://schemas.openxmlformats.org/markup-compatibility/2006">
              <mc:Choice xmlns:v="urn:schemas-microsoft-com:vml" Requires="v">
                <p:oleObj spid="_x0000_s2090" name="문서" r:id="rId5" imgW="2971800" imgH="965200" progId="Word.Document.12">
                  <p:embed/>
                </p:oleObj>
              </mc:Choice>
              <mc:Fallback>
                <p:oleObj name="문서" r:id="rId5" imgW="2971800" imgH="965200" progId="Word.Document.12">
                  <p:embed/>
                  <p:pic>
                    <p:nvPicPr>
                      <p:cNvPr id="9" name="개체 8">
                        <a:extLst>
                          <a:ext uri="{FF2B5EF4-FFF2-40B4-BE49-F238E27FC236}">
                            <a16:creationId xmlns:a16="http://schemas.microsoft.com/office/drawing/2014/main" id="{F0FA553B-34FF-A64B-84FF-F5AD8E4D85B2}"/>
                          </a:ext>
                        </a:extLst>
                      </p:cNvPr>
                      <p:cNvPicPr/>
                      <p:nvPr/>
                    </p:nvPicPr>
                    <p:blipFill>
                      <a:blip r:embed="rId6"/>
                      <a:stretch>
                        <a:fillRect/>
                      </a:stretch>
                    </p:blipFill>
                    <p:spPr>
                      <a:xfrm>
                        <a:off x="1676400" y="4208463"/>
                        <a:ext cx="5791200" cy="1881187"/>
                      </a:xfrm>
                      <a:prstGeom prst="rect">
                        <a:avLst/>
                      </a:prstGeom>
                    </p:spPr>
                  </p:pic>
                </p:oleObj>
              </mc:Fallback>
            </mc:AlternateContent>
          </a:graphicData>
        </a:graphic>
      </p:graphicFrame>
      <p:sp>
        <p:nvSpPr>
          <p:cNvPr id="6" name="직사각형 5">
            <a:extLst>
              <a:ext uri="{FF2B5EF4-FFF2-40B4-BE49-F238E27FC236}">
                <a16:creationId xmlns:a16="http://schemas.microsoft.com/office/drawing/2014/main" id="{AFB1080A-F632-224D-8938-C1A30AB052AE}"/>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3563789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Introduction</a:t>
            </a:r>
            <a:endParaRPr kumimoji="1" lang="ko-KR" altLang="en-US" dirty="0"/>
          </a:p>
        </p:txBody>
      </p:sp>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49" y="1278965"/>
            <a:ext cx="8139793" cy="4897998"/>
          </a:xfrm>
        </p:spPr>
        <p:txBody>
          <a:bodyPr/>
          <a:lstStyle/>
          <a:p>
            <a:r>
              <a:rPr lang="en-CA" altLang="ko-KR" dirty="0"/>
              <a:t>In VTM-2.0.1</a:t>
            </a:r>
          </a:p>
          <a:p>
            <a:pPr lvl="1"/>
            <a:r>
              <a:rPr lang="en-CA" altLang="ko-KR" dirty="0"/>
              <a:t>Down-sampling process is required to match the resolution</a:t>
            </a:r>
            <a:r>
              <a:rPr lang="ko-KR" altLang="en-US" dirty="0"/>
              <a:t> </a:t>
            </a:r>
            <a:r>
              <a:rPr lang="en-US" altLang="ko-KR" dirty="0"/>
              <a:t>to </a:t>
            </a:r>
            <a:r>
              <a:rPr lang="en-CA" altLang="ko-KR" dirty="0" err="1"/>
              <a:t>Luma</a:t>
            </a:r>
            <a:r>
              <a:rPr lang="en-CA" altLang="ko-KR" dirty="0"/>
              <a:t> and Chroma</a:t>
            </a:r>
            <a:r>
              <a:rPr lang="ko-KR" altLang="en-US" dirty="0"/>
              <a:t> </a:t>
            </a:r>
            <a:r>
              <a:rPr lang="en-US" altLang="ko-KR" dirty="0"/>
              <a:t>in 4:2:0 sub sampling condition for the CCLM mode</a:t>
            </a:r>
          </a:p>
          <a:p>
            <a:pPr lvl="1"/>
            <a:endParaRPr lang="en-CA" altLang="ko-KR" dirty="0"/>
          </a:p>
        </p:txBody>
      </p:sp>
      <p:grpSp>
        <p:nvGrpSpPr>
          <p:cNvPr id="126" name="그룹 125">
            <a:extLst>
              <a:ext uri="{FF2B5EF4-FFF2-40B4-BE49-F238E27FC236}">
                <a16:creationId xmlns:a16="http://schemas.microsoft.com/office/drawing/2014/main" id="{C39F41EC-6BEA-404A-AD6A-76499E44F14E}"/>
              </a:ext>
            </a:extLst>
          </p:cNvPr>
          <p:cNvGrpSpPr/>
          <p:nvPr/>
        </p:nvGrpSpPr>
        <p:grpSpPr>
          <a:xfrm>
            <a:off x="1245483" y="2506788"/>
            <a:ext cx="6653033" cy="3574925"/>
            <a:chOff x="628650" y="2346465"/>
            <a:chExt cx="7834525" cy="4209785"/>
          </a:xfrm>
        </p:grpSpPr>
        <p:grpSp>
          <p:nvGrpSpPr>
            <p:cNvPr id="127" name="그룹 126">
              <a:extLst>
                <a:ext uri="{FF2B5EF4-FFF2-40B4-BE49-F238E27FC236}">
                  <a16:creationId xmlns:a16="http://schemas.microsoft.com/office/drawing/2014/main" id="{86F84014-337D-EE40-8605-356ECFFFC09F}"/>
                </a:ext>
              </a:extLst>
            </p:cNvPr>
            <p:cNvGrpSpPr/>
            <p:nvPr/>
          </p:nvGrpSpPr>
          <p:grpSpPr>
            <a:xfrm>
              <a:off x="628650" y="2593933"/>
              <a:ext cx="4455985" cy="3583030"/>
              <a:chOff x="290489" y="2336627"/>
              <a:chExt cx="2360109" cy="1897749"/>
            </a:xfrm>
          </p:grpSpPr>
          <p:sp>
            <p:nvSpPr>
              <p:cNvPr id="164" name="직사각형 163">
                <a:extLst>
                  <a:ext uri="{FF2B5EF4-FFF2-40B4-BE49-F238E27FC236}">
                    <a16:creationId xmlns:a16="http://schemas.microsoft.com/office/drawing/2014/main" id="{06FBA639-681C-F045-8141-8A8E47DE1C09}"/>
                  </a:ext>
                </a:extLst>
              </p:cNvPr>
              <p:cNvSpPr/>
              <p:nvPr/>
            </p:nvSpPr>
            <p:spPr>
              <a:xfrm>
                <a:off x="969723"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2</a:t>
                </a:r>
                <a:endParaRPr lang="ko-KR" altLang="en-US" sz="800" dirty="0"/>
              </a:p>
            </p:txBody>
          </p:sp>
          <p:sp>
            <p:nvSpPr>
              <p:cNvPr id="165" name="직사각형 164">
                <a:extLst>
                  <a:ext uri="{FF2B5EF4-FFF2-40B4-BE49-F238E27FC236}">
                    <a16:creationId xmlns:a16="http://schemas.microsoft.com/office/drawing/2014/main" id="{2118DF8D-E752-2A4F-A04F-DE637D3BBCD1}"/>
                  </a:ext>
                </a:extLst>
              </p:cNvPr>
              <p:cNvSpPr/>
              <p:nvPr/>
            </p:nvSpPr>
            <p:spPr>
              <a:xfrm>
                <a:off x="1147120"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66" name="직사각형 165">
                <a:extLst>
                  <a:ext uri="{FF2B5EF4-FFF2-40B4-BE49-F238E27FC236}">
                    <a16:creationId xmlns:a16="http://schemas.microsoft.com/office/drawing/2014/main" id="{73B37EE0-DBF0-DE4C-882F-666AC243DFA7}"/>
                  </a:ext>
                </a:extLst>
              </p:cNvPr>
              <p:cNvSpPr/>
              <p:nvPr/>
            </p:nvSpPr>
            <p:spPr>
              <a:xfrm>
                <a:off x="1324518"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7" name="직사각형 166">
                <a:extLst>
                  <a:ext uri="{FF2B5EF4-FFF2-40B4-BE49-F238E27FC236}">
                    <a16:creationId xmlns:a16="http://schemas.microsoft.com/office/drawing/2014/main" id="{7281BA86-D999-C64F-95A5-8D9022BB9018}"/>
                  </a:ext>
                </a:extLst>
              </p:cNvPr>
              <p:cNvSpPr/>
              <p:nvPr/>
            </p:nvSpPr>
            <p:spPr>
              <a:xfrm>
                <a:off x="1501916"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8" name="직사각형 167">
                <a:extLst>
                  <a:ext uri="{FF2B5EF4-FFF2-40B4-BE49-F238E27FC236}">
                    <a16:creationId xmlns:a16="http://schemas.microsoft.com/office/drawing/2014/main" id="{8B10839A-C1DA-C442-8F1C-DB3C08E66D77}"/>
                  </a:ext>
                </a:extLst>
              </p:cNvPr>
              <p:cNvSpPr/>
              <p:nvPr/>
            </p:nvSpPr>
            <p:spPr>
              <a:xfrm>
                <a:off x="614929"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9" name="직사각형 168">
                <a:extLst>
                  <a:ext uri="{FF2B5EF4-FFF2-40B4-BE49-F238E27FC236}">
                    <a16:creationId xmlns:a16="http://schemas.microsoft.com/office/drawing/2014/main" id="{DFED7804-CFBF-1442-B020-8A337A0F57D4}"/>
                  </a:ext>
                </a:extLst>
              </p:cNvPr>
              <p:cNvSpPr/>
              <p:nvPr/>
            </p:nvSpPr>
            <p:spPr>
              <a:xfrm>
                <a:off x="792326"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solidFill>
                      <a:schemeClr val="bg1"/>
                    </a:solidFill>
                  </a:rPr>
                  <a:t>1</a:t>
                </a:r>
                <a:endParaRPr lang="ko-KR" altLang="en-US" sz="800" dirty="0">
                  <a:solidFill>
                    <a:schemeClr val="bg1"/>
                  </a:solidFill>
                </a:endParaRPr>
              </a:p>
            </p:txBody>
          </p:sp>
          <p:sp>
            <p:nvSpPr>
              <p:cNvPr id="170" name="직사각형 169">
                <a:extLst>
                  <a:ext uri="{FF2B5EF4-FFF2-40B4-BE49-F238E27FC236}">
                    <a16:creationId xmlns:a16="http://schemas.microsoft.com/office/drawing/2014/main" id="{C533F801-3883-D444-9A1F-A9080CDDF518}"/>
                  </a:ext>
                </a:extLst>
              </p:cNvPr>
              <p:cNvSpPr/>
              <p:nvPr/>
            </p:nvSpPr>
            <p:spPr>
              <a:xfrm>
                <a:off x="1679313"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1" name="직사각형 170">
                <a:extLst>
                  <a:ext uri="{FF2B5EF4-FFF2-40B4-BE49-F238E27FC236}">
                    <a16:creationId xmlns:a16="http://schemas.microsoft.com/office/drawing/2014/main" id="{E99019A7-BA86-FB40-B7D3-F2844B7A0F48}"/>
                  </a:ext>
                </a:extLst>
              </p:cNvPr>
              <p:cNvSpPr/>
              <p:nvPr/>
            </p:nvSpPr>
            <p:spPr>
              <a:xfrm>
                <a:off x="1856711"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2" name="직사각형 171">
                <a:extLst>
                  <a:ext uri="{FF2B5EF4-FFF2-40B4-BE49-F238E27FC236}">
                    <a16:creationId xmlns:a16="http://schemas.microsoft.com/office/drawing/2014/main" id="{04F4E9BD-13FE-F149-A955-9DAA93411679}"/>
                  </a:ext>
                </a:extLst>
              </p:cNvPr>
              <p:cNvSpPr/>
              <p:nvPr/>
            </p:nvSpPr>
            <p:spPr>
              <a:xfrm>
                <a:off x="2034107"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3" name="직사각형 172">
                <a:extLst>
                  <a:ext uri="{FF2B5EF4-FFF2-40B4-BE49-F238E27FC236}">
                    <a16:creationId xmlns:a16="http://schemas.microsoft.com/office/drawing/2014/main" id="{4FAC4C3A-3873-9343-8D7B-A8CE49035342}"/>
                  </a:ext>
                </a:extLst>
              </p:cNvPr>
              <p:cNvSpPr/>
              <p:nvPr/>
            </p:nvSpPr>
            <p:spPr>
              <a:xfrm>
                <a:off x="2211505"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4" name="직사각형 173">
                <a:extLst>
                  <a:ext uri="{FF2B5EF4-FFF2-40B4-BE49-F238E27FC236}">
                    <a16:creationId xmlns:a16="http://schemas.microsoft.com/office/drawing/2014/main" id="{938D522C-7AA2-D44F-AE2B-88D1FE355EEE}"/>
                  </a:ext>
                </a:extLst>
              </p:cNvPr>
              <p:cNvSpPr/>
              <p:nvPr/>
            </p:nvSpPr>
            <p:spPr>
              <a:xfrm>
                <a:off x="441792"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5" name="직사각형 174">
                <a:extLst>
                  <a:ext uri="{FF2B5EF4-FFF2-40B4-BE49-F238E27FC236}">
                    <a16:creationId xmlns:a16="http://schemas.microsoft.com/office/drawing/2014/main" id="{E2E37513-7C2A-EE42-8DE8-0D41D381F08C}"/>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6" name="직사각형 175">
                <a:extLst>
                  <a:ext uri="{FF2B5EF4-FFF2-40B4-BE49-F238E27FC236}">
                    <a16:creationId xmlns:a16="http://schemas.microsoft.com/office/drawing/2014/main" id="{608BAD3E-A0A7-4943-A288-2EF849BDC920}"/>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98CFAD6B-E492-564F-8550-543A2A4EDFC4}"/>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80F59EC0-7E30-6A4A-95B5-133834C61EB0}"/>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85DBE496-71C9-8944-A53C-B65EA7294DA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32DA59A5-FFE0-9D4E-BC73-6FE2120C6782}"/>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B471FBC3-98D3-1B4C-B12E-1E5641346775}"/>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3CF99A4B-378F-9E45-8121-21E4B33632B3}"/>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3" name="직사각형 182">
                <a:extLst>
                  <a:ext uri="{FF2B5EF4-FFF2-40B4-BE49-F238E27FC236}">
                    <a16:creationId xmlns:a16="http://schemas.microsoft.com/office/drawing/2014/main" id="{95D297A7-495A-B942-9D53-71948DAEC9B8}"/>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4" name="직사각형 183">
                <a:extLst>
                  <a:ext uri="{FF2B5EF4-FFF2-40B4-BE49-F238E27FC236}">
                    <a16:creationId xmlns:a16="http://schemas.microsoft.com/office/drawing/2014/main" id="{E5474EB1-F644-244A-9D9B-FDBA6C153389}"/>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231D206C-B787-374E-B0BF-EC7736A2757C}"/>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4E766887-4ABF-1B4A-A518-D64C48E39B5C}"/>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74F1AD69-B300-6246-AAA8-9F244B342248}"/>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622B6EEB-3224-A546-BA6C-2EB0E74DAB88}"/>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49C41DDA-6721-8841-A511-F849C6883882}"/>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5C5BFAF-787D-5A48-A563-B0473C28C656}"/>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91" name="직사각형 190">
                <a:extLst>
                  <a:ext uri="{FF2B5EF4-FFF2-40B4-BE49-F238E27FC236}">
                    <a16:creationId xmlns:a16="http://schemas.microsoft.com/office/drawing/2014/main" id="{C586052A-A601-1D40-AE10-63E215B48DC3}"/>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2" name="직사각형 191">
                <a:extLst>
                  <a:ext uri="{FF2B5EF4-FFF2-40B4-BE49-F238E27FC236}">
                    <a16:creationId xmlns:a16="http://schemas.microsoft.com/office/drawing/2014/main" id="{C6C44A0E-808B-8A40-BDD1-A9BA3EA049BF}"/>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3" name="직사각형 192">
                <a:extLst>
                  <a:ext uri="{FF2B5EF4-FFF2-40B4-BE49-F238E27FC236}">
                    <a16:creationId xmlns:a16="http://schemas.microsoft.com/office/drawing/2014/main" id="{22700DEB-5086-4241-B9F0-056A77F33E20}"/>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4" name="직사각형 193">
                <a:extLst>
                  <a:ext uri="{FF2B5EF4-FFF2-40B4-BE49-F238E27FC236}">
                    <a16:creationId xmlns:a16="http://schemas.microsoft.com/office/drawing/2014/main" id="{65DB3A78-8B5C-3540-A61C-20B70376CCEC}"/>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5" name="직사각형 194">
                <a:extLst>
                  <a:ext uri="{FF2B5EF4-FFF2-40B4-BE49-F238E27FC236}">
                    <a16:creationId xmlns:a16="http://schemas.microsoft.com/office/drawing/2014/main" id="{34325CF2-EECE-6644-8935-61D00B91E8A2}"/>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90B345D7-2755-7243-B05B-334172F3F8F3}"/>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254EBA82-51A4-F144-B3C9-6FCB9289FE80}"/>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0C459B50-871E-3C4B-B1A7-8019D0189111}"/>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9" name="직사각형 198">
                <a:extLst>
                  <a:ext uri="{FF2B5EF4-FFF2-40B4-BE49-F238E27FC236}">
                    <a16:creationId xmlns:a16="http://schemas.microsoft.com/office/drawing/2014/main" id="{4C2ACA53-4E76-0349-A83C-7D1C5C77987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0" name="직사각형 199">
                <a:extLst>
                  <a:ext uri="{FF2B5EF4-FFF2-40B4-BE49-F238E27FC236}">
                    <a16:creationId xmlns:a16="http://schemas.microsoft.com/office/drawing/2014/main" id="{14C4EB86-3CBB-DD48-9362-C7A3788D35D3}"/>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3F9C219A-EC4D-5343-AAC7-B87724770BD9}"/>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95A24CE9-E9C9-CC47-A874-6F8EBAC6F316}"/>
                  </a:ext>
                </a:extLst>
              </p:cNvPr>
              <p:cNvSpPr/>
              <p:nvPr/>
            </p:nvSpPr>
            <p:spPr>
              <a:xfrm>
                <a:off x="614929"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3" name="직사각형 202">
                <a:extLst>
                  <a:ext uri="{FF2B5EF4-FFF2-40B4-BE49-F238E27FC236}">
                    <a16:creationId xmlns:a16="http://schemas.microsoft.com/office/drawing/2014/main" id="{EFF9EAE5-ACD6-2C49-9A2D-D6C1F8746C35}"/>
                  </a:ext>
                </a:extLst>
              </p:cNvPr>
              <p:cNvSpPr/>
              <p:nvPr/>
            </p:nvSpPr>
            <p:spPr>
              <a:xfrm>
                <a:off x="792326"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4" name="직사각형 203">
                <a:extLst>
                  <a:ext uri="{FF2B5EF4-FFF2-40B4-BE49-F238E27FC236}">
                    <a16:creationId xmlns:a16="http://schemas.microsoft.com/office/drawing/2014/main" id="{5E59D349-8011-EC49-95DD-90CBB71A858B}"/>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5" name="직사각형 204">
                <a:extLst>
                  <a:ext uri="{FF2B5EF4-FFF2-40B4-BE49-F238E27FC236}">
                    <a16:creationId xmlns:a16="http://schemas.microsoft.com/office/drawing/2014/main" id="{E79D5E63-07D9-9148-8A8B-60876803F76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6" name="직사각형 205">
                <a:extLst>
                  <a:ext uri="{FF2B5EF4-FFF2-40B4-BE49-F238E27FC236}">
                    <a16:creationId xmlns:a16="http://schemas.microsoft.com/office/drawing/2014/main" id="{FE0302BC-920B-1246-B97E-7F65C92C819D}"/>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17365168-97DD-7646-AB78-4BE0FE02FD00}"/>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4FCB497D-681C-4A41-AA01-07DB8BB66C54}"/>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B7C41377-5E70-F640-A4AF-6B080AB4A86A}"/>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513F20D0-1D26-F941-A13E-2D3E3A4CB701}"/>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EF697EB1-2491-CB40-BAFF-437514FFCEA5}"/>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4D54363F-CBB8-5B49-9B16-6FE8C4988AC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3" name="직사각형 212">
                <a:extLst>
                  <a:ext uri="{FF2B5EF4-FFF2-40B4-BE49-F238E27FC236}">
                    <a16:creationId xmlns:a16="http://schemas.microsoft.com/office/drawing/2014/main" id="{348440AA-C5B9-7E47-BD79-C62145618661}"/>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4" name="직사각형 213">
                <a:extLst>
                  <a:ext uri="{FF2B5EF4-FFF2-40B4-BE49-F238E27FC236}">
                    <a16:creationId xmlns:a16="http://schemas.microsoft.com/office/drawing/2014/main" id="{76728621-78C1-A144-BCD8-FF013C4E7992}"/>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00F021F6-28FD-C84B-94B6-D6E630890EB3}"/>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378FE908-3E8E-8045-AFF6-C882254F9053}"/>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4483F437-949E-AD4F-ACF0-DF44CDC4DEA7}"/>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10B84E63-CEE8-A345-BF87-19FD2662F12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A50D6966-1168-1A43-8B71-FB159DB53D3C}"/>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3ED48322-7188-9343-82F4-6297E23C66FF}"/>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1" name="직사각형 220">
                <a:extLst>
                  <a:ext uri="{FF2B5EF4-FFF2-40B4-BE49-F238E27FC236}">
                    <a16:creationId xmlns:a16="http://schemas.microsoft.com/office/drawing/2014/main" id="{E891CA63-F20E-8940-A315-6A3A68133DD9}"/>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37999CC5-4BD8-B942-94EE-818F68DC1240}"/>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3" name="직사각형 222">
                <a:extLst>
                  <a:ext uri="{FF2B5EF4-FFF2-40B4-BE49-F238E27FC236}">
                    <a16:creationId xmlns:a16="http://schemas.microsoft.com/office/drawing/2014/main" id="{E546F077-A94C-6345-85F0-13813D93F769}"/>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타원 223">
                <a:extLst>
                  <a:ext uri="{FF2B5EF4-FFF2-40B4-BE49-F238E27FC236}">
                    <a16:creationId xmlns:a16="http://schemas.microsoft.com/office/drawing/2014/main" id="{6B2F031A-5479-344F-8F90-9291ABC7C72B}"/>
                  </a:ext>
                </a:extLst>
              </p:cNvPr>
              <p:cNvSpPr/>
              <p:nvPr/>
            </p:nvSpPr>
            <p:spPr>
              <a:xfrm>
                <a:off x="1379182"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5" name="직사각형 224">
                <a:extLst>
                  <a:ext uri="{FF2B5EF4-FFF2-40B4-BE49-F238E27FC236}">
                    <a16:creationId xmlns:a16="http://schemas.microsoft.com/office/drawing/2014/main" id="{5C9A40B0-CE50-A24E-B81E-A542217C89D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6" name="직사각형 225">
                <a:extLst>
                  <a:ext uri="{FF2B5EF4-FFF2-40B4-BE49-F238E27FC236}">
                    <a16:creationId xmlns:a16="http://schemas.microsoft.com/office/drawing/2014/main" id="{87DD2430-45FA-C146-BF6C-513C0EDD30CA}"/>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402021ED-2E86-CC43-9802-BC986406DEA8}"/>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8" name="직사각형 227">
                <a:extLst>
                  <a:ext uri="{FF2B5EF4-FFF2-40B4-BE49-F238E27FC236}">
                    <a16:creationId xmlns:a16="http://schemas.microsoft.com/office/drawing/2014/main" id="{A4D1EFFC-E8BB-BB40-91EF-1A8BA56E0E9C}"/>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9" name="직사각형 228">
                <a:extLst>
                  <a:ext uri="{FF2B5EF4-FFF2-40B4-BE49-F238E27FC236}">
                    <a16:creationId xmlns:a16="http://schemas.microsoft.com/office/drawing/2014/main" id="{CEE86EEE-CAC3-1644-ADAB-8D856D2B0B82}"/>
                  </a:ext>
                </a:extLst>
              </p:cNvPr>
              <p:cNvSpPr/>
              <p:nvPr/>
            </p:nvSpPr>
            <p:spPr>
              <a:xfrm>
                <a:off x="441792"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30" name="타원 229">
                <a:extLst>
                  <a:ext uri="{FF2B5EF4-FFF2-40B4-BE49-F238E27FC236}">
                    <a16:creationId xmlns:a16="http://schemas.microsoft.com/office/drawing/2014/main" id="{1369BD3D-7F9B-1849-AFA8-7E5F382BD54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1" name="직사각형 230">
                <a:extLst>
                  <a:ext uri="{FF2B5EF4-FFF2-40B4-BE49-F238E27FC236}">
                    <a16:creationId xmlns:a16="http://schemas.microsoft.com/office/drawing/2014/main" id="{93C26375-FBAC-EF4A-B71A-28B00946DEA8}"/>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2" name="직선 연결선 133">
                <a:extLst>
                  <a:ext uri="{FF2B5EF4-FFF2-40B4-BE49-F238E27FC236}">
                    <a16:creationId xmlns:a16="http://schemas.microsoft.com/office/drawing/2014/main" id="{0DC6159B-A2F5-CB48-941A-6B428AEF3DE3}"/>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3" name="직선 연결선 131">
                <a:extLst>
                  <a:ext uri="{FF2B5EF4-FFF2-40B4-BE49-F238E27FC236}">
                    <a16:creationId xmlns:a16="http://schemas.microsoft.com/office/drawing/2014/main" id="{705FA116-47C2-C241-A647-E3D25C50837A}"/>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4" name="직사각형 233">
                <a:extLst>
                  <a:ext uri="{FF2B5EF4-FFF2-40B4-BE49-F238E27FC236}">
                    <a16:creationId xmlns:a16="http://schemas.microsoft.com/office/drawing/2014/main" id="{5B66FF49-30B4-594B-8E6A-3322B9139A0F}"/>
                  </a:ext>
                </a:extLst>
              </p:cNvPr>
              <p:cNvSpPr/>
              <p:nvPr/>
            </p:nvSpPr>
            <p:spPr>
              <a:xfrm>
                <a:off x="1147120" y="2531754"/>
                <a:ext cx="532186" cy="341083"/>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5" name="타원 234">
                <a:extLst>
                  <a:ext uri="{FF2B5EF4-FFF2-40B4-BE49-F238E27FC236}">
                    <a16:creationId xmlns:a16="http://schemas.microsoft.com/office/drawing/2014/main" id="{E5F29A6B-5151-D140-A562-7A41FA1C334C}"/>
                  </a:ext>
                </a:extLst>
              </p:cNvPr>
              <p:cNvSpPr/>
              <p:nvPr/>
            </p:nvSpPr>
            <p:spPr>
              <a:xfrm>
                <a:off x="1728126"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6" name="타원 235">
                <a:extLst>
                  <a:ext uri="{FF2B5EF4-FFF2-40B4-BE49-F238E27FC236}">
                    <a16:creationId xmlns:a16="http://schemas.microsoft.com/office/drawing/2014/main" id="{B0F076CC-20C1-4E44-AD4E-881BC8CC2447}"/>
                  </a:ext>
                </a:extLst>
              </p:cNvPr>
              <p:cNvSpPr/>
              <p:nvPr/>
            </p:nvSpPr>
            <p:spPr>
              <a:xfrm>
                <a:off x="2084544"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65FC5A00-6EA2-1F45-8CE8-C96A781F9469}"/>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직사각형 237">
                <a:extLst>
                  <a:ext uri="{FF2B5EF4-FFF2-40B4-BE49-F238E27FC236}">
                    <a16:creationId xmlns:a16="http://schemas.microsoft.com/office/drawing/2014/main" id="{A12B710C-8B7A-5C40-ABF3-E15958D55E0C}"/>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39" name="타원 238">
                <a:extLst>
                  <a:ext uri="{FF2B5EF4-FFF2-40B4-BE49-F238E27FC236}">
                    <a16:creationId xmlns:a16="http://schemas.microsoft.com/office/drawing/2014/main" id="{80687CEE-805B-BF41-B66D-B2619A554C1D}"/>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0" name="직사각형 239">
                <a:extLst>
                  <a:ext uri="{FF2B5EF4-FFF2-40B4-BE49-F238E27FC236}">
                    <a16:creationId xmlns:a16="http://schemas.microsoft.com/office/drawing/2014/main" id="{A8028FDA-7E85-CA4B-A021-155472B10B0B}"/>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1" name="직사각형 240">
                <a:extLst>
                  <a:ext uri="{FF2B5EF4-FFF2-40B4-BE49-F238E27FC236}">
                    <a16:creationId xmlns:a16="http://schemas.microsoft.com/office/drawing/2014/main" id="{017C4497-E5F1-9C47-AD29-DAA9B988B59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2" name="직사각형 241">
                <a:extLst>
                  <a:ext uri="{FF2B5EF4-FFF2-40B4-BE49-F238E27FC236}">
                    <a16:creationId xmlns:a16="http://schemas.microsoft.com/office/drawing/2014/main" id="{8310E24B-3CFE-7B44-B50F-95D785557059}"/>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3" name="직선 화살표 연결선 242">
                <a:extLst>
                  <a:ext uri="{FF2B5EF4-FFF2-40B4-BE49-F238E27FC236}">
                    <a16:creationId xmlns:a16="http://schemas.microsoft.com/office/drawing/2014/main" id="{91967EBC-1F20-014E-8A43-CEB1E613C72E}"/>
                  </a:ext>
                </a:extLst>
              </p:cNvPr>
              <p:cNvCxnSpPr>
                <a:cxnSpLocks/>
              </p:cNvCxnSpPr>
              <p:nvPr/>
            </p:nvCxnSpPr>
            <p:spPr>
              <a:xfrm>
                <a:off x="1058422" y="2448917"/>
                <a:ext cx="37943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4" name="직사각형 243">
                <a:extLst>
                  <a:ext uri="{FF2B5EF4-FFF2-40B4-BE49-F238E27FC236}">
                    <a16:creationId xmlns:a16="http://schemas.microsoft.com/office/drawing/2014/main" id="{2D40C82A-12AF-9D41-8A3F-492DAD8ADAE4}"/>
                  </a:ext>
                </a:extLst>
              </p:cNvPr>
              <p:cNvSpPr/>
              <p:nvPr/>
            </p:nvSpPr>
            <p:spPr>
              <a:xfrm>
                <a:off x="912075" y="2341195"/>
                <a:ext cx="709590" cy="215444"/>
              </a:xfrm>
              <a:prstGeom prst="rect">
                <a:avLst/>
              </a:prstGeom>
            </p:spPr>
            <p:txBody>
              <a:bodyPr wrap="square">
                <a:spAutoFit/>
              </a:bodyPr>
              <a:lstStyle/>
              <a:p>
                <a:pPr algn="ctr"/>
                <a:r>
                  <a:rPr lang="en-US" altLang="ko-KR" sz="800" b="1" dirty="0"/>
                  <a:t>stride = 2</a:t>
                </a:r>
                <a:endParaRPr lang="ko-KR" altLang="en-US" sz="800" b="1" dirty="0"/>
              </a:p>
            </p:txBody>
          </p:sp>
          <p:sp>
            <p:nvSpPr>
              <p:cNvPr id="245" name="타원 244">
                <a:extLst>
                  <a:ext uri="{FF2B5EF4-FFF2-40B4-BE49-F238E27FC236}">
                    <a16:creationId xmlns:a16="http://schemas.microsoft.com/office/drawing/2014/main" id="{2ECACCF5-F19C-2048-AFF7-ABB0F7DFCA9F}"/>
                  </a:ext>
                </a:extLst>
              </p:cNvPr>
              <p:cNvSpPr/>
              <p:nvPr/>
            </p:nvSpPr>
            <p:spPr>
              <a:xfrm>
                <a:off x="1042881"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grpSp>
        <p:grpSp>
          <p:nvGrpSpPr>
            <p:cNvPr id="128" name="그룹 127">
              <a:extLst>
                <a:ext uri="{FF2B5EF4-FFF2-40B4-BE49-F238E27FC236}">
                  <a16:creationId xmlns:a16="http://schemas.microsoft.com/office/drawing/2014/main" id="{530F5474-14EC-AF4A-8143-D2F864EF2027}"/>
                </a:ext>
              </a:extLst>
            </p:cNvPr>
            <p:cNvGrpSpPr/>
            <p:nvPr/>
          </p:nvGrpSpPr>
          <p:grpSpPr>
            <a:xfrm>
              <a:off x="6249120" y="2346465"/>
              <a:ext cx="2214055" cy="1880590"/>
              <a:chOff x="6095417" y="3409470"/>
              <a:chExt cx="1214400" cy="1031496"/>
            </a:xfrm>
          </p:grpSpPr>
          <p:sp>
            <p:nvSpPr>
              <p:cNvPr id="148" name="직사각형 147">
                <a:extLst>
                  <a:ext uri="{FF2B5EF4-FFF2-40B4-BE49-F238E27FC236}">
                    <a16:creationId xmlns:a16="http://schemas.microsoft.com/office/drawing/2014/main" id="{ECA7D40F-045D-314B-89C1-0F8F692273B1}"/>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9" name="직사각형 148">
                <a:extLst>
                  <a:ext uri="{FF2B5EF4-FFF2-40B4-BE49-F238E27FC236}">
                    <a16:creationId xmlns:a16="http://schemas.microsoft.com/office/drawing/2014/main" id="{ED4A278A-2993-B544-97F5-7B54421874EE}"/>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0B4D1D8-745C-2F4F-A399-811EB053D5BD}"/>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1E83E680-F5CE-E14D-8089-41C06DE4052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5156CF57-3764-9B47-93EC-6AC0D0F6E5C7}"/>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BF786636-C2C5-C54C-AB5D-0873C1A6DE6D}"/>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C0718832-F8B4-4E4E-B8C7-283AC69D0E23}"/>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BD6F1A2F-4D81-4D4F-8FAD-533CBD6B8AA3}"/>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6" name="직사각형 155">
                <a:extLst>
                  <a:ext uri="{FF2B5EF4-FFF2-40B4-BE49-F238E27FC236}">
                    <a16:creationId xmlns:a16="http://schemas.microsoft.com/office/drawing/2014/main" id="{5B76C8EF-FBB6-6549-85BC-1F15DAF63B1D}"/>
                  </a:ext>
                </a:extLst>
              </p:cNvPr>
              <p:cNvSpPr/>
              <p:nvPr/>
            </p:nvSpPr>
            <p:spPr>
              <a:xfrm>
                <a:off x="6608636"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D0A45544-EF6B-564C-861C-8A819A6293E7}"/>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8" name="직사각형 157">
                <a:extLst>
                  <a:ext uri="{FF2B5EF4-FFF2-40B4-BE49-F238E27FC236}">
                    <a16:creationId xmlns:a16="http://schemas.microsoft.com/office/drawing/2014/main" id="{708CEA44-1E3F-2348-8A5F-F32DC8F85EA6}"/>
                  </a:ext>
                </a:extLst>
              </p:cNvPr>
              <p:cNvSpPr/>
              <p:nvPr/>
            </p:nvSpPr>
            <p:spPr>
              <a:xfrm>
                <a:off x="6951331"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9F79E4E3-9ABD-D84A-9E6D-B7CD19C3C99E}"/>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0" name="직사각형 159">
                <a:extLst>
                  <a:ext uri="{FF2B5EF4-FFF2-40B4-BE49-F238E27FC236}">
                    <a16:creationId xmlns:a16="http://schemas.microsoft.com/office/drawing/2014/main" id="{C22E2415-FD8B-C34A-B547-C0156E52A38C}"/>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F13D6ED8-4B33-D441-95D3-531831921BA5}"/>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2" name="직선 연결선 221">
                <a:extLst>
                  <a:ext uri="{FF2B5EF4-FFF2-40B4-BE49-F238E27FC236}">
                    <a16:creationId xmlns:a16="http://schemas.microsoft.com/office/drawing/2014/main" id="{A777EF28-4D3C-1943-B0C8-E7BEA379C545}"/>
                  </a:ext>
                </a:extLst>
              </p:cNvPr>
              <p:cNvCxnSpPr>
                <a:cxnSpLocks/>
              </p:cNvCxnSpPr>
              <p:nvPr/>
            </p:nvCxnSpPr>
            <p:spPr>
              <a:xfrm flipV="1">
                <a:off x="6445518" y="3409470"/>
                <a:ext cx="0" cy="10314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3" name="직선 연결선 222">
                <a:extLst>
                  <a:ext uri="{FF2B5EF4-FFF2-40B4-BE49-F238E27FC236}">
                    <a16:creationId xmlns:a16="http://schemas.microsoft.com/office/drawing/2014/main" id="{8C86F102-6886-2B44-AC25-2531DCCE140F}"/>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29" name="TextBox 128">
              <a:extLst>
                <a:ext uri="{FF2B5EF4-FFF2-40B4-BE49-F238E27FC236}">
                  <a16:creationId xmlns:a16="http://schemas.microsoft.com/office/drawing/2014/main" id="{C39872E2-9925-5A45-8E19-2732597FEE2E}"/>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0" name="화살표: 오른쪽 17">
              <a:extLst>
                <a:ext uri="{FF2B5EF4-FFF2-40B4-BE49-F238E27FC236}">
                  <a16:creationId xmlns:a16="http://schemas.microsoft.com/office/drawing/2014/main" id="{8D1F4286-8010-8B4F-B4A1-03E7416B0949}"/>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1" name="그룹 130">
              <a:extLst>
                <a:ext uri="{FF2B5EF4-FFF2-40B4-BE49-F238E27FC236}">
                  <a16:creationId xmlns:a16="http://schemas.microsoft.com/office/drawing/2014/main" id="{873F6061-33B0-5940-8368-3DA0F29F0C86}"/>
                </a:ext>
              </a:extLst>
            </p:cNvPr>
            <p:cNvGrpSpPr/>
            <p:nvPr/>
          </p:nvGrpSpPr>
          <p:grpSpPr>
            <a:xfrm>
              <a:off x="6288544" y="4390169"/>
              <a:ext cx="2104915" cy="2166081"/>
              <a:chOff x="3251531" y="4260118"/>
              <a:chExt cx="1214400" cy="1249689"/>
            </a:xfrm>
          </p:grpSpPr>
          <p:sp>
            <p:nvSpPr>
              <p:cNvPr id="132" name="직사각형 131">
                <a:extLst>
                  <a:ext uri="{FF2B5EF4-FFF2-40B4-BE49-F238E27FC236}">
                    <a16:creationId xmlns:a16="http://schemas.microsoft.com/office/drawing/2014/main" id="{63CC570C-B4AA-7D4D-B035-E07804564652}"/>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3" name="직사각형 132">
                <a:extLst>
                  <a:ext uri="{FF2B5EF4-FFF2-40B4-BE49-F238E27FC236}">
                    <a16:creationId xmlns:a16="http://schemas.microsoft.com/office/drawing/2014/main" id="{9937EE86-ADDE-7340-89FC-2CB46B5CF6CD}"/>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3CB244C7-C152-A742-891D-E2FFF4549DDD}"/>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0B96648C-23E8-4C42-99AB-21E50D3D798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9708C17D-FD5B-3E42-83BD-86781BD01D3A}"/>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F4175BA2-903F-1F4B-8CC2-01E5685BCCF7}"/>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999D0CE2-4744-E441-A550-DBEC6F8C2AEA}"/>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C73D4AA7-54A1-CB4F-A740-411F3874589E}"/>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0" name="직사각형 139">
                <a:extLst>
                  <a:ext uri="{FF2B5EF4-FFF2-40B4-BE49-F238E27FC236}">
                    <a16:creationId xmlns:a16="http://schemas.microsoft.com/office/drawing/2014/main" id="{3077A383-AEA2-2D4E-BC71-11FE907BA5B9}"/>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D6D5B762-8719-C446-8816-60F1E9A5467F}"/>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2" name="직사각형 141">
                <a:extLst>
                  <a:ext uri="{FF2B5EF4-FFF2-40B4-BE49-F238E27FC236}">
                    <a16:creationId xmlns:a16="http://schemas.microsoft.com/office/drawing/2014/main" id="{7EAFCEA5-D495-5E45-9733-AAA42A8E2BC0}"/>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7A091033-A29E-724A-8570-08847812E250}"/>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4" name="직사각형 143">
                <a:extLst>
                  <a:ext uri="{FF2B5EF4-FFF2-40B4-BE49-F238E27FC236}">
                    <a16:creationId xmlns:a16="http://schemas.microsoft.com/office/drawing/2014/main" id="{DEEC8DCB-5BC0-AA44-B627-A01E45BB931B}"/>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F67213AD-7CDA-6748-86BC-D6C5A217AC13}"/>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6" name="직선 연결선 249">
                <a:extLst>
                  <a:ext uri="{FF2B5EF4-FFF2-40B4-BE49-F238E27FC236}">
                    <a16:creationId xmlns:a16="http://schemas.microsoft.com/office/drawing/2014/main" id="{9CC0D630-4C63-514D-9ACF-7088F17D43C6}"/>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7" name="직선 연결선 250">
                <a:extLst>
                  <a:ext uri="{FF2B5EF4-FFF2-40B4-BE49-F238E27FC236}">
                    <a16:creationId xmlns:a16="http://schemas.microsoft.com/office/drawing/2014/main" id="{BD5152D5-40BD-0740-AB8D-EEFE164D4189}"/>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24" name="직사각형 123">
            <a:extLst>
              <a:ext uri="{FF2B5EF4-FFF2-40B4-BE49-F238E27FC236}">
                <a16:creationId xmlns:a16="http://schemas.microsoft.com/office/drawing/2014/main" id="{036D4A40-BEB8-A843-8DFB-58D57417119A}"/>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29530201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853D8F9-844E-1848-B707-1DFC1343C812}"/>
              </a:ext>
            </a:extLst>
          </p:cNvPr>
          <p:cNvSpPr>
            <a:spLocks noGrp="1"/>
          </p:cNvSpPr>
          <p:nvPr>
            <p:ph type="title"/>
          </p:nvPr>
        </p:nvSpPr>
        <p:spPr/>
        <p:txBody>
          <a:bodyPr>
            <a:normAutofit/>
          </a:bodyPr>
          <a:lstStyle/>
          <a:p>
            <a:r>
              <a:rPr kumimoji="1" lang="en-US" altLang="ko-KR" dirty="0"/>
              <a:t>Conclusion</a:t>
            </a:r>
            <a:endParaRPr kumimoji="1" lang="ko-KR" altLang="en-US" dirty="0"/>
          </a:p>
        </p:txBody>
      </p:sp>
      <p:sp>
        <p:nvSpPr>
          <p:cNvPr id="3" name="내용 개체 틀 2">
            <a:extLst>
              <a:ext uri="{FF2B5EF4-FFF2-40B4-BE49-F238E27FC236}">
                <a16:creationId xmlns:a16="http://schemas.microsoft.com/office/drawing/2014/main" id="{573C4A73-1712-AF4E-B8DF-8E08C7456474}"/>
              </a:ext>
            </a:extLst>
          </p:cNvPr>
          <p:cNvSpPr>
            <a:spLocks noGrp="1"/>
          </p:cNvSpPr>
          <p:nvPr>
            <p:ph idx="1"/>
          </p:nvPr>
        </p:nvSpPr>
        <p:spPr/>
        <p:txBody>
          <a:bodyPr/>
          <a:lstStyle/>
          <a:p>
            <a:r>
              <a:rPr lang="en-CA" altLang="ko-KR" dirty="0"/>
              <a:t>This contribution proposes a modified Multi Model Linear Model (MMLM) which uses one-line buffer for luminance in down-sampling process</a:t>
            </a:r>
          </a:p>
          <a:p>
            <a:r>
              <a:rPr lang="en-CA" altLang="ko-KR" dirty="0"/>
              <a:t>Experimental results show an average BD-rate gain 0.27%, 2.38% and 2.23% for three components </a:t>
            </a:r>
            <a:r>
              <a:rPr lang="en-US" altLang="ko-KR" dirty="0"/>
              <a:t>on average over BMS-2.0.1 with </a:t>
            </a:r>
            <a:r>
              <a:rPr lang="en-US" altLang="ko-KR" dirty="0" err="1"/>
              <a:t>vtm</a:t>
            </a:r>
            <a:r>
              <a:rPr lang="en-US" altLang="ko-KR"/>
              <a:t> config., </a:t>
            </a:r>
            <a:r>
              <a:rPr lang="en-US" altLang="ko-KR" dirty="0"/>
              <a:t>respectively</a:t>
            </a:r>
          </a:p>
          <a:p>
            <a:r>
              <a:rPr lang="en-US" altLang="ko-KR" dirty="0"/>
              <a:t>It is suggested to consider the proposed MMLM mode for the potential adoption into BMS</a:t>
            </a:r>
            <a:r>
              <a:rPr lang="ko-KR" altLang="ko-KR" dirty="0"/>
              <a:t> </a:t>
            </a:r>
            <a:endParaRPr kumimoji="1" lang="ko-KR" altLang="en-US" dirty="0"/>
          </a:p>
        </p:txBody>
      </p:sp>
      <p:sp>
        <p:nvSpPr>
          <p:cNvPr id="4" name="직사각형 3">
            <a:extLst>
              <a:ext uri="{FF2B5EF4-FFF2-40B4-BE49-F238E27FC236}">
                <a16:creationId xmlns:a16="http://schemas.microsoft.com/office/drawing/2014/main" id="{C8A1AEB0-A924-DD40-80EC-568346DACB14}"/>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L0066 </a:t>
            </a:r>
          </a:p>
        </p:txBody>
      </p:sp>
    </p:spTree>
    <p:extLst>
      <p:ext uri="{BB962C8B-B14F-4D97-AF65-F5344CB8AC3E}">
        <p14:creationId xmlns:p14="http://schemas.microsoft.com/office/powerpoint/2010/main" val="3439884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7B7F0A2-BEAF-BD47-8E30-5EA188B21CEC}"/>
              </a:ext>
            </a:extLst>
          </p:cNvPr>
          <p:cNvSpPr>
            <a:spLocks noGrp="1"/>
          </p:cNvSpPr>
          <p:nvPr>
            <p:ph type="title"/>
          </p:nvPr>
        </p:nvSpPr>
        <p:spPr/>
        <p:txBody>
          <a:bodyPr/>
          <a:lstStyle/>
          <a:p>
            <a:r>
              <a:rPr kumimoji="1" lang="en-US" altLang="ko-KR" dirty="0"/>
              <a:t>Thank you</a:t>
            </a:r>
            <a:endParaRPr kumimoji="1" lang="ko-KR" altLang="en-US" dirty="0"/>
          </a:p>
        </p:txBody>
      </p:sp>
      <p:sp>
        <p:nvSpPr>
          <p:cNvPr id="3" name="텍스트 개체 틀 2">
            <a:extLst>
              <a:ext uri="{FF2B5EF4-FFF2-40B4-BE49-F238E27FC236}">
                <a16:creationId xmlns:a16="http://schemas.microsoft.com/office/drawing/2014/main" id="{35F45B3D-5F8D-E34A-970E-5FA7B8D266A6}"/>
              </a:ext>
            </a:extLst>
          </p:cNvPr>
          <p:cNvSpPr>
            <a:spLocks noGrp="1"/>
          </p:cNvSpPr>
          <p:nvPr>
            <p:ph type="body" idx="1"/>
          </p:nvPr>
        </p:nvSpPr>
        <p:spPr/>
        <p:txBody>
          <a:bodyPr/>
          <a:lstStyle/>
          <a:p>
            <a:r>
              <a:rPr kumimoji="1" lang="en-US" altLang="ko-KR" dirty="0"/>
              <a:t>Q&amp;A</a:t>
            </a:r>
            <a:endParaRPr kumimoji="1" lang="ko-KR" altLang="en-US" dirty="0"/>
          </a:p>
        </p:txBody>
      </p:sp>
      <p:sp>
        <p:nvSpPr>
          <p:cNvPr id="4" name="직사각형 3">
            <a:extLst>
              <a:ext uri="{FF2B5EF4-FFF2-40B4-BE49-F238E27FC236}">
                <a16:creationId xmlns:a16="http://schemas.microsoft.com/office/drawing/2014/main" id="{3F6E5F34-E286-4247-9D14-0BB0BC51FAE5}"/>
              </a:ext>
            </a:extLst>
          </p:cNvPr>
          <p:cNvSpPr/>
          <p:nvPr/>
        </p:nvSpPr>
        <p:spPr>
          <a:xfrm>
            <a:off x="866272" y="-14317"/>
            <a:ext cx="2271563" cy="400110"/>
          </a:xfrm>
          <a:prstGeom prst="rect">
            <a:avLst/>
          </a:prstGeom>
          <a:noFill/>
        </p:spPr>
        <p:txBody>
          <a:bodyPr wrap="square" lIns="91440" tIns="45720" rIns="91440" bIns="45720">
            <a:spAutoFit/>
          </a:bodyPr>
          <a:lstStyle/>
          <a:p>
            <a:r>
              <a:rPr lang="en-US" altLang="ko-KR" sz="2000" dirty="0">
                <a:ln w="0"/>
                <a:effectLst>
                  <a:outerShdw blurRad="38100" dist="19050" dir="2700000" algn="tl" rotWithShape="0">
                    <a:schemeClr val="dk1">
                      <a:alpha val="40000"/>
                    </a:schemeClr>
                  </a:outerShdw>
                </a:effectLst>
              </a:rPr>
              <a:t>L0065 &amp; L0066 </a:t>
            </a:r>
          </a:p>
        </p:txBody>
      </p:sp>
    </p:spTree>
    <p:extLst>
      <p:ext uri="{BB962C8B-B14F-4D97-AF65-F5344CB8AC3E}">
        <p14:creationId xmlns:p14="http://schemas.microsoft.com/office/powerpoint/2010/main" val="249386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Introduction</a:t>
            </a:r>
            <a:endParaRPr kumimoji="1" lang="ko-KR" altLang="en-US" dirty="0"/>
          </a:p>
        </p:txBody>
      </p:sp>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50" y="1278965"/>
            <a:ext cx="7886700" cy="4897998"/>
          </a:xfrm>
        </p:spPr>
        <p:txBody>
          <a:bodyPr/>
          <a:lstStyle/>
          <a:p>
            <a:r>
              <a:rPr lang="en-CA" altLang="ko-KR" dirty="0"/>
              <a:t>In VTM-2.0.1</a:t>
            </a:r>
          </a:p>
          <a:p>
            <a:pPr lvl="1"/>
            <a:r>
              <a:rPr lang="en-CA" altLang="ko-KR" dirty="0"/>
              <a:t>Down-sampling process </a:t>
            </a:r>
            <a:r>
              <a:rPr lang="en-US" altLang="ko-KR" dirty="0"/>
              <a:t>uses the 3x2 down-sampling filter with stride as 2</a:t>
            </a:r>
          </a:p>
          <a:p>
            <a:pPr marL="342900" lvl="1" indent="0">
              <a:buNone/>
            </a:pPr>
            <a:endParaRPr lang="en-CA" altLang="ko-KR" dirty="0"/>
          </a:p>
        </p:txBody>
      </p:sp>
      <p:grpSp>
        <p:nvGrpSpPr>
          <p:cNvPr id="127" name="그룹 126">
            <a:extLst>
              <a:ext uri="{FF2B5EF4-FFF2-40B4-BE49-F238E27FC236}">
                <a16:creationId xmlns:a16="http://schemas.microsoft.com/office/drawing/2014/main" id="{050AD68B-CE43-A74D-9CA9-893362DA8146}"/>
              </a:ext>
            </a:extLst>
          </p:cNvPr>
          <p:cNvGrpSpPr/>
          <p:nvPr/>
        </p:nvGrpSpPr>
        <p:grpSpPr>
          <a:xfrm>
            <a:off x="1245483" y="2506788"/>
            <a:ext cx="6653033" cy="3574925"/>
            <a:chOff x="628650" y="2346465"/>
            <a:chExt cx="7834525" cy="4209785"/>
          </a:xfrm>
        </p:grpSpPr>
        <p:grpSp>
          <p:nvGrpSpPr>
            <p:cNvPr id="128" name="그룹 127">
              <a:extLst>
                <a:ext uri="{FF2B5EF4-FFF2-40B4-BE49-F238E27FC236}">
                  <a16:creationId xmlns:a16="http://schemas.microsoft.com/office/drawing/2014/main" id="{DAE63660-B3DE-FF4B-8D02-3B3A05679CDD}"/>
                </a:ext>
              </a:extLst>
            </p:cNvPr>
            <p:cNvGrpSpPr/>
            <p:nvPr/>
          </p:nvGrpSpPr>
          <p:grpSpPr>
            <a:xfrm>
              <a:off x="628650" y="2593933"/>
              <a:ext cx="4455985" cy="3583030"/>
              <a:chOff x="290489" y="2336627"/>
              <a:chExt cx="2360109" cy="1897749"/>
            </a:xfrm>
          </p:grpSpPr>
          <p:sp>
            <p:nvSpPr>
              <p:cNvPr id="165" name="직사각형 164">
                <a:extLst>
                  <a:ext uri="{FF2B5EF4-FFF2-40B4-BE49-F238E27FC236}">
                    <a16:creationId xmlns:a16="http://schemas.microsoft.com/office/drawing/2014/main" id="{4D98E897-BB5D-BA47-8ADA-AA2AF5F862B5}"/>
                  </a:ext>
                </a:extLst>
              </p:cNvPr>
              <p:cNvSpPr/>
              <p:nvPr/>
            </p:nvSpPr>
            <p:spPr>
              <a:xfrm>
                <a:off x="969723"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2</a:t>
                </a:r>
                <a:endParaRPr lang="ko-KR" altLang="en-US" sz="800" dirty="0"/>
              </a:p>
            </p:txBody>
          </p:sp>
          <p:sp>
            <p:nvSpPr>
              <p:cNvPr id="166" name="직사각형 165">
                <a:extLst>
                  <a:ext uri="{FF2B5EF4-FFF2-40B4-BE49-F238E27FC236}">
                    <a16:creationId xmlns:a16="http://schemas.microsoft.com/office/drawing/2014/main" id="{906B19F9-B296-DE4C-BD21-95EF68184366}"/>
                  </a:ext>
                </a:extLst>
              </p:cNvPr>
              <p:cNvSpPr/>
              <p:nvPr/>
            </p:nvSpPr>
            <p:spPr>
              <a:xfrm>
                <a:off x="1147120"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67" name="직사각형 166">
                <a:extLst>
                  <a:ext uri="{FF2B5EF4-FFF2-40B4-BE49-F238E27FC236}">
                    <a16:creationId xmlns:a16="http://schemas.microsoft.com/office/drawing/2014/main" id="{5A650BAF-1826-D643-8E72-32015DB21302}"/>
                  </a:ext>
                </a:extLst>
              </p:cNvPr>
              <p:cNvSpPr/>
              <p:nvPr/>
            </p:nvSpPr>
            <p:spPr>
              <a:xfrm>
                <a:off x="1324518"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8" name="직사각형 167">
                <a:extLst>
                  <a:ext uri="{FF2B5EF4-FFF2-40B4-BE49-F238E27FC236}">
                    <a16:creationId xmlns:a16="http://schemas.microsoft.com/office/drawing/2014/main" id="{3E530415-D703-4F4B-A12C-388EC355CEDF}"/>
                  </a:ext>
                </a:extLst>
              </p:cNvPr>
              <p:cNvSpPr/>
              <p:nvPr/>
            </p:nvSpPr>
            <p:spPr>
              <a:xfrm>
                <a:off x="1501916"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9" name="직사각형 168">
                <a:extLst>
                  <a:ext uri="{FF2B5EF4-FFF2-40B4-BE49-F238E27FC236}">
                    <a16:creationId xmlns:a16="http://schemas.microsoft.com/office/drawing/2014/main" id="{EB8A9F5B-DEE1-7A47-947B-B66E15886B11}"/>
                  </a:ext>
                </a:extLst>
              </p:cNvPr>
              <p:cNvSpPr/>
              <p:nvPr/>
            </p:nvSpPr>
            <p:spPr>
              <a:xfrm>
                <a:off x="614929"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0" name="직사각형 169">
                <a:extLst>
                  <a:ext uri="{FF2B5EF4-FFF2-40B4-BE49-F238E27FC236}">
                    <a16:creationId xmlns:a16="http://schemas.microsoft.com/office/drawing/2014/main" id="{B653345B-F75C-8345-AF47-DFE8B62B5232}"/>
                  </a:ext>
                </a:extLst>
              </p:cNvPr>
              <p:cNvSpPr/>
              <p:nvPr/>
            </p:nvSpPr>
            <p:spPr>
              <a:xfrm>
                <a:off x="792326"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solidFill>
                      <a:schemeClr val="bg1"/>
                    </a:solidFill>
                  </a:rPr>
                  <a:t>1</a:t>
                </a:r>
                <a:endParaRPr lang="ko-KR" altLang="en-US" sz="800" dirty="0">
                  <a:solidFill>
                    <a:schemeClr val="bg1"/>
                  </a:solidFill>
                </a:endParaRPr>
              </a:p>
            </p:txBody>
          </p:sp>
          <p:sp>
            <p:nvSpPr>
              <p:cNvPr id="171" name="직사각형 170">
                <a:extLst>
                  <a:ext uri="{FF2B5EF4-FFF2-40B4-BE49-F238E27FC236}">
                    <a16:creationId xmlns:a16="http://schemas.microsoft.com/office/drawing/2014/main" id="{E6905611-B4E4-CD46-85F7-537C17460C0A}"/>
                  </a:ext>
                </a:extLst>
              </p:cNvPr>
              <p:cNvSpPr/>
              <p:nvPr/>
            </p:nvSpPr>
            <p:spPr>
              <a:xfrm>
                <a:off x="1679313"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2" name="직사각형 171">
                <a:extLst>
                  <a:ext uri="{FF2B5EF4-FFF2-40B4-BE49-F238E27FC236}">
                    <a16:creationId xmlns:a16="http://schemas.microsoft.com/office/drawing/2014/main" id="{808A69AD-3BA9-6641-9B0B-F73DA187C032}"/>
                  </a:ext>
                </a:extLst>
              </p:cNvPr>
              <p:cNvSpPr/>
              <p:nvPr/>
            </p:nvSpPr>
            <p:spPr>
              <a:xfrm>
                <a:off x="1856711"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3" name="직사각형 172">
                <a:extLst>
                  <a:ext uri="{FF2B5EF4-FFF2-40B4-BE49-F238E27FC236}">
                    <a16:creationId xmlns:a16="http://schemas.microsoft.com/office/drawing/2014/main" id="{49318D33-AEE7-C143-AE01-CCDA288469A2}"/>
                  </a:ext>
                </a:extLst>
              </p:cNvPr>
              <p:cNvSpPr/>
              <p:nvPr/>
            </p:nvSpPr>
            <p:spPr>
              <a:xfrm>
                <a:off x="2034107"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4" name="직사각형 173">
                <a:extLst>
                  <a:ext uri="{FF2B5EF4-FFF2-40B4-BE49-F238E27FC236}">
                    <a16:creationId xmlns:a16="http://schemas.microsoft.com/office/drawing/2014/main" id="{C27C0886-0417-2C40-9802-FA10F0EC8A53}"/>
                  </a:ext>
                </a:extLst>
              </p:cNvPr>
              <p:cNvSpPr/>
              <p:nvPr/>
            </p:nvSpPr>
            <p:spPr>
              <a:xfrm>
                <a:off x="2211505"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5" name="직사각형 174">
                <a:extLst>
                  <a:ext uri="{FF2B5EF4-FFF2-40B4-BE49-F238E27FC236}">
                    <a16:creationId xmlns:a16="http://schemas.microsoft.com/office/drawing/2014/main" id="{05BF57B1-EC69-064B-B553-1C6D8DE6361E}"/>
                  </a:ext>
                </a:extLst>
              </p:cNvPr>
              <p:cNvSpPr/>
              <p:nvPr/>
            </p:nvSpPr>
            <p:spPr>
              <a:xfrm>
                <a:off x="441792"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6" name="직사각형 175">
                <a:extLst>
                  <a:ext uri="{FF2B5EF4-FFF2-40B4-BE49-F238E27FC236}">
                    <a16:creationId xmlns:a16="http://schemas.microsoft.com/office/drawing/2014/main" id="{9D76162A-7BD6-D64F-9D33-33FDE7C913F9}"/>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E3C67A1A-F27D-494D-8703-E684E835E35D}"/>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4E937068-56C6-D14A-BD9B-DAB858816B5B}"/>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1A1FDDED-04A2-0F4E-9370-E587B339DB1A}"/>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43256745-7F1C-B544-9450-0DFC93434F0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D2803288-0140-F041-B391-79E14F9AC589}"/>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5009FD18-EAAE-FF4B-9646-A4CD292CF28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93CDD191-33CF-A244-8E6C-A8C155D3CDA9}"/>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4" name="직사각형 183">
                <a:extLst>
                  <a:ext uri="{FF2B5EF4-FFF2-40B4-BE49-F238E27FC236}">
                    <a16:creationId xmlns:a16="http://schemas.microsoft.com/office/drawing/2014/main" id="{DF28BDCB-3816-6147-B45C-D1619184A610}"/>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952C68B2-9856-A641-B9B2-81ADA05D0812}"/>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C57D1CB2-DE2B-7A49-AE25-44A00DB4458E}"/>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6AAE0FC2-7DFF-0F45-9EE5-6D37910ECFB0}"/>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436EEF31-3081-9345-A13A-9AC66B026B72}"/>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A83176AD-7C40-484E-B4E9-73F24CC061CF}"/>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B057A04-9A43-CA44-8543-2E1C691F8AF1}"/>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1" name="직사각형 190">
                <a:extLst>
                  <a:ext uri="{FF2B5EF4-FFF2-40B4-BE49-F238E27FC236}">
                    <a16:creationId xmlns:a16="http://schemas.microsoft.com/office/drawing/2014/main" id="{A0B1A4D7-ECE6-654F-AA12-7886282AA852}"/>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92" name="직사각형 191">
                <a:extLst>
                  <a:ext uri="{FF2B5EF4-FFF2-40B4-BE49-F238E27FC236}">
                    <a16:creationId xmlns:a16="http://schemas.microsoft.com/office/drawing/2014/main" id="{E433C62F-CD8A-044B-9CA8-EEC999EC5B1A}"/>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3" name="직사각형 192">
                <a:extLst>
                  <a:ext uri="{FF2B5EF4-FFF2-40B4-BE49-F238E27FC236}">
                    <a16:creationId xmlns:a16="http://schemas.microsoft.com/office/drawing/2014/main" id="{9BF24E02-B265-7D42-939F-EE48B0D7AE6E}"/>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4" name="직사각형 193">
                <a:extLst>
                  <a:ext uri="{FF2B5EF4-FFF2-40B4-BE49-F238E27FC236}">
                    <a16:creationId xmlns:a16="http://schemas.microsoft.com/office/drawing/2014/main" id="{BB5C36C9-2285-4B42-A6E0-9DADA4E57C8C}"/>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D00EDDD9-C084-4A40-8E2D-20D9DA761495}"/>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BA037AC1-2B43-0749-92AC-E43192B20E51}"/>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0379C429-838B-C045-95B0-7518602272F5}"/>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48A4FFEF-046F-EA46-9AC3-20BA210FAF47}"/>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9" name="직사각형 198">
                <a:extLst>
                  <a:ext uri="{FF2B5EF4-FFF2-40B4-BE49-F238E27FC236}">
                    <a16:creationId xmlns:a16="http://schemas.microsoft.com/office/drawing/2014/main" id="{47F6C2DB-2439-B941-AE59-2FAF34B472A4}"/>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0" name="직사각형 199">
                <a:extLst>
                  <a:ext uri="{FF2B5EF4-FFF2-40B4-BE49-F238E27FC236}">
                    <a16:creationId xmlns:a16="http://schemas.microsoft.com/office/drawing/2014/main" id="{3A026573-E792-7347-A382-7239880592D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43F21593-2904-6143-866D-1CF3FEA47480}"/>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803F901B-A146-4B43-8B43-4F25DC2174C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3" name="직사각형 202">
                <a:extLst>
                  <a:ext uri="{FF2B5EF4-FFF2-40B4-BE49-F238E27FC236}">
                    <a16:creationId xmlns:a16="http://schemas.microsoft.com/office/drawing/2014/main" id="{28632874-E541-B740-9EA4-521709B5F1CA}"/>
                  </a:ext>
                </a:extLst>
              </p:cNvPr>
              <p:cNvSpPr/>
              <p:nvPr/>
            </p:nvSpPr>
            <p:spPr>
              <a:xfrm>
                <a:off x="614929"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4" name="직사각형 203">
                <a:extLst>
                  <a:ext uri="{FF2B5EF4-FFF2-40B4-BE49-F238E27FC236}">
                    <a16:creationId xmlns:a16="http://schemas.microsoft.com/office/drawing/2014/main" id="{D9885CAD-4E6E-3C4D-937A-714BB4F05572}"/>
                  </a:ext>
                </a:extLst>
              </p:cNvPr>
              <p:cNvSpPr/>
              <p:nvPr/>
            </p:nvSpPr>
            <p:spPr>
              <a:xfrm>
                <a:off x="792326"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5" name="직사각형 204">
                <a:extLst>
                  <a:ext uri="{FF2B5EF4-FFF2-40B4-BE49-F238E27FC236}">
                    <a16:creationId xmlns:a16="http://schemas.microsoft.com/office/drawing/2014/main" id="{277E6002-4BE2-6C4A-8F65-0BA879644AA1}"/>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6" name="직사각형 205">
                <a:extLst>
                  <a:ext uri="{FF2B5EF4-FFF2-40B4-BE49-F238E27FC236}">
                    <a16:creationId xmlns:a16="http://schemas.microsoft.com/office/drawing/2014/main" id="{FDDCB7C1-FFD7-E845-B6F3-1D706D6E2F5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EA2BA493-E529-D344-9BF5-48339B2F328B}"/>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FD8D21FA-9784-344B-9147-23F602686516}"/>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84DD69E6-1977-AE42-AFEA-2012585242CC}"/>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763F034F-1CC3-3645-B089-42A7F9A0A9E9}"/>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F668D956-A111-A94E-A89A-5515CB013A97}"/>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62FFF629-DAB3-DA4A-ADFA-64D860543572}"/>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36360055-08F4-BB4A-A7F1-F1A87CBDB0F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4" name="직사각형 213">
                <a:extLst>
                  <a:ext uri="{FF2B5EF4-FFF2-40B4-BE49-F238E27FC236}">
                    <a16:creationId xmlns:a16="http://schemas.microsoft.com/office/drawing/2014/main" id="{3D848853-E6C4-5A40-A14B-D03670167456}"/>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AF2E78FD-62B7-A94E-A993-0E8D2502C705}"/>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6D5676A4-D7DA-564E-B468-1C839F3DC89C}"/>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AE623423-756B-5744-A0D9-CCA962FE5D39}"/>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A0EC7DC6-60CF-A044-8647-E9EE2F365338}"/>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5B1F24FD-BF0C-D643-A7D3-8060AEF3CCF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1A77DBD1-EC80-0A40-AA9A-E2F61450A022}"/>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03A5A941-DBAA-DB4F-A409-2B795823B44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99415AF4-9D24-C84A-9182-5B25EDDFA9E7}"/>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3" name="직사각형 222">
                <a:extLst>
                  <a:ext uri="{FF2B5EF4-FFF2-40B4-BE49-F238E27FC236}">
                    <a16:creationId xmlns:a16="http://schemas.microsoft.com/office/drawing/2014/main" id="{11C7B4CF-9855-3046-A3CC-DB9A4ED5149E}"/>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직사각형 223">
                <a:extLst>
                  <a:ext uri="{FF2B5EF4-FFF2-40B4-BE49-F238E27FC236}">
                    <a16:creationId xmlns:a16="http://schemas.microsoft.com/office/drawing/2014/main" id="{21658344-C580-E44D-84FE-E60D13D9B934}"/>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5" name="타원 224">
                <a:extLst>
                  <a:ext uri="{FF2B5EF4-FFF2-40B4-BE49-F238E27FC236}">
                    <a16:creationId xmlns:a16="http://schemas.microsoft.com/office/drawing/2014/main" id="{8B262341-5781-5D48-B1CB-FCBF859459D1}"/>
                  </a:ext>
                </a:extLst>
              </p:cNvPr>
              <p:cNvSpPr/>
              <p:nvPr/>
            </p:nvSpPr>
            <p:spPr>
              <a:xfrm>
                <a:off x="1379182"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6" name="직사각형 225">
                <a:extLst>
                  <a:ext uri="{FF2B5EF4-FFF2-40B4-BE49-F238E27FC236}">
                    <a16:creationId xmlns:a16="http://schemas.microsoft.com/office/drawing/2014/main" id="{B49C3392-1EA6-E342-BF8E-8972160582F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042DC4C9-F85D-3844-9CCB-367B8DD5B39B}"/>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8" name="직사각형 227">
                <a:extLst>
                  <a:ext uri="{FF2B5EF4-FFF2-40B4-BE49-F238E27FC236}">
                    <a16:creationId xmlns:a16="http://schemas.microsoft.com/office/drawing/2014/main" id="{17E1DC22-4562-4F4D-8A76-ADCBD83A1F29}"/>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9" name="직사각형 228">
                <a:extLst>
                  <a:ext uri="{FF2B5EF4-FFF2-40B4-BE49-F238E27FC236}">
                    <a16:creationId xmlns:a16="http://schemas.microsoft.com/office/drawing/2014/main" id="{19E13912-470B-8E46-B48C-1E0F40F62F10}"/>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0" name="직사각형 229">
                <a:extLst>
                  <a:ext uri="{FF2B5EF4-FFF2-40B4-BE49-F238E27FC236}">
                    <a16:creationId xmlns:a16="http://schemas.microsoft.com/office/drawing/2014/main" id="{B155F011-2FC1-1F46-9F63-48A02CD9736B}"/>
                  </a:ext>
                </a:extLst>
              </p:cNvPr>
              <p:cNvSpPr/>
              <p:nvPr/>
            </p:nvSpPr>
            <p:spPr>
              <a:xfrm>
                <a:off x="441792"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31" name="타원 230">
                <a:extLst>
                  <a:ext uri="{FF2B5EF4-FFF2-40B4-BE49-F238E27FC236}">
                    <a16:creationId xmlns:a16="http://schemas.microsoft.com/office/drawing/2014/main" id="{AD29B8AD-CEDA-FB4B-9B03-C3AECD8F8A6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직사각형 231">
                <a:extLst>
                  <a:ext uri="{FF2B5EF4-FFF2-40B4-BE49-F238E27FC236}">
                    <a16:creationId xmlns:a16="http://schemas.microsoft.com/office/drawing/2014/main" id="{0060556C-DEAC-C742-B8A6-1AFA15E78293}"/>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3" name="직선 연결선 133">
                <a:extLst>
                  <a:ext uri="{FF2B5EF4-FFF2-40B4-BE49-F238E27FC236}">
                    <a16:creationId xmlns:a16="http://schemas.microsoft.com/office/drawing/2014/main" id="{1ACFFE23-5482-934D-9847-F5204C92E45B}"/>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4" name="직선 연결선 131">
                <a:extLst>
                  <a:ext uri="{FF2B5EF4-FFF2-40B4-BE49-F238E27FC236}">
                    <a16:creationId xmlns:a16="http://schemas.microsoft.com/office/drawing/2014/main" id="{043CD1A9-464C-8F49-8805-293EA748E525}"/>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5" name="직사각형 234">
                <a:extLst>
                  <a:ext uri="{FF2B5EF4-FFF2-40B4-BE49-F238E27FC236}">
                    <a16:creationId xmlns:a16="http://schemas.microsoft.com/office/drawing/2014/main" id="{89609A89-5C3A-A943-8D01-F1C59D847CE6}"/>
                  </a:ext>
                </a:extLst>
              </p:cNvPr>
              <p:cNvSpPr/>
              <p:nvPr/>
            </p:nvSpPr>
            <p:spPr>
              <a:xfrm>
                <a:off x="1147120" y="2531754"/>
                <a:ext cx="532186" cy="341083"/>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6" name="타원 235">
                <a:extLst>
                  <a:ext uri="{FF2B5EF4-FFF2-40B4-BE49-F238E27FC236}">
                    <a16:creationId xmlns:a16="http://schemas.microsoft.com/office/drawing/2014/main" id="{351EB182-775C-F844-98E4-8BA832D92447}"/>
                  </a:ext>
                </a:extLst>
              </p:cNvPr>
              <p:cNvSpPr/>
              <p:nvPr/>
            </p:nvSpPr>
            <p:spPr>
              <a:xfrm>
                <a:off x="1728126"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3E6789B5-15B0-EC4F-8A44-193B7F8B5676}"/>
                  </a:ext>
                </a:extLst>
              </p:cNvPr>
              <p:cNvSpPr/>
              <p:nvPr/>
            </p:nvSpPr>
            <p:spPr>
              <a:xfrm>
                <a:off x="2084544"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타원 237">
                <a:extLst>
                  <a:ext uri="{FF2B5EF4-FFF2-40B4-BE49-F238E27FC236}">
                    <a16:creationId xmlns:a16="http://schemas.microsoft.com/office/drawing/2014/main" id="{DFDA1FAD-772F-E043-95CD-C584B7C8D6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9" name="직사각형 238">
                <a:extLst>
                  <a:ext uri="{FF2B5EF4-FFF2-40B4-BE49-F238E27FC236}">
                    <a16:creationId xmlns:a16="http://schemas.microsoft.com/office/drawing/2014/main" id="{F521A0CF-5DB8-4741-AB98-C126506A281F}"/>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40" name="타원 239">
                <a:extLst>
                  <a:ext uri="{FF2B5EF4-FFF2-40B4-BE49-F238E27FC236}">
                    <a16:creationId xmlns:a16="http://schemas.microsoft.com/office/drawing/2014/main" id="{B9C252E3-909B-A341-975D-1BAF9C27466F}"/>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1" name="직사각형 240">
                <a:extLst>
                  <a:ext uri="{FF2B5EF4-FFF2-40B4-BE49-F238E27FC236}">
                    <a16:creationId xmlns:a16="http://schemas.microsoft.com/office/drawing/2014/main" id="{A0E198F3-8568-F345-869A-78EF89A53ED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2" name="직사각형 241">
                <a:extLst>
                  <a:ext uri="{FF2B5EF4-FFF2-40B4-BE49-F238E27FC236}">
                    <a16:creationId xmlns:a16="http://schemas.microsoft.com/office/drawing/2014/main" id="{AFEAE1A0-7958-9744-9AE6-789340F19E0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61B1AF5-2D28-5846-A9A5-5073D2DAC6CC}"/>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4" name="직선 화살표 연결선 243">
                <a:extLst>
                  <a:ext uri="{FF2B5EF4-FFF2-40B4-BE49-F238E27FC236}">
                    <a16:creationId xmlns:a16="http://schemas.microsoft.com/office/drawing/2014/main" id="{506CC9A6-8F36-D847-969D-B2A82C27B037}"/>
                  </a:ext>
                </a:extLst>
              </p:cNvPr>
              <p:cNvCxnSpPr>
                <a:cxnSpLocks/>
              </p:cNvCxnSpPr>
              <p:nvPr/>
            </p:nvCxnSpPr>
            <p:spPr>
              <a:xfrm>
                <a:off x="1058422" y="2448917"/>
                <a:ext cx="37943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5" name="직사각형 244">
                <a:extLst>
                  <a:ext uri="{FF2B5EF4-FFF2-40B4-BE49-F238E27FC236}">
                    <a16:creationId xmlns:a16="http://schemas.microsoft.com/office/drawing/2014/main" id="{651D888D-BB01-174A-9542-2F897A9DE8C8}"/>
                  </a:ext>
                </a:extLst>
              </p:cNvPr>
              <p:cNvSpPr/>
              <p:nvPr/>
            </p:nvSpPr>
            <p:spPr>
              <a:xfrm>
                <a:off x="912075" y="2341195"/>
                <a:ext cx="709590" cy="215444"/>
              </a:xfrm>
              <a:prstGeom prst="rect">
                <a:avLst/>
              </a:prstGeom>
            </p:spPr>
            <p:txBody>
              <a:bodyPr wrap="square">
                <a:spAutoFit/>
              </a:bodyPr>
              <a:lstStyle/>
              <a:p>
                <a:pPr algn="ctr"/>
                <a:r>
                  <a:rPr lang="en-US" altLang="ko-KR" sz="800" b="1" dirty="0"/>
                  <a:t>stride = 2</a:t>
                </a:r>
                <a:endParaRPr lang="ko-KR" altLang="en-US" sz="800" b="1" dirty="0"/>
              </a:p>
            </p:txBody>
          </p:sp>
          <p:sp>
            <p:nvSpPr>
              <p:cNvPr id="246" name="타원 245">
                <a:extLst>
                  <a:ext uri="{FF2B5EF4-FFF2-40B4-BE49-F238E27FC236}">
                    <a16:creationId xmlns:a16="http://schemas.microsoft.com/office/drawing/2014/main" id="{FC380B25-49EF-F043-BC0A-3EF2194F6C01}"/>
                  </a:ext>
                </a:extLst>
              </p:cNvPr>
              <p:cNvSpPr/>
              <p:nvPr/>
            </p:nvSpPr>
            <p:spPr>
              <a:xfrm>
                <a:off x="1042881"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grpSp>
        <p:grpSp>
          <p:nvGrpSpPr>
            <p:cNvPr id="129" name="그룹 128">
              <a:extLst>
                <a:ext uri="{FF2B5EF4-FFF2-40B4-BE49-F238E27FC236}">
                  <a16:creationId xmlns:a16="http://schemas.microsoft.com/office/drawing/2014/main" id="{5F78B461-25D2-CF41-8B7A-0ACB3085BF4D}"/>
                </a:ext>
              </a:extLst>
            </p:cNvPr>
            <p:cNvGrpSpPr/>
            <p:nvPr/>
          </p:nvGrpSpPr>
          <p:grpSpPr>
            <a:xfrm>
              <a:off x="6249120" y="2346465"/>
              <a:ext cx="2214055" cy="1880590"/>
              <a:chOff x="6095417" y="3409470"/>
              <a:chExt cx="1214400" cy="1031496"/>
            </a:xfrm>
          </p:grpSpPr>
          <p:sp>
            <p:nvSpPr>
              <p:cNvPr id="149" name="직사각형 148">
                <a:extLst>
                  <a:ext uri="{FF2B5EF4-FFF2-40B4-BE49-F238E27FC236}">
                    <a16:creationId xmlns:a16="http://schemas.microsoft.com/office/drawing/2014/main" id="{9C4E8825-3DE5-9844-87F9-6E246C704E6B}"/>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B380491-9599-7143-804A-C5F6D1A52E3F}"/>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E6AC3CCB-794D-D242-9330-94C871E68C85}"/>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DB69666E-BCD8-4449-8090-6882549F9DC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46692128-51E1-244B-AB49-63C0A03A819B}"/>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ECB5F352-5973-3144-9A5F-C440B415B2F3}"/>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6F55EA06-AB94-8844-8C17-653D4979CF8C}"/>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6" name="직사각형 155">
                <a:extLst>
                  <a:ext uri="{FF2B5EF4-FFF2-40B4-BE49-F238E27FC236}">
                    <a16:creationId xmlns:a16="http://schemas.microsoft.com/office/drawing/2014/main" id="{2A682063-F5E0-AD48-BCF7-98C7C11BFA77}"/>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EDC1C570-DA6A-574F-AFB9-04FBB3E30111}"/>
                  </a:ext>
                </a:extLst>
              </p:cNvPr>
              <p:cNvSpPr/>
              <p:nvPr/>
            </p:nvSpPr>
            <p:spPr>
              <a:xfrm>
                <a:off x="6608636"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8" name="직사각형 157">
                <a:extLst>
                  <a:ext uri="{FF2B5EF4-FFF2-40B4-BE49-F238E27FC236}">
                    <a16:creationId xmlns:a16="http://schemas.microsoft.com/office/drawing/2014/main" id="{1FA0B2A9-C015-DC40-9FFF-D83D75E6D809}"/>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4594C6CF-252F-DB40-B909-3167C31FD701}"/>
                  </a:ext>
                </a:extLst>
              </p:cNvPr>
              <p:cNvSpPr/>
              <p:nvPr/>
            </p:nvSpPr>
            <p:spPr>
              <a:xfrm>
                <a:off x="6951331"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0" name="직사각형 159">
                <a:extLst>
                  <a:ext uri="{FF2B5EF4-FFF2-40B4-BE49-F238E27FC236}">
                    <a16:creationId xmlns:a16="http://schemas.microsoft.com/office/drawing/2014/main" id="{597F0E2F-0462-E54E-8A46-C55F21F2AD5F}"/>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CC2C364B-36F3-344A-AFC8-CE8771110822}"/>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2" name="직사각형 161">
                <a:extLst>
                  <a:ext uri="{FF2B5EF4-FFF2-40B4-BE49-F238E27FC236}">
                    <a16:creationId xmlns:a16="http://schemas.microsoft.com/office/drawing/2014/main" id="{93559C6C-2109-FE4B-B804-00E8722D7BF9}"/>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3" name="직선 연결선 221">
                <a:extLst>
                  <a:ext uri="{FF2B5EF4-FFF2-40B4-BE49-F238E27FC236}">
                    <a16:creationId xmlns:a16="http://schemas.microsoft.com/office/drawing/2014/main" id="{D0E9CCE3-E8EB-B340-8591-90ED3E279A18}"/>
                  </a:ext>
                </a:extLst>
              </p:cNvPr>
              <p:cNvCxnSpPr>
                <a:cxnSpLocks/>
              </p:cNvCxnSpPr>
              <p:nvPr/>
            </p:nvCxnSpPr>
            <p:spPr>
              <a:xfrm flipV="1">
                <a:off x="6445518" y="3409470"/>
                <a:ext cx="0" cy="10314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4" name="직선 연결선 222">
                <a:extLst>
                  <a:ext uri="{FF2B5EF4-FFF2-40B4-BE49-F238E27FC236}">
                    <a16:creationId xmlns:a16="http://schemas.microsoft.com/office/drawing/2014/main" id="{48B56C71-7469-F848-9545-CF3CD413168B}"/>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30" name="TextBox 129">
              <a:extLst>
                <a:ext uri="{FF2B5EF4-FFF2-40B4-BE49-F238E27FC236}">
                  <a16:creationId xmlns:a16="http://schemas.microsoft.com/office/drawing/2014/main" id="{A5CFE1AC-8C57-4B4E-B3C7-A1586217C728}"/>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1" name="화살표: 오른쪽 17">
              <a:extLst>
                <a:ext uri="{FF2B5EF4-FFF2-40B4-BE49-F238E27FC236}">
                  <a16:creationId xmlns:a16="http://schemas.microsoft.com/office/drawing/2014/main" id="{12D9E494-64B4-EC41-9304-CEBA85DC5C48}"/>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2" name="그룹 131">
              <a:extLst>
                <a:ext uri="{FF2B5EF4-FFF2-40B4-BE49-F238E27FC236}">
                  <a16:creationId xmlns:a16="http://schemas.microsoft.com/office/drawing/2014/main" id="{6E4C139A-26DD-E147-98B1-F7B7C3A90076}"/>
                </a:ext>
              </a:extLst>
            </p:cNvPr>
            <p:cNvGrpSpPr/>
            <p:nvPr/>
          </p:nvGrpSpPr>
          <p:grpSpPr>
            <a:xfrm>
              <a:off x="6288544" y="4390169"/>
              <a:ext cx="2104915" cy="2166081"/>
              <a:chOff x="3251531" y="4260118"/>
              <a:chExt cx="1214400" cy="1249689"/>
            </a:xfrm>
          </p:grpSpPr>
          <p:sp>
            <p:nvSpPr>
              <p:cNvPr id="133" name="직사각형 132">
                <a:extLst>
                  <a:ext uri="{FF2B5EF4-FFF2-40B4-BE49-F238E27FC236}">
                    <a16:creationId xmlns:a16="http://schemas.microsoft.com/office/drawing/2014/main" id="{2BB01A94-7E78-694C-A089-7A5DDEA7AA81}"/>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83D965C1-93B0-F344-A04B-1D7E53CC3F97}"/>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D437CC48-79AB-484C-8B7F-3924E18B3DD1}"/>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E148B351-288C-4544-86B0-0AE651D992D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B6839B5C-D115-8242-845E-23ECCEF93244}"/>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36E7C47D-CF9D-924A-B3D6-A1B0EDABD376}"/>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6707C101-3DB5-8A47-979F-70805EDB8069}"/>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0" name="직사각형 139">
                <a:extLst>
                  <a:ext uri="{FF2B5EF4-FFF2-40B4-BE49-F238E27FC236}">
                    <a16:creationId xmlns:a16="http://schemas.microsoft.com/office/drawing/2014/main" id="{339312BB-8069-C445-9741-3509F9240829}"/>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F84449AA-C9BD-F84F-BBAD-5DC567DD8763}"/>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2" name="직사각형 141">
                <a:extLst>
                  <a:ext uri="{FF2B5EF4-FFF2-40B4-BE49-F238E27FC236}">
                    <a16:creationId xmlns:a16="http://schemas.microsoft.com/office/drawing/2014/main" id="{22349184-18BD-644F-9F36-573EC3515A01}"/>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AA1AE246-2EF3-6E48-A4F0-A9739E87BB21}"/>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4" name="직사각형 143">
                <a:extLst>
                  <a:ext uri="{FF2B5EF4-FFF2-40B4-BE49-F238E27FC236}">
                    <a16:creationId xmlns:a16="http://schemas.microsoft.com/office/drawing/2014/main" id="{633D87DD-5D31-E844-AA58-034DBCF1D582}"/>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3BAF14FA-4022-B347-B85C-2F8C9D2B154E}"/>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6" name="직사각형 145">
                <a:extLst>
                  <a:ext uri="{FF2B5EF4-FFF2-40B4-BE49-F238E27FC236}">
                    <a16:creationId xmlns:a16="http://schemas.microsoft.com/office/drawing/2014/main" id="{5F61A0F4-EC5F-F643-8D2F-AAC8ECA06E5E}"/>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7" name="직선 연결선 249">
                <a:extLst>
                  <a:ext uri="{FF2B5EF4-FFF2-40B4-BE49-F238E27FC236}">
                    <a16:creationId xmlns:a16="http://schemas.microsoft.com/office/drawing/2014/main" id="{0B6BDA35-7F7B-9B42-9FF7-B1CBF22ABCBF}"/>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8" name="직선 연결선 250">
                <a:extLst>
                  <a:ext uri="{FF2B5EF4-FFF2-40B4-BE49-F238E27FC236}">
                    <a16:creationId xmlns:a16="http://schemas.microsoft.com/office/drawing/2014/main" id="{29B6998D-C6B7-5241-8A5A-DC95E3EC0A4A}"/>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24" name="직사각형 123">
            <a:extLst>
              <a:ext uri="{FF2B5EF4-FFF2-40B4-BE49-F238E27FC236}">
                <a16:creationId xmlns:a16="http://schemas.microsoft.com/office/drawing/2014/main" id="{300D190E-566F-7A47-ACD5-7A89F7F52215}"/>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2763130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Introduction</a:t>
            </a:r>
            <a:endParaRPr kumimoji="1" lang="ko-KR" altLang="en-US" dirty="0"/>
          </a:p>
        </p:txBody>
      </p:sp>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49" y="1278965"/>
            <a:ext cx="7886701" cy="4897998"/>
          </a:xfrm>
        </p:spPr>
        <p:txBody>
          <a:bodyPr/>
          <a:lstStyle/>
          <a:p>
            <a:r>
              <a:rPr lang="en-CA" altLang="ko-KR" dirty="0"/>
              <a:t>In VTM-2.0.1</a:t>
            </a:r>
          </a:p>
          <a:p>
            <a:pPr lvl="1"/>
            <a:r>
              <a:rPr lang="en-CA" altLang="ko-KR" dirty="0"/>
              <a:t>Down-sampling process </a:t>
            </a:r>
            <a:r>
              <a:rPr lang="en-US" altLang="ko-KR" dirty="0"/>
              <a:t>uses the 3x2 down-sampling filter with stride as 2</a:t>
            </a:r>
            <a:endParaRPr lang="en-CA" altLang="ko-KR" dirty="0"/>
          </a:p>
          <a:p>
            <a:pPr lvl="1"/>
            <a:r>
              <a:rPr lang="en-CA" altLang="ko-KR" dirty="0"/>
              <a:t>If the top-left PU is non-available, 1x2 down-sampling filter is employed at the location (0, -1)</a:t>
            </a:r>
            <a:endParaRPr lang="en-US" altLang="ko-KR" dirty="0"/>
          </a:p>
          <a:p>
            <a:pPr marL="342900" lvl="1" indent="0">
              <a:buNone/>
            </a:pPr>
            <a:endParaRPr lang="en-CA" altLang="ko-KR" dirty="0"/>
          </a:p>
        </p:txBody>
      </p:sp>
      <p:grpSp>
        <p:nvGrpSpPr>
          <p:cNvPr id="127" name="그룹 126">
            <a:extLst>
              <a:ext uri="{FF2B5EF4-FFF2-40B4-BE49-F238E27FC236}">
                <a16:creationId xmlns:a16="http://schemas.microsoft.com/office/drawing/2014/main" id="{050AD68B-CE43-A74D-9CA9-893362DA8146}"/>
              </a:ext>
            </a:extLst>
          </p:cNvPr>
          <p:cNvGrpSpPr/>
          <p:nvPr/>
        </p:nvGrpSpPr>
        <p:grpSpPr>
          <a:xfrm>
            <a:off x="1245483" y="2506788"/>
            <a:ext cx="6653033" cy="3574925"/>
            <a:chOff x="628650" y="2346465"/>
            <a:chExt cx="7834525" cy="4209785"/>
          </a:xfrm>
        </p:grpSpPr>
        <p:grpSp>
          <p:nvGrpSpPr>
            <p:cNvPr id="128" name="그룹 127">
              <a:extLst>
                <a:ext uri="{FF2B5EF4-FFF2-40B4-BE49-F238E27FC236}">
                  <a16:creationId xmlns:a16="http://schemas.microsoft.com/office/drawing/2014/main" id="{DAE63660-B3DE-FF4B-8D02-3B3A05679CDD}"/>
                </a:ext>
              </a:extLst>
            </p:cNvPr>
            <p:cNvGrpSpPr/>
            <p:nvPr/>
          </p:nvGrpSpPr>
          <p:grpSpPr>
            <a:xfrm>
              <a:off x="628650" y="2565850"/>
              <a:ext cx="4455985" cy="3611113"/>
              <a:chOff x="290489" y="2321753"/>
              <a:chExt cx="2360109" cy="1912623"/>
            </a:xfrm>
          </p:grpSpPr>
          <p:sp>
            <p:nvSpPr>
              <p:cNvPr id="165" name="직사각형 164">
                <a:extLst>
                  <a:ext uri="{FF2B5EF4-FFF2-40B4-BE49-F238E27FC236}">
                    <a16:creationId xmlns:a16="http://schemas.microsoft.com/office/drawing/2014/main" id="{4D98E897-BB5D-BA47-8ADA-AA2AF5F862B5}"/>
                  </a:ext>
                </a:extLst>
              </p:cNvPr>
              <p:cNvSpPr/>
              <p:nvPr/>
            </p:nvSpPr>
            <p:spPr>
              <a:xfrm>
                <a:off x="969723"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66" name="직사각형 165">
                <a:extLst>
                  <a:ext uri="{FF2B5EF4-FFF2-40B4-BE49-F238E27FC236}">
                    <a16:creationId xmlns:a16="http://schemas.microsoft.com/office/drawing/2014/main" id="{906B19F9-B296-DE4C-BD21-95EF68184366}"/>
                  </a:ext>
                </a:extLst>
              </p:cNvPr>
              <p:cNvSpPr/>
              <p:nvPr/>
            </p:nvSpPr>
            <p:spPr>
              <a:xfrm>
                <a:off x="1147120"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7" name="직사각형 166">
                <a:extLst>
                  <a:ext uri="{FF2B5EF4-FFF2-40B4-BE49-F238E27FC236}">
                    <a16:creationId xmlns:a16="http://schemas.microsoft.com/office/drawing/2014/main" id="{5A650BAF-1826-D643-8E72-32015DB21302}"/>
                  </a:ext>
                </a:extLst>
              </p:cNvPr>
              <p:cNvSpPr/>
              <p:nvPr/>
            </p:nvSpPr>
            <p:spPr>
              <a:xfrm>
                <a:off x="1324518"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8" name="직사각형 167">
                <a:extLst>
                  <a:ext uri="{FF2B5EF4-FFF2-40B4-BE49-F238E27FC236}">
                    <a16:creationId xmlns:a16="http://schemas.microsoft.com/office/drawing/2014/main" id="{3E530415-D703-4F4B-A12C-388EC355CEDF}"/>
                  </a:ext>
                </a:extLst>
              </p:cNvPr>
              <p:cNvSpPr/>
              <p:nvPr/>
            </p:nvSpPr>
            <p:spPr>
              <a:xfrm>
                <a:off x="1501916"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1" name="직사각형 170">
                <a:extLst>
                  <a:ext uri="{FF2B5EF4-FFF2-40B4-BE49-F238E27FC236}">
                    <a16:creationId xmlns:a16="http://schemas.microsoft.com/office/drawing/2014/main" id="{E6905611-B4E4-CD46-85F7-537C17460C0A}"/>
                  </a:ext>
                </a:extLst>
              </p:cNvPr>
              <p:cNvSpPr/>
              <p:nvPr/>
            </p:nvSpPr>
            <p:spPr>
              <a:xfrm>
                <a:off x="1679313"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2" name="직사각형 171">
                <a:extLst>
                  <a:ext uri="{FF2B5EF4-FFF2-40B4-BE49-F238E27FC236}">
                    <a16:creationId xmlns:a16="http://schemas.microsoft.com/office/drawing/2014/main" id="{808A69AD-3BA9-6641-9B0B-F73DA187C032}"/>
                  </a:ext>
                </a:extLst>
              </p:cNvPr>
              <p:cNvSpPr/>
              <p:nvPr/>
            </p:nvSpPr>
            <p:spPr>
              <a:xfrm>
                <a:off x="1856711"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3" name="직사각형 172">
                <a:extLst>
                  <a:ext uri="{FF2B5EF4-FFF2-40B4-BE49-F238E27FC236}">
                    <a16:creationId xmlns:a16="http://schemas.microsoft.com/office/drawing/2014/main" id="{49318D33-AEE7-C143-AE01-CCDA288469A2}"/>
                  </a:ext>
                </a:extLst>
              </p:cNvPr>
              <p:cNvSpPr/>
              <p:nvPr/>
            </p:nvSpPr>
            <p:spPr>
              <a:xfrm>
                <a:off x="2034107"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4" name="직사각형 173">
                <a:extLst>
                  <a:ext uri="{FF2B5EF4-FFF2-40B4-BE49-F238E27FC236}">
                    <a16:creationId xmlns:a16="http://schemas.microsoft.com/office/drawing/2014/main" id="{C27C0886-0417-2C40-9802-FA10F0EC8A53}"/>
                  </a:ext>
                </a:extLst>
              </p:cNvPr>
              <p:cNvSpPr/>
              <p:nvPr/>
            </p:nvSpPr>
            <p:spPr>
              <a:xfrm>
                <a:off x="2211505"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6" name="직사각형 175">
                <a:extLst>
                  <a:ext uri="{FF2B5EF4-FFF2-40B4-BE49-F238E27FC236}">
                    <a16:creationId xmlns:a16="http://schemas.microsoft.com/office/drawing/2014/main" id="{9D76162A-7BD6-D64F-9D33-33FDE7C913F9}"/>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E3C67A1A-F27D-494D-8703-E684E835E35D}"/>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4E937068-56C6-D14A-BD9B-DAB858816B5B}"/>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1A1FDDED-04A2-0F4E-9370-E587B339DB1A}"/>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43256745-7F1C-B544-9450-0DFC93434F0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D2803288-0140-F041-B391-79E14F9AC589}"/>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5009FD18-EAAE-FF4B-9646-A4CD292CF28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93CDD191-33CF-A244-8E6C-A8C155D3CDA9}"/>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4" name="직사각형 183">
                <a:extLst>
                  <a:ext uri="{FF2B5EF4-FFF2-40B4-BE49-F238E27FC236}">
                    <a16:creationId xmlns:a16="http://schemas.microsoft.com/office/drawing/2014/main" id="{DF28BDCB-3816-6147-B45C-D1619184A610}"/>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952C68B2-9856-A641-B9B2-81ADA05D0812}"/>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C57D1CB2-DE2B-7A49-AE25-44A00DB4458E}"/>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6AAE0FC2-7DFF-0F45-9EE5-6D37910ECFB0}"/>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436EEF31-3081-9345-A13A-9AC66B026B72}"/>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A83176AD-7C40-484E-B4E9-73F24CC061CF}"/>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B057A04-9A43-CA44-8543-2E1C691F8AF1}"/>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1" name="직사각형 190">
                <a:extLst>
                  <a:ext uri="{FF2B5EF4-FFF2-40B4-BE49-F238E27FC236}">
                    <a16:creationId xmlns:a16="http://schemas.microsoft.com/office/drawing/2014/main" id="{A0B1A4D7-ECE6-654F-AA12-7886282AA852}"/>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2" name="직사각형 191">
                <a:extLst>
                  <a:ext uri="{FF2B5EF4-FFF2-40B4-BE49-F238E27FC236}">
                    <a16:creationId xmlns:a16="http://schemas.microsoft.com/office/drawing/2014/main" id="{E433C62F-CD8A-044B-9CA8-EEC999EC5B1A}"/>
                  </a:ext>
                </a:extLst>
              </p:cNvPr>
              <p:cNvSpPr/>
              <p:nvPr/>
            </p:nvSpPr>
            <p:spPr>
              <a:xfrm>
                <a:off x="1147120" y="2703635"/>
                <a:ext cx="177398" cy="169209"/>
              </a:xfrm>
              <a:prstGeom prst="rect">
                <a:avLst/>
              </a:prstGeom>
              <a:solidFill>
                <a:srgbClr val="75727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3" name="직사각형 192">
                <a:extLst>
                  <a:ext uri="{FF2B5EF4-FFF2-40B4-BE49-F238E27FC236}">
                    <a16:creationId xmlns:a16="http://schemas.microsoft.com/office/drawing/2014/main" id="{9BF24E02-B265-7D42-939F-EE48B0D7AE6E}"/>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4" name="직사각형 193">
                <a:extLst>
                  <a:ext uri="{FF2B5EF4-FFF2-40B4-BE49-F238E27FC236}">
                    <a16:creationId xmlns:a16="http://schemas.microsoft.com/office/drawing/2014/main" id="{BB5C36C9-2285-4B42-A6E0-9DADA4E57C8C}"/>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D00EDDD9-C084-4A40-8E2D-20D9DA761495}"/>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BA037AC1-2B43-0749-92AC-E43192B20E51}"/>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0379C429-838B-C045-95B0-7518602272F5}"/>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48A4FFEF-046F-EA46-9AC3-20BA210FAF47}"/>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9" name="직사각형 198">
                <a:extLst>
                  <a:ext uri="{FF2B5EF4-FFF2-40B4-BE49-F238E27FC236}">
                    <a16:creationId xmlns:a16="http://schemas.microsoft.com/office/drawing/2014/main" id="{47F6C2DB-2439-B941-AE59-2FAF34B472A4}"/>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0" name="직사각형 199">
                <a:extLst>
                  <a:ext uri="{FF2B5EF4-FFF2-40B4-BE49-F238E27FC236}">
                    <a16:creationId xmlns:a16="http://schemas.microsoft.com/office/drawing/2014/main" id="{3A026573-E792-7347-A382-7239880592D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43F21593-2904-6143-866D-1CF3FEA47480}"/>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803F901B-A146-4B43-8B43-4F25DC2174C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5" name="직사각형 204">
                <a:extLst>
                  <a:ext uri="{FF2B5EF4-FFF2-40B4-BE49-F238E27FC236}">
                    <a16:creationId xmlns:a16="http://schemas.microsoft.com/office/drawing/2014/main" id="{277E6002-4BE2-6C4A-8F65-0BA879644AA1}"/>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6" name="직사각형 205">
                <a:extLst>
                  <a:ext uri="{FF2B5EF4-FFF2-40B4-BE49-F238E27FC236}">
                    <a16:creationId xmlns:a16="http://schemas.microsoft.com/office/drawing/2014/main" id="{FDDCB7C1-FFD7-E845-B6F3-1D706D6E2F5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EA2BA493-E529-D344-9BF5-48339B2F328B}"/>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FD8D21FA-9784-344B-9147-23F602686516}"/>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84DD69E6-1977-AE42-AFEA-2012585242CC}"/>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763F034F-1CC3-3645-B089-42A7F9A0A9E9}"/>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F668D956-A111-A94E-A89A-5515CB013A97}"/>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62FFF629-DAB3-DA4A-ADFA-64D860543572}"/>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36360055-08F4-BB4A-A7F1-F1A87CBDB0F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4" name="직사각형 213">
                <a:extLst>
                  <a:ext uri="{FF2B5EF4-FFF2-40B4-BE49-F238E27FC236}">
                    <a16:creationId xmlns:a16="http://schemas.microsoft.com/office/drawing/2014/main" id="{3D848853-E6C4-5A40-A14B-D03670167456}"/>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AF2E78FD-62B7-A94E-A993-0E8D2502C705}"/>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6D5676A4-D7DA-564E-B468-1C839F3DC89C}"/>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AE623423-756B-5744-A0D9-CCA962FE5D39}"/>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A0EC7DC6-60CF-A044-8647-E9EE2F365338}"/>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5B1F24FD-BF0C-D643-A7D3-8060AEF3CCF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1A77DBD1-EC80-0A40-AA9A-E2F61450A022}"/>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03A5A941-DBAA-DB4F-A409-2B795823B44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99415AF4-9D24-C84A-9182-5B25EDDFA9E7}"/>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3" name="직사각형 222">
                <a:extLst>
                  <a:ext uri="{FF2B5EF4-FFF2-40B4-BE49-F238E27FC236}">
                    <a16:creationId xmlns:a16="http://schemas.microsoft.com/office/drawing/2014/main" id="{11C7B4CF-9855-3046-A3CC-DB9A4ED5149E}"/>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직사각형 223">
                <a:extLst>
                  <a:ext uri="{FF2B5EF4-FFF2-40B4-BE49-F238E27FC236}">
                    <a16:creationId xmlns:a16="http://schemas.microsoft.com/office/drawing/2014/main" id="{21658344-C580-E44D-84FE-E60D13D9B934}"/>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5" name="타원 224">
                <a:extLst>
                  <a:ext uri="{FF2B5EF4-FFF2-40B4-BE49-F238E27FC236}">
                    <a16:creationId xmlns:a16="http://schemas.microsoft.com/office/drawing/2014/main" id="{8B262341-5781-5D48-B1CB-FCBF859459D1}"/>
                  </a:ext>
                </a:extLst>
              </p:cNvPr>
              <p:cNvSpPr/>
              <p:nvPr/>
            </p:nvSpPr>
            <p:spPr>
              <a:xfrm>
                <a:off x="1379182"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6" name="직사각형 225">
                <a:extLst>
                  <a:ext uri="{FF2B5EF4-FFF2-40B4-BE49-F238E27FC236}">
                    <a16:creationId xmlns:a16="http://schemas.microsoft.com/office/drawing/2014/main" id="{B49C3392-1EA6-E342-BF8E-8972160582F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042DC4C9-F85D-3844-9CCB-367B8DD5B39B}"/>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8" name="직사각형 227">
                <a:extLst>
                  <a:ext uri="{FF2B5EF4-FFF2-40B4-BE49-F238E27FC236}">
                    <a16:creationId xmlns:a16="http://schemas.microsoft.com/office/drawing/2014/main" id="{17E1DC22-4562-4F4D-8A76-ADCBD83A1F29}"/>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9" name="직사각형 228">
                <a:extLst>
                  <a:ext uri="{FF2B5EF4-FFF2-40B4-BE49-F238E27FC236}">
                    <a16:creationId xmlns:a16="http://schemas.microsoft.com/office/drawing/2014/main" id="{19E13912-470B-8E46-B48C-1E0F40F62F10}"/>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1" name="타원 230">
                <a:extLst>
                  <a:ext uri="{FF2B5EF4-FFF2-40B4-BE49-F238E27FC236}">
                    <a16:creationId xmlns:a16="http://schemas.microsoft.com/office/drawing/2014/main" id="{AD29B8AD-CEDA-FB4B-9B03-C3AECD8F8A6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직사각형 231">
                <a:extLst>
                  <a:ext uri="{FF2B5EF4-FFF2-40B4-BE49-F238E27FC236}">
                    <a16:creationId xmlns:a16="http://schemas.microsoft.com/office/drawing/2014/main" id="{0060556C-DEAC-C742-B8A6-1AFA15E78293}"/>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3" name="직선 연결선 133">
                <a:extLst>
                  <a:ext uri="{FF2B5EF4-FFF2-40B4-BE49-F238E27FC236}">
                    <a16:creationId xmlns:a16="http://schemas.microsoft.com/office/drawing/2014/main" id="{1ACFFE23-5482-934D-9847-F5204C92E45B}"/>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4" name="직선 연결선 131">
                <a:extLst>
                  <a:ext uri="{FF2B5EF4-FFF2-40B4-BE49-F238E27FC236}">
                    <a16:creationId xmlns:a16="http://schemas.microsoft.com/office/drawing/2014/main" id="{043CD1A9-464C-8F49-8805-293EA748E525}"/>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6" name="타원 235">
                <a:extLst>
                  <a:ext uri="{FF2B5EF4-FFF2-40B4-BE49-F238E27FC236}">
                    <a16:creationId xmlns:a16="http://schemas.microsoft.com/office/drawing/2014/main" id="{351EB182-775C-F844-98E4-8BA832D92447}"/>
                  </a:ext>
                </a:extLst>
              </p:cNvPr>
              <p:cNvSpPr/>
              <p:nvPr/>
            </p:nvSpPr>
            <p:spPr>
              <a:xfrm>
                <a:off x="1728126"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3E6789B5-15B0-EC4F-8A44-193B7F8B5676}"/>
                  </a:ext>
                </a:extLst>
              </p:cNvPr>
              <p:cNvSpPr/>
              <p:nvPr/>
            </p:nvSpPr>
            <p:spPr>
              <a:xfrm>
                <a:off x="2084544"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타원 237">
                <a:extLst>
                  <a:ext uri="{FF2B5EF4-FFF2-40B4-BE49-F238E27FC236}">
                    <a16:creationId xmlns:a16="http://schemas.microsoft.com/office/drawing/2014/main" id="{DFDA1FAD-772F-E043-95CD-C584B7C8D6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9" name="직사각형 238">
                <a:extLst>
                  <a:ext uri="{FF2B5EF4-FFF2-40B4-BE49-F238E27FC236}">
                    <a16:creationId xmlns:a16="http://schemas.microsoft.com/office/drawing/2014/main" id="{F521A0CF-5DB8-4741-AB98-C126506A281F}"/>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40" name="타원 239">
                <a:extLst>
                  <a:ext uri="{FF2B5EF4-FFF2-40B4-BE49-F238E27FC236}">
                    <a16:creationId xmlns:a16="http://schemas.microsoft.com/office/drawing/2014/main" id="{B9C252E3-909B-A341-975D-1BAF9C27466F}"/>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1" name="직사각형 240">
                <a:extLst>
                  <a:ext uri="{FF2B5EF4-FFF2-40B4-BE49-F238E27FC236}">
                    <a16:creationId xmlns:a16="http://schemas.microsoft.com/office/drawing/2014/main" id="{A0E198F3-8568-F345-869A-78EF89A53ED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2" name="직사각형 241">
                <a:extLst>
                  <a:ext uri="{FF2B5EF4-FFF2-40B4-BE49-F238E27FC236}">
                    <a16:creationId xmlns:a16="http://schemas.microsoft.com/office/drawing/2014/main" id="{AFEAE1A0-7958-9744-9AE6-789340F19E0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61B1AF5-2D28-5846-A9A5-5073D2DAC6CC}"/>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4" name="직선 화살표 연결선 243">
                <a:extLst>
                  <a:ext uri="{FF2B5EF4-FFF2-40B4-BE49-F238E27FC236}">
                    <a16:creationId xmlns:a16="http://schemas.microsoft.com/office/drawing/2014/main" id="{506CC9A6-8F36-D847-969D-B2A82C27B037}"/>
                  </a:ext>
                </a:extLst>
              </p:cNvPr>
              <p:cNvCxnSpPr>
                <a:cxnSpLocks/>
              </p:cNvCxnSpPr>
              <p:nvPr/>
            </p:nvCxnSpPr>
            <p:spPr>
              <a:xfrm>
                <a:off x="1381545" y="2446603"/>
                <a:ext cx="37943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5" name="직사각형 244">
                <a:extLst>
                  <a:ext uri="{FF2B5EF4-FFF2-40B4-BE49-F238E27FC236}">
                    <a16:creationId xmlns:a16="http://schemas.microsoft.com/office/drawing/2014/main" id="{651D888D-BB01-174A-9542-2F897A9DE8C8}"/>
                  </a:ext>
                </a:extLst>
              </p:cNvPr>
              <p:cNvSpPr/>
              <p:nvPr/>
            </p:nvSpPr>
            <p:spPr>
              <a:xfrm>
                <a:off x="1198302" y="2321753"/>
                <a:ext cx="709590" cy="215444"/>
              </a:xfrm>
              <a:prstGeom prst="rect">
                <a:avLst/>
              </a:prstGeom>
            </p:spPr>
            <p:txBody>
              <a:bodyPr wrap="square">
                <a:spAutoFit/>
              </a:bodyPr>
              <a:lstStyle/>
              <a:p>
                <a:pPr algn="ctr"/>
                <a:r>
                  <a:rPr lang="en-US" altLang="ko-KR" sz="800" b="1" dirty="0"/>
                  <a:t>stride = 2</a:t>
                </a:r>
                <a:endParaRPr lang="ko-KR" altLang="en-US" sz="800" b="1" dirty="0"/>
              </a:p>
            </p:txBody>
          </p:sp>
          <p:sp>
            <p:nvSpPr>
              <p:cNvPr id="246" name="타원 245">
                <a:extLst>
                  <a:ext uri="{FF2B5EF4-FFF2-40B4-BE49-F238E27FC236}">
                    <a16:creationId xmlns:a16="http://schemas.microsoft.com/office/drawing/2014/main" id="{FC380B25-49EF-F043-BC0A-3EF2194F6C01}"/>
                  </a:ext>
                </a:extLst>
              </p:cNvPr>
              <p:cNvSpPr/>
              <p:nvPr/>
            </p:nvSpPr>
            <p:spPr>
              <a:xfrm>
                <a:off x="1042881"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grpSp>
        <p:grpSp>
          <p:nvGrpSpPr>
            <p:cNvPr id="129" name="그룹 128">
              <a:extLst>
                <a:ext uri="{FF2B5EF4-FFF2-40B4-BE49-F238E27FC236}">
                  <a16:creationId xmlns:a16="http://schemas.microsoft.com/office/drawing/2014/main" id="{5F78B461-25D2-CF41-8B7A-0ACB3085BF4D}"/>
                </a:ext>
              </a:extLst>
            </p:cNvPr>
            <p:cNvGrpSpPr/>
            <p:nvPr/>
          </p:nvGrpSpPr>
          <p:grpSpPr>
            <a:xfrm>
              <a:off x="6249120" y="2346465"/>
              <a:ext cx="2214055" cy="1880590"/>
              <a:chOff x="6095417" y="3409470"/>
              <a:chExt cx="1214400" cy="1031496"/>
            </a:xfrm>
          </p:grpSpPr>
          <p:sp>
            <p:nvSpPr>
              <p:cNvPr id="149" name="직사각형 148">
                <a:extLst>
                  <a:ext uri="{FF2B5EF4-FFF2-40B4-BE49-F238E27FC236}">
                    <a16:creationId xmlns:a16="http://schemas.microsoft.com/office/drawing/2014/main" id="{9C4E8825-3DE5-9844-87F9-6E246C704E6B}"/>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B380491-9599-7143-804A-C5F6D1A52E3F}"/>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E6AC3CCB-794D-D242-9330-94C871E68C85}"/>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DB69666E-BCD8-4449-8090-6882549F9DC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46692128-51E1-244B-AB49-63C0A03A819B}"/>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ECB5F352-5973-3144-9A5F-C440B415B2F3}"/>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6F55EA06-AB94-8844-8C17-653D4979CF8C}"/>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6" name="직사각형 155">
                <a:extLst>
                  <a:ext uri="{FF2B5EF4-FFF2-40B4-BE49-F238E27FC236}">
                    <a16:creationId xmlns:a16="http://schemas.microsoft.com/office/drawing/2014/main" id="{2A682063-F5E0-AD48-BCF7-98C7C11BFA77}"/>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EDC1C570-DA6A-574F-AFB9-04FBB3E30111}"/>
                  </a:ext>
                </a:extLst>
              </p:cNvPr>
              <p:cNvSpPr/>
              <p:nvPr/>
            </p:nvSpPr>
            <p:spPr>
              <a:xfrm>
                <a:off x="6608636"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8" name="직사각형 157">
                <a:extLst>
                  <a:ext uri="{FF2B5EF4-FFF2-40B4-BE49-F238E27FC236}">
                    <a16:creationId xmlns:a16="http://schemas.microsoft.com/office/drawing/2014/main" id="{1FA0B2A9-C015-DC40-9FFF-D83D75E6D809}"/>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4594C6CF-252F-DB40-B909-3167C31FD701}"/>
                  </a:ext>
                </a:extLst>
              </p:cNvPr>
              <p:cNvSpPr/>
              <p:nvPr/>
            </p:nvSpPr>
            <p:spPr>
              <a:xfrm>
                <a:off x="6951331"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0" name="직사각형 159">
                <a:extLst>
                  <a:ext uri="{FF2B5EF4-FFF2-40B4-BE49-F238E27FC236}">
                    <a16:creationId xmlns:a16="http://schemas.microsoft.com/office/drawing/2014/main" id="{597F0E2F-0462-E54E-8A46-C55F21F2AD5F}"/>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CC2C364B-36F3-344A-AFC8-CE8771110822}"/>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2" name="직사각형 161">
                <a:extLst>
                  <a:ext uri="{FF2B5EF4-FFF2-40B4-BE49-F238E27FC236}">
                    <a16:creationId xmlns:a16="http://schemas.microsoft.com/office/drawing/2014/main" id="{93559C6C-2109-FE4B-B804-00E8722D7BF9}"/>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3" name="직선 연결선 221">
                <a:extLst>
                  <a:ext uri="{FF2B5EF4-FFF2-40B4-BE49-F238E27FC236}">
                    <a16:creationId xmlns:a16="http://schemas.microsoft.com/office/drawing/2014/main" id="{D0E9CCE3-E8EB-B340-8591-90ED3E279A18}"/>
                  </a:ext>
                </a:extLst>
              </p:cNvPr>
              <p:cNvCxnSpPr>
                <a:cxnSpLocks/>
              </p:cNvCxnSpPr>
              <p:nvPr/>
            </p:nvCxnSpPr>
            <p:spPr>
              <a:xfrm flipV="1">
                <a:off x="6445518" y="3409470"/>
                <a:ext cx="0" cy="10314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4" name="직선 연결선 222">
                <a:extLst>
                  <a:ext uri="{FF2B5EF4-FFF2-40B4-BE49-F238E27FC236}">
                    <a16:creationId xmlns:a16="http://schemas.microsoft.com/office/drawing/2014/main" id="{48B56C71-7469-F848-9545-CF3CD413168B}"/>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30" name="TextBox 129">
              <a:extLst>
                <a:ext uri="{FF2B5EF4-FFF2-40B4-BE49-F238E27FC236}">
                  <a16:creationId xmlns:a16="http://schemas.microsoft.com/office/drawing/2014/main" id="{A5CFE1AC-8C57-4B4E-B3C7-A1586217C728}"/>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1" name="화살표: 오른쪽 17">
              <a:extLst>
                <a:ext uri="{FF2B5EF4-FFF2-40B4-BE49-F238E27FC236}">
                  <a16:creationId xmlns:a16="http://schemas.microsoft.com/office/drawing/2014/main" id="{12D9E494-64B4-EC41-9304-CEBA85DC5C48}"/>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2" name="그룹 131">
              <a:extLst>
                <a:ext uri="{FF2B5EF4-FFF2-40B4-BE49-F238E27FC236}">
                  <a16:creationId xmlns:a16="http://schemas.microsoft.com/office/drawing/2014/main" id="{6E4C139A-26DD-E147-98B1-F7B7C3A90076}"/>
                </a:ext>
              </a:extLst>
            </p:cNvPr>
            <p:cNvGrpSpPr/>
            <p:nvPr/>
          </p:nvGrpSpPr>
          <p:grpSpPr>
            <a:xfrm>
              <a:off x="6288544" y="4390169"/>
              <a:ext cx="2104915" cy="2166081"/>
              <a:chOff x="3251531" y="4260118"/>
              <a:chExt cx="1214400" cy="1249689"/>
            </a:xfrm>
          </p:grpSpPr>
          <p:sp>
            <p:nvSpPr>
              <p:cNvPr id="133" name="직사각형 132">
                <a:extLst>
                  <a:ext uri="{FF2B5EF4-FFF2-40B4-BE49-F238E27FC236}">
                    <a16:creationId xmlns:a16="http://schemas.microsoft.com/office/drawing/2014/main" id="{2BB01A94-7E78-694C-A089-7A5DDEA7AA81}"/>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83D965C1-93B0-F344-A04B-1D7E53CC3F97}"/>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D437CC48-79AB-484C-8B7F-3924E18B3DD1}"/>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E148B351-288C-4544-86B0-0AE651D992D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B6839B5C-D115-8242-845E-23ECCEF93244}"/>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36E7C47D-CF9D-924A-B3D6-A1B0EDABD376}"/>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6707C101-3DB5-8A47-979F-70805EDB8069}"/>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0" name="직사각형 139">
                <a:extLst>
                  <a:ext uri="{FF2B5EF4-FFF2-40B4-BE49-F238E27FC236}">
                    <a16:creationId xmlns:a16="http://schemas.microsoft.com/office/drawing/2014/main" id="{339312BB-8069-C445-9741-3509F9240829}"/>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F84449AA-C9BD-F84F-BBAD-5DC567DD8763}"/>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2" name="직사각형 141">
                <a:extLst>
                  <a:ext uri="{FF2B5EF4-FFF2-40B4-BE49-F238E27FC236}">
                    <a16:creationId xmlns:a16="http://schemas.microsoft.com/office/drawing/2014/main" id="{22349184-18BD-644F-9F36-573EC3515A01}"/>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AA1AE246-2EF3-6E48-A4F0-A9739E87BB21}"/>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4" name="직사각형 143">
                <a:extLst>
                  <a:ext uri="{FF2B5EF4-FFF2-40B4-BE49-F238E27FC236}">
                    <a16:creationId xmlns:a16="http://schemas.microsoft.com/office/drawing/2014/main" id="{633D87DD-5D31-E844-AA58-034DBCF1D582}"/>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3BAF14FA-4022-B347-B85C-2F8C9D2B154E}"/>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6" name="직사각형 145">
                <a:extLst>
                  <a:ext uri="{FF2B5EF4-FFF2-40B4-BE49-F238E27FC236}">
                    <a16:creationId xmlns:a16="http://schemas.microsoft.com/office/drawing/2014/main" id="{5F61A0F4-EC5F-F643-8D2F-AAC8ECA06E5E}"/>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7" name="직선 연결선 249">
                <a:extLst>
                  <a:ext uri="{FF2B5EF4-FFF2-40B4-BE49-F238E27FC236}">
                    <a16:creationId xmlns:a16="http://schemas.microsoft.com/office/drawing/2014/main" id="{0B6BDA35-7F7B-9B42-9FF7-B1CBF22ABCBF}"/>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8" name="직선 연결선 250">
                <a:extLst>
                  <a:ext uri="{FF2B5EF4-FFF2-40B4-BE49-F238E27FC236}">
                    <a16:creationId xmlns:a16="http://schemas.microsoft.com/office/drawing/2014/main" id="{29B6998D-C6B7-5241-8A5A-DC95E3EC0A4A}"/>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24" name="직사각형 123">
            <a:extLst>
              <a:ext uri="{FF2B5EF4-FFF2-40B4-BE49-F238E27FC236}">
                <a16:creationId xmlns:a16="http://schemas.microsoft.com/office/drawing/2014/main" id="{C8B749FA-9765-704C-A349-56879F245D7A}"/>
              </a:ext>
            </a:extLst>
          </p:cNvPr>
          <p:cNvSpPr/>
          <p:nvPr/>
        </p:nvSpPr>
        <p:spPr>
          <a:xfrm>
            <a:off x="1210477" y="3190094"/>
            <a:ext cx="1105947" cy="253916"/>
          </a:xfrm>
          <a:prstGeom prst="rect">
            <a:avLst/>
          </a:prstGeom>
        </p:spPr>
        <p:txBody>
          <a:bodyPr wrap="square">
            <a:spAutoFit/>
          </a:bodyPr>
          <a:lstStyle/>
          <a:p>
            <a:pPr algn="ctr"/>
            <a:r>
              <a:rPr lang="en-US" altLang="ko-KR" sz="1050" b="1" dirty="0"/>
              <a:t>Non available</a:t>
            </a:r>
            <a:endParaRPr lang="ko-KR" altLang="en-US" sz="1050" b="1" dirty="0"/>
          </a:p>
        </p:txBody>
      </p:sp>
      <p:sp>
        <p:nvSpPr>
          <p:cNvPr id="125" name="직사각형 124">
            <a:extLst>
              <a:ext uri="{FF2B5EF4-FFF2-40B4-BE49-F238E27FC236}">
                <a16:creationId xmlns:a16="http://schemas.microsoft.com/office/drawing/2014/main" id="{9A39CDD5-FA7C-6F4D-9B98-A0C7331A19A6}"/>
              </a:ext>
            </a:extLst>
          </p:cNvPr>
          <p:cNvSpPr/>
          <p:nvPr/>
        </p:nvSpPr>
        <p:spPr>
          <a:xfrm>
            <a:off x="2352953" y="3036292"/>
            <a:ext cx="246927" cy="546863"/>
          </a:xfrm>
          <a:prstGeom prst="rect">
            <a:avLst/>
          </a:prstGeom>
          <a:noFill/>
          <a:ln w="381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19" name="직사각형 118">
            <a:extLst>
              <a:ext uri="{FF2B5EF4-FFF2-40B4-BE49-F238E27FC236}">
                <a16:creationId xmlns:a16="http://schemas.microsoft.com/office/drawing/2014/main" id="{67111568-0764-014B-9622-287C0F65726E}"/>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
        <p:nvSpPr>
          <p:cNvPr id="120" name="직사각형 119">
            <a:extLst>
              <a:ext uri="{FF2B5EF4-FFF2-40B4-BE49-F238E27FC236}">
                <a16:creationId xmlns:a16="http://schemas.microsoft.com/office/drawing/2014/main" id="{751290BC-E88A-9843-8122-12E7AED4D24D}"/>
              </a:ext>
            </a:extLst>
          </p:cNvPr>
          <p:cNvSpPr/>
          <p:nvPr/>
        </p:nvSpPr>
        <p:spPr>
          <a:xfrm>
            <a:off x="3187778" y="3029786"/>
            <a:ext cx="853262" cy="546863"/>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Tree>
    <p:extLst>
      <p:ext uri="{BB962C8B-B14F-4D97-AF65-F5344CB8AC3E}">
        <p14:creationId xmlns:p14="http://schemas.microsoft.com/office/powerpoint/2010/main" val="2944433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B542901-EBB4-074A-A52D-189BDE246783}"/>
              </a:ext>
            </a:extLst>
          </p:cNvPr>
          <p:cNvSpPr>
            <a:spLocks noGrp="1"/>
          </p:cNvSpPr>
          <p:nvPr>
            <p:ph type="title"/>
          </p:nvPr>
        </p:nvSpPr>
        <p:spPr/>
        <p:txBody>
          <a:bodyPr/>
          <a:lstStyle/>
          <a:p>
            <a:r>
              <a:rPr kumimoji="1" lang="en-US" altLang="ko-KR" dirty="0"/>
              <a:t>Introduction</a:t>
            </a:r>
            <a:endParaRPr kumimoji="1" lang="ko-KR" altLang="en-US" dirty="0"/>
          </a:p>
        </p:txBody>
      </p:sp>
      <p:sp>
        <p:nvSpPr>
          <p:cNvPr id="3" name="내용 개체 틀 2">
            <a:extLst>
              <a:ext uri="{FF2B5EF4-FFF2-40B4-BE49-F238E27FC236}">
                <a16:creationId xmlns:a16="http://schemas.microsoft.com/office/drawing/2014/main" id="{4DD98C2E-DE13-3249-910A-705BBF7FBE4E}"/>
              </a:ext>
            </a:extLst>
          </p:cNvPr>
          <p:cNvSpPr>
            <a:spLocks noGrp="1"/>
          </p:cNvSpPr>
          <p:nvPr>
            <p:ph idx="1"/>
          </p:nvPr>
        </p:nvSpPr>
        <p:spPr/>
        <p:txBody>
          <a:bodyPr/>
          <a:lstStyle/>
          <a:p>
            <a:r>
              <a:rPr lang="en-US" altLang="ko-KR" dirty="0"/>
              <a:t>Diagram of the CCLM in VTM-2.0.1</a:t>
            </a:r>
            <a:endParaRPr kumimoji="1" lang="ko-KR" altLang="en-US" dirty="0"/>
          </a:p>
        </p:txBody>
      </p:sp>
      <p:grpSp>
        <p:nvGrpSpPr>
          <p:cNvPr id="4" name="그룹 3">
            <a:extLst>
              <a:ext uri="{FF2B5EF4-FFF2-40B4-BE49-F238E27FC236}">
                <a16:creationId xmlns:a16="http://schemas.microsoft.com/office/drawing/2014/main" id="{E729634C-676D-064C-8993-12C6B358B763}"/>
              </a:ext>
            </a:extLst>
          </p:cNvPr>
          <p:cNvGrpSpPr/>
          <p:nvPr/>
        </p:nvGrpSpPr>
        <p:grpSpPr>
          <a:xfrm>
            <a:off x="55901" y="1717287"/>
            <a:ext cx="8832553" cy="5051503"/>
            <a:chOff x="55901" y="1717287"/>
            <a:chExt cx="8832553" cy="5051503"/>
          </a:xfrm>
        </p:grpSpPr>
        <p:sp>
          <p:nvSpPr>
            <p:cNvPr id="240" name="직사각형 239">
              <a:extLst>
                <a:ext uri="{FF2B5EF4-FFF2-40B4-BE49-F238E27FC236}">
                  <a16:creationId xmlns:a16="http://schemas.microsoft.com/office/drawing/2014/main" id="{71C18575-4098-2249-B1DA-8D2D5CBA16D9}"/>
                </a:ext>
              </a:extLst>
            </p:cNvPr>
            <p:cNvSpPr/>
            <p:nvPr/>
          </p:nvSpPr>
          <p:spPr>
            <a:xfrm>
              <a:off x="3764750" y="35692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1" name="직사각형 240">
              <a:extLst>
                <a:ext uri="{FF2B5EF4-FFF2-40B4-BE49-F238E27FC236}">
                  <a16:creationId xmlns:a16="http://schemas.microsoft.com/office/drawing/2014/main" id="{328D3A6B-0650-0040-AFD1-7B1880EB54F6}"/>
                </a:ext>
              </a:extLst>
            </p:cNvPr>
            <p:cNvSpPr/>
            <p:nvPr/>
          </p:nvSpPr>
          <p:spPr>
            <a:xfrm>
              <a:off x="3936098" y="35692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2" name="직사각형 241">
              <a:extLst>
                <a:ext uri="{FF2B5EF4-FFF2-40B4-BE49-F238E27FC236}">
                  <a16:creationId xmlns:a16="http://schemas.microsoft.com/office/drawing/2014/main" id="{E1933F93-2C27-8C4C-ADE0-E007088EDEA9}"/>
                </a:ext>
              </a:extLst>
            </p:cNvPr>
            <p:cNvSpPr/>
            <p:nvPr/>
          </p:nvSpPr>
          <p:spPr>
            <a:xfrm>
              <a:off x="4107445" y="356928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8BFBA8F-BE66-D34E-87A3-1EB7B1ECA7D1}"/>
                </a:ext>
              </a:extLst>
            </p:cNvPr>
            <p:cNvSpPr/>
            <p:nvPr/>
          </p:nvSpPr>
          <p:spPr>
            <a:xfrm>
              <a:off x="3593402"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4" name="직사각형 243">
              <a:extLst>
                <a:ext uri="{FF2B5EF4-FFF2-40B4-BE49-F238E27FC236}">
                  <a16:creationId xmlns:a16="http://schemas.microsoft.com/office/drawing/2014/main" id="{AD3AA78C-60FE-0940-BB61-983773C98302}"/>
                </a:ext>
              </a:extLst>
            </p:cNvPr>
            <p:cNvSpPr/>
            <p:nvPr/>
          </p:nvSpPr>
          <p:spPr>
            <a:xfrm>
              <a:off x="3764750"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5" name="직사각형 244">
              <a:extLst>
                <a:ext uri="{FF2B5EF4-FFF2-40B4-BE49-F238E27FC236}">
                  <a16:creationId xmlns:a16="http://schemas.microsoft.com/office/drawing/2014/main" id="{B98A08B5-40C9-5B4B-9840-730F4FF0072A}"/>
                </a:ext>
              </a:extLst>
            </p:cNvPr>
            <p:cNvSpPr/>
            <p:nvPr/>
          </p:nvSpPr>
          <p:spPr>
            <a:xfrm>
              <a:off x="3936098"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6" name="직사각형 245">
              <a:extLst>
                <a:ext uri="{FF2B5EF4-FFF2-40B4-BE49-F238E27FC236}">
                  <a16:creationId xmlns:a16="http://schemas.microsoft.com/office/drawing/2014/main" id="{D1503BCF-2AA9-1648-A7CE-D1BD109B4CFB}"/>
                </a:ext>
              </a:extLst>
            </p:cNvPr>
            <p:cNvSpPr/>
            <p:nvPr/>
          </p:nvSpPr>
          <p:spPr>
            <a:xfrm>
              <a:off x="4107445" y="3732727"/>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7" name="직사각형 246">
              <a:extLst>
                <a:ext uri="{FF2B5EF4-FFF2-40B4-BE49-F238E27FC236}">
                  <a16:creationId xmlns:a16="http://schemas.microsoft.com/office/drawing/2014/main" id="{C526FD50-E006-C04A-9AAB-F038104801A6}"/>
                </a:ext>
              </a:extLst>
            </p:cNvPr>
            <p:cNvSpPr/>
            <p:nvPr/>
          </p:nvSpPr>
          <p:spPr>
            <a:xfrm>
              <a:off x="3593402" y="3405850"/>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8" name="직사각형 247">
              <a:extLst>
                <a:ext uri="{FF2B5EF4-FFF2-40B4-BE49-F238E27FC236}">
                  <a16:creationId xmlns:a16="http://schemas.microsoft.com/office/drawing/2014/main" id="{9BD84122-7B12-9D4B-BA5B-1EB1932BCA72}"/>
                </a:ext>
              </a:extLst>
            </p:cNvPr>
            <p:cNvSpPr/>
            <p:nvPr/>
          </p:nvSpPr>
          <p:spPr>
            <a:xfrm>
              <a:off x="3764750" y="3405850"/>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9" name="직사각형 248">
              <a:extLst>
                <a:ext uri="{FF2B5EF4-FFF2-40B4-BE49-F238E27FC236}">
                  <a16:creationId xmlns:a16="http://schemas.microsoft.com/office/drawing/2014/main" id="{0977CB55-1F0E-F44B-952C-CAFF5B1A708D}"/>
                </a:ext>
              </a:extLst>
            </p:cNvPr>
            <p:cNvSpPr/>
            <p:nvPr/>
          </p:nvSpPr>
          <p:spPr>
            <a:xfrm>
              <a:off x="3936098" y="3405850"/>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0" name="직사각형 249">
              <a:extLst>
                <a:ext uri="{FF2B5EF4-FFF2-40B4-BE49-F238E27FC236}">
                  <a16:creationId xmlns:a16="http://schemas.microsoft.com/office/drawing/2014/main" id="{E4DBB8EC-0853-1149-9B6E-59600CC090E0}"/>
                </a:ext>
              </a:extLst>
            </p:cNvPr>
            <p:cNvSpPr/>
            <p:nvPr/>
          </p:nvSpPr>
          <p:spPr>
            <a:xfrm>
              <a:off x="4107445" y="3405850"/>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1" name="직사각형 250">
              <a:extLst>
                <a:ext uri="{FF2B5EF4-FFF2-40B4-BE49-F238E27FC236}">
                  <a16:creationId xmlns:a16="http://schemas.microsoft.com/office/drawing/2014/main" id="{04985D9C-A39A-0240-BD73-7D9792C3EE40}"/>
                </a:ext>
              </a:extLst>
            </p:cNvPr>
            <p:cNvSpPr/>
            <p:nvPr/>
          </p:nvSpPr>
          <p:spPr>
            <a:xfrm>
              <a:off x="3422055" y="356928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52" name="직사각형 251">
              <a:extLst>
                <a:ext uri="{FF2B5EF4-FFF2-40B4-BE49-F238E27FC236}">
                  <a16:creationId xmlns:a16="http://schemas.microsoft.com/office/drawing/2014/main" id="{2B042B31-156F-F745-BCA7-AEF00339D820}"/>
                </a:ext>
              </a:extLst>
            </p:cNvPr>
            <p:cNvSpPr/>
            <p:nvPr/>
          </p:nvSpPr>
          <p:spPr>
            <a:xfrm>
              <a:off x="3422055" y="3732727"/>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53" name="직사각형 252">
              <a:extLst>
                <a:ext uri="{FF2B5EF4-FFF2-40B4-BE49-F238E27FC236}">
                  <a16:creationId xmlns:a16="http://schemas.microsoft.com/office/drawing/2014/main" id="{762EAF9D-0D3F-A84E-9DF9-96B759513F2F}"/>
                </a:ext>
              </a:extLst>
            </p:cNvPr>
            <p:cNvSpPr/>
            <p:nvPr/>
          </p:nvSpPr>
          <p:spPr>
            <a:xfrm>
              <a:off x="3593402" y="3569288"/>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254" name="직선 연결선 221">
              <a:extLst>
                <a:ext uri="{FF2B5EF4-FFF2-40B4-BE49-F238E27FC236}">
                  <a16:creationId xmlns:a16="http://schemas.microsoft.com/office/drawing/2014/main" id="{03ED7E15-D749-5740-AC80-9459E6B5345D}"/>
                </a:ext>
              </a:extLst>
            </p:cNvPr>
            <p:cNvCxnSpPr>
              <a:cxnSpLocks/>
            </p:cNvCxnSpPr>
            <p:nvPr/>
          </p:nvCxnSpPr>
          <p:spPr>
            <a:xfrm flipV="1">
              <a:off x="3601632" y="3051359"/>
              <a:ext cx="0" cy="10314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55" name="직선 연결선 222">
              <a:extLst>
                <a:ext uri="{FF2B5EF4-FFF2-40B4-BE49-F238E27FC236}">
                  <a16:creationId xmlns:a16="http://schemas.microsoft.com/office/drawing/2014/main" id="{8BC54059-01F9-D943-9392-813D24D1C466}"/>
                </a:ext>
              </a:extLst>
            </p:cNvPr>
            <p:cNvCxnSpPr>
              <a:cxnSpLocks/>
            </p:cNvCxnSpPr>
            <p:nvPr/>
          </p:nvCxnSpPr>
          <p:spPr>
            <a:xfrm>
              <a:off x="3251531" y="3569288"/>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6" name="직사각형 255">
              <a:extLst>
                <a:ext uri="{FF2B5EF4-FFF2-40B4-BE49-F238E27FC236}">
                  <a16:creationId xmlns:a16="http://schemas.microsoft.com/office/drawing/2014/main" id="{3DFB1EF0-7ECB-6043-8CC2-BAB835501015}"/>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7" name="직사각형 256">
              <a:extLst>
                <a:ext uri="{FF2B5EF4-FFF2-40B4-BE49-F238E27FC236}">
                  <a16:creationId xmlns:a16="http://schemas.microsoft.com/office/drawing/2014/main" id="{A5C873A9-9E86-7748-B36C-AEF0FDD3E5D0}"/>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8" name="직사각형 257">
              <a:extLst>
                <a:ext uri="{FF2B5EF4-FFF2-40B4-BE49-F238E27FC236}">
                  <a16:creationId xmlns:a16="http://schemas.microsoft.com/office/drawing/2014/main" id="{0827DA96-DAF7-4C44-9C03-82D46611C79D}"/>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59" name="직사각형 258">
              <a:extLst>
                <a:ext uri="{FF2B5EF4-FFF2-40B4-BE49-F238E27FC236}">
                  <a16:creationId xmlns:a16="http://schemas.microsoft.com/office/drawing/2014/main" id="{E131214D-6E2A-6B4C-B233-4AE04551F9EF}"/>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0" name="직사각형 259">
              <a:extLst>
                <a:ext uri="{FF2B5EF4-FFF2-40B4-BE49-F238E27FC236}">
                  <a16:creationId xmlns:a16="http://schemas.microsoft.com/office/drawing/2014/main" id="{88A56E3A-207B-6E44-952D-DA62D494ABCB}"/>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1" name="직사각형 260">
              <a:extLst>
                <a:ext uri="{FF2B5EF4-FFF2-40B4-BE49-F238E27FC236}">
                  <a16:creationId xmlns:a16="http://schemas.microsoft.com/office/drawing/2014/main" id="{65B1EB84-B7B8-214D-912E-F52B18382E81}"/>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2" name="직사각형 261">
              <a:extLst>
                <a:ext uri="{FF2B5EF4-FFF2-40B4-BE49-F238E27FC236}">
                  <a16:creationId xmlns:a16="http://schemas.microsoft.com/office/drawing/2014/main" id="{2F21547F-685D-E340-B7D0-FD6D15346F60}"/>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3" name="직사각형 262">
              <a:extLst>
                <a:ext uri="{FF2B5EF4-FFF2-40B4-BE49-F238E27FC236}">
                  <a16:creationId xmlns:a16="http://schemas.microsoft.com/office/drawing/2014/main" id="{F87F0FEB-E9DD-1C4E-9434-1CCBB2BD5DF6}"/>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4" name="직사각형 263">
              <a:extLst>
                <a:ext uri="{FF2B5EF4-FFF2-40B4-BE49-F238E27FC236}">
                  <a16:creationId xmlns:a16="http://schemas.microsoft.com/office/drawing/2014/main" id="{40CB8499-4FC9-DB42-AC49-A80551468ABF}"/>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5" name="직사각형 264">
              <a:extLst>
                <a:ext uri="{FF2B5EF4-FFF2-40B4-BE49-F238E27FC236}">
                  <a16:creationId xmlns:a16="http://schemas.microsoft.com/office/drawing/2014/main" id="{D0D1A46B-49B6-EB4D-A8DB-77144DB6A128}"/>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6" name="직사각형 265">
              <a:extLst>
                <a:ext uri="{FF2B5EF4-FFF2-40B4-BE49-F238E27FC236}">
                  <a16:creationId xmlns:a16="http://schemas.microsoft.com/office/drawing/2014/main" id="{E131A843-1F01-7E4A-AAA3-831A740A7B3A}"/>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67" name="직사각형 266">
              <a:extLst>
                <a:ext uri="{FF2B5EF4-FFF2-40B4-BE49-F238E27FC236}">
                  <a16:creationId xmlns:a16="http://schemas.microsoft.com/office/drawing/2014/main" id="{63C66AE9-1AFC-C449-B27B-8C8B50C61CE9}"/>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8" name="직사각형 267">
              <a:extLst>
                <a:ext uri="{FF2B5EF4-FFF2-40B4-BE49-F238E27FC236}">
                  <a16:creationId xmlns:a16="http://schemas.microsoft.com/office/drawing/2014/main" id="{C7C8667C-252F-A644-8D05-4665C27069E4}"/>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69" name="직사각형 268">
              <a:extLst>
                <a:ext uri="{FF2B5EF4-FFF2-40B4-BE49-F238E27FC236}">
                  <a16:creationId xmlns:a16="http://schemas.microsoft.com/office/drawing/2014/main" id="{B7503D83-B45A-1F43-8A28-AB4EF00D5618}"/>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270" name="직선 연결선 249">
              <a:extLst>
                <a:ext uri="{FF2B5EF4-FFF2-40B4-BE49-F238E27FC236}">
                  <a16:creationId xmlns:a16="http://schemas.microsoft.com/office/drawing/2014/main" id="{F8126921-1CA5-4943-B7D2-DBB6493A05C4}"/>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71" name="직선 연결선 250">
              <a:extLst>
                <a:ext uri="{FF2B5EF4-FFF2-40B4-BE49-F238E27FC236}">
                  <a16:creationId xmlns:a16="http://schemas.microsoft.com/office/drawing/2014/main" id="{CB35F1FF-B92B-034B-9198-353BD6A4277C}"/>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72" name="연결선: 꺾임 36">
              <a:extLst>
                <a:ext uri="{FF2B5EF4-FFF2-40B4-BE49-F238E27FC236}">
                  <a16:creationId xmlns:a16="http://schemas.microsoft.com/office/drawing/2014/main" id="{E793797B-F58A-CB4C-8DAA-6CEAE1F56432}"/>
                </a:ext>
              </a:extLst>
            </p:cNvPr>
            <p:cNvCxnSpPr>
              <a:cxnSpLocks/>
              <a:stCxn id="304" idx="3"/>
              <a:endCxn id="308" idx="0"/>
            </p:cNvCxnSpPr>
            <p:nvPr/>
          </p:nvCxnSpPr>
          <p:spPr>
            <a:xfrm>
              <a:off x="5622747" y="3592889"/>
              <a:ext cx="484448" cy="241899"/>
            </a:xfrm>
            <a:prstGeom prst="bentConnector2">
              <a:avLst/>
            </a:prstGeom>
            <a:ln>
              <a:tailEnd type="triangle"/>
            </a:ln>
          </p:spPr>
          <p:style>
            <a:lnRef idx="3">
              <a:schemeClr val="dk1"/>
            </a:lnRef>
            <a:fillRef idx="0">
              <a:schemeClr val="dk1"/>
            </a:fillRef>
            <a:effectRef idx="2">
              <a:schemeClr val="dk1"/>
            </a:effectRef>
            <a:fontRef idx="minor">
              <a:schemeClr val="tx1"/>
            </a:fontRef>
          </p:style>
        </p:cxnSp>
        <p:cxnSp>
          <p:nvCxnSpPr>
            <p:cNvPr id="273" name="연결선: 꺾임 278">
              <a:extLst>
                <a:ext uri="{FF2B5EF4-FFF2-40B4-BE49-F238E27FC236}">
                  <a16:creationId xmlns:a16="http://schemas.microsoft.com/office/drawing/2014/main" id="{48929F5F-E882-7948-89B1-C8582ACFD212}"/>
                </a:ext>
              </a:extLst>
            </p:cNvPr>
            <p:cNvCxnSpPr>
              <a:cxnSpLocks/>
              <a:stCxn id="304" idx="3"/>
              <a:endCxn id="310" idx="0"/>
            </p:cNvCxnSpPr>
            <p:nvPr/>
          </p:nvCxnSpPr>
          <p:spPr>
            <a:xfrm>
              <a:off x="5622747" y="3592889"/>
              <a:ext cx="2158200" cy="217648"/>
            </a:xfrm>
            <a:prstGeom prst="bentConnector2">
              <a:avLst/>
            </a:prstGeom>
            <a:ln>
              <a:tailEnd type="triangle"/>
            </a:ln>
          </p:spPr>
          <p:style>
            <a:lnRef idx="3">
              <a:schemeClr val="dk1"/>
            </a:lnRef>
            <a:fillRef idx="0">
              <a:schemeClr val="dk1"/>
            </a:fillRef>
            <a:effectRef idx="2">
              <a:schemeClr val="dk1"/>
            </a:effectRef>
            <a:fontRef idx="minor">
              <a:schemeClr val="tx1"/>
            </a:fontRef>
          </p:style>
        </p:cxnSp>
        <p:grpSp>
          <p:nvGrpSpPr>
            <p:cNvPr id="274" name="그룹 273">
              <a:extLst>
                <a:ext uri="{FF2B5EF4-FFF2-40B4-BE49-F238E27FC236}">
                  <a16:creationId xmlns:a16="http://schemas.microsoft.com/office/drawing/2014/main" id="{DF429A1C-572B-704E-8608-E1FF22D2BC5A}"/>
                </a:ext>
              </a:extLst>
            </p:cNvPr>
            <p:cNvGrpSpPr/>
            <p:nvPr/>
          </p:nvGrpSpPr>
          <p:grpSpPr>
            <a:xfrm>
              <a:off x="5827565" y="3810538"/>
              <a:ext cx="2362546" cy="548897"/>
              <a:chOff x="8016590" y="2939711"/>
              <a:chExt cx="3481349" cy="808830"/>
            </a:xfrm>
          </p:grpSpPr>
          <p:sp>
            <p:nvSpPr>
              <p:cNvPr id="307" name="직사각형 306">
                <a:extLst>
                  <a:ext uri="{FF2B5EF4-FFF2-40B4-BE49-F238E27FC236}">
                    <a16:creationId xmlns:a16="http://schemas.microsoft.com/office/drawing/2014/main" id="{F406B3F5-B37F-FC4D-8490-F8CB5D0471A8}"/>
                  </a:ext>
                </a:extLst>
              </p:cNvPr>
              <p:cNvSpPr/>
              <p:nvPr/>
            </p:nvSpPr>
            <p:spPr>
              <a:xfrm>
                <a:off x="8811103" y="3118554"/>
                <a:ext cx="1101963" cy="483642"/>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r>
                  <a:rPr lang="en-US" altLang="ko-KR" sz="600" b="1" dirty="0">
                    <a:solidFill>
                      <a:schemeClr val="tx1"/>
                    </a:solidFill>
                  </a:rPr>
                  <a:t>Down sampled</a:t>
                </a:r>
                <a:br>
                  <a:rPr lang="en-US" altLang="ko-KR" sz="600" b="1" dirty="0">
                    <a:solidFill>
                      <a:schemeClr val="tx1"/>
                    </a:solidFill>
                  </a:rPr>
                </a:br>
                <a:r>
                  <a:rPr lang="en-US" altLang="ko-KR" sz="600" b="1" dirty="0" err="1">
                    <a:solidFill>
                      <a:schemeClr val="tx1"/>
                    </a:solidFill>
                  </a:rPr>
                  <a:t>Luma</a:t>
                </a:r>
                <a:r>
                  <a:rPr lang="en-US" altLang="ko-KR" sz="600" b="1" dirty="0">
                    <a:solidFill>
                      <a:schemeClr val="tx1"/>
                    </a:solidFill>
                  </a:rPr>
                  <a:t> PU</a:t>
                </a:r>
                <a:endParaRPr lang="ko-KR" altLang="en-US" sz="600" b="1" dirty="0">
                  <a:solidFill>
                    <a:schemeClr val="tx1"/>
                  </a:solidFill>
                </a:endParaRPr>
              </a:p>
            </p:txBody>
          </p:sp>
          <mc:AlternateContent xmlns:mc="http://schemas.openxmlformats.org/markup-compatibility/2006" xmlns:a14="http://schemas.microsoft.com/office/drawing/2010/main">
            <mc:Choice Requires="a14">
              <p:sp>
                <p:nvSpPr>
                  <p:cNvPr id="308" name="TextBox 307">
                    <a:extLst>
                      <a:ext uri="{FF2B5EF4-FFF2-40B4-BE49-F238E27FC236}">
                        <a16:creationId xmlns:a16="http://schemas.microsoft.com/office/drawing/2014/main" id="{CA371350-ED8E-DC4A-BD82-C0CB9B058551}"/>
                      </a:ext>
                    </a:extLst>
                  </p:cNvPr>
                  <p:cNvSpPr txBox="1"/>
                  <p:nvPr/>
                </p:nvSpPr>
                <p:spPr>
                  <a:xfrm>
                    <a:off x="8016590" y="2975447"/>
                    <a:ext cx="824096" cy="66609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ko-KR" altLang="en-US" sz="2800" i="1" smtClean="0">
                              <a:latin typeface="Cambria Math" panose="02040503050406030204" pitchFamily="18" charset="0"/>
                            </a:rPr>
                            <m:t>𝛼</m:t>
                          </m:r>
                          <m:r>
                            <a:rPr lang="ko-KR" altLang="en-US" sz="2800" i="1" smtClean="0">
                              <a:latin typeface="Cambria Math" panose="02040503050406030204" pitchFamily="18" charset="0"/>
                            </a:rPr>
                            <m:t>∙</m:t>
                          </m:r>
                        </m:oMath>
                      </m:oMathPara>
                    </a14:m>
                    <a:endParaRPr lang="ko-KR" altLang="en-US" sz="2800" dirty="0"/>
                  </a:p>
                </p:txBody>
              </p:sp>
            </mc:Choice>
            <mc:Fallback xmlns="">
              <p:sp>
                <p:nvSpPr>
                  <p:cNvPr id="308" name="TextBox 307">
                    <a:extLst>
                      <a:ext uri="{FF2B5EF4-FFF2-40B4-BE49-F238E27FC236}">
                        <a16:creationId xmlns:a16="http://schemas.microsoft.com/office/drawing/2014/main" id="{CA371350-ED8E-DC4A-BD82-C0CB9B058551}"/>
                      </a:ext>
                    </a:extLst>
                  </p:cNvPr>
                  <p:cNvSpPr txBox="1">
                    <a:spLocks noRot="1" noChangeAspect="1" noMove="1" noResize="1" noEditPoints="1" noAdjustHandles="1" noChangeArrowheads="1" noChangeShapeType="1" noTextEdit="1"/>
                  </p:cNvSpPr>
                  <p:nvPr/>
                </p:nvSpPr>
                <p:spPr>
                  <a:xfrm>
                    <a:off x="8016590" y="2975447"/>
                    <a:ext cx="824096" cy="666095"/>
                  </a:xfrm>
                  <a:prstGeom prst="rect">
                    <a:avLst/>
                  </a:prstGeom>
                  <a:blipFill>
                    <a:blip r:embed="rId2"/>
                    <a:stretch>
                      <a:fillRect/>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09" name="TextBox 308">
                    <a:extLst>
                      <a:ext uri="{FF2B5EF4-FFF2-40B4-BE49-F238E27FC236}">
                        <a16:creationId xmlns:a16="http://schemas.microsoft.com/office/drawing/2014/main" id="{B20C049E-AB38-9F4E-BB05-2462A9D21AD4}"/>
                      </a:ext>
                    </a:extLst>
                  </p:cNvPr>
                  <p:cNvSpPr txBox="1"/>
                  <p:nvPr/>
                </p:nvSpPr>
                <p:spPr>
                  <a:xfrm>
                    <a:off x="9923440" y="2964647"/>
                    <a:ext cx="609597" cy="66609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sz="2800" b="0" i="1" smtClean="0">
                              <a:latin typeface="Cambria Math" panose="02040503050406030204" pitchFamily="18" charset="0"/>
                            </a:rPr>
                            <m:t>+</m:t>
                          </m:r>
                        </m:oMath>
                      </m:oMathPara>
                    </a14:m>
                    <a:endParaRPr lang="ko-KR" altLang="en-US" sz="2800" dirty="0"/>
                  </a:p>
                </p:txBody>
              </p:sp>
            </mc:Choice>
            <mc:Fallback xmlns="">
              <p:sp>
                <p:nvSpPr>
                  <p:cNvPr id="309" name="TextBox 308">
                    <a:extLst>
                      <a:ext uri="{FF2B5EF4-FFF2-40B4-BE49-F238E27FC236}">
                        <a16:creationId xmlns:a16="http://schemas.microsoft.com/office/drawing/2014/main" id="{B20C049E-AB38-9F4E-BB05-2462A9D21AD4}"/>
                      </a:ext>
                    </a:extLst>
                  </p:cNvPr>
                  <p:cNvSpPr txBox="1">
                    <a:spLocks noRot="1" noChangeAspect="1" noMove="1" noResize="1" noEditPoints="1" noAdjustHandles="1" noChangeArrowheads="1" noChangeShapeType="1" noTextEdit="1"/>
                  </p:cNvSpPr>
                  <p:nvPr/>
                </p:nvSpPr>
                <p:spPr>
                  <a:xfrm>
                    <a:off x="9923440" y="2964647"/>
                    <a:ext cx="609597" cy="666095"/>
                  </a:xfrm>
                  <a:prstGeom prst="rect">
                    <a:avLst/>
                  </a:prstGeom>
                  <a:blipFill>
                    <a:blip r:embed="rId3"/>
                    <a:stretch>
                      <a:fillRect l="-9091" r="-9091" b="-2703"/>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10" name="직사각형 309">
                    <a:extLst>
                      <a:ext uri="{FF2B5EF4-FFF2-40B4-BE49-F238E27FC236}">
                        <a16:creationId xmlns:a16="http://schemas.microsoft.com/office/drawing/2014/main" id="{C4360966-C159-E04C-ACAC-F377BE127BA0}"/>
                      </a:ext>
                    </a:extLst>
                  </p:cNvPr>
                  <p:cNvSpPr/>
                  <p:nvPr/>
                </p:nvSpPr>
                <p:spPr>
                  <a:xfrm>
                    <a:off x="10477458" y="2939711"/>
                    <a:ext cx="835097" cy="8088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ko-KR" altLang="en-US" sz="2800" i="1">
                              <a:latin typeface="Cambria Math" panose="02040503050406030204" pitchFamily="18" charset="0"/>
                            </a:rPr>
                            <m:t>𝛽</m:t>
                          </m:r>
                        </m:oMath>
                      </m:oMathPara>
                    </a14:m>
                    <a:endParaRPr lang="ko-KR" altLang="en-US" sz="2800" dirty="0"/>
                  </a:p>
                </p:txBody>
              </p:sp>
            </mc:Choice>
            <mc:Fallback xmlns="">
              <p:sp>
                <p:nvSpPr>
                  <p:cNvPr id="310" name="직사각형 309">
                    <a:extLst>
                      <a:ext uri="{FF2B5EF4-FFF2-40B4-BE49-F238E27FC236}">
                        <a16:creationId xmlns:a16="http://schemas.microsoft.com/office/drawing/2014/main" id="{C4360966-C159-E04C-ACAC-F377BE127BA0}"/>
                      </a:ext>
                    </a:extLst>
                  </p:cNvPr>
                  <p:cNvSpPr>
                    <a:spLocks noRot="1" noChangeAspect="1" noMove="1" noResize="1" noEditPoints="1" noAdjustHandles="1" noChangeArrowheads="1" noChangeShapeType="1" noTextEdit="1"/>
                  </p:cNvSpPr>
                  <p:nvPr/>
                </p:nvSpPr>
                <p:spPr>
                  <a:xfrm>
                    <a:off x="10477458" y="2939711"/>
                    <a:ext cx="835097" cy="808830"/>
                  </a:xfrm>
                  <a:prstGeom prst="rect">
                    <a:avLst/>
                  </a:prstGeom>
                  <a:blipFill>
                    <a:blip r:embed="rId4"/>
                    <a:stretch>
                      <a:fillRect b="-13953"/>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11" name="TextBox 310">
                    <a:extLst>
                      <a:ext uri="{FF2B5EF4-FFF2-40B4-BE49-F238E27FC236}">
                        <a16:creationId xmlns:a16="http://schemas.microsoft.com/office/drawing/2014/main" id="{43934955-C659-E144-BD1A-85F78A9BA838}"/>
                      </a:ext>
                    </a:extLst>
                  </p:cNvPr>
                  <p:cNvSpPr txBox="1"/>
                  <p:nvPr/>
                </p:nvSpPr>
                <p:spPr>
                  <a:xfrm>
                    <a:off x="10888342" y="2964647"/>
                    <a:ext cx="609597" cy="66609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sz="2800" b="0" i="1" smtClean="0">
                              <a:latin typeface="Cambria Math" panose="02040503050406030204" pitchFamily="18" charset="0"/>
                            </a:rPr>
                            <m:t>=</m:t>
                          </m:r>
                        </m:oMath>
                      </m:oMathPara>
                    </a14:m>
                    <a:endParaRPr lang="ko-KR" altLang="en-US" sz="2800" dirty="0"/>
                  </a:p>
                </p:txBody>
              </p:sp>
            </mc:Choice>
            <mc:Fallback xmlns="">
              <p:sp>
                <p:nvSpPr>
                  <p:cNvPr id="311" name="TextBox 310">
                    <a:extLst>
                      <a:ext uri="{FF2B5EF4-FFF2-40B4-BE49-F238E27FC236}">
                        <a16:creationId xmlns:a16="http://schemas.microsoft.com/office/drawing/2014/main" id="{43934955-C659-E144-BD1A-85F78A9BA838}"/>
                      </a:ext>
                    </a:extLst>
                  </p:cNvPr>
                  <p:cNvSpPr txBox="1">
                    <a:spLocks noRot="1" noChangeAspect="1" noMove="1" noResize="1" noEditPoints="1" noAdjustHandles="1" noChangeArrowheads="1" noChangeShapeType="1" noTextEdit="1"/>
                  </p:cNvSpPr>
                  <p:nvPr/>
                </p:nvSpPr>
                <p:spPr>
                  <a:xfrm>
                    <a:off x="10888342" y="2964647"/>
                    <a:ext cx="609597" cy="666095"/>
                  </a:xfrm>
                  <a:prstGeom prst="rect">
                    <a:avLst/>
                  </a:prstGeom>
                  <a:blipFill>
                    <a:blip r:embed="rId5"/>
                    <a:stretch>
                      <a:fillRect/>
                    </a:stretch>
                  </a:blipFill>
                </p:spPr>
                <p:txBody>
                  <a:bodyPr/>
                  <a:lstStyle/>
                  <a:p>
                    <a:r>
                      <a:rPr lang="ko-KR" altLang="en-US">
                        <a:noFill/>
                      </a:rPr>
                      <a:t> </a:t>
                    </a:r>
                  </a:p>
                </p:txBody>
              </p:sp>
            </mc:Fallback>
          </mc:AlternateContent>
        </p:grpSp>
        <p:grpSp>
          <p:nvGrpSpPr>
            <p:cNvPr id="275" name="그룹 274">
              <a:extLst>
                <a:ext uri="{FF2B5EF4-FFF2-40B4-BE49-F238E27FC236}">
                  <a16:creationId xmlns:a16="http://schemas.microsoft.com/office/drawing/2014/main" id="{8D88C5F6-2699-DB46-B337-65B04A5D31C4}"/>
                </a:ext>
              </a:extLst>
            </p:cNvPr>
            <p:cNvGrpSpPr/>
            <p:nvPr/>
          </p:nvGrpSpPr>
          <p:grpSpPr>
            <a:xfrm>
              <a:off x="4670247" y="3347050"/>
              <a:ext cx="1050584" cy="1614230"/>
              <a:chOff x="11547973" y="4479339"/>
              <a:chExt cx="1548096" cy="2378661"/>
            </a:xfrm>
          </p:grpSpPr>
          <p:sp>
            <p:nvSpPr>
              <p:cNvPr id="292" name="직사각형 291">
                <a:extLst>
                  <a:ext uri="{FF2B5EF4-FFF2-40B4-BE49-F238E27FC236}">
                    <a16:creationId xmlns:a16="http://schemas.microsoft.com/office/drawing/2014/main" id="{217E29B4-6B20-D440-A5CD-CF17F49A7506}"/>
                  </a:ext>
                </a:extLst>
              </p:cNvPr>
              <p:cNvSpPr/>
              <p:nvPr/>
            </p:nvSpPr>
            <p:spPr>
              <a:xfrm>
                <a:off x="11547973" y="4479339"/>
                <a:ext cx="1548096" cy="237866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endParaRPr lang="en-US" altLang="ko-KR" sz="1100" dirty="0">
                  <a:solidFill>
                    <a:schemeClr val="tx1"/>
                  </a:solidFill>
                </a:endParaRPr>
              </a:p>
              <a:p>
                <a:pPr algn="ctr"/>
                <a:r>
                  <a:rPr lang="en-US" altLang="ko-KR" sz="1100" dirty="0">
                    <a:solidFill>
                      <a:schemeClr val="tx1"/>
                    </a:solidFill>
                  </a:rPr>
                  <a:t>Regression</a:t>
                </a:r>
                <a:endParaRPr lang="ko-KR" altLang="en-US" sz="1100" dirty="0">
                  <a:solidFill>
                    <a:schemeClr val="tx1"/>
                  </a:solidFill>
                </a:endParaRPr>
              </a:p>
            </p:txBody>
          </p:sp>
          <p:grpSp>
            <p:nvGrpSpPr>
              <p:cNvPr id="293" name="그룹 292">
                <a:extLst>
                  <a:ext uri="{FF2B5EF4-FFF2-40B4-BE49-F238E27FC236}">
                    <a16:creationId xmlns:a16="http://schemas.microsoft.com/office/drawing/2014/main" id="{15DBE9E1-5EF8-C845-A8A8-4F4678BEA6E6}"/>
                  </a:ext>
                </a:extLst>
              </p:cNvPr>
              <p:cNvGrpSpPr/>
              <p:nvPr/>
            </p:nvGrpSpPr>
            <p:grpSpPr>
              <a:xfrm>
                <a:off x="11689087" y="4721180"/>
                <a:ext cx="1262451" cy="722509"/>
                <a:chOff x="6237008" y="4140153"/>
                <a:chExt cx="1262451" cy="722509"/>
              </a:xfrm>
            </p:grpSpPr>
            <p:sp>
              <p:nvSpPr>
                <p:cNvPr id="301" name="직사각형 300">
                  <a:extLst>
                    <a:ext uri="{FF2B5EF4-FFF2-40B4-BE49-F238E27FC236}">
                      <a16:creationId xmlns:a16="http://schemas.microsoft.com/office/drawing/2014/main" id="{38D41A18-3378-C84B-9B47-8C7B34EECE18}"/>
                    </a:ext>
                  </a:extLst>
                </p:cNvPr>
                <p:cNvSpPr/>
                <p:nvPr/>
              </p:nvSpPr>
              <p:spPr>
                <a:xfrm>
                  <a:off x="6489498" y="4140153"/>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2" name="직사각형 301">
                  <a:extLst>
                    <a:ext uri="{FF2B5EF4-FFF2-40B4-BE49-F238E27FC236}">
                      <a16:creationId xmlns:a16="http://schemas.microsoft.com/office/drawing/2014/main" id="{0BF2A571-F4BF-5346-BBC8-4DE6A952078B}"/>
                    </a:ext>
                  </a:extLst>
                </p:cNvPr>
                <p:cNvSpPr/>
                <p:nvPr/>
              </p:nvSpPr>
              <p:spPr>
                <a:xfrm>
                  <a:off x="6741989" y="4140153"/>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3" name="직사각형 302">
                  <a:extLst>
                    <a:ext uri="{FF2B5EF4-FFF2-40B4-BE49-F238E27FC236}">
                      <a16:creationId xmlns:a16="http://schemas.microsoft.com/office/drawing/2014/main" id="{B5852E16-6D50-744D-845F-22A9C3046555}"/>
                    </a:ext>
                  </a:extLst>
                </p:cNvPr>
                <p:cNvSpPr/>
                <p:nvPr/>
              </p:nvSpPr>
              <p:spPr>
                <a:xfrm>
                  <a:off x="6994479" y="4140153"/>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04" name="직사각형 303">
                  <a:extLst>
                    <a:ext uri="{FF2B5EF4-FFF2-40B4-BE49-F238E27FC236}">
                      <a16:creationId xmlns:a16="http://schemas.microsoft.com/office/drawing/2014/main" id="{B69CAAC1-2BCB-6446-AC3A-57554E96A1EA}"/>
                    </a:ext>
                  </a:extLst>
                </p:cNvPr>
                <p:cNvSpPr/>
                <p:nvPr/>
              </p:nvSpPr>
              <p:spPr>
                <a:xfrm>
                  <a:off x="7246969" y="4140153"/>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05" name="직사각형 304">
                  <a:extLst>
                    <a:ext uri="{FF2B5EF4-FFF2-40B4-BE49-F238E27FC236}">
                      <a16:creationId xmlns:a16="http://schemas.microsoft.com/office/drawing/2014/main" id="{0421FACF-B9B6-AF4B-9EB4-018658EFE197}"/>
                    </a:ext>
                  </a:extLst>
                </p:cNvPr>
                <p:cNvSpPr/>
                <p:nvPr/>
              </p:nvSpPr>
              <p:spPr>
                <a:xfrm>
                  <a:off x="6237008" y="4380989"/>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6" name="직사각형 305">
                  <a:extLst>
                    <a:ext uri="{FF2B5EF4-FFF2-40B4-BE49-F238E27FC236}">
                      <a16:creationId xmlns:a16="http://schemas.microsoft.com/office/drawing/2014/main" id="{09D5CFB7-D1B1-3949-926A-922F9B029D77}"/>
                    </a:ext>
                  </a:extLst>
                </p:cNvPr>
                <p:cNvSpPr/>
                <p:nvPr/>
              </p:nvSpPr>
              <p:spPr>
                <a:xfrm>
                  <a:off x="6237008" y="4621826"/>
                  <a:ext cx="252490" cy="240836"/>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grpSp>
          <p:grpSp>
            <p:nvGrpSpPr>
              <p:cNvPr id="294" name="그룹 293">
                <a:extLst>
                  <a:ext uri="{FF2B5EF4-FFF2-40B4-BE49-F238E27FC236}">
                    <a16:creationId xmlns:a16="http://schemas.microsoft.com/office/drawing/2014/main" id="{3E8AADE2-7668-EC4D-8392-090264619EA5}"/>
                  </a:ext>
                </a:extLst>
              </p:cNvPr>
              <p:cNvGrpSpPr/>
              <p:nvPr/>
            </p:nvGrpSpPr>
            <p:grpSpPr>
              <a:xfrm>
                <a:off x="11759389" y="5656400"/>
                <a:ext cx="1262451" cy="722509"/>
                <a:chOff x="9807034" y="2560914"/>
                <a:chExt cx="1262451" cy="722509"/>
              </a:xfrm>
            </p:grpSpPr>
            <p:sp>
              <p:nvSpPr>
                <p:cNvPr id="295" name="직사각형 294">
                  <a:extLst>
                    <a:ext uri="{FF2B5EF4-FFF2-40B4-BE49-F238E27FC236}">
                      <a16:creationId xmlns:a16="http://schemas.microsoft.com/office/drawing/2014/main" id="{F2BDE041-7525-7F46-8018-8C21DEA020F7}"/>
                    </a:ext>
                  </a:extLst>
                </p:cNvPr>
                <p:cNvSpPr/>
                <p:nvPr/>
              </p:nvSpPr>
              <p:spPr>
                <a:xfrm>
                  <a:off x="10059524" y="2560914"/>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96" name="직사각형 295">
                  <a:extLst>
                    <a:ext uri="{FF2B5EF4-FFF2-40B4-BE49-F238E27FC236}">
                      <a16:creationId xmlns:a16="http://schemas.microsoft.com/office/drawing/2014/main" id="{5A321654-EEBC-C84E-A860-C597D5FA7816}"/>
                    </a:ext>
                  </a:extLst>
                </p:cNvPr>
                <p:cNvSpPr/>
                <p:nvPr/>
              </p:nvSpPr>
              <p:spPr>
                <a:xfrm>
                  <a:off x="10312015" y="2560914"/>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97" name="직사각형 296">
                  <a:extLst>
                    <a:ext uri="{FF2B5EF4-FFF2-40B4-BE49-F238E27FC236}">
                      <a16:creationId xmlns:a16="http://schemas.microsoft.com/office/drawing/2014/main" id="{3F7C0057-BD7C-C645-876F-5F20AA379D47}"/>
                    </a:ext>
                  </a:extLst>
                </p:cNvPr>
                <p:cNvSpPr/>
                <p:nvPr/>
              </p:nvSpPr>
              <p:spPr>
                <a:xfrm>
                  <a:off x="10564505" y="2560914"/>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98" name="직사각형 297">
                  <a:extLst>
                    <a:ext uri="{FF2B5EF4-FFF2-40B4-BE49-F238E27FC236}">
                      <a16:creationId xmlns:a16="http://schemas.microsoft.com/office/drawing/2014/main" id="{81DC718B-63DF-8840-8D05-071B7E58A165}"/>
                    </a:ext>
                  </a:extLst>
                </p:cNvPr>
                <p:cNvSpPr/>
                <p:nvPr/>
              </p:nvSpPr>
              <p:spPr>
                <a:xfrm>
                  <a:off x="10816995" y="2560914"/>
                  <a:ext cx="252490" cy="2408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99" name="직사각형 298">
                  <a:extLst>
                    <a:ext uri="{FF2B5EF4-FFF2-40B4-BE49-F238E27FC236}">
                      <a16:creationId xmlns:a16="http://schemas.microsoft.com/office/drawing/2014/main" id="{B69286CC-0A3E-D14B-BDC5-C1C61A07D691}"/>
                    </a:ext>
                  </a:extLst>
                </p:cNvPr>
                <p:cNvSpPr/>
                <p:nvPr/>
              </p:nvSpPr>
              <p:spPr>
                <a:xfrm>
                  <a:off x="9807034" y="2801750"/>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00" name="직사각형 299">
                  <a:extLst>
                    <a:ext uri="{FF2B5EF4-FFF2-40B4-BE49-F238E27FC236}">
                      <a16:creationId xmlns:a16="http://schemas.microsoft.com/office/drawing/2014/main" id="{EEAF33AE-4521-1E4B-B76A-1D74C1E84962}"/>
                    </a:ext>
                  </a:extLst>
                </p:cNvPr>
                <p:cNvSpPr/>
                <p:nvPr/>
              </p:nvSpPr>
              <p:spPr>
                <a:xfrm>
                  <a:off x="9807034" y="3042587"/>
                  <a:ext cx="252490" cy="24083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grpSp>
        </p:grpSp>
        <p:sp>
          <p:nvSpPr>
            <p:cNvPr id="276" name="직사각형 275">
              <a:extLst>
                <a:ext uri="{FF2B5EF4-FFF2-40B4-BE49-F238E27FC236}">
                  <a16:creationId xmlns:a16="http://schemas.microsoft.com/office/drawing/2014/main" id="{90470B1E-FE35-C245-9DD1-BC8276B785F5}"/>
                </a:ext>
              </a:extLst>
            </p:cNvPr>
            <p:cNvSpPr/>
            <p:nvPr/>
          </p:nvSpPr>
          <p:spPr>
            <a:xfrm>
              <a:off x="8197419" y="3943851"/>
              <a:ext cx="691035" cy="328214"/>
            </a:xfrm>
            <a:prstGeom prst="rect">
              <a:avLst/>
            </a:prstGeom>
            <a:solidFill>
              <a:schemeClr val="accent5">
                <a:lumMod val="60000"/>
                <a:lumOff val="40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Predictor</a:t>
              </a:r>
              <a:endParaRPr lang="ko-KR" altLang="en-US" sz="800" b="1" dirty="0">
                <a:solidFill>
                  <a:schemeClr val="tx1"/>
                </a:solidFill>
              </a:endParaRPr>
            </a:p>
          </p:txBody>
        </p:sp>
        <p:cxnSp>
          <p:nvCxnSpPr>
            <p:cNvPr id="277" name="직선 화살표 연결선 276">
              <a:extLst>
                <a:ext uri="{FF2B5EF4-FFF2-40B4-BE49-F238E27FC236}">
                  <a16:creationId xmlns:a16="http://schemas.microsoft.com/office/drawing/2014/main" id="{48652FE9-63FE-FD47-A080-737BFA083CFA}"/>
                </a:ext>
              </a:extLst>
            </p:cNvPr>
            <p:cNvCxnSpPr>
              <a:cxnSpLocks/>
              <a:stCxn id="250" idx="3"/>
              <a:endCxn id="301" idx="1"/>
            </p:cNvCxnSpPr>
            <p:nvPr/>
          </p:nvCxnSpPr>
          <p:spPr>
            <a:xfrm>
              <a:off x="4278793" y="3487569"/>
              <a:ext cx="658566" cy="10532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78" name="직선 화살표 연결선 277">
              <a:extLst>
                <a:ext uri="{FF2B5EF4-FFF2-40B4-BE49-F238E27FC236}">
                  <a16:creationId xmlns:a16="http://schemas.microsoft.com/office/drawing/2014/main" id="{6E182C6F-CE4D-1A4D-A4B9-95846B637A11}"/>
                </a:ext>
              </a:extLst>
            </p:cNvPr>
            <p:cNvCxnSpPr>
              <a:cxnSpLocks/>
              <a:stCxn id="266" idx="3"/>
              <a:endCxn id="300" idx="1"/>
            </p:cNvCxnSpPr>
            <p:nvPr/>
          </p:nvCxnSpPr>
          <p:spPr>
            <a:xfrm flipV="1">
              <a:off x="4283182" y="4554435"/>
              <a:ext cx="530538" cy="14189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6" name="TextBox 285">
              <a:extLst>
                <a:ext uri="{FF2B5EF4-FFF2-40B4-BE49-F238E27FC236}">
                  <a16:creationId xmlns:a16="http://schemas.microsoft.com/office/drawing/2014/main" id="{0D8B375F-3954-7E46-BF01-E2B5A98466F0}"/>
                </a:ext>
              </a:extLst>
            </p:cNvPr>
            <p:cNvSpPr txBox="1"/>
            <p:nvPr/>
          </p:nvSpPr>
          <p:spPr>
            <a:xfrm>
              <a:off x="4536998" y="2830717"/>
              <a:ext cx="1346768" cy="461665"/>
            </a:xfrm>
            <a:prstGeom prst="rect">
              <a:avLst/>
            </a:prstGeom>
            <a:noFill/>
          </p:spPr>
          <p:txBody>
            <a:bodyPr wrap="square" rtlCol="0">
              <a:spAutoFit/>
            </a:bodyPr>
            <a:lstStyle/>
            <a:p>
              <a:pPr algn="ctr"/>
              <a:r>
                <a:rPr lang="en-US" altLang="ko-KR" sz="1200" b="1" dirty="0"/>
                <a:t>Parameter </a:t>
              </a:r>
              <a:br>
                <a:rPr lang="en-US" altLang="ko-KR" sz="1200" b="1" dirty="0"/>
              </a:br>
              <a:r>
                <a:rPr lang="en-US" altLang="ko-KR" sz="1200" b="1" dirty="0"/>
                <a:t>Calculation</a:t>
              </a:r>
              <a:endParaRPr lang="ko-KR" altLang="en-US" sz="1200" b="1" dirty="0"/>
            </a:p>
          </p:txBody>
        </p:sp>
        <p:sp>
          <p:nvSpPr>
            <p:cNvPr id="287" name="TextBox 286">
              <a:extLst>
                <a:ext uri="{FF2B5EF4-FFF2-40B4-BE49-F238E27FC236}">
                  <a16:creationId xmlns:a16="http://schemas.microsoft.com/office/drawing/2014/main" id="{02C25162-C594-184F-9605-B5CDD759F748}"/>
                </a:ext>
              </a:extLst>
            </p:cNvPr>
            <p:cNvSpPr txBox="1"/>
            <p:nvPr/>
          </p:nvSpPr>
          <p:spPr>
            <a:xfrm>
              <a:off x="5690906" y="2890976"/>
              <a:ext cx="2055224" cy="307777"/>
            </a:xfrm>
            <a:prstGeom prst="rect">
              <a:avLst/>
            </a:prstGeom>
            <a:noFill/>
          </p:spPr>
          <p:txBody>
            <a:bodyPr wrap="square" rtlCol="0">
              <a:spAutoFit/>
            </a:bodyPr>
            <a:lstStyle/>
            <a:p>
              <a:pPr algn="ctr"/>
              <a:r>
                <a:rPr lang="en-US" altLang="ko-KR" sz="1400" b="1" dirty="0"/>
                <a:t>Prediction</a:t>
              </a:r>
              <a:endParaRPr lang="ko-KR" altLang="en-US" sz="1400" b="1" dirty="0"/>
            </a:p>
          </p:txBody>
        </p:sp>
        <p:sp>
          <p:nvSpPr>
            <p:cNvPr id="288" name="TextBox 287">
              <a:extLst>
                <a:ext uri="{FF2B5EF4-FFF2-40B4-BE49-F238E27FC236}">
                  <a16:creationId xmlns:a16="http://schemas.microsoft.com/office/drawing/2014/main" id="{E33780FA-6787-444F-82D0-A6907FD3F0F8}"/>
                </a:ext>
              </a:extLst>
            </p:cNvPr>
            <p:cNvSpPr txBox="1"/>
            <p:nvPr/>
          </p:nvSpPr>
          <p:spPr>
            <a:xfrm>
              <a:off x="6127997" y="3327711"/>
              <a:ext cx="1346768" cy="258305"/>
            </a:xfrm>
            <a:prstGeom prst="rect">
              <a:avLst/>
            </a:prstGeom>
            <a:noFill/>
          </p:spPr>
          <p:txBody>
            <a:bodyPr wrap="square" rtlCol="0">
              <a:spAutoFit/>
            </a:bodyPr>
            <a:lstStyle/>
            <a:p>
              <a:pPr algn="ctr"/>
              <a:r>
                <a:rPr lang="en-US" altLang="ko-KR" sz="1000" dirty="0"/>
                <a:t>CCLM Parameters</a:t>
              </a:r>
              <a:endParaRPr lang="ko-KR" altLang="en-US" sz="1000" dirty="0"/>
            </a:p>
          </p:txBody>
        </p:sp>
        <p:sp>
          <p:nvSpPr>
            <p:cNvPr id="289" name="TextBox 288">
              <a:extLst>
                <a:ext uri="{FF2B5EF4-FFF2-40B4-BE49-F238E27FC236}">
                  <a16:creationId xmlns:a16="http://schemas.microsoft.com/office/drawing/2014/main" id="{FC2BB510-FC75-EF42-AD48-79E6BF64F0DD}"/>
                </a:ext>
              </a:extLst>
            </p:cNvPr>
            <p:cNvSpPr txBox="1"/>
            <p:nvPr/>
          </p:nvSpPr>
          <p:spPr>
            <a:xfrm>
              <a:off x="4607269" y="3671530"/>
              <a:ext cx="1346768" cy="419745"/>
            </a:xfrm>
            <a:prstGeom prst="rect">
              <a:avLst/>
            </a:prstGeom>
            <a:noFill/>
          </p:spPr>
          <p:txBody>
            <a:bodyPr wrap="square" rtlCol="0">
              <a:spAutoFit/>
            </a:bodyPr>
            <a:lstStyle/>
            <a:p>
              <a:pPr algn="ctr"/>
              <a:r>
                <a:rPr lang="en-US" altLang="ko-KR" sz="1000" dirty="0" err="1"/>
                <a:t>Luma</a:t>
              </a:r>
              <a:br>
                <a:rPr lang="en-US" altLang="ko-KR" sz="1000" dirty="0"/>
              </a:br>
              <a:r>
                <a:rPr lang="en-US" altLang="ko-KR" sz="1000" dirty="0"/>
                <a:t>template</a:t>
              </a:r>
              <a:endParaRPr lang="ko-KR" altLang="en-US" sz="1000" dirty="0"/>
            </a:p>
          </p:txBody>
        </p:sp>
        <p:sp>
          <p:nvSpPr>
            <p:cNvPr id="290" name="TextBox 289">
              <a:extLst>
                <a:ext uri="{FF2B5EF4-FFF2-40B4-BE49-F238E27FC236}">
                  <a16:creationId xmlns:a16="http://schemas.microsoft.com/office/drawing/2014/main" id="{737B9AFF-1C68-FF40-BFAD-2BB083B0FB4D}"/>
                </a:ext>
              </a:extLst>
            </p:cNvPr>
            <p:cNvSpPr txBox="1"/>
            <p:nvPr/>
          </p:nvSpPr>
          <p:spPr>
            <a:xfrm>
              <a:off x="4607269" y="4304146"/>
              <a:ext cx="1346768" cy="419745"/>
            </a:xfrm>
            <a:prstGeom prst="rect">
              <a:avLst/>
            </a:prstGeom>
            <a:noFill/>
          </p:spPr>
          <p:txBody>
            <a:bodyPr wrap="square" rtlCol="0">
              <a:spAutoFit/>
            </a:bodyPr>
            <a:lstStyle/>
            <a:p>
              <a:pPr algn="ctr"/>
              <a:r>
                <a:rPr lang="en-US" altLang="ko-KR" sz="1000" dirty="0"/>
                <a:t>Chroma</a:t>
              </a:r>
              <a:br>
                <a:rPr lang="en-US" altLang="ko-KR" sz="1000" dirty="0"/>
              </a:br>
              <a:r>
                <a:rPr lang="en-US" altLang="ko-KR" sz="1000" dirty="0"/>
                <a:t>template</a:t>
              </a:r>
              <a:endParaRPr lang="ko-KR" altLang="en-US" sz="1000" dirty="0"/>
            </a:p>
          </p:txBody>
        </p:sp>
        <p:sp>
          <p:nvSpPr>
            <p:cNvPr id="291" name="TextBox 290">
              <a:extLst>
                <a:ext uri="{FF2B5EF4-FFF2-40B4-BE49-F238E27FC236}">
                  <a16:creationId xmlns:a16="http://schemas.microsoft.com/office/drawing/2014/main" id="{0642DCEC-F669-8D4A-AB8F-20306A2F60B1}"/>
                </a:ext>
              </a:extLst>
            </p:cNvPr>
            <p:cNvSpPr txBox="1"/>
            <p:nvPr/>
          </p:nvSpPr>
          <p:spPr>
            <a:xfrm>
              <a:off x="3474517" y="3897201"/>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59" name="직사각형 158">
              <a:extLst>
                <a:ext uri="{FF2B5EF4-FFF2-40B4-BE49-F238E27FC236}">
                  <a16:creationId xmlns:a16="http://schemas.microsoft.com/office/drawing/2014/main" id="{6062F4A5-B236-2D45-8120-7BBF7E483477}"/>
                </a:ext>
              </a:extLst>
            </p:cNvPr>
            <p:cNvSpPr/>
            <p:nvPr/>
          </p:nvSpPr>
          <p:spPr>
            <a:xfrm>
              <a:off x="121607" y="1999459"/>
              <a:ext cx="2621060" cy="4769331"/>
            </a:xfrm>
            <a:prstGeom prst="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285" name="TextBox 284">
              <a:extLst>
                <a:ext uri="{FF2B5EF4-FFF2-40B4-BE49-F238E27FC236}">
                  <a16:creationId xmlns:a16="http://schemas.microsoft.com/office/drawing/2014/main" id="{5A3F93BB-DE7B-7F45-8C17-4802B8E41F0A}"/>
                </a:ext>
              </a:extLst>
            </p:cNvPr>
            <p:cNvSpPr txBox="1"/>
            <p:nvPr/>
          </p:nvSpPr>
          <p:spPr>
            <a:xfrm>
              <a:off x="145608" y="1717287"/>
              <a:ext cx="2608858" cy="307777"/>
            </a:xfrm>
            <a:prstGeom prst="rect">
              <a:avLst/>
            </a:prstGeom>
            <a:noFill/>
          </p:spPr>
          <p:txBody>
            <a:bodyPr wrap="square" rtlCol="0">
              <a:spAutoFit/>
            </a:bodyPr>
            <a:lstStyle/>
            <a:p>
              <a:pPr algn="ctr"/>
              <a:r>
                <a:rPr lang="en-US" altLang="ko-KR" sz="1400" b="1" dirty="0"/>
                <a:t>Down-sampling for </a:t>
              </a:r>
              <a:r>
                <a:rPr lang="en-US" altLang="ko-KR" sz="1400" b="1" dirty="0" err="1"/>
                <a:t>luma</a:t>
              </a:r>
              <a:endParaRPr lang="ko-KR" altLang="en-US" sz="1400" b="1" dirty="0"/>
            </a:p>
          </p:txBody>
        </p:sp>
        <p:grpSp>
          <p:nvGrpSpPr>
            <p:cNvPr id="319" name="그룹 318">
              <a:extLst>
                <a:ext uri="{FF2B5EF4-FFF2-40B4-BE49-F238E27FC236}">
                  <a16:creationId xmlns:a16="http://schemas.microsoft.com/office/drawing/2014/main" id="{7DBF418D-08DB-9B49-BF0C-15F2EDC442CD}"/>
                </a:ext>
              </a:extLst>
            </p:cNvPr>
            <p:cNvGrpSpPr/>
            <p:nvPr/>
          </p:nvGrpSpPr>
          <p:grpSpPr>
            <a:xfrm>
              <a:off x="214869" y="2257189"/>
              <a:ext cx="2279618" cy="1950583"/>
              <a:chOff x="290489" y="2214920"/>
              <a:chExt cx="2360109" cy="2019456"/>
            </a:xfrm>
          </p:grpSpPr>
          <p:sp>
            <p:nvSpPr>
              <p:cNvPr id="160" name="직사각형 159">
                <a:extLst>
                  <a:ext uri="{FF2B5EF4-FFF2-40B4-BE49-F238E27FC236}">
                    <a16:creationId xmlns:a16="http://schemas.microsoft.com/office/drawing/2014/main" id="{6093A330-5E00-7244-A32A-887EC10A74ED}"/>
                  </a:ext>
                </a:extLst>
              </p:cNvPr>
              <p:cNvSpPr/>
              <p:nvPr/>
            </p:nvSpPr>
            <p:spPr>
              <a:xfrm>
                <a:off x="969723"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2</a:t>
                </a:r>
                <a:endParaRPr lang="ko-KR" altLang="en-US" sz="800" dirty="0"/>
              </a:p>
            </p:txBody>
          </p:sp>
          <p:sp>
            <p:nvSpPr>
              <p:cNvPr id="161" name="직사각형 160">
                <a:extLst>
                  <a:ext uri="{FF2B5EF4-FFF2-40B4-BE49-F238E27FC236}">
                    <a16:creationId xmlns:a16="http://schemas.microsoft.com/office/drawing/2014/main" id="{E89D37F0-06B4-C14C-9394-B67FBA2B5097}"/>
                  </a:ext>
                </a:extLst>
              </p:cNvPr>
              <p:cNvSpPr/>
              <p:nvPr/>
            </p:nvSpPr>
            <p:spPr>
              <a:xfrm>
                <a:off x="1147120"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62" name="직사각형 161">
                <a:extLst>
                  <a:ext uri="{FF2B5EF4-FFF2-40B4-BE49-F238E27FC236}">
                    <a16:creationId xmlns:a16="http://schemas.microsoft.com/office/drawing/2014/main" id="{4B78FB24-CE47-0B43-BD0A-3540A9B0FCB5}"/>
                  </a:ext>
                </a:extLst>
              </p:cNvPr>
              <p:cNvSpPr/>
              <p:nvPr/>
            </p:nvSpPr>
            <p:spPr>
              <a:xfrm>
                <a:off x="1324518"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3" name="직사각형 162">
                <a:extLst>
                  <a:ext uri="{FF2B5EF4-FFF2-40B4-BE49-F238E27FC236}">
                    <a16:creationId xmlns:a16="http://schemas.microsoft.com/office/drawing/2014/main" id="{565057B7-C5B0-6949-B3B1-151196E16286}"/>
                  </a:ext>
                </a:extLst>
              </p:cNvPr>
              <p:cNvSpPr/>
              <p:nvPr/>
            </p:nvSpPr>
            <p:spPr>
              <a:xfrm>
                <a:off x="1501916"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4" name="직사각형 163">
                <a:extLst>
                  <a:ext uri="{FF2B5EF4-FFF2-40B4-BE49-F238E27FC236}">
                    <a16:creationId xmlns:a16="http://schemas.microsoft.com/office/drawing/2014/main" id="{600BA445-3939-184C-B1D9-19608D940407}"/>
                  </a:ext>
                </a:extLst>
              </p:cNvPr>
              <p:cNvSpPr/>
              <p:nvPr/>
            </p:nvSpPr>
            <p:spPr>
              <a:xfrm>
                <a:off x="614929"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5" name="직사각형 164">
                <a:extLst>
                  <a:ext uri="{FF2B5EF4-FFF2-40B4-BE49-F238E27FC236}">
                    <a16:creationId xmlns:a16="http://schemas.microsoft.com/office/drawing/2014/main" id="{652E9487-97D9-124B-9135-FB11B81053DA}"/>
                  </a:ext>
                </a:extLst>
              </p:cNvPr>
              <p:cNvSpPr/>
              <p:nvPr/>
            </p:nvSpPr>
            <p:spPr>
              <a:xfrm>
                <a:off x="792326"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solidFill>
                      <a:schemeClr val="bg1"/>
                    </a:solidFill>
                  </a:rPr>
                  <a:t>1</a:t>
                </a:r>
                <a:endParaRPr lang="ko-KR" altLang="en-US" sz="800" dirty="0">
                  <a:solidFill>
                    <a:schemeClr val="bg1"/>
                  </a:solidFill>
                </a:endParaRPr>
              </a:p>
            </p:txBody>
          </p:sp>
          <p:sp>
            <p:nvSpPr>
              <p:cNvPr id="166" name="직사각형 165">
                <a:extLst>
                  <a:ext uri="{FF2B5EF4-FFF2-40B4-BE49-F238E27FC236}">
                    <a16:creationId xmlns:a16="http://schemas.microsoft.com/office/drawing/2014/main" id="{34E3CE25-0D9E-5446-880F-9B711314278B}"/>
                  </a:ext>
                </a:extLst>
              </p:cNvPr>
              <p:cNvSpPr/>
              <p:nvPr/>
            </p:nvSpPr>
            <p:spPr>
              <a:xfrm>
                <a:off x="1679313"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7" name="직사각형 166">
                <a:extLst>
                  <a:ext uri="{FF2B5EF4-FFF2-40B4-BE49-F238E27FC236}">
                    <a16:creationId xmlns:a16="http://schemas.microsoft.com/office/drawing/2014/main" id="{D6781A3C-E416-E649-9757-1BB4EB8907B7}"/>
                  </a:ext>
                </a:extLst>
              </p:cNvPr>
              <p:cNvSpPr/>
              <p:nvPr/>
            </p:nvSpPr>
            <p:spPr>
              <a:xfrm>
                <a:off x="1856711"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8" name="직사각형 167">
                <a:extLst>
                  <a:ext uri="{FF2B5EF4-FFF2-40B4-BE49-F238E27FC236}">
                    <a16:creationId xmlns:a16="http://schemas.microsoft.com/office/drawing/2014/main" id="{B075F7D8-7B1F-284B-963B-36882BD1887F}"/>
                  </a:ext>
                </a:extLst>
              </p:cNvPr>
              <p:cNvSpPr/>
              <p:nvPr/>
            </p:nvSpPr>
            <p:spPr>
              <a:xfrm>
                <a:off x="2034107"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9" name="직사각형 168">
                <a:extLst>
                  <a:ext uri="{FF2B5EF4-FFF2-40B4-BE49-F238E27FC236}">
                    <a16:creationId xmlns:a16="http://schemas.microsoft.com/office/drawing/2014/main" id="{234D50B8-011E-1E4D-86E9-E40D85D1A966}"/>
                  </a:ext>
                </a:extLst>
              </p:cNvPr>
              <p:cNvSpPr/>
              <p:nvPr/>
            </p:nvSpPr>
            <p:spPr>
              <a:xfrm>
                <a:off x="2211505"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0" name="직사각형 169">
                <a:extLst>
                  <a:ext uri="{FF2B5EF4-FFF2-40B4-BE49-F238E27FC236}">
                    <a16:creationId xmlns:a16="http://schemas.microsoft.com/office/drawing/2014/main" id="{1141295A-90E1-084E-BD7E-DABC4082507E}"/>
                  </a:ext>
                </a:extLst>
              </p:cNvPr>
              <p:cNvSpPr/>
              <p:nvPr/>
            </p:nvSpPr>
            <p:spPr>
              <a:xfrm>
                <a:off x="441792"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1" name="직사각형 170">
                <a:extLst>
                  <a:ext uri="{FF2B5EF4-FFF2-40B4-BE49-F238E27FC236}">
                    <a16:creationId xmlns:a16="http://schemas.microsoft.com/office/drawing/2014/main" id="{0CD66363-EB97-7A43-9D81-CB346FF88611}"/>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2" name="직사각형 171">
                <a:extLst>
                  <a:ext uri="{FF2B5EF4-FFF2-40B4-BE49-F238E27FC236}">
                    <a16:creationId xmlns:a16="http://schemas.microsoft.com/office/drawing/2014/main" id="{B4A435E1-84C6-F140-BF04-591CA6FA13B3}"/>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3" name="직사각형 172">
                <a:extLst>
                  <a:ext uri="{FF2B5EF4-FFF2-40B4-BE49-F238E27FC236}">
                    <a16:creationId xmlns:a16="http://schemas.microsoft.com/office/drawing/2014/main" id="{0FB67AB1-6667-1D40-BCA5-9FC6E5FE9672}"/>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4" name="직사각형 173">
                <a:extLst>
                  <a:ext uri="{FF2B5EF4-FFF2-40B4-BE49-F238E27FC236}">
                    <a16:creationId xmlns:a16="http://schemas.microsoft.com/office/drawing/2014/main" id="{0EFCFE02-88F5-444E-843E-A572E2C69AC6}"/>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5" name="직사각형 174">
                <a:extLst>
                  <a:ext uri="{FF2B5EF4-FFF2-40B4-BE49-F238E27FC236}">
                    <a16:creationId xmlns:a16="http://schemas.microsoft.com/office/drawing/2014/main" id="{D7B36C9A-E75C-FA4D-9897-D117D726C5A3}"/>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6" name="직사각형 175">
                <a:extLst>
                  <a:ext uri="{FF2B5EF4-FFF2-40B4-BE49-F238E27FC236}">
                    <a16:creationId xmlns:a16="http://schemas.microsoft.com/office/drawing/2014/main" id="{3194FB23-34A3-D242-9A76-0479DECC7B5D}"/>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A10CBE1D-CFEF-B74F-815F-37F7D9B0F57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0C659896-5A48-CF4B-80BF-D8FFEE10CBAB}"/>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9" name="직사각형 178">
                <a:extLst>
                  <a:ext uri="{FF2B5EF4-FFF2-40B4-BE49-F238E27FC236}">
                    <a16:creationId xmlns:a16="http://schemas.microsoft.com/office/drawing/2014/main" id="{1C55FEB7-1020-5040-8EA7-5D344C1D114D}"/>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0EABFE3F-262B-F34A-8B7B-EE5DA9322B07}"/>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6FB10413-58F8-9442-B067-232EE2E56616}"/>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47BD52FD-829C-6742-B265-8F4866FBDFB1}"/>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67013E56-EC75-9C4A-A89C-010BE9B455BA}"/>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4" name="직사각형 183">
                <a:extLst>
                  <a:ext uri="{FF2B5EF4-FFF2-40B4-BE49-F238E27FC236}">
                    <a16:creationId xmlns:a16="http://schemas.microsoft.com/office/drawing/2014/main" id="{5B21CF15-7AE8-9E40-82C8-D45489F2BCFB}"/>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6762F6E5-D64A-8440-A187-3662286F61B8}"/>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BBE56B89-03B4-F846-962B-FD039667CC2E}"/>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87" name="직사각형 186">
                <a:extLst>
                  <a:ext uri="{FF2B5EF4-FFF2-40B4-BE49-F238E27FC236}">
                    <a16:creationId xmlns:a16="http://schemas.microsoft.com/office/drawing/2014/main" id="{11A82E11-D593-4147-89F1-167BB25BEC94}"/>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88" name="직사각형 187">
                <a:extLst>
                  <a:ext uri="{FF2B5EF4-FFF2-40B4-BE49-F238E27FC236}">
                    <a16:creationId xmlns:a16="http://schemas.microsoft.com/office/drawing/2014/main" id="{83D4766E-5BCE-BF47-AD70-DB8A73997EDF}"/>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F6CFD941-7BB8-734C-AD99-30B1309A58A3}"/>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0" name="직사각형 189">
                <a:extLst>
                  <a:ext uri="{FF2B5EF4-FFF2-40B4-BE49-F238E27FC236}">
                    <a16:creationId xmlns:a16="http://schemas.microsoft.com/office/drawing/2014/main" id="{119F3442-914B-2A45-973A-B6682C717390}"/>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1" name="직사각형 190">
                <a:extLst>
                  <a:ext uri="{FF2B5EF4-FFF2-40B4-BE49-F238E27FC236}">
                    <a16:creationId xmlns:a16="http://schemas.microsoft.com/office/drawing/2014/main" id="{704B2F8C-2374-5D4F-A626-027C894EFDFE}"/>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2" name="직사각형 191">
                <a:extLst>
                  <a:ext uri="{FF2B5EF4-FFF2-40B4-BE49-F238E27FC236}">
                    <a16:creationId xmlns:a16="http://schemas.microsoft.com/office/drawing/2014/main" id="{AEF1A007-6F4A-8847-934C-EAA9122C2541}"/>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3" name="직사각형 192">
                <a:extLst>
                  <a:ext uri="{FF2B5EF4-FFF2-40B4-BE49-F238E27FC236}">
                    <a16:creationId xmlns:a16="http://schemas.microsoft.com/office/drawing/2014/main" id="{7960A55D-1C41-FB4B-BD98-9EADA82E796A}"/>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4" name="직사각형 193">
                <a:extLst>
                  <a:ext uri="{FF2B5EF4-FFF2-40B4-BE49-F238E27FC236}">
                    <a16:creationId xmlns:a16="http://schemas.microsoft.com/office/drawing/2014/main" id="{B71E6283-9A2B-FE44-A5AE-19820934B866}"/>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2F50610B-A1D0-6B48-9329-D5F0CD6453B9}"/>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6" name="직사각형 195">
                <a:extLst>
                  <a:ext uri="{FF2B5EF4-FFF2-40B4-BE49-F238E27FC236}">
                    <a16:creationId xmlns:a16="http://schemas.microsoft.com/office/drawing/2014/main" id="{5AE3F971-2AFB-1442-9878-B529EC110081}"/>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7" name="직사각형 196">
                <a:extLst>
                  <a:ext uri="{FF2B5EF4-FFF2-40B4-BE49-F238E27FC236}">
                    <a16:creationId xmlns:a16="http://schemas.microsoft.com/office/drawing/2014/main" id="{AA061A24-FA8B-D24D-A5EF-03ABAA5AEF9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8" name="직사각형 197">
                <a:extLst>
                  <a:ext uri="{FF2B5EF4-FFF2-40B4-BE49-F238E27FC236}">
                    <a16:creationId xmlns:a16="http://schemas.microsoft.com/office/drawing/2014/main" id="{54A20A89-3FB3-8E4C-95DF-30CE91916A3F}"/>
                  </a:ext>
                </a:extLst>
              </p:cNvPr>
              <p:cNvSpPr/>
              <p:nvPr/>
            </p:nvSpPr>
            <p:spPr>
              <a:xfrm>
                <a:off x="614929"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9" name="직사각형 198">
                <a:extLst>
                  <a:ext uri="{FF2B5EF4-FFF2-40B4-BE49-F238E27FC236}">
                    <a16:creationId xmlns:a16="http://schemas.microsoft.com/office/drawing/2014/main" id="{C5BD6CAF-7727-0E4B-8032-59AB35A75E79}"/>
                  </a:ext>
                </a:extLst>
              </p:cNvPr>
              <p:cNvSpPr/>
              <p:nvPr/>
            </p:nvSpPr>
            <p:spPr>
              <a:xfrm>
                <a:off x="792326"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0" name="직사각형 199">
                <a:extLst>
                  <a:ext uri="{FF2B5EF4-FFF2-40B4-BE49-F238E27FC236}">
                    <a16:creationId xmlns:a16="http://schemas.microsoft.com/office/drawing/2014/main" id="{2F899EDF-4766-8142-9126-BD6FD34281D8}"/>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1" name="직사각형 200">
                <a:extLst>
                  <a:ext uri="{FF2B5EF4-FFF2-40B4-BE49-F238E27FC236}">
                    <a16:creationId xmlns:a16="http://schemas.microsoft.com/office/drawing/2014/main" id="{1C8D119D-6D16-8149-8992-EA080ECBE574}"/>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22B1516E-D1E0-6D4B-B79C-9211F4428545}"/>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3" name="직사각형 202">
                <a:extLst>
                  <a:ext uri="{FF2B5EF4-FFF2-40B4-BE49-F238E27FC236}">
                    <a16:creationId xmlns:a16="http://schemas.microsoft.com/office/drawing/2014/main" id="{29B5E8E5-DC0D-2C48-BBE3-9E62BEBAE881}"/>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4" name="직사각형 203">
                <a:extLst>
                  <a:ext uri="{FF2B5EF4-FFF2-40B4-BE49-F238E27FC236}">
                    <a16:creationId xmlns:a16="http://schemas.microsoft.com/office/drawing/2014/main" id="{31A9A5A0-B77F-3B49-B8BA-91CC92FE4D95}"/>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5" name="직사각형 204">
                <a:extLst>
                  <a:ext uri="{FF2B5EF4-FFF2-40B4-BE49-F238E27FC236}">
                    <a16:creationId xmlns:a16="http://schemas.microsoft.com/office/drawing/2014/main" id="{790D0AE9-986C-0041-99E5-CF28A7E8E0C5}"/>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6" name="직사각형 205">
                <a:extLst>
                  <a:ext uri="{FF2B5EF4-FFF2-40B4-BE49-F238E27FC236}">
                    <a16:creationId xmlns:a16="http://schemas.microsoft.com/office/drawing/2014/main" id="{99FD921D-395A-424C-800F-5C61F0DE946B}"/>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05F786B2-CF66-7244-B13F-41CEEF77573A}"/>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2EA194FB-D930-3E4F-834B-565C075554DF}"/>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9" name="직사각형 208">
                <a:extLst>
                  <a:ext uri="{FF2B5EF4-FFF2-40B4-BE49-F238E27FC236}">
                    <a16:creationId xmlns:a16="http://schemas.microsoft.com/office/drawing/2014/main" id="{64AC83C2-F7D8-6342-A3C6-8F944CD5E2BA}"/>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1C8DE9C3-5353-CA45-A36D-D39270597F2E}"/>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ACA44BE7-1F9E-DE4B-A778-F002A4EF825E}"/>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0EA697AE-4D16-5E40-AEE5-7BDAD5C27368}"/>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FD552751-B239-4447-9358-2018EF32BFAA}"/>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4" name="직사각형 213">
                <a:extLst>
                  <a:ext uri="{FF2B5EF4-FFF2-40B4-BE49-F238E27FC236}">
                    <a16:creationId xmlns:a16="http://schemas.microsoft.com/office/drawing/2014/main" id="{3ADDAFB7-5C92-8048-B45E-79FE52762ADE}"/>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215E8B37-C7FB-934E-ACF4-D29F67A906A1}"/>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D36DFC9F-707C-BA47-8A04-6A6BD67A783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7" name="직사각형 216">
                <a:extLst>
                  <a:ext uri="{FF2B5EF4-FFF2-40B4-BE49-F238E27FC236}">
                    <a16:creationId xmlns:a16="http://schemas.microsoft.com/office/drawing/2014/main" id="{17E3A328-4945-2D48-9FC1-727538FF8AA8}"/>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8" name="직사각형 217">
                <a:extLst>
                  <a:ext uri="{FF2B5EF4-FFF2-40B4-BE49-F238E27FC236}">
                    <a16:creationId xmlns:a16="http://schemas.microsoft.com/office/drawing/2014/main" id="{18C4F8FD-5E7A-3048-A75B-6F9AB2A489CD}"/>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08791F6A-A8F5-314F-AEF5-5CC70899D4FE}"/>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타원 219">
                <a:extLst>
                  <a:ext uri="{FF2B5EF4-FFF2-40B4-BE49-F238E27FC236}">
                    <a16:creationId xmlns:a16="http://schemas.microsoft.com/office/drawing/2014/main" id="{5B415DAB-483D-7B4B-960A-5503E94A2000}"/>
                  </a:ext>
                </a:extLst>
              </p:cNvPr>
              <p:cNvSpPr/>
              <p:nvPr/>
            </p:nvSpPr>
            <p:spPr>
              <a:xfrm>
                <a:off x="1379182"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1" name="직사각형 220">
                <a:extLst>
                  <a:ext uri="{FF2B5EF4-FFF2-40B4-BE49-F238E27FC236}">
                    <a16:creationId xmlns:a16="http://schemas.microsoft.com/office/drawing/2014/main" id="{457AA040-679F-C04C-8669-23E3BB29029C}"/>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2" name="직사각형 221">
                <a:extLst>
                  <a:ext uri="{FF2B5EF4-FFF2-40B4-BE49-F238E27FC236}">
                    <a16:creationId xmlns:a16="http://schemas.microsoft.com/office/drawing/2014/main" id="{52F419FD-FCA2-524A-B9D7-D4E20F7F4FBC}"/>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3" name="직사각형 222">
                <a:extLst>
                  <a:ext uri="{FF2B5EF4-FFF2-40B4-BE49-F238E27FC236}">
                    <a16:creationId xmlns:a16="http://schemas.microsoft.com/office/drawing/2014/main" id="{95C97F9A-2020-8F40-BF0A-C74289F8060C}"/>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4" name="직사각형 223">
                <a:extLst>
                  <a:ext uri="{FF2B5EF4-FFF2-40B4-BE49-F238E27FC236}">
                    <a16:creationId xmlns:a16="http://schemas.microsoft.com/office/drawing/2014/main" id="{A0FB91C1-DF68-6947-8F59-964BF8ACA968}"/>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5" name="직사각형 224">
                <a:extLst>
                  <a:ext uri="{FF2B5EF4-FFF2-40B4-BE49-F238E27FC236}">
                    <a16:creationId xmlns:a16="http://schemas.microsoft.com/office/drawing/2014/main" id="{86E6A338-CEAE-FE44-91CC-096377940A44}"/>
                  </a:ext>
                </a:extLst>
              </p:cNvPr>
              <p:cNvSpPr/>
              <p:nvPr/>
            </p:nvSpPr>
            <p:spPr>
              <a:xfrm>
                <a:off x="441792"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6" name="타원 225">
                <a:extLst>
                  <a:ext uri="{FF2B5EF4-FFF2-40B4-BE49-F238E27FC236}">
                    <a16:creationId xmlns:a16="http://schemas.microsoft.com/office/drawing/2014/main" id="{E3214AF1-08BB-E54A-A0EF-29370A32C1A3}"/>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7" name="직사각형 226">
                <a:extLst>
                  <a:ext uri="{FF2B5EF4-FFF2-40B4-BE49-F238E27FC236}">
                    <a16:creationId xmlns:a16="http://schemas.microsoft.com/office/drawing/2014/main" id="{E7B8A037-FF07-9B4D-BEFD-C80DF7E457F0}"/>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28" name="직선 연결선 133">
                <a:extLst>
                  <a:ext uri="{FF2B5EF4-FFF2-40B4-BE49-F238E27FC236}">
                    <a16:creationId xmlns:a16="http://schemas.microsoft.com/office/drawing/2014/main" id="{77BE1ACE-4E3A-2B4F-A844-327C21327E26}"/>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29" name="직선 연결선 131">
                <a:extLst>
                  <a:ext uri="{FF2B5EF4-FFF2-40B4-BE49-F238E27FC236}">
                    <a16:creationId xmlns:a16="http://schemas.microsoft.com/office/drawing/2014/main" id="{8743EB2F-E9F2-0C44-B4B7-077B8CCFF5E6}"/>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0" name="직사각형 229">
                <a:extLst>
                  <a:ext uri="{FF2B5EF4-FFF2-40B4-BE49-F238E27FC236}">
                    <a16:creationId xmlns:a16="http://schemas.microsoft.com/office/drawing/2014/main" id="{90BF5487-DEF7-BF41-9D1C-FDE09C117334}"/>
                  </a:ext>
                </a:extLst>
              </p:cNvPr>
              <p:cNvSpPr/>
              <p:nvPr/>
            </p:nvSpPr>
            <p:spPr>
              <a:xfrm>
                <a:off x="1147120" y="2531754"/>
                <a:ext cx="532186" cy="341083"/>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1" name="타원 230">
                <a:extLst>
                  <a:ext uri="{FF2B5EF4-FFF2-40B4-BE49-F238E27FC236}">
                    <a16:creationId xmlns:a16="http://schemas.microsoft.com/office/drawing/2014/main" id="{BE2CAF07-7A45-9543-B9BF-A5BA1B993E53}"/>
                  </a:ext>
                </a:extLst>
              </p:cNvPr>
              <p:cNvSpPr/>
              <p:nvPr/>
            </p:nvSpPr>
            <p:spPr>
              <a:xfrm>
                <a:off x="1728126"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타원 231">
                <a:extLst>
                  <a:ext uri="{FF2B5EF4-FFF2-40B4-BE49-F238E27FC236}">
                    <a16:creationId xmlns:a16="http://schemas.microsoft.com/office/drawing/2014/main" id="{B0C6DA8E-9AF6-3E44-BF62-148D72B95328}"/>
                  </a:ext>
                </a:extLst>
              </p:cNvPr>
              <p:cNvSpPr/>
              <p:nvPr/>
            </p:nvSpPr>
            <p:spPr>
              <a:xfrm>
                <a:off x="2084544"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3" name="타원 232">
                <a:extLst>
                  <a:ext uri="{FF2B5EF4-FFF2-40B4-BE49-F238E27FC236}">
                    <a16:creationId xmlns:a16="http://schemas.microsoft.com/office/drawing/2014/main" id="{CFA8F653-6717-1E45-98E8-3DC9C7C487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4" name="직사각형 233">
                <a:extLst>
                  <a:ext uri="{FF2B5EF4-FFF2-40B4-BE49-F238E27FC236}">
                    <a16:creationId xmlns:a16="http://schemas.microsoft.com/office/drawing/2014/main" id="{48A5D1ED-C1E8-E545-9A1C-42F91051B5FF}"/>
                  </a:ext>
                </a:extLst>
              </p:cNvPr>
              <p:cNvSpPr/>
              <p:nvPr/>
            </p:nvSpPr>
            <p:spPr>
              <a:xfrm>
                <a:off x="1088117" y="3601714"/>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35" name="타원 234">
                <a:extLst>
                  <a:ext uri="{FF2B5EF4-FFF2-40B4-BE49-F238E27FC236}">
                    <a16:creationId xmlns:a16="http://schemas.microsoft.com/office/drawing/2014/main" id="{5F5506A2-1797-9442-8326-6074C3317000}"/>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6" name="직사각형 235">
                <a:extLst>
                  <a:ext uri="{FF2B5EF4-FFF2-40B4-BE49-F238E27FC236}">
                    <a16:creationId xmlns:a16="http://schemas.microsoft.com/office/drawing/2014/main" id="{34569A5B-59AC-D948-A43B-63606CDFEA3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7" name="직사각형 236">
                <a:extLst>
                  <a:ext uri="{FF2B5EF4-FFF2-40B4-BE49-F238E27FC236}">
                    <a16:creationId xmlns:a16="http://schemas.microsoft.com/office/drawing/2014/main" id="{469E97EA-CB36-7244-8568-61CBDE971CD9}"/>
                  </a:ext>
                </a:extLst>
              </p:cNvPr>
              <p:cNvSpPr/>
              <p:nvPr/>
            </p:nvSpPr>
            <p:spPr>
              <a:xfrm>
                <a:off x="1031968" y="3773897"/>
                <a:ext cx="199543" cy="125846"/>
              </a:xfrm>
              <a:prstGeom prst="rect">
                <a:avLst/>
              </a:prstGeom>
              <a:noFill/>
              <a:ln w="381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8" name="직사각형 237">
                <a:extLst>
                  <a:ext uri="{FF2B5EF4-FFF2-40B4-BE49-F238E27FC236}">
                    <a16:creationId xmlns:a16="http://schemas.microsoft.com/office/drawing/2014/main" id="{B98284BF-C50F-5B4D-B600-96E576C6CD4F}"/>
                  </a:ext>
                </a:extLst>
              </p:cNvPr>
              <p:cNvSpPr/>
              <p:nvPr/>
            </p:nvSpPr>
            <p:spPr>
              <a:xfrm>
                <a:off x="1111102" y="3760047"/>
                <a:ext cx="806453" cy="233997"/>
              </a:xfrm>
              <a:prstGeom prst="rect">
                <a:avLst/>
              </a:prstGeom>
            </p:spPr>
            <p:txBody>
              <a:bodyPr wrap="none">
                <a:spAutoFit/>
              </a:bodyPr>
              <a:lstStyle/>
              <a:p>
                <a:pPr algn="ctr"/>
                <a:r>
                  <a:rPr lang="en-US" altLang="ko-KR" sz="800" b="1" dirty="0"/>
                  <a:t> - 3x2 filter</a:t>
                </a:r>
                <a:endParaRPr lang="ko-KR" altLang="en-US" sz="800" b="1" dirty="0"/>
              </a:p>
            </p:txBody>
          </p:sp>
          <p:sp>
            <p:nvSpPr>
              <p:cNvPr id="281" name="직사각형 280">
                <a:extLst>
                  <a:ext uri="{FF2B5EF4-FFF2-40B4-BE49-F238E27FC236}">
                    <a16:creationId xmlns:a16="http://schemas.microsoft.com/office/drawing/2014/main" id="{84918B8F-14E3-C343-BFB5-CD4BC410B01F}"/>
                  </a:ext>
                </a:extLst>
              </p:cNvPr>
              <p:cNvSpPr/>
              <p:nvPr/>
            </p:nvSpPr>
            <p:spPr>
              <a:xfrm>
                <a:off x="1043041" y="397312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solidFill>
                    <a:schemeClr val="bg1"/>
                  </a:solidFill>
                </a:endParaRPr>
              </a:p>
            </p:txBody>
          </p:sp>
          <p:sp>
            <p:nvSpPr>
              <p:cNvPr id="282" name="직사각형 281">
                <a:extLst>
                  <a:ext uri="{FF2B5EF4-FFF2-40B4-BE49-F238E27FC236}">
                    <a16:creationId xmlns:a16="http://schemas.microsoft.com/office/drawing/2014/main" id="{8DFBD602-E5DB-4046-8616-27E431ED8A9C}"/>
                  </a:ext>
                </a:extLst>
              </p:cNvPr>
              <p:cNvSpPr/>
              <p:nvPr/>
            </p:nvSpPr>
            <p:spPr>
              <a:xfrm>
                <a:off x="1130250" y="3949726"/>
                <a:ext cx="688062" cy="233997"/>
              </a:xfrm>
              <a:prstGeom prst="rect">
                <a:avLst/>
              </a:prstGeom>
            </p:spPr>
            <p:txBody>
              <a:bodyPr wrap="none">
                <a:spAutoFit/>
              </a:bodyPr>
              <a:lstStyle/>
              <a:p>
                <a:pPr algn="ctr"/>
                <a:r>
                  <a:rPr lang="en-US" altLang="ko-KR" sz="800" b="1" dirty="0"/>
                  <a:t> - weight</a:t>
                </a:r>
                <a:endParaRPr lang="ko-KR" altLang="en-US" sz="800" b="1" dirty="0"/>
              </a:p>
            </p:txBody>
          </p:sp>
          <p:cxnSp>
            <p:nvCxnSpPr>
              <p:cNvPr id="314" name="직선 화살표 연결선 313">
                <a:extLst>
                  <a:ext uri="{FF2B5EF4-FFF2-40B4-BE49-F238E27FC236}">
                    <a16:creationId xmlns:a16="http://schemas.microsoft.com/office/drawing/2014/main" id="{E2ECF35C-F0BC-7844-A431-CA5377D7D81A}"/>
                  </a:ext>
                </a:extLst>
              </p:cNvPr>
              <p:cNvCxnSpPr>
                <a:cxnSpLocks/>
              </p:cNvCxnSpPr>
              <p:nvPr/>
            </p:nvCxnSpPr>
            <p:spPr>
              <a:xfrm>
                <a:off x="1058422" y="2448917"/>
                <a:ext cx="37943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15" name="직사각형 314">
                <a:extLst>
                  <a:ext uri="{FF2B5EF4-FFF2-40B4-BE49-F238E27FC236}">
                    <a16:creationId xmlns:a16="http://schemas.microsoft.com/office/drawing/2014/main" id="{9C72F534-180F-D847-B3ED-01A54E621F06}"/>
                  </a:ext>
                </a:extLst>
              </p:cNvPr>
              <p:cNvSpPr/>
              <p:nvPr/>
            </p:nvSpPr>
            <p:spPr>
              <a:xfrm>
                <a:off x="927981" y="2214920"/>
                <a:ext cx="709590" cy="215444"/>
              </a:xfrm>
              <a:prstGeom prst="rect">
                <a:avLst/>
              </a:prstGeom>
            </p:spPr>
            <p:txBody>
              <a:bodyPr wrap="square">
                <a:spAutoFit/>
              </a:bodyPr>
              <a:lstStyle/>
              <a:p>
                <a:pPr algn="ctr"/>
                <a:r>
                  <a:rPr lang="en-US" altLang="ko-KR" sz="800" b="1" dirty="0"/>
                  <a:t>stride = 2</a:t>
                </a:r>
                <a:endParaRPr lang="ko-KR" altLang="en-US" sz="800" b="1" dirty="0"/>
              </a:p>
            </p:txBody>
          </p:sp>
        </p:grpSp>
        <p:grpSp>
          <p:nvGrpSpPr>
            <p:cNvPr id="320" name="그룹 319">
              <a:extLst>
                <a:ext uri="{FF2B5EF4-FFF2-40B4-BE49-F238E27FC236}">
                  <a16:creationId xmlns:a16="http://schemas.microsoft.com/office/drawing/2014/main" id="{66ECFF1E-C290-3F49-BD48-FA5EA7E5B614}"/>
                </a:ext>
              </a:extLst>
            </p:cNvPr>
            <p:cNvGrpSpPr/>
            <p:nvPr/>
          </p:nvGrpSpPr>
          <p:grpSpPr>
            <a:xfrm>
              <a:off x="55901" y="4753470"/>
              <a:ext cx="2463399" cy="1950583"/>
              <a:chOff x="100219" y="2214920"/>
              <a:chExt cx="2550379" cy="2019456"/>
            </a:xfrm>
          </p:grpSpPr>
          <p:sp>
            <p:nvSpPr>
              <p:cNvPr id="321" name="직사각형 320">
                <a:extLst>
                  <a:ext uri="{FF2B5EF4-FFF2-40B4-BE49-F238E27FC236}">
                    <a16:creationId xmlns:a16="http://schemas.microsoft.com/office/drawing/2014/main" id="{C444D2EA-0444-3342-9573-7FCEAD6DF01D}"/>
                  </a:ext>
                </a:extLst>
              </p:cNvPr>
              <p:cNvSpPr/>
              <p:nvPr/>
            </p:nvSpPr>
            <p:spPr>
              <a:xfrm>
                <a:off x="969723"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322" name="직사각형 321">
                <a:extLst>
                  <a:ext uri="{FF2B5EF4-FFF2-40B4-BE49-F238E27FC236}">
                    <a16:creationId xmlns:a16="http://schemas.microsoft.com/office/drawing/2014/main" id="{1B35F7AD-E645-574F-9A98-77ABCD1EC8A9}"/>
                  </a:ext>
                </a:extLst>
              </p:cNvPr>
              <p:cNvSpPr/>
              <p:nvPr/>
            </p:nvSpPr>
            <p:spPr>
              <a:xfrm>
                <a:off x="1147120"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23" name="직사각형 322">
                <a:extLst>
                  <a:ext uri="{FF2B5EF4-FFF2-40B4-BE49-F238E27FC236}">
                    <a16:creationId xmlns:a16="http://schemas.microsoft.com/office/drawing/2014/main" id="{A75450B7-1B93-A845-8EC7-16DDA2695F00}"/>
                  </a:ext>
                </a:extLst>
              </p:cNvPr>
              <p:cNvSpPr/>
              <p:nvPr/>
            </p:nvSpPr>
            <p:spPr>
              <a:xfrm>
                <a:off x="1324518"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24" name="직사각형 323">
                <a:extLst>
                  <a:ext uri="{FF2B5EF4-FFF2-40B4-BE49-F238E27FC236}">
                    <a16:creationId xmlns:a16="http://schemas.microsoft.com/office/drawing/2014/main" id="{B11B3EF6-8222-6349-8339-195E51648DBA}"/>
                  </a:ext>
                </a:extLst>
              </p:cNvPr>
              <p:cNvSpPr/>
              <p:nvPr/>
            </p:nvSpPr>
            <p:spPr>
              <a:xfrm>
                <a:off x="1501916"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25" name="직사각형 324">
                <a:extLst>
                  <a:ext uri="{FF2B5EF4-FFF2-40B4-BE49-F238E27FC236}">
                    <a16:creationId xmlns:a16="http://schemas.microsoft.com/office/drawing/2014/main" id="{29733365-65A7-6F4D-BBEA-7758BB26E376}"/>
                  </a:ext>
                </a:extLst>
              </p:cNvPr>
              <p:cNvSpPr/>
              <p:nvPr/>
            </p:nvSpPr>
            <p:spPr>
              <a:xfrm>
                <a:off x="614929" y="2537204"/>
                <a:ext cx="177398" cy="169209"/>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26" name="직사각형 325">
                <a:extLst>
                  <a:ext uri="{FF2B5EF4-FFF2-40B4-BE49-F238E27FC236}">
                    <a16:creationId xmlns:a16="http://schemas.microsoft.com/office/drawing/2014/main" id="{F3DB83C5-D2DE-0D49-B773-A77E2531FCBD}"/>
                  </a:ext>
                </a:extLst>
              </p:cNvPr>
              <p:cNvSpPr/>
              <p:nvPr/>
            </p:nvSpPr>
            <p:spPr>
              <a:xfrm>
                <a:off x="792326" y="2537204"/>
                <a:ext cx="177398" cy="169209"/>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solidFill>
                    <a:schemeClr val="bg1"/>
                  </a:solidFill>
                </a:endParaRPr>
              </a:p>
            </p:txBody>
          </p:sp>
          <p:sp>
            <p:nvSpPr>
              <p:cNvPr id="327" name="직사각형 326">
                <a:extLst>
                  <a:ext uri="{FF2B5EF4-FFF2-40B4-BE49-F238E27FC236}">
                    <a16:creationId xmlns:a16="http://schemas.microsoft.com/office/drawing/2014/main" id="{D58E1D06-7F2C-B647-B534-383794FF9F32}"/>
                  </a:ext>
                </a:extLst>
              </p:cNvPr>
              <p:cNvSpPr/>
              <p:nvPr/>
            </p:nvSpPr>
            <p:spPr>
              <a:xfrm>
                <a:off x="1679313"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28" name="직사각형 327">
                <a:extLst>
                  <a:ext uri="{FF2B5EF4-FFF2-40B4-BE49-F238E27FC236}">
                    <a16:creationId xmlns:a16="http://schemas.microsoft.com/office/drawing/2014/main" id="{083D9FCC-13C4-F84B-B4F0-56DA15048F8D}"/>
                  </a:ext>
                </a:extLst>
              </p:cNvPr>
              <p:cNvSpPr/>
              <p:nvPr/>
            </p:nvSpPr>
            <p:spPr>
              <a:xfrm>
                <a:off x="1856711"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29" name="직사각형 328">
                <a:extLst>
                  <a:ext uri="{FF2B5EF4-FFF2-40B4-BE49-F238E27FC236}">
                    <a16:creationId xmlns:a16="http://schemas.microsoft.com/office/drawing/2014/main" id="{9ED780CA-7CD5-1441-957F-631EF6FAD4E3}"/>
                  </a:ext>
                </a:extLst>
              </p:cNvPr>
              <p:cNvSpPr/>
              <p:nvPr/>
            </p:nvSpPr>
            <p:spPr>
              <a:xfrm>
                <a:off x="2034107"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0" name="직사각형 329">
                <a:extLst>
                  <a:ext uri="{FF2B5EF4-FFF2-40B4-BE49-F238E27FC236}">
                    <a16:creationId xmlns:a16="http://schemas.microsoft.com/office/drawing/2014/main" id="{BBA1F92C-BBBA-B943-833B-BF3AA7122CB9}"/>
                  </a:ext>
                </a:extLst>
              </p:cNvPr>
              <p:cNvSpPr/>
              <p:nvPr/>
            </p:nvSpPr>
            <p:spPr>
              <a:xfrm>
                <a:off x="2211505"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1" name="직사각형 330">
                <a:extLst>
                  <a:ext uri="{FF2B5EF4-FFF2-40B4-BE49-F238E27FC236}">
                    <a16:creationId xmlns:a16="http://schemas.microsoft.com/office/drawing/2014/main" id="{A3FBEB65-5D3E-944C-BCD2-4844B505CDD4}"/>
                  </a:ext>
                </a:extLst>
              </p:cNvPr>
              <p:cNvSpPr/>
              <p:nvPr/>
            </p:nvSpPr>
            <p:spPr>
              <a:xfrm>
                <a:off x="441792" y="2537204"/>
                <a:ext cx="177398" cy="169209"/>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32" name="직사각형 331">
                <a:extLst>
                  <a:ext uri="{FF2B5EF4-FFF2-40B4-BE49-F238E27FC236}">
                    <a16:creationId xmlns:a16="http://schemas.microsoft.com/office/drawing/2014/main" id="{1DF6DC74-3D6A-5948-98D3-4188A7BF9183}"/>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3" name="직사각형 332">
                <a:extLst>
                  <a:ext uri="{FF2B5EF4-FFF2-40B4-BE49-F238E27FC236}">
                    <a16:creationId xmlns:a16="http://schemas.microsoft.com/office/drawing/2014/main" id="{E5CD077A-6802-814C-BB7B-B9240343AAE1}"/>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4" name="직사각형 333">
                <a:extLst>
                  <a:ext uri="{FF2B5EF4-FFF2-40B4-BE49-F238E27FC236}">
                    <a16:creationId xmlns:a16="http://schemas.microsoft.com/office/drawing/2014/main" id="{A92CED9B-CAEF-BA4E-AFB2-3A00F226BA42}"/>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5" name="직사각형 334">
                <a:extLst>
                  <a:ext uri="{FF2B5EF4-FFF2-40B4-BE49-F238E27FC236}">
                    <a16:creationId xmlns:a16="http://schemas.microsoft.com/office/drawing/2014/main" id="{292D2FA9-5B5B-2542-9EE0-83772B715DD4}"/>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6" name="직사각형 335">
                <a:extLst>
                  <a:ext uri="{FF2B5EF4-FFF2-40B4-BE49-F238E27FC236}">
                    <a16:creationId xmlns:a16="http://schemas.microsoft.com/office/drawing/2014/main" id="{6AC854ED-A59D-A64F-97A8-9D5E3E8B5154}"/>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7" name="직사각형 336">
                <a:extLst>
                  <a:ext uri="{FF2B5EF4-FFF2-40B4-BE49-F238E27FC236}">
                    <a16:creationId xmlns:a16="http://schemas.microsoft.com/office/drawing/2014/main" id="{374D77B8-09B6-BA41-89F2-AE70ADAA74C8}"/>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8" name="직사각형 337">
                <a:extLst>
                  <a:ext uri="{FF2B5EF4-FFF2-40B4-BE49-F238E27FC236}">
                    <a16:creationId xmlns:a16="http://schemas.microsoft.com/office/drawing/2014/main" id="{FAEDC51B-1D08-E449-9D10-868B7C8D0FD3}"/>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39" name="직사각형 338">
                <a:extLst>
                  <a:ext uri="{FF2B5EF4-FFF2-40B4-BE49-F238E27FC236}">
                    <a16:creationId xmlns:a16="http://schemas.microsoft.com/office/drawing/2014/main" id="{1975C58A-7E70-F944-B65D-67ABEA7CE90D}"/>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40" name="직사각형 339">
                <a:extLst>
                  <a:ext uri="{FF2B5EF4-FFF2-40B4-BE49-F238E27FC236}">
                    <a16:creationId xmlns:a16="http://schemas.microsoft.com/office/drawing/2014/main" id="{2E74D4E7-C2A1-C640-B152-19E7AAFEE6C1}"/>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1" name="직사각형 340">
                <a:extLst>
                  <a:ext uri="{FF2B5EF4-FFF2-40B4-BE49-F238E27FC236}">
                    <a16:creationId xmlns:a16="http://schemas.microsoft.com/office/drawing/2014/main" id="{1A2E2EF7-FE31-3242-A437-FFF24BD6DCFA}"/>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2" name="직사각형 341">
                <a:extLst>
                  <a:ext uri="{FF2B5EF4-FFF2-40B4-BE49-F238E27FC236}">
                    <a16:creationId xmlns:a16="http://schemas.microsoft.com/office/drawing/2014/main" id="{0E0CF61C-414C-4A43-AA98-35A420E3F84F}"/>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3" name="직사각형 342">
                <a:extLst>
                  <a:ext uri="{FF2B5EF4-FFF2-40B4-BE49-F238E27FC236}">
                    <a16:creationId xmlns:a16="http://schemas.microsoft.com/office/drawing/2014/main" id="{15DA2097-5817-0C42-BA89-BE3546A4F02F}"/>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4" name="직사각형 343">
                <a:extLst>
                  <a:ext uri="{FF2B5EF4-FFF2-40B4-BE49-F238E27FC236}">
                    <a16:creationId xmlns:a16="http://schemas.microsoft.com/office/drawing/2014/main" id="{2E25E429-15B8-5049-BEF1-D0E094DD013C}"/>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5" name="직사각형 344">
                <a:extLst>
                  <a:ext uri="{FF2B5EF4-FFF2-40B4-BE49-F238E27FC236}">
                    <a16:creationId xmlns:a16="http://schemas.microsoft.com/office/drawing/2014/main" id="{B09010FE-056D-1341-97BB-121F22E79775}"/>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6" name="직사각형 345">
                <a:extLst>
                  <a:ext uri="{FF2B5EF4-FFF2-40B4-BE49-F238E27FC236}">
                    <a16:creationId xmlns:a16="http://schemas.microsoft.com/office/drawing/2014/main" id="{ED49F601-CABA-9440-BB04-7E3834387520}"/>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47" name="직사각형 346">
                <a:extLst>
                  <a:ext uri="{FF2B5EF4-FFF2-40B4-BE49-F238E27FC236}">
                    <a16:creationId xmlns:a16="http://schemas.microsoft.com/office/drawing/2014/main" id="{BA86E07B-3528-2D4F-886D-4D277AC30EB8}"/>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348" name="직사각형 347">
                <a:extLst>
                  <a:ext uri="{FF2B5EF4-FFF2-40B4-BE49-F238E27FC236}">
                    <a16:creationId xmlns:a16="http://schemas.microsoft.com/office/drawing/2014/main" id="{CE36CF0E-B336-094F-9E0F-E47772610082}"/>
                  </a:ext>
                </a:extLst>
              </p:cNvPr>
              <p:cNvSpPr/>
              <p:nvPr/>
            </p:nvSpPr>
            <p:spPr>
              <a:xfrm>
                <a:off x="1147120" y="2703635"/>
                <a:ext cx="177398" cy="169209"/>
              </a:xfrm>
              <a:prstGeom prst="rect">
                <a:avLst/>
              </a:prstGeom>
              <a:solidFill>
                <a:srgbClr val="75727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49" name="직사각형 348">
                <a:extLst>
                  <a:ext uri="{FF2B5EF4-FFF2-40B4-BE49-F238E27FC236}">
                    <a16:creationId xmlns:a16="http://schemas.microsoft.com/office/drawing/2014/main" id="{17B6FB80-5493-274E-B2C2-B90AFBE37673}"/>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0" name="직사각형 349">
                <a:extLst>
                  <a:ext uri="{FF2B5EF4-FFF2-40B4-BE49-F238E27FC236}">
                    <a16:creationId xmlns:a16="http://schemas.microsoft.com/office/drawing/2014/main" id="{D8A15A88-E978-CB42-BE4E-2B981E4DED6F}"/>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51" name="직사각형 350">
                <a:extLst>
                  <a:ext uri="{FF2B5EF4-FFF2-40B4-BE49-F238E27FC236}">
                    <a16:creationId xmlns:a16="http://schemas.microsoft.com/office/drawing/2014/main" id="{D70D40BF-7636-CE4D-9FD6-17C4C4FD474D}"/>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352" name="직사각형 351">
                <a:extLst>
                  <a:ext uri="{FF2B5EF4-FFF2-40B4-BE49-F238E27FC236}">
                    <a16:creationId xmlns:a16="http://schemas.microsoft.com/office/drawing/2014/main" id="{756D6BDB-692E-694B-B584-BE850216C6B6}"/>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53" name="직사각형 352">
                <a:extLst>
                  <a:ext uri="{FF2B5EF4-FFF2-40B4-BE49-F238E27FC236}">
                    <a16:creationId xmlns:a16="http://schemas.microsoft.com/office/drawing/2014/main" id="{F3C5F244-DC89-9643-B9CA-791D3A5AC631}"/>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354" name="직사각형 353">
                <a:extLst>
                  <a:ext uri="{FF2B5EF4-FFF2-40B4-BE49-F238E27FC236}">
                    <a16:creationId xmlns:a16="http://schemas.microsoft.com/office/drawing/2014/main" id="{D76E7FB1-B3B8-864C-A2AF-F81C1C7D57EC}"/>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55" name="직사각형 354">
                <a:extLst>
                  <a:ext uri="{FF2B5EF4-FFF2-40B4-BE49-F238E27FC236}">
                    <a16:creationId xmlns:a16="http://schemas.microsoft.com/office/drawing/2014/main" id="{FCBE163B-C194-4643-BCC0-E73E007C7895}"/>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56" name="직사각형 355">
                <a:extLst>
                  <a:ext uri="{FF2B5EF4-FFF2-40B4-BE49-F238E27FC236}">
                    <a16:creationId xmlns:a16="http://schemas.microsoft.com/office/drawing/2014/main" id="{CA74E7FE-27D9-0E4C-AF48-062967AE8471}"/>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7" name="직사각형 356">
                <a:extLst>
                  <a:ext uri="{FF2B5EF4-FFF2-40B4-BE49-F238E27FC236}">
                    <a16:creationId xmlns:a16="http://schemas.microsoft.com/office/drawing/2014/main" id="{BDBE0D4C-FEDD-AC4C-911D-665B28251C3E}"/>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8" name="직사각형 357">
                <a:extLst>
                  <a:ext uri="{FF2B5EF4-FFF2-40B4-BE49-F238E27FC236}">
                    <a16:creationId xmlns:a16="http://schemas.microsoft.com/office/drawing/2014/main" id="{A44A0DC1-8399-F742-A79D-61F99674A99E}"/>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59" name="직사각형 358">
                <a:extLst>
                  <a:ext uri="{FF2B5EF4-FFF2-40B4-BE49-F238E27FC236}">
                    <a16:creationId xmlns:a16="http://schemas.microsoft.com/office/drawing/2014/main" id="{EE1DF680-9435-4D4E-A384-000D045447C7}"/>
                  </a:ext>
                </a:extLst>
              </p:cNvPr>
              <p:cNvSpPr/>
              <p:nvPr/>
            </p:nvSpPr>
            <p:spPr>
              <a:xfrm>
                <a:off x="614929" y="2703635"/>
                <a:ext cx="177398" cy="1692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60" name="직사각형 359">
                <a:extLst>
                  <a:ext uri="{FF2B5EF4-FFF2-40B4-BE49-F238E27FC236}">
                    <a16:creationId xmlns:a16="http://schemas.microsoft.com/office/drawing/2014/main" id="{EF6815B4-9548-024E-9057-784AC802B92B}"/>
                  </a:ext>
                </a:extLst>
              </p:cNvPr>
              <p:cNvSpPr/>
              <p:nvPr/>
            </p:nvSpPr>
            <p:spPr>
              <a:xfrm>
                <a:off x="792326" y="2703635"/>
                <a:ext cx="177398" cy="1692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61" name="직사각형 360">
                <a:extLst>
                  <a:ext uri="{FF2B5EF4-FFF2-40B4-BE49-F238E27FC236}">
                    <a16:creationId xmlns:a16="http://schemas.microsoft.com/office/drawing/2014/main" id="{56114380-923D-B049-92B1-7725C9E4ABF3}"/>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62" name="직사각형 361">
                <a:extLst>
                  <a:ext uri="{FF2B5EF4-FFF2-40B4-BE49-F238E27FC236}">
                    <a16:creationId xmlns:a16="http://schemas.microsoft.com/office/drawing/2014/main" id="{D821964A-981E-6D49-97C6-AF1FFCD26C9A}"/>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3" name="직사각형 362">
                <a:extLst>
                  <a:ext uri="{FF2B5EF4-FFF2-40B4-BE49-F238E27FC236}">
                    <a16:creationId xmlns:a16="http://schemas.microsoft.com/office/drawing/2014/main" id="{53238153-4984-A241-99EE-A2C838EB84E2}"/>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4" name="직사각형 363">
                <a:extLst>
                  <a:ext uri="{FF2B5EF4-FFF2-40B4-BE49-F238E27FC236}">
                    <a16:creationId xmlns:a16="http://schemas.microsoft.com/office/drawing/2014/main" id="{A8F6DC3F-6FA5-324D-AAAE-D38C9E44B4D0}"/>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5" name="직사각형 364">
                <a:extLst>
                  <a:ext uri="{FF2B5EF4-FFF2-40B4-BE49-F238E27FC236}">
                    <a16:creationId xmlns:a16="http://schemas.microsoft.com/office/drawing/2014/main" id="{0F48685D-1EDC-B641-A2A9-22766D365110}"/>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6" name="직사각형 365">
                <a:extLst>
                  <a:ext uri="{FF2B5EF4-FFF2-40B4-BE49-F238E27FC236}">
                    <a16:creationId xmlns:a16="http://schemas.microsoft.com/office/drawing/2014/main" id="{E74F63E2-C0C2-E748-B7E8-DA37B49E0394}"/>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7" name="직사각형 366">
                <a:extLst>
                  <a:ext uri="{FF2B5EF4-FFF2-40B4-BE49-F238E27FC236}">
                    <a16:creationId xmlns:a16="http://schemas.microsoft.com/office/drawing/2014/main" id="{C28C7D2D-5F2B-6549-AB24-04D33A41DC74}"/>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8" name="직사각형 367">
                <a:extLst>
                  <a:ext uri="{FF2B5EF4-FFF2-40B4-BE49-F238E27FC236}">
                    <a16:creationId xmlns:a16="http://schemas.microsoft.com/office/drawing/2014/main" id="{F3C63D4E-583A-1C40-9C36-D16A312B3384}"/>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69" name="직사각형 368">
                <a:extLst>
                  <a:ext uri="{FF2B5EF4-FFF2-40B4-BE49-F238E27FC236}">
                    <a16:creationId xmlns:a16="http://schemas.microsoft.com/office/drawing/2014/main" id="{40C16E37-9FC9-C64F-BC7A-33266ADA5624}"/>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70" name="직사각형 369">
                <a:extLst>
                  <a:ext uri="{FF2B5EF4-FFF2-40B4-BE49-F238E27FC236}">
                    <a16:creationId xmlns:a16="http://schemas.microsoft.com/office/drawing/2014/main" id="{24B96843-9752-244A-A99E-3CCCCA6D3A2F}"/>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1" name="직사각형 370">
                <a:extLst>
                  <a:ext uri="{FF2B5EF4-FFF2-40B4-BE49-F238E27FC236}">
                    <a16:creationId xmlns:a16="http://schemas.microsoft.com/office/drawing/2014/main" id="{AFE626E4-42D0-7247-B37A-C27A7B6BEDC2}"/>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2" name="직사각형 371">
                <a:extLst>
                  <a:ext uri="{FF2B5EF4-FFF2-40B4-BE49-F238E27FC236}">
                    <a16:creationId xmlns:a16="http://schemas.microsoft.com/office/drawing/2014/main" id="{3DC14CD0-B5C0-DC48-B109-BEC52B0DF3D9}"/>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3" name="직사각형 372">
                <a:extLst>
                  <a:ext uri="{FF2B5EF4-FFF2-40B4-BE49-F238E27FC236}">
                    <a16:creationId xmlns:a16="http://schemas.microsoft.com/office/drawing/2014/main" id="{E1E67676-BA4B-6945-B4D5-12419C97A1CC}"/>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4" name="직사각형 373">
                <a:extLst>
                  <a:ext uri="{FF2B5EF4-FFF2-40B4-BE49-F238E27FC236}">
                    <a16:creationId xmlns:a16="http://schemas.microsoft.com/office/drawing/2014/main" id="{89B3E319-AC9D-C64B-B9D3-449AD77BC8F0}"/>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5" name="직사각형 374">
                <a:extLst>
                  <a:ext uri="{FF2B5EF4-FFF2-40B4-BE49-F238E27FC236}">
                    <a16:creationId xmlns:a16="http://schemas.microsoft.com/office/drawing/2014/main" id="{2EFD76CC-87CC-1B4C-9D60-04DD470C8FC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6" name="직사각형 375">
                <a:extLst>
                  <a:ext uri="{FF2B5EF4-FFF2-40B4-BE49-F238E27FC236}">
                    <a16:creationId xmlns:a16="http://schemas.microsoft.com/office/drawing/2014/main" id="{41D64BAB-6872-F942-BC71-47D71FF09D0E}"/>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77" name="직사각형 376">
                <a:extLst>
                  <a:ext uri="{FF2B5EF4-FFF2-40B4-BE49-F238E27FC236}">
                    <a16:creationId xmlns:a16="http://schemas.microsoft.com/office/drawing/2014/main" id="{D4657CC7-E959-2345-BA98-426AA742530D}"/>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78" name="직사각형 377">
                <a:extLst>
                  <a:ext uri="{FF2B5EF4-FFF2-40B4-BE49-F238E27FC236}">
                    <a16:creationId xmlns:a16="http://schemas.microsoft.com/office/drawing/2014/main" id="{435B0AA7-F096-EC42-A99B-305DC0908903}"/>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79" name="직사각형 378">
                <a:extLst>
                  <a:ext uri="{FF2B5EF4-FFF2-40B4-BE49-F238E27FC236}">
                    <a16:creationId xmlns:a16="http://schemas.microsoft.com/office/drawing/2014/main" id="{67644FC4-2A41-2345-88CA-500B9E5DEA6B}"/>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80" name="직사각형 379">
                <a:extLst>
                  <a:ext uri="{FF2B5EF4-FFF2-40B4-BE49-F238E27FC236}">
                    <a16:creationId xmlns:a16="http://schemas.microsoft.com/office/drawing/2014/main" id="{23554161-A48F-CD49-8C71-B058500CA965}"/>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81" name="타원 380">
                <a:extLst>
                  <a:ext uri="{FF2B5EF4-FFF2-40B4-BE49-F238E27FC236}">
                    <a16:creationId xmlns:a16="http://schemas.microsoft.com/office/drawing/2014/main" id="{7342B02B-44EF-9E48-BDE9-9BBBD19613D3}"/>
                  </a:ext>
                </a:extLst>
              </p:cNvPr>
              <p:cNvSpPr/>
              <p:nvPr/>
            </p:nvSpPr>
            <p:spPr>
              <a:xfrm>
                <a:off x="1379182"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82" name="직사각형 381">
                <a:extLst>
                  <a:ext uri="{FF2B5EF4-FFF2-40B4-BE49-F238E27FC236}">
                    <a16:creationId xmlns:a16="http://schemas.microsoft.com/office/drawing/2014/main" id="{C332A320-4758-1A4D-A01F-C0698611E2C3}"/>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83" name="직사각형 382">
                <a:extLst>
                  <a:ext uri="{FF2B5EF4-FFF2-40B4-BE49-F238E27FC236}">
                    <a16:creationId xmlns:a16="http://schemas.microsoft.com/office/drawing/2014/main" id="{735AC32B-56BA-464E-80AB-8B1C5515AE1D}"/>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384" name="직사각형 383">
                <a:extLst>
                  <a:ext uri="{FF2B5EF4-FFF2-40B4-BE49-F238E27FC236}">
                    <a16:creationId xmlns:a16="http://schemas.microsoft.com/office/drawing/2014/main" id="{927EE3F5-0FBB-9947-8EA9-39195901E1D4}"/>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85" name="직사각형 384">
                <a:extLst>
                  <a:ext uri="{FF2B5EF4-FFF2-40B4-BE49-F238E27FC236}">
                    <a16:creationId xmlns:a16="http://schemas.microsoft.com/office/drawing/2014/main" id="{73767606-C005-D64C-88F2-F93CA015B2B6}"/>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86" name="직사각형 385">
                <a:extLst>
                  <a:ext uri="{FF2B5EF4-FFF2-40B4-BE49-F238E27FC236}">
                    <a16:creationId xmlns:a16="http://schemas.microsoft.com/office/drawing/2014/main" id="{E22262FD-F060-FB46-8E27-A9F743042E39}"/>
                  </a:ext>
                </a:extLst>
              </p:cNvPr>
              <p:cNvSpPr/>
              <p:nvPr/>
            </p:nvSpPr>
            <p:spPr>
              <a:xfrm>
                <a:off x="441792" y="2703635"/>
                <a:ext cx="177398" cy="1692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387" name="타원 386">
                <a:extLst>
                  <a:ext uri="{FF2B5EF4-FFF2-40B4-BE49-F238E27FC236}">
                    <a16:creationId xmlns:a16="http://schemas.microsoft.com/office/drawing/2014/main" id="{49FFA8CA-4CEB-7846-A669-AF6E1219C679}"/>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88" name="직사각형 387">
                <a:extLst>
                  <a:ext uri="{FF2B5EF4-FFF2-40B4-BE49-F238E27FC236}">
                    <a16:creationId xmlns:a16="http://schemas.microsoft.com/office/drawing/2014/main" id="{D327699B-24B0-A64B-9F9F-1A7B36E2B38B}"/>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389" name="직선 연결선 133">
                <a:extLst>
                  <a:ext uri="{FF2B5EF4-FFF2-40B4-BE49-F238E27FC236}">
                    <a16:creationId xmlns:a16="http://schemas.microsoft.com/office/drawing/2014/main" id="{093C4A8A-1E62-3649-9FA8-E0FE36832D2F}"/>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90" name="직선 연결선 131">
                <a:extLst>
                  <a:ext uri="{FF2B5EF4-FFF2-40B4-BE49-F238E27FC236}">
                    <a16:creationId xmlns:a16="http://schemas.microsoft.com/office/drawing/2014/main" id="{BFE3E4B4-2309-7749-8FC9-270D381BF698}"/>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91" name="직사각형 390">
                <a:extLst>
                  <a:ext uri="{FF2B5EF4-FFF2-40B4-BE49-F238E27FC236}">
                    <a16:creationId xmlns:a16="http://schemas.microsoft.com/office/drawing/2014/main" id="{DD37876C-47FC-EE46-BAD4-6E1400DC10B2}"/>
                  </a:ext>
                </a:extLst>
              </p:cNvPr>
              <p:cNvSpPr/>
              <p:nvPr/>
            </p:nvSpPr>
            <p:spPr>
              <a:xfrm>
                <a:off x="1147120" y="2531754"/>
                <a:ext cx="532186" cy="341083"/>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92" name="타원 391">
                <a:extLst>
                  <a:ext uri="{FF2B5EF4-FFF2-40B4-BE49-F238E27FC236}">
                    <a16:creationId xmlns:a16="http://schemas.microsoft.com/office/drawing/2014/main" id="{67E93A9A-B2CE-214D-82B1-686217C9B280}"/>
                  </a:ext>
                </a:extLst>
              </p:cNvPr>
              <p:cNvSpPr/>
              <p:nvPr/>
            </p:nvSpPr>
            <p:spPr>
              <a:xfrm>
                <a:off x="1728126"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93" name="타원 392">
                <a:extLst>
                  <a:ext uri="{FF2B5EF4-FFF2-40B4-BE49-F238E27FC236}">
                    <a16:creationId xmlns:a16="http://schemas.microsoft.com/office/drawing/2014/main" id="{AF64E756-9ABD-C84B-8B29-5ECE9075D314}"/>
                  </a:ext>
                </a:extLst>
              </p:cNvPr>
              <p:cNvSpPr/>
              <p:nvPr/>
            </p:nvSpPr>
            <p:spPr>
              <a:xfrm>
                <a:off x="2084544"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94" name="타원 393">
                <a:extLst>
                  <a:ext uri="{FF2B5EF4-FFF2-40B4-BE49-F238E27FC236}">
                    <a16:creationId xmlns:a16="http://schemas.microsoft.com/office/drawing/2014/main" id="{EFD63589-4B68-3048-9120-F75BC253234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95" name="직사각형 394">
                <a:extLst>
                  <a:ext uri="{FF2B5EF4-FFF2-40B4-BE49-F238E27FC236}">
                    <a16:creationId xmlns:a16="http://schemas.microsoft.com/office/drawing/2014/main" id="{309618EB-A958-E949-9ECA-1B7A4ACAC5CF}"/>
                  </a:ext>
                </a:extLst>
              </p:cNvPr>
              <p:cNvSpPr/>
              <p:nvPr/>
            </p:nvSpPr>
            <p:spPr>
              <a:xfrm>
                <a:off x="1088117" y="3601714"/>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396" name="타원 395">
                <a:extLst>
                  <a:ext uri="{FF2B5EF4-FFF2-40B4-BE49-F238E27FC236}">
                    <a16:creationId xmlns:a16="http://schemas.microsoft.com/office/drawing/2014/main" id="{8927C4DC-8617-9C4C-9F34-37EE60107F68}"/>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397" name="직사각형 396">
                <a:extLst>
                  <a:ext uri="{FF2B5EF4-FFF2-40B4-BE49-F238E27FC236}">
                    <a16:creationId xmlns:a16="http://schemas.microsoft.com/office/drawing/2014/main" id="{D0D0255F-9777-2546-B374-9163C3CEC474}"/>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98" name="직사각형 397">
                <a:extLst>
                  <a:ext uri="{FF2B5EF4-FFF2-40B4-BE49-F238E27FC236}">
                    <a16:creationId xmlns:a16="http://schemas.microsoft.com/office/drawing/2014/main" id="{684289A8-77EF-4145-B13A-EE9277834B41}"/>
                  </a:ext>
                </a:extLst>
              </p:cNvPr>
              <p:cNvSpPr/>
              <p:nvPr/>
            </p:nvSpPr>
            <p:spPr>
              <a:xfrm>
                <a:off x="1031968" y="3773897"/>
                <a:ext cx="199543" cy="125846"/>
              </a:xfrm>
              <a:prstGeom prst="rect">
                <a:avLst/>
              </a:prstGeom>
              <a:noFill/>
              <a:ln w="381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399" name="직사각형 398">
                <a:extLst>
                  <a:ext uri="{FF2B5EF4-FFF2-40B4-BE49-F238E27FC236}">
                    <a16:creationId xmlns:a16="http://schemas.microsoft.com/office/drawing/2014/main" id="{E9822846-4DC4-164A-B799-EFE7ABC635AC}"/>
                  </a:ext>
                </a:extLst>
              </p:cNvPr>
              <p:cNvSpPr/>
              <p:nvPr/>
            </p:nvSpPr>
            <p:spPr>
              <a:xfrm>
                <a:off x="1111102" y="3760047"/>
                <a:ext cx="806453" cy="233997"/>
              </a:xfrm>
              <a:prstGeom prst="rect">
                <a:avLst/>
              </a:prstGeom>
            </p:spPr>
            <p:txBody>
              <a:bodyPr wrap="none">
                <a:spAutoFit/>
              </a:bodyPr>
              <a:lstStyle/>
              <a:p>
                <a:pPr algn="ctr"/>
                <a:r>
                  <a:rPr lang="en-US" altLang="ko-KR" sz="800" b="1" dirty="0"/>
                  <a:t> - 3x2 filter</a:t>
                </a:r>
                <a:endParaRPr lang="ko-KR" altLang="en-US" sz="800" b="1" dirty="0"/>
              </a:p>
            </p:txBody>
          </p:sp>
          <p:sp>
            <p:nvSpPr>
              <p:cNvPr id="400" name="직사각형 399">
                <a:extLst>
                  <a:ext uri="{FF2B5EF4-FFF2-40B4-BE49-F238E27FC236}">
                    <a16:creationId xmlns:a16="http://schemas.microsoft.com/office/drawing/2014/main" id="{A4CFF128-C83D-2343-8B4A-B29B5F2E242D}"/>
                  </a:ext>
                </a:extLst>
              </p:cNvPr>
              <p:cNvSpPr/>
              <p:nvPr/>
            </p:nvSpPr>
            <p:spPr>
              <a:xfrm>
                <a:off x="1043041" y="397312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solidFill>
                    <a:schemeClr val="bg1"/>
                  </a:solidFill>
                </a:endParaRPr>
              </a:p>
            </p:txBody>
          </p:sp>
          <p:sp>
            <p:nvSpPr>
              <p:cNvPr id="401" name="직사각형 400">
                <a:extLst>
                  <a:ext uri="{FF2B5EF4-FFF2-40B4-BE49-F238E27FC236}">
                    <a16:creationId xmlns:a16="http://schemas.microsoft.com/office/drawing/2014/main" id="{93EAF6CA-DDD3-B54A-9F02-69C7BBB7F906}"/>
                  </a:ext>
                </a:extLst>
              </p:cNvPr>
              <p:cNvSpPr/>
              <p:nvPr/>
            </p:nvSpPr>
            <p:spPr>
              <a:xfrm>
                <a:off x="1130250" y="3949726"/>
                <a:ext cx="688062" cy="233997"/>
              </a:xfrm>
              <a:prstGeom prst="rect">
                <a:avLst/>
              </a:prstGeom>
            </p:spPr>
            <p:txBody>
              <a:bodyPr wrap="none">
                <a:spAutoFit/>
              </a:bodyPr>
              <a:lstStyle/>
              <a:p>
                <a:pPr algn="ctr"/>
                <a:r>
                  <a:rPr lang="en-US" altLang="ko-KR" sz="800" b="1" dirty="0"/>
                  <a:t> - weight</a:t>
                </a:r>
                <a:endParaRPr lang="ko-KR" altLang="en-US" sz="800" b="1" dirty="0"/>
              </a:p>
            </p:txBody>
          </p:sp>
          <p:cxnSp>
            <p:nvCxnSpPr>
              <p:cNvPr id="402" name="직선 화살표 연결선 401">
                <a:extLst>
                  <a:ext uri="{FF2B5EF4-FFF2-40B4-BE49-F238E27FC236}">
                    <a16:creationId xmlns:a16="http://schemas.microsoft.com/office/drawing/2014/main" id="{C20D2298-A9F2-BF4D-9174-96893C7EC5A0}"/>
                  </a:ext>
                </a:extLst>
              </p:cNvPr>
              <p:cNvCxnSpPr>
                <a:cxnSpLocks/>
              </p:cNvCxnSpPr>
              <p:nvPr/>
            </p:nvCxnSpPr>
            <p:spPr>
              <a:xfrm>
                <a:off x="1058422" y="2448917"/>
                <a:ext cx="37943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3" name="직사각형 402">
                <a:extLst>
                  <a:ext uri="{FF2B5EF4-FFF2-40B4-BE49-F238E27FC236}">
                    <a16:creationId xmlns:a16="http://schemas.microsoft.com/office/drawing/2014/main" id="{AD7EAB83-5B14-E349-AC11-6CE21CC9FD53}"/>
                  </a:ext>
                </a:extLst>
              </p:cNvPr>
              <p:cNvSpPr/>
              <p:nvPr/>
            </p:nvSpPr>
            <p:spPr>
              <a:xfrm>
                <a:off x="893346" y="2214920"/>
                <a:ext cx="709590" cy="215444"/>
              </a:xfrm>
              <a:prstGeom prst="rect">
                <a:avLst/>
              </a:prstGeom>
            </p:spPr>
            <p:txBody>
              <a:bodyPr wrap="square">
                <a:spAutoFit/>
              </a:bodyPr>
              <a:lstStyle/>
              <a:p>
                <a:pPr algn="ctr"/>
                <a:r>
                  <a:rPr lang="en-US" altLang="ko-KR" sz="800" b="1" dirty="0"/>
                  <a:t>stride = 2</a:t>
                </a:r>
                <a:endParaRPr lang="ko-KR" altLang="en-US" sz="800" b="1" dirty="0"/>
              </a:p>
            </p:txBody>
          </p:sp>
          <p:sp>
            <p:nvSpPr>
              <p:cNvPr id="404" name="직사각형 403">
                <a:extLst>
                  <a:ext uri="{FF2B5EF4-FFF2-40B4-BE49-F238E27FC236}">
                    <a16:creationId xmlns:a16="http://schemas.microsoft.com/office/drawing/2014/main" id="{B06D52A2-AA6A-0044-9A80-CEC0F1FAB661}"/>
                  </a:ext>
                </a:extLst>
              </p:cNvPr>
              <p:cNvSpPr/>
              <p:nvPr/>
            </p:nvSpPr>
            <p:spPr>
              <a:xfrm>
                <a:off x="100219" y="2361793"/>
                <a:ext cx="908710" cy="215444"/>
              </a:xfrm>
              <a:prstGeom prst="rect">
                <a:avLst/>
              </a:prstGeom>
            </p:spPr>
            <p:txBody>
              <a:bodyPr wrap="square">
                <a:spAutoFit/>
              </a:bodyPr>
              <a:lstStyle/>
              <a:p>
                <a:pPr algn="ctr"/>
                <a:r>
                  <a:rPr lang="en-US" altLang="ko-KR" sz="800" b="1" dirty="0"/>
                  <a:t>Non available</a:t>
                </a:r>
                <a:endParaRPr lang="ko-KR" altLang="en-US" sz="800" b="1" dirty="0"/>
              </a:p>
            </p:txBody>
          </p:sp>
        </p:grpSp>
        <p:cxnSp>
          <p:nvCxnSpPr>
            <p:cNvPr id="407" name="직선 연결선[R] 406">
              <a:extLst>
                <a:ext uri="{FF2B5EF4-FFF2-40B4-BE49-F238E27FC236}">
                  <a16:creationId xmlns:a16="http://schemas.microsoft.com/office/drawing/2014/main" id="{51846A87-623F-D546-8AFE-DF4F7FA129CA}"/>
                </a:ext>
              </a:extLst>
            </p:cNvPr>
            <p:cNvCxnSpPr>
              <a:cxnSpLocks/>
              <a:stCxn id="159" idx="1"/>
              <a:endCxn id="159" idx="3"/>
            </p:cNvCxnSpPr>
            <p:nvPr/>
          </p:nvCxnSpPr>
          <p:spPr>
            <a:xfrm>
              <a:off x="121607" y="4384125"/>
              <a:ext cx="262106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08" name="TextBox 407">
              <a:extLst>
                <a:ext uri="{FF2B5EF4-FFF2-40B4-BE49-F238E27FC236}">
                  <a16:creationId xmlns:a16="http://schemas.microsoft.com/office/drawing/2014/main" id="{497AFF40-3EF5-2643-AD00-6C32FFD09581}"/>
                </a:ext>
              </a:extLst>
            </p:cNvPr>
            <p:cNvSpPr txBox="1"/>
            <p:nvPr/>
          </p:nvSpPr>
          <p:spPr>
            <a:xfrm>
              <a:off x="109809" y="1999459"/>
              <a:ext cx="2632859" cy="297280"/>
            </a:xfrm>
            <a:prstGeom prst="rect">
              <a:avLst/>
            </a:prstGeom>
            <a:noFill/>
          </p:spPr>
          <p:txBody>
            <a:bodyPr wrap="square" rtlCol="0">
              <a:spAutoFit/>
            </a:bodyPr>
            <a:lstStyle/>
            <a:p>
              <a:r>
                <a:rPr lang="en-US" altLang="ko-KR" sz="1400" dirty="0"/>
                <a:t>General Case</a:t>
              </a:r>
              <a:endParaRPr lang="ko-KR" altLang="en-US" sz="1400" dirty="0"/>
            </a:p>
          </p:txBody>
        </p:sp>
        <p:sp>
          <p:nvSpPr>
            <p:cNvPr id="410" name="TextBox 409">
              <a:extLst>
                <a:ext uri="{FF2B5EF4-FFF2-40B4-BE49-F238E27FC236}">
                  <a16:creationId xmlns:a16="http://schemas.microsoft.com/office/drawing/2014/main" id="{A5056C56-F58B-8341-A3CB-CA3E27A10F17}"/>
                </a:ext>
              </a:extLst>
            </p:cNvPr>
            <p:cNvSpPr txBox="1"/>
            <p:nvPr/>
          </p:nvSpPr>
          <p:spPr>
            <a:xfrm>
              <a:off x="109809" y="4382940"/>
              <a:ext cx="2632859" cy="307777"/>
            </a:xfrm>
            <a:prstGeom prst="rect">
              <a:avLst/>
            </a:prstGeom>
            <a:noFill/>
          </p:spPr>
          <p:txBody>
            <a:bodyPr wrap="square" rtlCol="0">
              <a:spAutoFit/>
            </a:bodyPr>
            <a:lstStyle/>
            <a:p>
              <a:r>
                <a:rPr lang="en-US" altLang="ko-KR" sz="1400" dirty="0"/>
                <a:t>non-available Top-Left PU</a:t>
              </a:r>
              <a:endParaRPr lang="ko-KR" altLang="en-US" sz="1400" dirty="0"/>
            </a:p>
          </p:txBody>
        </p:sp>
        <p:sp>
          <p:nvSpPr>
            <p:cNvPr id="499" name="화살표: 오른쪽 17">
              <a:extLst>
                <a:ext uri="{FF2B5EF4-FFF2-40B4-BE49-F238E27FC236}">
                  <a16:creationId xmlns:a16="http://schemas.microsoft.com/office/drawing/2014/main" id="{C9D9AB4F-28C9-3D46-92CA-881018654697}"/>
                </a:ext>
              </a:extLst>
            </p:cNvPr>
            <p:cNvSpPr/>
            <p:nvPr/>
          </p:nvSpPr>
          <p:spPr>
            <a:xfrm>
              <a:off x="2866048" y="3516854"/>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sp>
        <p:nvSpPr>
          <p:cNvPr id="279" name="직사각형 278">
            <a:extLst>
              <a:ext uri="{FF2B5EF4-FFF2-40B4-BE49-F238E27FC236}">
                <a16:creationId xmlns:a16="http://schemas.microsoft.com/office/drawing/2014/main" id="{04AE1B53-5998-4F40-998C-76EF72078539}"/>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1097666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Proposed Method</a:t>
            </a:r>
            <a:endParaRPr kumimoji="1" lang="ko-KR" altLang="en-US" dirty="0"/>
          </a:p>
        </p:txBody>
      </p:sp>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50" y="1278965"/>
            <a:ext cx="7886700" cy="4897998"/>
          </a:xfrm>
        </p:spPr>
        <p:txBody>
          <a:bodyPr/>
          <a:lstStyle/>
          <a:p>
            <a:r>
              <a:rPr lang="en-CA" altLang="ko-KR" dirty="0"/>
              <a:t>In VTM-2.0.1</a:t>
            </a:r>
          </a:p>
          <a:p>
            <a:pPr lvl="1"/>
            <a:r>
              <a:rPr lang="en-US" altLang="ko-KR" dirty="0"/>
              <a:t>The CCLM mode requires two</a:t>
            </a:r>
            <a:r>
              <a:rPr lang="ko-KR" altLang="en-US" dirty="0"/>
              <a:t> </a:t>
            </a:r>
            <a:r>
              <a:rPr lang="en-US" altLang="ko-KR" dirty="0"/>
              <a:t>line buffer for </a:t>
            </a:r>
            <a:r>
              <a:rPr lang="en-US" altLang="ko-KR" dirty="0" err="1"/>
              <a:t>Luma</a:t>
            </a:r>
            <a:endParaRPr lang="en-US" altLang="ko-KR" dirty="0"/>
          </a:p>
          <a:p>
            <a:pPr marL="342900" lvl="1" indent="0">
              <a:buNone/>
            </a:pPr>
            <a:endParaRPr lang="en-CA" altLang="ko-KR" dirty="0"/>
          </a:p>
        </p:txBody>
      </p:sp>
      <p:grpSp>
        <p:nvGrpSpPr>
          <p:cNvPr id="127" name="그룹 126">
            <a:extLst>
              <a:ext uri="{FF2B5EF4-FFF2-40B4-BE49-F238E27FC236}">
                <a16:creationId xmlns:a16="http://schemas.microsoft.com/office/drawing/2014/main" id="{050AD68B-CE43-A74D-9CA9-893362DA8146}"/>
              </a:ext>
            </a:extLst>
          </p:cNvPr>
          <p:cNvGrpSpPr/>
          <p:nvPr/>
        </p:nvGrpSpPr>
        <p:grpSpPr>
          <a:xfrm>
            <a:off x="1245483" y="2506788"/>
            <a:ext cx="6653033" cy="3574925"/>
            <a:chOff x="628650" y="2346465"/>
            <a:chExt cx="7834525" cy="4209785"/>
          </a:xfrm>
        </p:grpSpPr>
        <p:grpSp>
          <p:nvGrpSpPr>
            <p:cNvPr id="128" name="그룹 127">
              <a:extLst>
                <a:ext uri="{FF2B5EF4-FFF2-40B4-BE49-F238E27FC236}">
                  <a16:creationId xmlns:a16="http://schemas.microsoft.com/office/drawing/2014/main" id="{DAE63660-B3DE-FF4B-8D02-3B3A05679CDD}"/>
                </a:ext>
              </a:extLst>
            </p:cNvPr>
            <p:cNvGrpSpPr/>
            <p:nvPr/>
          </p:nvGrpSpPr>
          <p:grpSpPr>
            <a:xfrm>
              <a:off x="628650" y="2593933"/>
              <a:ext cx="4455985" cy="3583030"/>
              <a:chOff x="290489" y="2336627"/>
              <a:chExt cx="2360109" cy="1897749"/>
            </a:xfrm>
          </p:grpSpPr>
          <p:sp>
            <p:nvSpPr>
              <p:cNvPr id="165" name="직사각형 164">
                <a:extLst>
                  <a:ext uri="{FF2B5EF4-FFF2-40B4-BE49-F238E27FC236}">
                    <a16:creationId xmlns:a16="http://schemas.microsoft.com/office/drawing/2014/main" id="{4D98E897-BB5D-BA47-8ADA-AA2AF5F862B5}"/>
                  </a:ext>
                </a:extLst>
              </p:cNvPr>
              <p:cNvSpPr/>
              <p:nvPr/>
            </p:nvSpPr>
            <p:spPr>
              <a:xfrm>
                <a:off x="969723"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2</a:t>
                </a:r>
                <a:endParaRPr lang="ko-KR" altLang="en-US" sz="800" dirty="0"/>
              </a:p>
            </p:txBody>
          </p:sp>
          <p:sp>
            <p:nvSpPr>
              <p:cNvPr id="166" name="직사각형 165">
                <a:extLst>
                  <a:ext uri="{FF2B5EF4-FFF2-40B4-BE49-F238E27FC236}">
                    <a16:creationId xmlns:a16="http://schemas.microsoft.com/office/drawing/2014/main" id="{906B19F9-B296-DE4C-BD21-95EF68184366}"/>
                  </a:ext>
                </a:extLst>
              </p:cNvPr>
              <p:cNvSpPr/>
              <p:nvPr/>
            </p:nvSpPr>
            <p:spPr>
              <a:xfrm>
                <a:off x="1147120"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67" name="직사각형 166">
                <a:extLst>
                  <a:ext uri="{FF2B5EF4-FFF2-40B4-BE49-F238E27FC236}">
                    <a16:creationId xmlns:a16="http://schemas.microsoft.com/office/drawing/2014/main" id="{5A650BAF-1826-D643-8E72-32015DB21302}"/>
                  </a:ext>
                </a:extLst>
              </p:cNvPr>
              <p:cNvSpPr/>
              <p:nvPr/>
            </p:nvSpPr>
            <p:spPr>
              <a:xfrm>
                <a:off x="1324518"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8" name="직사각형 167">
                <a:extLst>
                  <a:ext uri="{FF2B5EF4-FFF2-40B4-BE49-F238E27FC236}">
                    <a16:creationId xmlns:a16="http://schemas.microsoft.com/office/drawing/2014/main" id="{3E530415-D703-4F4B-A12C-388EC355CEDF}"/>
                  </a:ext>
                </a:extLst>
              </p:cNvPr>
              <p:cNvSpPr/>
              <p:nvPr/>
            </p:nvSpPr>
            <p:spPr>
              <a:xfrm>
                <a:off x="1501916"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9" name="직사각형 168">
                <a:extLst>
                  <a:ext uri="{FF2B5EF4-FFF2-40B4-BE49-F238E27FC236}">
                    <a16:creationId xmlns:a16="http://schemas.microsoft.com/office/drawing/2014/main" id="{EB8A9F5B-DEE1-7A47-947B-B66E15886B11}"/>
                  </a:ext>
                </a:extLst>
              </p:cNvPr>
              <p:cNvSpPr/>
              <p:nvPr/>
            </p:nvSpPr>
            <p:spPr>
              <a:xfrm>
                <a:off x="614929"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0" name="직사각형 169">
                <a:extLst>
                  <a:ext uri="{FF2B5EF4-FFF2-40B4-BE49-F238E27FC236}">
                    <a16:creationId xmlns:a16="http://schemas.microsoft.com/office/drawing/2014/main" id="{B653345B-F75C-8345-AF47-DFE8B62B5232}"/>
                  </a:ext>
                </a:extLst>
              </p:cNvPr>
              <p:cNvSpPr/>
              <p:nvPr/>
            </p:nvSpPr>
            <p:spPr>
              <a:xfrm>
                <a:off x="792326" y="2537204"/>
                <a:ext cx="177398" cy="169209"/>
              </a:xfrm>
              <a:prstGeom prst="rect">
                <a:avLst/>
              </a:prstGeom>
              <a:solidFill>
                <a:srgbClr val="4273B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solidFill>
                      <a:schemeClr val="bg1"/>
                    </a:solidFill>
                  </a:rPr>
                  <a:t>1</a:t>
                </a:r>
                <a:endParaRPr lang="ko-KR" altLang="en-US" sz="800" dirty="0">
                  <a:solidFill>
                    <a:schemeClr val="bg1"/>
                  </a:solidFill>
                </a:endParaRPr>
              </a:p>
            </p:txBody>
          </p:sp>
          <p:sp>
            <p:nvSpPr>
              <p:cNvPr id="171" name="직사각형 170">
                <a:extLst>
                  <a:ext uri="{FF2B5EF4-FFF2-40B4-BE49-F238E27FC236}">
                    <a16:creationId xmlns:a16="http://schemas.microsoft.com/office/drawing/2014/main" id="{E6905611-B4E4-CD46-85F7-537C17460C0A}"/>
                  </a:ext>
                </a:extLst>
              </p:cNvPr>
              <p:cNvSpPr/>
              <p:nvPr/>
            </p:nvSpPr>
            <p:spPr>
              <a:xfrm>
                <a:off x="1679313"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2" name="직사각형 171">
                <a:extLst>
                  <a:ext uri="{FF2B5EF4-FFF2-40B4-BE49-F238E27FC236}">
                    <a16:creationId xmlns:a16="http://schemas.microsoft.com/office/drawing/2014/main" id="{808A69AD-3BA9-6641-9B0B-F73DA187C032}"/>
                  </a:ext>
                </a:extLst>
              </p:cNvPr>
              <p:cNvSpPr/>
              <p:nvPr/>
            </p:nvSpPr>
            <p:spPr>
              <a:xfrm>
                <a:off x="1856711"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3" name="직사각형 172">
                <a:extLst>
                  <a:ext uri="{FF2B5EF4-FFF2-40B4-BE49-F238E27FC236}">
                    <a16:creationId xmlns:a16="http://schemas.microsoft.com/office/drawing/2014/main" id="{49318D33-AEE7-C143-AE01-CCDA288469A2}"/>
                  </a:ext>
                </a:extLst>
              </p:cNvPr>
              <p:cNvSpPr/>
              <p:nvPr/>
            </p:nvSpPr>
            <p:spPr>
              <a:xfrm>
                <a:off x="2034107"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4" name="직사각형 173">
                <a:extLst>
                  <a:ext uri="{FF2B5EF4-FFF2-40B4-BE49-F238E27FC236}">
                    <a16:creationId xmlns:a16="http://schemas.microsoft.com/office/drawing/2014/main" id="{C27C0886-0417-2C40-9802-FA10F0EC8A53}"/>
                  </a:ext>
                </a:extLst>
              </p:cNvPr>
              <p:cNvSpPr/>
              <p:nvPr/>
            </p:nvSpPr>
            <p:spPr>
              <a:xfrm>
                <a:off x="2211505"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5" name="직사각형 174">
                <a:extLst>
                  <a:ext uri="{FF2B5EF4-FFF2-40B4-BE49-F238E27FC236}">
                    <a16:creationId xmlns:a16="http://schemas.microsoft.com/office/drawing/2014/main" id="{05BF57B1-EC69-064B-B553-1C6D8DE6361E}"/>
                  </a:ext>
                </a:extLst>
              </p:cNvPr>
              <p:cNvSpPr/>
              <p:nvPr/>
            </p:nvSpPr>
            <p:spPr>
              <a:xfrm>
                <a:off x="441792" y="2537204"/>
                <a:ext cx="177398" cy="169209"/>
              </a:xfrm>
              <a:prstGeom prst="rect">
                <a:avLst/>
              </a:prstGeom>
              <a:solidFill>
                <a:srgbClr val="75727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76" name="직사각형 175">
                <a:extLst>
                  <a:ext uri="{FF2B5EF4-FFF2-40B4-BE49-F238E27FC236}">
                    <a16:creationId xmlns:a16="http://schemas.microsoft.com/office/drawing/2014/main" id="{9D76162A-7BD6-D64F-9D33-33FDE7C913F9}"/>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E3C67A1A-F27D-494D-8703-E684E835E35D}"/>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4E937068-56C6-D14A-BD9B-DAB858816B5B}"/>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1A1FDDED-04A2-0F4E-9370-E587B339DB1A}"/>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43256745-7F1C-B544-9450-0DFC93434F0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D2803288-0140-F041-B391-79E14F9AC589}"/>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5009FD18-EAAE-FF4B-9646-A4CD292CF28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93CDD191-33CF-A244-8E6C-A8C155D3CDA9}"/>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4" name="직사각형 183">
                <a:extLst>
                  <a:ext uri="{FF2B5EF4-FFF2-40B4-BE49-F238E27FC236}">
                    <a16:creationId xmlns:a16="http://schemas.microsoft.com/office/drawing/2014/main" id="{DF28BDCB-3816-6147-B45C-D1619184A610}"/>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952C68B2-9856-A641-B9B2-81ADA05D0812}"/>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C57D1CB2-DE2B-7A49-AE25-44A00DB4458E}"/>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6AAE0FC2-7DFF-0F45-9EE5-6D37910ECFB0}"/>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436EEF31-3081-9345-A13A-9AC66B026B72}"/>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A83176AD-7C40-484E-B4E9-73F24CC061CF}"/>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B057A04-9A43-CA44-8543-2E1C691F8AF1}"/>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1" name="직사각형 190">
                <a:extLst>
                  <a:ext uri="{FF2B5EF4-FFF2-40B4-BE49-F238E27FC236}">
                    <a16:creationId xmlns:a16="http://schemas.microsoft.com/office/drawing/2014/main" id="{A0B1A4D7-ECE6-654F-AA12-7886282AA852}"/>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92" name="직사각형 191">
                <a:extLst>
                  <a:ext uri="{FF2B5EF4-FFF2-40B4-BE49-F238E27FC236}">
                    <a16:creationId xmlns:a16="http://schemas.microsoft.com/office/drawing/2014/main" id="{E433C62F-CD8A-044B-9CA8-EEC999EC5B1A}"/>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3" name="직사각형 192">
                <a:extLst>
                  <a:ext uri="{FF2B5EF4-FFF2-40B4-BE49-F238E27FC236}">
                    <a16:creationId xmlns:a16="http://schemas.microsoft.com/office/drawing/2014/main" id="{9BF24E02-B265-7D42-939F-EE48B0D7AE6E}"/>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4" name="직사각형 193">
                <a:extLst>
                  <a:ext uri="{FF2B5EF4-FFF2-40B4-BE49-F238E27FC236}">
                    <a16:creationId xmlns:a16="http://schemas.microsoft.com/office/drawing/2014/main" id="{BB5C36C9-2285-4B42-A6E0-9DADA4E57C8C}"/>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D00EDDD9-C084-4A40-8E2D-20D9DA761495}"/>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BA037AC1-2B43-0749-92AC-E43192B20E51}"/>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0379C429-838B-C045-95B0-7518602272F5}"/>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48A4FFEF-046F-EA46-9AC3-20BA210FAF47}"/>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9" name="직사각형 198">
                <a:extLst>
                  <a:ext uri="{FF2B5EF4-FFF2-40B4-BE49-F238E27FC236}">
                    <a16:creationId xmlns:a16="http://schemas.microsoft.com/office/drawing/2014/main" id="{47F6C2DB-2439-B941-AE59-2FAF34B472A4}"/>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0" name="직사각형 199">
                <a:extLst>
                  <a:ext uri="{FF2B5EF4-FFF2-40B4-BE49-F238E27FC236}">
                    <a16:creationId xmlns:a16="http://schemas.microsoft.com/office/drawing/2014/main" id="{3A026573-E792-7347-A382-7239880592D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43F21593-2904-6143-866D-1CF3FEA47480}"/>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803F901B-A146-4B43-8B43-4F25DC2174C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3" name="직사각형 202">
                <a:extLst>
                  <a:ext uri="{FF2B5EF4-FFF2-40B4-BE49-F238E27FC236}">
                    <a16:creationId xmlns:a16="http://schemas.microsoft.com/office/drawing/2014/main" id="{28632874-E541-B740-9EA4-521709B5F1CA}"/>
                  </a:ext>
                </a:extLst>
              </p:cNvPr>
              <p:cNvSpPr/>
              <p:nvPr/>
            </p:nvSpPr>
            <p:spPr>
              <a:xfrm>
                <a:off x="614929"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4" name="직사각형 203">
                <a:extLst>
                  <a:ext uri="{FF2B5EF4-FFF2-40B4-BE49-F238E27FC236}">
                    <a16:creationId xmlns:a16="http://schemas.microsoft.com/office/drawing/2014/main" id="{D9885CAD-4E6E-3C4D-937A-714BB4F05572}"/>
                  </a:ext>
                </a:extLst>
              </p:cNvPr>
              <p:cNvSpPr/>
              <p:nvPr/>
            </p:nvSpPr>
            <p:spPr>
              <a:xfrm>
                <a:off x="792326"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5" name="직사각형 204">
                <a:extLst>
                  <a:ext uri="{FF2B5EF4-FFF2-40B4-BE49-F238E27FC236}">
                    <a16:creationId xmlns:a16="http://schemas.microsoft.com/office/drawing/2014/main" id="{277E6002-4BE2-6C4A-8F65-0BA879644AA1}"/>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6" name="직사각형 205">
                <a:extLst>
                  <a:ext uri="{FF2B5EF4-FFF2-40B4-BE49-F238E27FC236}">
                    <a16:creationId xmlns:a16="http://schemas.microsoft.com/office/drawing/2014/main" id="{FDDCB7C1-FFD7-E845-B6F3-1D706D6E2F5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EA2BA493-E529-D344-9BF5-48339B2F328B}"/>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FD8D21FA-9784-344B-9147-23F602686516}"/>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84DD69E6-1977-AE42-AFEA-2012585242CC}"/>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763F034F-1CC3-3645-B089-42A7F9A0A9E9}"/>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F668D956-A111-A94E-A89A-5515CB013A97}"/>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62FFF629-DAB3-DA4A-ADFA-64D860543572}"/>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36360055-08F4-BB4A-A7F1-F1A87CBDB0F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4" name="직사각형 213">
                <a:extLst>
                  <a:ext uri="{FF2B5EF4-FFF2-40B4-BE49-F238E27FC236}">
                    <a16:creationId xmlns:a16="http://schemas.microsoft.com/office/drawing/2014/main" id="{3D848853-E6C4-5A40-A14B-D03670167456}"/>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AF2E78FD-62B7-A94E-A993-0E8D2502C705}"/>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6D5676A4-D7DA-564E-B468-1C839F3DC89C}"/>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AE623423-756B-5744-A0D9-CCA962FE5D39}"/>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A0EC7DC6-60CF-A044-8647-E9EE2F365338}"/>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5B1F24FD-BF0C-D643-A7D3-8060AEF3CCF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1A77DBD1-EC80-0A40-AA9A-E2F61450A022}"/>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03A5A941-DBAA-DB4F-A409-2B795823B44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99415AF4-9D24-C84A-9182-5B25EDDFA9E7}"/>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3" name="직사각형 222">
                <a:extLst>
                  <a:ext uri="{FF2B5EF4-FFF2-40B4-BE49-F238E27FC236}">
                    <a16:creationId xmlns:a16="http://schemas.microsoft.com/office/drawing/2014/main" id="{11C7B4CF-9855-3046-A3CC-DB9A4ED5149E}"/>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직사각형 223">
                <a:extLst>
                  <a:ext uri="{FF2B5EF4-FFF2-40B4-BE49-F238E27FC236}">
                    <a16:creationId xmlns:a16="http://schemas.microsoft.com/office/drawing/2014/main" id="{21658344-C580-E44D-84FE-E60D13D9B934}"/>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5" name="타원 224">
                <a:extLst>
                  <a:ext uri="{FF2B5EF4-FFF2-40B4-BE49-F238E27FC236}">
                    <a16:creationId xmlns:a16="http://schemas.microsoft.com/office/drawing/2014/main" id="{8B262341-5781-5D48-B1CB-FCBF859459D1}"/>
                  </a:ext>
                </a:extLst>
              </p:cNvPr>
              <p:cNvSpPr/>
              <p:nvPr/>
            </p:nvSpPr>
            <p:spPr>
              <a:xfrm>
                <a:off x="1379182"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26" name="직사각형 225">
                <a:extLst>
                  <a:ext uri="{FF2B5EF4-FFF2-40B4-BE49-F238E27FC236}">
                    <a16:creationId xmlns:a16="http://schemas.microsoft.com/office/drawing/2014/main" id="{B49C3392-1EA6-E342-BF8E-8972160582F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042DC4C9-F85D-3844-9CCB-367B8DD5B39B}"/>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8" name="직사각형 227">
                <a:extLst>
                  <a:ext uri="{FF2B5EF4-FFF2-40B4-BE49-F238E27FC236}">
                    <a16:creationId xmlns:a16="http://schemas.microsoft.com/office/drawing/2014/main" id="{17E1DC22-4562-4F4D-8A76-ADCBD83A1F29}"/>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9" name="직사각형 228">
                <a:extLst>
                  <a:ext uri="{FF2B5EF4-FFF2-40B4-BE49-F238E27FC236}">
                    <a16:creationId xmlns:a16="http://schemas.microsoft.com/office/drawing/2014/main" id="{19E13912-470B-8E46-B48C-1E0F40F62F10}"/>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0" name="직사각형 229">
                <a:extLst>
                  <a:ext uri="{FF2B5EF4-FFF2-40B4-BE49-F238E27FC236}">
                    <a16:creationId xmlns:a16="http://schemas.microsoft.com/office/drawing/2014/main" id="{B155F011-2FC1-1F46-9F63-48A02CD9736B}"/>
                  </a:ext>
                </a:extLst>
              </p:cNvPr>
              <p:cNvSpPr/>
              <p:nvPr/>
            </p:nvSpPr>
            <p:spPr>
              <a:xfrm>
                <a:off x="441792"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31" name="타원 230">
                <a:extLst>
                  <a:ext uri="{FF2B5EF4-FFF2-40B4-BE49-F238E27FC236}">
                    <a16:creationId xmlns:a16="http://schemas.microsoft.com/office/drawing/2014/main" id="{AD29B8AD-CEDA-FB4B-9B03-C3AECD8F8A6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직사각형 231">
                <a:extLst>
                  <a:ext uri="{FF2B5EF4-FFF2-40B4-BE49-F238E27FC236}">
                    <a16:creationId xmlns:a16="http://schemas.microsoft.com/office/drawing/2014/main" id="{0060556C-DEAC-C742-B8A6-1AFA15E78293}"/>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3" name="직선 연결선 133">
                <a:extLst>
                  <a:ext uri="{FF2B5EF4-FFF2-40B4-BE49-F238E27FC236}">
                    <a16:creationId xmlns:a16="http://schemas.microsoft.com/office/drawing/2014/main" id="{1ACFFE23-5482-934D-9847-F5204C92E45B}"/>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4" name="직선 연결선 131">
                <a:extLst>
                  <a:ext uri="{FF2B5EF4-FFF2-40B4-BE49-F238E27FC236}">
                    <a16:creationId xmlns:a16="http://schemas.microsoft.com/office/drawing/2014/main" id="{043CD1A9-464C-8F49-8805-293EA748E525}"/>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5" name="직사각형 234">
                <a:extLst>
                  <a:ext uri="{FF2B5EF4-FFF2-40B4-BE49-F238E27FC236}">
                    <a16:creationId xmlns:a16="http://schemas.microsoft.com/office/drawing/2014/main" id="{89609A89-5C3A-A943-8D01-F1C59D847CE6}"/>
                  </a:ext>
                </a:extLst>
              </p:cNvPr>
              <p:cNvSpPr/>
              <p:nvPr/>
            </p:nvSpPr>
            <p:spPr>
              <a:xfrm>
                <a:off x="1147120" y="2531754"/>
                <a:ext cx="532186" cy="341083"/>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6" name="타원 235">
                <a:extLst>
                  <a:ext uri="{FF2B5EF4-FFF2-40B4-BE49-F238E27FC236}">
                    <a16:creationId xmlns:a16="http://schemas.microsoft.com/office/drawing/2014/main" id="{351EB182-775C-F844-98E4-8BA832D92447}"/>
                  </a:ext>
                </a:extLst>
              </p:cNvPr>
              <p:cNvSpPr/>
              <p:nvPr/>
            </p:nvSpPr>
            <p:spPr>
              <a:xfrm>
                <a:off x="1728126"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3E6789B5-15B0-EC4F-8A44-193B7F8B5676}"/>
                  </a:ext>
                </a:extLst>
              </p:cNvPr>
              <p:cNvSpPr/>
              <p:nvPr/>
            </p:nvSpPr>
            <p:spPr>
              <a:xfrm>
                <a:off x="2084544"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타원 237">
                <a:extLst>
                  <a:ext uri="{FF2B5EF4-FFF2-40B4-BE49-F238E27FC236}">
                    <a16:creationId xmlns:a16="http://schemas.microsoft.com/office/drawing/2014/main" id="{DFDA1FAD-772F-E043-95CD-C584B7C8D6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9" name="직사각형 238">
                <a:extLst>
                  <a:ext uri="{FF2B5EF4-FFF2-40B4-BE49-F238E27FC236}">
                    <a16:creationId xmlns:a16="http://schemas.microsoft.com/office/drawing/2014/main" id="{F521A0CF-5DB8-4741-AB98-C126506A281F}"/>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40" name="타원 239">
                <a:extLst>
                  <a:ext uri="{FF2B5EF4-FFF2-40B4-BE49-F238E27FC236}">
                    <a16:creationId xmlns:a16="http://schemas.microsoft.com/office/drawing/2014/main" id="{B9C252E3-909B-A341-975D-1BAF9C27466F}"/>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1" name="직사각형 240">
                <a:extLst>
                  <a:ext uri="{FF2B5EF4-FFF2-40B4-BE49-F238E27FC236}">
                    <a16:creationId xmlns:a16="http://schemas.microsoft.com/office/drawing/2014/main" id="{A0E198F3-8568-F345-869A-78EF89A53ED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2" name="직사각형 241">
                <a:extLst>
                  <a:ext uri="{FF2B5EF4-FFF2-40B4-BE49-F238E27FC236}">
                    <a16:creationId xmlns:a16="http://schemas.microsoft.com/office/drawing/2014/main" id="{AFEAE1A0-7958-9744-9AE6-789340F19E0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61B1AF5-2D28-5846-A9A5-5073D2DAC6CC}"/>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4" name="직선 화살표 연결선 243">
                <a:extLst>
                  <a:ext uri="{FF2B5EF4-FFF2-40B4-BE49-F238E27FC236}">
                    <a16:creationId xmlns:a16="http://schemas.microsoft.com/office/drawing/2014/main" id="{506CC9A6-8F36-D847-969D-B2A82C27B037}"/>
                  </a:ext>
                </a:extLst>
              </p:cNvPr>
              <p:cNvCxnSpPr>
                <a:cxnSpLocks/>
              </p:cNvCxnSpPr>
              <p:nvPr/>
            </p:nvCxnSpPr>
            <p:spPr>
              <a:xfrm>
                <a:off x="1058422" y="2448917"/>
                <a:ext cx="37943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5" name="직사각형 244">
                <a:extLst>
                  <a:ext uri="{FF2B5EF4-FFF2-40B4-BE49-F238E27FC236}">
                    <a16:creationId xmlns:a16="http://schemas.microsoft.com/office/drawing/2014/main" id="{651D888D-BB01-174A-9542-2F897A9DE8C8}"/>
                  </a:ext>
                </a:extLst>
              </p:cNvPr>
              <p:cNvSpPr/>
              <p:nvPr/>
            </p:nvSpPr>
            <p:spPr>
              <a:xfrm>
                <a:off x="912075" y="2341195"/>
                <a:ext cx="709590" cy="215444"/>
              </a:xfrm>
              <a:prstGeom prst="rect">
                <a:avLst/>
              </a:prstGeom>
            </p:spPr>
            <p:txBody>
              <a:bodyPr wrap="square">
                <a:spAutoFit/>
              </a:bodyPr>
              <a:lstStyle/>
              <a:p>
                <a:pPr algn="ctr"/>
                <a:r>
                  <a:rPr lang="en-US" altLang="ko-KR" sz="800" b="1" dirty="0"/>
                  <a:t>stride = 2</a:t>
                </a:r>
                <a:endParaRPr lang="ko-KR" altLang="en-US" sz="800" b="1" dirty="0"/>
              </a:p>
            </p:txBody>
          </p:sp>
          <p:sp>
            <p:nvSpPr>
              <p:cNvPr id="246" name="타원 245">
                <a:extLst>
                  <a:ext uri="{FF2B5EF4-FFF2-40B4-BE49-F238E27FC236}">
                    <a16:creationId xmlns:a16="http://schemas.microsoft.com/office/drawing/2014/main" id="{FC380B25-49EF-F043-BC0A-3EF2194F6C01}"/>
                  </a:ext>
                </a:extLst>
              </p:cNvPr>
              <p:cNvSpPr/>
              <p:nvPr/>
            </p:nvSpPr>
            <p:spPr>
              <a:xfrm>
                <a:off x="1042881" y="2677196"/>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grpSp>
        <p:grpSp>
          <p:nvGrpSpPr>
            <p:cNvPr id="129" name="그룹 128">
              <a:extLst>
                <a:ext uri="{FF2B5EF4-FFF2-40B4-BE49-F238E27FC236}">
                  <a16:creationId xmlns:a16="http://schemas.microsoft.com/office/drawing/2014/main" id="{5F78B461-25D2-CF41-8B7A-0ACB3085BF4D}"/>
                </a:ext>
              </a:extLst>
            </p:cNvPr>
            <p:cNvGrpSpPr/>
            <p:nvPr/>
          </p:nvGrpSpPr>
          <p:grpSpPr>
            <a:xfrm>
              <a:off x="6249120" y="2346465"/>
              <a:ext cx="2214055" cy="1880590"/>
              <a:chOff x="6095417" y="3409470"/>
              <a:chExt cx="1214400" cy="1031496"/>
            </a:xfrm>
          </p:grpSpPr>
          <p:sp>
            <p:nvSpPr>
              <p:cNvPr id="149" name="직사각형 148">
                <a:extLst>
                  <a:ext uri="{FF2B5EF4-FFF2-40B4-BE49-F238E27FC236}">
                    <a16:creationId xmlns:a16="http://schemas.microsoft.com/office/drawing/2014/main" id="{9C4E8825-3DE5-9844-87F9-6E246C704E6B}"/>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B380491-9599-7143-804A-C5F6D1A52E3F}"/>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E6AC3CCB-794D-D242-9330-94C871E68C85}"/>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DB69666E-BCD8-4449-8090-6882549F9DC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46692128-51E1-244B-AB49-63C0A03A819B}"/>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ECB5F352-5973-3144-9A5F-C440B415B2F3}"/>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6F55EA06-AB94-8844-8C17-653D4979CF8C}"/>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6" name="직사각형 155">
                <a:extLst>
                  <a:ext uri="{FF2B5EF4-FFF2-40B4-BE49-F238E27FC236}">
                    <a16:creationId xmlns:a16="http://schemas.microsoft.com/office/drawing/2014/main" id="{2A682063-F5E0-AD48-BCF7-98C7C11BFA77}"/>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EDC1C570-DA6A-574F-AFB9-04FBB3E30111}"/>
                  </a:ext>
                </a:extLst>
              </p:cNvPr>
              <p:cNvSpPr/>
              <p:nvPr/>
            </p:nvSpPr>
            <p:spPr>
              <a:xfrm>
                <a:off x="6608636"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8" name="직사각형 157">
                <a:extLst>
                  <a:ext uri="{FF2B5EF4-FFF2-40B4-BE49-F238E27FC236}">
                    <a16:creationId xmlns:a16="http://schemas.microsoft.com/office/drawing/2014/main" id="{1FA0B2A9-C015-DC40-9FFF-D83D75E6D809}"/>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4594C6CF-252F-DB40-B909-3167C31FD701}"/>
                  </a:ext>
                </a:extLst>
              </p:cNvPr>
              <p:cNvSpPr/>
              <p:nvPr/>
            </p:nvSpPr>
            <p:spPr>
              <a:xfrm>
                <a:off x="6951331"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0" name="직사각형 159">
                <a:extLst>
                  <a:ext uri="{FF2B5EF4-FFF2-40B4-BE49-F238E27FC236}">
                    <a16:creationId xmlns:a16="http://schemas.microsoft.com/office/drawing/2014/main" id="{597F0E2F-0462-E54E-8A46-C55F21F2AD5F}"/>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CC2C364B-36F3-344A-AFC8-CE8771110822}"/>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2" name="직사각형 161">
                <a:extLst>
                  <a:ext uri="{FF2B5EF4-FFF2-40B4-BE49-F238E27FC236}">
                    <a16:creationId xmlns:a16="http://schemas.microsoft.com/office/drawing/2014/main" id="{93559C6C-2109-FE4B-B804-00E8722D7BF9}"/>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3" name="직선 연결선 221">
                <a:extLst>
                  <a:ext uri="{FF2B5EF4-FFF2-40B4-BE49-F238E27FC236}">
                    <a16:creationId xmlns:a16="http://schemas.microsoft.com/office/drawing/2014/main" id="{D0E9CCE3-E8EB-B340-8591-90ED3E279A18}"/>
                  </a:ext>
                </a:extLst>
              </p:cNvPr>
              <p:cNvCxnSpPr>
                <a:cxnSpLocks/>
              </p:cNvCxnSpPr>
              <p:nvPr/>
            </p:nvCxnSpPr>
            <p:spPr>
              <a:xfrm flipV="1">
                <a:off x="6445518" y="3409470"/>
                <a:ext cx="0" cy="10314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4" name="직선 연결선 222">
                <a:extLst>
                  <a:ext uri="{FF2B5EF4-FFF2-40B4-BE49-F238E27FC236}">
                    <a16:creationId xmlns:a16="http://schemas.microsoft.com/office/drawing/2014/main" id="{48B56C71-7469-F848-9545-CF3CD413168B}"/>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30" name="TextBox 129">
              <a:extLst>
                <a:ext uri="{FF2B5EF4-FFF2-40B4-BE49-F238E27FC236}">
                  <a16:creationId xmlns:a16="http://schemas.microsoft.com/office/drawing/2014/main" id="{A5CFE1AC-8C57-4B4E-B3C7-A1586217C728}"/>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1" name="화살표: 오른쪽 17">
              <a:extLst>
                <a:ext uri="{FF2B5EF4-FFF2-40B4-BE49-F238E27FC236}">
                  <a16:creationId xmlns:a16="http://schemas.microsoft.com/office/drawing/2014/main" id="{12D9E494-64B4-EC41-9304-CEBA85DC5C48}"/>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2" name="그룹 131">
              <a:extLst>
                <a:ext uri="{FF2B5EF4-FFF2-40B4-BE49-F238E27FC236}">
                  <a16:creationId xmlns:a16="http://schemas.microsoft.com/office/drawing/2014/main" id="{6E4C139A-26DD-E147-98B1-F7B7C3A90076}"/>
                </a:ext>
              </a:extLst>
            </p:cNvPr>
            <p:cNvGrpSpPr/>
            <p:nvPr/>
          </p:nvGrpSpPr>
          <p:grpSpPr>
            <a:xfrm>
              <a:off x="6288544" y="4390169"/>
              <a:ext cx="2104915" cy="2166081"/>
              <a:chOff x="3251531" y="4260118"/>
              <a:chExt cx="1214400" cy="1249689"/>
            </a:xfrm>
          </p:grpSpPr>
          <p:sp>
            <p:nvSpPr>
              <p:cNvPr id="133" name="직사각형 132">
                <a:extLst>
                  <a:ext uri="{FF2B5EF4-FFF2-40B4-BE49-F238E27FC236}">
                    <a16:creationId xmlns:a16="http://schemas.microsoft.com/office/drawing/2014/main" id="{2BB01A94-7E78-694C-A089-7A5DDEA7AA81}"/>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83D965C1-93B0-F344-A04B-1D7E53CC3F97}"/>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D437CC48-79AB-484C-8B7F-3924E18B3DD1}"/>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E148B351-288C-4544-86B0-0AE651D992D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B6839B5C-D115-8242-845E-23ECCEF93244}"/>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36E7C47D-CF9D-924A-B3D6-A1B0EDABD376}"/>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6707C101-3DB5-8A47-979F-70805EDB8069}"/>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0" name="직사각형 139">
                <a:extLst>
                  <a:ext uri="{FF2B5EF4-FFF2-40B4-BE49-F238E27FC236}">
                    <a16:creationId xmlns:a16="http://schemas.microsoft.com/office/drawing/2014/main" id="{339312BB-8069-C445-9741-3509F9240829}"/>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F84449AA-C9BD-F84F-BBAD-5DC567DD8763}"/>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2" name="직사각형 141">
                <a:extLst>
                  <a:ext uri="{FF2B5EF4-FFF2-40B4-BE49-F238E27FC236}">
                    <a16:creationId xmlns:a16="http://schemas.microsoft.com/office/drawing/2014/main" id="{22349184-18BD-644F-9F36-573EC3515A01}"/>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AA1AE246-2EF3-6E48-A4F0-A9739E87BB21}"/>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4" name="직사각형 143">
                <a:extLst>
                  <a:ext uri="{FF2B5EF4-FFF2-40B4-BE49-F238E27FC236}">
                    <a16:creationId xmlns:a16="http://schemas.microsoft.com/office/drawing/2014/main" id="{633D87DD-5D31-E844-AA58-034DBCF1D582}"/>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3BAF14FA-4022-B347-B85C-2F8C9D2B154E}"/>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6" name="직사각형 145">
                <a:extLst>
                  <a:ext uri="{FF2B5EF4-FFF2-40B4-BE49-F238E27FC236}">
                    <a16:creationId xmlns:a16="http://schemas.microsoft.com/office/drawing/2014/main" id="{5F61A0F4-EC5F-F643-8D2F-AAC8ECA06E5E}"/>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7" name="직선 연결선 249">
                <a:extLst>
                  <a:ext uri="{FF2B5EF4-FFF2-40B4-BE49-F238E27FC236}">
                    <a16:creationId xmlns:a16="http://schemas.microsoft.com/office/drawing/2014/main" id="{0B6BDA35-7F7B-9B42-9FF7-B1CBF22ABCBF}"/>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8" name="직선 연결선 250">
                <a:extLst>
                  <a:ext uri="{FF2B5EF4-FFF2-40B4-BE49-F238E27FC236}">
                    <a16:creationId xmlns:a16="http://schemas.microsoft.com/office/drawing/2014/main" id="{29B6998D-C6B7-5241-8A5A-DC95E3EC0A4A}"/>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24" name="직사각형 123">
            <a:extLst>
              <a:ext uri="{FF2B5EF4-FFF2-40B4-BE49-F238E27FC236}">
                <a16:creationId xmlns:a16="http://schemas.microsoft.com/office/drawing/2014/main" id="{65EEA0D5-76B8-7A47-AE01-B22B026F811F}"/>
              </a:ext>
            </a:extLst>
          </p:cNvPr>
          <p:cNvSpPr/>
          <p:nvPr/>
        </p:nvSpPr>
        <p:spPr>
          <a:xfrm>
            <a:off x="1485211" y="3036292"/>
            <a:ext cx="3120216" cy="546863"/>
          </a:xfrm>
          <a:prstGeom prst="rect">
            <a:avLst/>
          </a:prstGeom>
          <a:noFill/>
          <a:ln w="381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25" name="직사각형 124">
            <a:extLst>
              <a:ext uri="{FF2B5EF4-FFF2-40B4-BE49-F238E27FC236}">
                <a16:creationId xmlns:a16="http://schemas.microsoft.com/office/drawing/2014/main" id="{5CF1B4C9-B280-9B4D-8889-5B874B23FF04}"/>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662971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Proposed Method</a:t>
            </a:r>
            <a:endParaRPr kumimoji="1" lang="ko-KR" altLang="en-US" dirty="0"/>
          </a:p>
        </p:txBody>
      </p:sp>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50" y="1278965"/>
            <a:ext cx="7886700" cy="4897998"/>
          </a:xfrm>
        </p:spPr>
        <p:txBody>
          <a:bodyPr/>
          <a:lstStyle/>
          <a:p>
            <a:r>
              <a:rPr lang="en-CA" altLang="ko-KR" dirty="0"/>
              <a:t>In proposed method</a:t>
            </a:r>
          </a:p>
          <a:p>
            <a:pPr lvl="1"/>
            <a:r>
              <a:rPr lang="en-US" altLang="ko-KR" dirty="0"/>
              <a:t>One reconstructed </a:t>
            </a:r>
            <a:r>
              <a:rPr lang="en-US" altLang="ko-KR" dirty="0" err="1"/>
              <a:t>Luma</a:t>
            </a:r>
            <a:r>
              <a:rPr lang="en-US" altLang="ko-KR" dirty="0"/>
              <a:t> sample line of the upper side of the current PU is employed</a:t>
            </a:r>
          </a:p>
          <a:p>
            <a:pPr lvl="1"/>
            <a:endParaRPr lang="en-US" altLang="ko-KR" dirty="0"/>
          </a:p>
          <a:p>
            <a:pPr marL="342900" lvl="1" indent="0">
              <a:buNone/>
            </a:pPr>
            <a:endParaRPr lang="en-CA" altLang="ko-KR" dirty="0"/>
          </a:p>
        </p:txBody>
      </p:sp>
      <p:grpSp>
        <p:nvGrpSpPr>
          <p:cNvPr id="127" name="그룹 126">
            <a:extLst>
              <a:ext uri="{FF2B5EF4-FFF2-40B4-BE49-F238E27FC236}">
                <a16:creationId xmlns:a16="http://schemas.microsoft.com/office/drawing/2014/main" id="{050AD68B-CE43-A74D-9CA9-893362DA8146}"/>
              </a:ext>
            </a:extLst>
          </p:cNvPr>
          <p:cNvGrpSpPr/>
          <p:nvPr/>
        </p:nvGrpSpPr>
        <p:grpSpPr>
          <a:xfrm>
            <a:off x="1245483" y="2716937"/>
            <a:ext cx="6653033" cy="3364777"/>
            <a:chOff x="628650" y="2593933"/>
            <a:chExt cx="7834525" cy="3962317"/>
          </a:xfrm>
        </p:grpSpPr>
        <p:grpSp>
          <p:nvGrpSpPr>
            <p:cNvPr id="128" name="그룹 127">
              <a:extLst>
                <a:ext uri="{FF2B5EF4-FFF2-40B4-BE49-F238E27FC236}">
                  <a16:creationId xmlns:a16="http://schemas.microsoft.com/office/drawing/2014/main" id="{DAE63660-B3DE-FF4B-8D02-3B3A05679CDD}"/>
                </a:ext>
              </a:extLst>
            </p:cNvPr>
            <p:cNvGrpSpPr/>
            <p:nvPr/>
          </p:nvGrpSpPr>
          <p:grpSpPr>
            <a:xfrm>
              <a:off x="628650" y="2593933"/>
              <a:ext cx="4455985" cy="3583030"/>
              <a:chOff x="290489" y="2336627"/>
              <a:chExt cx="2360109" cy="1897749"/>
            </a:xfrm>
          </p:grpSpPr>
          <p:sp>
            <p:nvSpPr>
              <p:cNvPr id="176" name="직사각형 175">
                <a:extLst>
                  <a:ext uri="{FF2B5EF4-FFF2-40B4-BE49-F238E27FC236}">
                    <a16:creationId xmlns:a16="http://schemas.microsoft.com/office/drawing/2014/main" id="{9D76162A-7BD6-D64F-9D33-33FDE7C913F9}"/>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E3C67A1A-F27D-494D-8703-E684E835E35D}"/>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4E937068-56C6-D14A-BD9B-DAB858816B5B}"/>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1A1FDDED-04A2-0F4E-9370-E587B339DB1A}"/>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43256745-7F1C-B544-9450-0DFC93434F0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D2803288-0140-F041-B391-79E14F9AC589}"/>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5009FD18-EAAE-FF4B-9646-A4CD292CF28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93CDD191-33CF-A244-8E6C-A8C155D3CDA9}"/>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4" name="직사각형 183">
                <a:extLst>
                  <a:ext uri="{FF2B5EF4-FFF2-40B4-BE49-F238E27FC236}">
                    <a16:creationId xmlns:a16="http://schemas.microsoft.com/office/drawing/2014/main" id="{DF28BDCB-3816-6147-B45C-D1619184A610}"/>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952C68B2-9856-A641-B9B2-81ADA05D0812}"/>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C57D1CB2-DE2B-7A49-AE25-44A00DB4458E}"/>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6AAE0FC2-7DFF-0F45-9EE5-6D37910ECFB0}"/>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436EEF31-3081-9345-A13A-9AC66B026B72}"/>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A83176AD-7C40-484E-B4E9-73F24CC061CF}"/>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B057A04-9A43-CA44-8543-2E1C691F8AF1}"/>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1" name="직사각형 190">
                <a:extLst>
                  <a:ext uri="{FF2B5EF4-FFF2-40B4-BE49-F238E27FC236}">
                    <a16:creationId xmlns:a16="http://schemas.microsoft.com/office/drawing/2014/main" id="{A0B1A4D7-ECE6-654F-AA12-7886282AA852}"/>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92" name="직사각형 191">
                <a:extLst>
                  <a:ext uri="{FF2B5EF4-FFF2-40B4-BE49-F238E27FC236}">
                    <a16:creationId xmlns:a16="http://schemas.microsoft.com/office/drawing/2014/main" id="{E433C62F-CD8A-044B-9CA8-EEC999EC5B1A}"/>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3" name="직사각형 192">
                <a:extLst>
                  <a:ext uri="{FF2B5EF4-FFF2-40B4-BE49-F238E27FC236}">
                    <a16:creationId xmlns:a16="http://schemas.microsoft.com/office/drawing/2014/main" id="{9BF24E02-B265-7D42-939F-EE48B0D7AE6E}"/>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4" name="직사각형 193">
                <a:extLst>
                  <a:ext uri="{FF2B5EF4-FFF2-40B4-BE49-F238E27FC236}">
                    <a16:creationId xmlns:a16="http://schemas.microsoft.com/office/drawing/2014/main" id="{BB5C36C9-2285-4B42-A6E0-9DADA4E57C8C}"/>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D00EDDD9-C084-4A40-8E2D-20D9DA761495}"/>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BA037AC1-2B43-0749-92AC-E43192B20E51}"/>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0379C429-838B-C045-95B0-7518602272F5}"/>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48A4FFEF-046F-EA46-9AC3-20BA210FAF47}"/>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9" name="직사각형 198">
                <a:extLst>
                  <a:ext uri="{FF2B5EF4-FFF2-40B4-BE49-F238E27FC236}">
                    <a16:creationId xmlns:a16="http://schemas.microsoft.com/office/drawing/2014/main" id="{47F6C2DB-2439-B941-AE59-2FAF34B472A4}"/>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0" name="직사각형 199">
                <a:extLst>
                  <a:ext uri="{FF2B5EF4-FFF2-40B4-BE49-F238E27FC236}">
                    <a16:creationId xmlns:a16="http://schemas.microsoft.com/office/drawing/2014/main" id="{3A026573-E792-7347-A382-7239880592D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43F21593-2904-6143-866D-1CF3FEA47480}"/>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803F901B-A146-4B43-8B43-4F25DC2174C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3" name="직사각형 202">
                <a:extLst>
                  <a:ext uri="{FF2B5EF4-FFF2-40B4-BE49-F238E27FC236}">
                    <a16:creationId xmlns:a16="http://schemas.microsoft.com/office/drawing/2014/main" id="{28632874-E541-B740-9EA4-521709B5F1CA}"/>
                  </a:ext>
                </a:extLst>
              </p:cNvPr>
              <p:cNvSpPr/>
              <p:nvPr/>
            </p:nvSpPr>
            <p:spPr>
              <a:xfrm>
                <a:off x="614929"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4" name="직사각형 203">
                <a:extLst>
                  <a:ext uri="{FF2B5EF4-FFF2-40B4-BE49-F238E27FC236}">
                    <a16:creationId xmlns:a16="http://schemas.microsoft.com/office/drawing/2014/main" id="{D9885CAD-4E6E-3C4D-937A-714BB4F05572}"/>
                  </a:ext>
                </a:extLst>
              </p:cNvPr>
              <p:cNvSpPr/>
              <p:nvPr/>
            </p:nvSpPr>
            <p:spPr>
              <a:xfrm>
                <a:off x="792326"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5" name="직사각형 204">
                <a:extLst>
                  <a:ext uri="{FF2B5EF4-FFF2-40B4-BE49-F238E27FC236}">
                    <a16:creationId xmlns:a16="http://schemas.microsoft.com/office/drawing/2014/main" id="{277E6002-4BE2-6C4A-8F65-0BA879644AA1}"/>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6" name="직사각형 205">
                <a:extLst>
                  <a:ext uri="{FF2B5EF4-FFF2-40B4-BE49-F238E27FC236}">
                    <a16:creationId xmlns:a16="http://schemas.microsoft.com/office/drawing/2014/main" id="{FDDCB7C1-FFD7-E845-B6F3-1D706D6E2F5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EA2BA493-E529-D344-9BF5-48339B2F328B}"/>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FD8D21FA-9784-344B-9147-23F602686516}"/>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84DD69E6-1977-AE42-AFEA-2012585242CC}"/>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763F034F-1CC3-3645-B089-42A7F9A0A9E9}"/>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F668D956-A111-A94E-A89A-5515CB013A97}"/>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62FFF629-DAB3-DA4A-ADFA-64D860543572}"/>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36360055-08F4-BB4A-A7F1-F1A87CBDB0F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4" name="직사각형 213">
                <a:extLst>
                  <a:ext uri="{FF2B5EF4-FFF2-40B4-BE49-F238E27FC236}">
                    <a16:creationId xmlns:a16="http://schemas.microsoft.com/office/drawing/2014/main" id="{3D848853-E6C4-5A40-A14B-D03670167456}"/>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AF2E78FD-62B7-A94E-A993-0E8D2502C705}"/>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6D5676A4-D7DA-564E-B468-1C839F3DC89C}"/>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AE623423-756B-5744-A0D9-CCA962FE5D39}"/>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A0EC7DC6-60CF-A044-8647-E9EE2F365338}"/>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5B1F24FD-BF0C-D643-A7D3-8060AEF3CCF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1A77DBD1-EC80-0A40-AA9A-E2F61450A022}"/>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03A5A941-DBAA-DB4F-A409-2B795823B44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99415AF4-9D24-C84A-9182-5B25EDDFA9E7}"/>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3" name="직사각형 222">
                <a:extLst>
                  <a:ext uri="{FF2B5EF4-FFF2-40B4-BE49-F238E27FC236}">
                    <a16:creationId xmlns:a16="http://schemas.microsoft.com/office/drawing/2014/main" id="{11C7B4CF-9855-3046-A3CC-DB9A4ED5149E}"/>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직사각형 223">
                <a:extLst>
                  <a:ext uri="{FF2B5EF4-FFF2-40B4-BE49-F238E27FC236}">
                    <a16:creationId xmlns:a16="http://schemas.microsoft.com/office/drawing/2014/main" id="{21658344-C580-E44D-84FE-E60D13D9B934}"/>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6" name="직사각형 225">
                <a:extLst>
                  <a:ext uri="{FF2B5EF4-FFF2-40B4-BE49-F238E27FC236}">
                    <a16:creationId xmlns:a16="http://schemas.microsoft.com/office/drawing/2014/main" id="{B49C3392-1EA6-E342-BF8E-8972160582F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042DC4C9-F85D-3844-9CCB-367B8DD5B39B}"/>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8" name="직사각형 227">
                <a:extLst>
                  <a:ext uri="{FF2B5EF4-FFF2-40B4-BE49-F238E27FC236}">
                    <a16:creationId xmlns:a16="http://schemas.microsoft.com/office/drawing/2014/main" id="{17E1DC22-4562-4F4D-8A76-ADCBD83A1F29}"/>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9" name="직사각형 228">
                <a:extLst>
                  <a:ext uri="{FF2B5EF4-FFF2-40B4-BE49-F238E27FC236}">
                    <a16:creationId xmlns:a16="http://schemas.microsoft.com/office/drawing/2014/main" id="{19E13912-470B-8E46-B48C-1E0F40F62F10}"/>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0" name="직사각형 229">
                <a:extLst>
                  <a:ext uri="{FF2B5EF4-FFF2-40B4-BE49-F238E27FC236}">
                    <a16:creationId xmlns:a16="http://schemas.microsoft.com/office/drawing/2014/main" id="{B155F011-2FC1-1F46-9F63-48A02CD9736B}"/>
                  </a:ext>
                </a:extLst>
              </p:cNvPr>
              <p:cNvSpPr/>
              <p:nvPr/>
            </p:nvSpPr>
            <p:spPr>
              <a:xfrm>
                <a:off x="441792"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31" name="타원 230">
                <a:extLst>
                  <a:ext uri="{FF2B5EF4-FFF2-40B4-BE49-F238E27FC236}">
                    <a16:creationId xmlns:a16="http://schemas.microsoft.com/office/drawing/2014/main" id="{AD29B8AD-CEDA-FB4B-9B03-C3AECD8F8A6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직사각형 231">
                <a:extLst>
                  <a:ext uri="{FF2B5EF4-FFF2-40B4-BE49-F238E27FC236}">
                    <a16:creationId xmlns:a16="http://schemas.microsoft.com/office/drawing/2014/main" id="{0060556C-DEAC-C742-B8A6-1AFA15E78293}"/>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3" name="직선 연결선 133">
                <a:extLst>
                  <a:ext uri="{FF2B5EF4-FFF2-40B4-BE49-F238E27FC236}">
                    <a16:creationId xmlns:a16="http://schemas.microsoft.com/office/drawing/2014/main" id="{1ACFFE23-5482-934D-9847-F5204C92E45B}"/>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4" name="직선 연결선 131">
                <a:extLst>
                  <a:ext uri="{FF2B5EF4-FFF2-40B4-BE49-F238E27FC236}">
                    <a16:creationId xmlns:a16="http://schemas.microsoft.com/office/drawing/2014/main" id="{043CD1A9-464C-8F49-8805-293EA748E525}"/>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5" name="직사각형 234">
                <a:extLst>
                  <a:ext uri="{FF2B5EF4-FFF2-40B4-BE49-F238E27FC236}">
                    <a16:creationId xmlns:a16="http://schemas.microsoft.com/office/drawing/2014/main" id="{89609A89-5C3A-A943-8D01-F1C59D847CE6}"/>
                  </a:ext>
                </a:extLst>
              </p:cNvPr>
              <p:cNvSpPr/>
              <p:nvPr/>
            </p:nvSpPr>
            <p:spPr>
              <a:xfrm>
                <a:off x="1497686" y="2699417"/>
                <a:ext cx="532186" cy="173420"/>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6" name="타원 235">
                <a:extLst>
                  <a:ext uri="{FF2B5EF4-FFF2-40B4-BE49-F238E27FC236}">
                    <a16:creationId xmlns:a16="http://schemas.microsoft.com/office/drawing/2014/main" id="{351EB182-775C-F844-98E4-8BA832D92447}"/>
                  </a:ext>
                </a:extLst>
              </p:cNvPr>
              <p:cNvSpPr/>
              <p:nvPr/>
            </p:nvSpPr>
            <p:spPr>
              <a:xfrm>
                <a:off x="1741014" y="275452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3E6789B5-15B0-EC4F-8A44-193B7F8B5676}"/>
                  </a:ext>
                </a:extLst>
              </p:cNvPr>
              <p:cNvSpPr/>
              <p:nvPr/>
            </p:nvSpPr>
            <p:spPr>
              <a:xfrm>
                <a:off x="2084544" y="2765675"/>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타원 237">
                <a:extLst>
                  <a:ext uri="{FF2B5EF4-FFF2-40B4-BE49-F238E27FC236}">
                    <a16:creationId xmlns:a16="http://schemas.microsoft.com/office/drawing/2014/main" id="{DFDA1FAD-772F-E043-95CD-C584B7C8D6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9" name="직사각형 238">
                <a:extLst>
                  <a:ext uri="{FF2B5EF4-FFF2-40B4-BE49-F238E27FC236}">
                    <a16:creationId xmlns:a16="http://schemas.microsoft.com/office/drawing/2014/main" id="{F521A0CF-5DB8-4741-AB98-C126506A281F}"/>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40" name="타원 239">
                <a:extLst>
                  <a:ext uri="{FF2B5EF4-FFF2-40B4-BE49-F238E27FC236}">
                    <a16:creationId xmlns:a16="http://schemas.microsoft.com/office/drawing/2014/main" id="{B9C252E3-909B-A341-975D-1BAF9C27466F}"/>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1" name="직사각형 240">
                <a:extLst>
                  <a:ext uri="{FF2B5EF4-FFF2-40B4-BE49-F238E27FC236}">
                    <a16:creationId xmlns:a16="http://schemas.microsoft.com/office/drawing/2014/main" id="{A0E198F3-8568-F345-869A-78EF89A53ED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2" name="직사각형 241">
                <a:extLst>
                  <a:ext uri="{FF2B5EF4-FFF2-40B4-BE49-F238E27FC236}">
                    <a16:creationId xmlns:a16="http://schemas.microsoft.com/office/drawing/2014/main" id="{AFEAE1A0-7958-9744-9AE6-789340F19E0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61B1AF5-2D28-5846-A9A5-5073D2DAC6CC}"/>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4" name="직선 화살표 연결선 243">
                <a:extLst>
                  <a:ext uri="{FF2B5EF4-FFF2-40B4-BE49-F238E27FC236}">
                    <a16:creationId xmlns:a16="http://schemas.microsoft.com/office/drawing/2014/main" id="{506CC9A6-8F36-D847-969D-B2A82C27B037}"/>
                  </a:ext>
                </a:extLst>
              </p:cNvPr>
              <p:cNvCxnSpPr>
                <a:cxnSpLocks/>
              </p:cNvCxnSpPr>
              <p:nvPr/>
            </p:nvCxnSpPr>
            <p:spPr>
              <a:xfrm>
                <a:off x="1058422" y="2637929"/>
                <a:ext cx="70362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45" name="직사각형 244">
                    <a:extLst>
                      <a:ext uri="{FF2B5EF4-FFF2-40B4-BE49-F238E27FC236}">
                        <a16:creationId xmlns:a16="http://schemas.microsoft.com/office/drawing/2014/main" id="{651D888D-BB01-174A-9542-2F897A9DE8C8}"/>
                      </a:ext>
                    </a:extLst>
                  </p:cNvPr>
                  <p:cNvSpPr/>
                  <p:nvPr/>
                </p:nvSpPr>
                <p:spPr>
                  <a:xfrm>
                    <a:off x="1058422" y="2412543"/>
                    <a:ext cx="1041693" cy="179645"/>
                  </a:xfrm>
                  <a:prstGeom prst="rect">
                    <a:avLst/>
                  </a:prstGeom>
                </p:spPr>
                <p:txBody>
                  <a:bodyPr wrap="square">
                    <a:spAutoFit/>
                  </a:bodyPr>
                  <a:lstStyle/>
                  <a:p>
                    <a:pPr algn="ctr"/>
                    <a:r>
                      <a:rPr lang="en-US" altLang="ko-KR" sz="800" b="1" dirty="0"/>
                      <a:t>stride = 2x(</a:t>
                    </a:r>
                    <a14:m>
                      <m:oMath xmlns:m="http://schemas.openxmlformats.org/officeDocument/2006/math">
                        <m:f>
                          <m:fPr>
                            <m:ctrlPr>
                              <a:rPr lang="en-US" altLang="ko-KR" sz="800" b="1" i="1" dirty="0" smtClean="0">
                                <a:latin typeface="Cambria Math" panose="02040503050406030204" pitchFamily="18" charset="0"/>
                              </a:rPr>
                            </m:ctrlPr>
                          </m:fPr>
                          <m:num>
                            <m:r>
                              <a:rPr lang="en-US" altLang="ko-KR" sz="800" b="1" i="1" dirty="0">
                                <a:latin typeface="Cambria Math" panose="02040503050406030204" pitchFamily="18" charset="0"/>
                              </a:rPr>
                              <m:t>𝑾𝒊𝒅𝒕𝒉</m:t>
                            </m:r>
                          </m:num>
                          <m:den>
                            <m:r>
                              <m:rPr>
                                <m:sty m:val="p"/>
                              </m:rPr>
                              <a:rPr lang="en-US" altLang="ko-KR" sz="800" b="1" i="1" dirty="0">
                                <a:latin typeface="Cambria Math" panose="02040503050406030204" pitchFamily="18" charset="0"/>
                              </a:rPr>
                              <m:t>min</m:t>
                            </m:r>
                            <m:r>
                              <a:rPr lang="en-US" altLang="ko-KR" sz="800" b="1" i="1" dirty="0">
                                <a:latin typeface="Cambria Math" panose="02040503050406030204" pitchFamily="18" charset="0"/>
                              </a:rPr>
                              <m:t>⁡(</m:t>
                            </m:r>
                            <m:r>
                              <a:rPr lang="en-US" altLang="ko-KR" sz="800" b="1" i="1" dirty="0" err="1">
                                <a:latin typeface="Cambria Math" panose="02040503050406030204" pitchFamily="18" charset="0"/>
                              </a:rPr>
                              <m:t>𝑾𝒊𝒅𝒕𝒉</m:t>
                            </m:r>
                            <m:r>
                              <a:rPr lang="en-US" altLang="ko-KR" sz="800" b="1" i="1" dirty="0" err="1">
                                <a:latin typeface="Cambria Math" panose="02040503050406030204" pitchFamily="18" charset="0"/>
                              </a:rPr>
                              <m:t>,   </m:t>
                            </m:r>
                            <m:r>
                              <a:rPr lang="en-US" altLang="ko-KR" sz="800" b="1" i="1" dirty="0" err="1">
                                <a:latin typeface="Cambria Math" panose="02040503050406030204" pitchFamily="18" charset="0"/>
                              </a:rPr>
                              <m:t>𝑯𝒆𝒊𝒈𝒉𝒕</m:t>
                            </m:r>
                            <m:r>
                              <a:rPr lang="en-US" altLang="ko-KR" sz="800" b="1" i="1" dirty="0">
                                <a:latin typeface="Cambria Math" panose="02040503050406030204" pitchFamily="18" charset="0"/>
                              </a:rPr>
                              <m:t>)</m:t>
                            </m:r>
                          </m:den>
                        </m:f>
                      </m:oMath>
                    </a14:m>
                    <a:r>
                      <a:rPr lang="en-US" altLang="ko-KR" sz="800" b="1" dirty="0"/>
                      <a:t>)</a:t>
                    </a:r>
                    <a:endParaRPr lang="ko-KR" altLang="en-US" sz="800" b="1" dirty="0"/>
                  </a:p>
                </p:txBody>
              </p:sp>
            </mc:Choice>
            <mc:Fallback xmlns="">
              <p:sp>
                <p:nvSpPr>
                  <p:cNvPr id="245" name="직사각형 244">
                    <a:extLst>
                      <a:ext uri="{FF2B5EF4-FFF2-40B4-BE49-F238E27FC236}">
                        <a16:creationId xmlns:a16="http://schemas.microsoft.com/office/drawing/2014/main" id="{651D888D-BB01-174A-9542-2F897A9DE8C8}"/>
                      </a:ext>
                    </a:extLst>
                  </p:cNvPr>
                  <p:cNvSpPr>
                    <a:spLocks noRot="1" noChangeAspect="1" noMove="1" noResize="1" noEditPoints="1" noAdjustHandles="1" noChangeArrowheads="1" noChangeShapeType="1" noTextEdit="1"/>
                  </p:cNvSpPr>
                  <p:nvPr/>
                </p:nvSpPr>
                <p:spPr>
                  <a:xfrm>
                    <a:off x="1058422" y="2412543"/>
                    <a:ext cx="1041693" cy="179645"/>
                  </a:xfrm>
                  <a:prstGeom prst="rect">
                    <a:avLst/>
                  </a:prstGeom>
                  <a:blipFill>
                    <a:blip r:embed="rId2"/>
                    <a:stretch>
                      <a:fillRect/>
                    </a:stretch>
                  </a:blipFill>
                </p:spPr>
                <p:txBody>
                  <a:bodyPr/>
                  <a:lstStyle/>
                  <a:p>
                    <a:r>
                      <a:rPr lang="ko-KR" altLang="en-US">
                        <a:noFill/>
                      </a:rPr>
                      <a:t> </a:t>
                    </a:r>
                  </a:p>
                </p:txBody>
              </p:sp>
            </mc:Fallback>
          </mc:AlternateContent>
        </p:grpSp>
        <p:grpSp>
          <p:nvGrpSpPr>
            <p:cNvPr id="129" name="그룹 128">
              <a:extLst>
                <a:ext uri="{FF2B5EF4-FFF2-40B4-BE49-F238E27FC236}">
                  <a16:creationId xmlns:a16="http://schemas.microsoft.com/office/drawing/2014/main" id="{5F78B461-25D2-CF41-8B7A-0ACB3085BF4D}"/>
                </a:ext>
              </a:extLst>
            </p:cNvPr>
            <p:cNvGrpSpPr/>
            <p:nvPr/>
          </p:nvGrpSpPr>
          <p:grpSpPr>
            <a:xfrm>
              <a:off x="6249120" y="2737266"/>
              <a:ext cx="2214055" cy="1489789"/>
              <a:chOff x="6095417" y="3623822"/>
              <a:chExt cx="1214400" cy="817143"/>
            </a:xfrm>
          </p:grpSpPr>
          <p:sp>
            <p:nvSpPr>
              <p:cNvPr id="149" name="직사각형 148">
                <a:extLst>
                  <a:ext uri="{FF2B5EF4-FFF2-40B4-BE49-F238E27FC236}">
                    <a16:creationId xmlns:a16="http://schemas.microsoft.com/office/drawing/2014/main" id="{9C4E8825-3DE5-9844-87F9-6E246C704E6B}"/>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B380491-9599-7143-804A-C5F6D1A52E3F}"/>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E6AC3CCB-794D-D242-9330-94C871E68C85}"/>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DB69666E-BCD8-4449-8090-6882549F9DC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46692128-51E1-244B-AB49-63C0A03A819B}"/>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ECB5F352-5973-3144-9A5F-C440B415B2F3}"/>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6F55EA06-AB94-8844-8C17-653D4979CF8C}"/>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6" name="직사각형 155">
                <a:extLst>
                  <a:ext uri="{FF2B5EF4-FFF2-40B4-BE49-F238E27FC236}">
                    <a16:creationId xmlns:a16="http://schemas.microsoft.com/office/drawing/2014/main" id="{2A682063-F5E0-AD48-BCF7-98C7C11BFA77}"/>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EDC1C570-DA6A-574F-AFB9-04FBB3E30111}"/>
                  </a:ext>
                </a:extLst>
              </p:cNvPr>
              <p:cNvSpPr/>
              <p:nvPr/>
            </p:nvSpPr>
            <p:spPr>
              <a:xfrm>
                <a:off x="6608636" y="3763961"/>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8" name="직사각형 157">
                <a:extLst>
                  <a:ext uri="{FF2B5EF4-FFF2-40B4-BE49-F238E27FC236}">
                    <a16:creationId xmlns:a16="http://schemas.microsoft.com/office/drawing/2014/main" id="{1FA0B2A9-C015-DC40-9FFF-D83D75E6D809}"/>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4594C6CF-252F-DB40-B909-3167C31FD701}"/>
                  </a:ext>
                </a:extLst>
              </p:cNvPr>
              <p:cNvSpPr/>
              <p:nvPr/>
            </p:nvSpPr>
            <p:spPr>
              <a:xfrm>
                <a:off x="6951331" y="3763961"/>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0" name="직사각형 159">
                <a:extLst>
                  <a:ext uri="{FF2B5EF4-FFF2-40B4-BE49-F238E27FC236}">
                    <a16:creationId xmlns:a16="http://schemas.microsoft.com/office/drawing/2014/main" id="{597F0E2F-0462-E54E-8A46-C55F21F2AD5F}"/>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CC2C364B-36F3-344A-AFC8-CE8771110822}"/>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2" name="직사각형 161">
                <a:extLst>
                  <a:ext uri="{FF2B5EF4-FFF2-40B4-BE49-F238E27FC236}">
                    <a16:creationId xmlns:a16="http://schemas.microsoft.com/office/drawing/2014/main" id="{93559C6C-2109-FE4B-B804-00E8722D7BF9}"/>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3" name="직선 연결선 221">
                <a:extLst>
                  <a:ext uri="{FF2B5EF4-FFF2-40B4-BE49-F238E27FC236}">
                    <a16:creationId xmlns:a16="http://schemas.microsoft.com/office/drawing/2014/main" id="{D0E9CCE3-E8EB-B340-8591-90ED3E279A18}"/>
                  </a:ext>
                </a:extLst>
              </p:cNvPr>
              <p:cNvCxnSpPr>
                <a:cxnSpLocks/>
              </p:cNvCxnSpPr>
              <p:nvPr/>
            </p:nvCxnSpPr>
            <p:spPr>
              <a:xfrm flipV="1">
                <a:off x="6434972" y="3623822"/>
                <a:ext cx="0" cy="817143"/>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4" name="직선 연결선 222">
                <a:extLst>
                  <a:ext uri="{FF2B5EF4-FFF2-40B4-BE49-F238E27FC236}">
                    <a16:creationId xmlns:a16="http://schemas.microsoft.com/office/drawing/2014/main" id="{48B56C71-7469-F848-9545-CF3CD413168B}"/>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30" name="TextBox 129">
              <a:extLst>
                <a:ext uri="{FF2B5EF4-FFF2-40B4-BE49-F238E27FC236}">
                  <a16:creationId xmlns:a16="http://schemas.microsoft.com/office/drawing/2014/main" id="{A5CFE1AC-8C57-4B4E-B3C7-A1586217C728}"/>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1" name="화살표: 오른쪽 17">
              <a:extLst>
                <a:ext uri="{FF2B5EF4-FFF2-40B4-BE49-F238E27FC236}">
                  <a16:creationId xmlns:a16="http://schemas.microsoft.com/office/drawing/2014/main" id="{12D9E494-64B4-EC41-9304-CEBA85DC5C48}"/>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2" name="그룹 131">
              <a:extLst>
                <a:ext uri="{FF2B5EF4-FFF2-40B4-BE49-F238E27FC236}">
                  <a16:creationId xmlns:a16="http://schemas.microsoft.com/office/drawing/2014/main" id="{6E4C139A-26DD-E147-98B1-F7B7C3A90076}"/>
                </a:ext>
              </a:extLst>
            </p:cNvPr>
            <p:cNvGrpSpPr/>
            <p:nvPr/>
          </p:nvGrpSpPr>
          <p:grpSpPr>
            <a:xfrm>
              <a:off x="6288544" y="4390169"/>
              <a:ext cx="2104915" cy="2166081"/>
              <a:chOff x="3251531" y="4260118"/>
              <a:chExt cx="1214400" cy="1249689"/>
            </a:xfrm>
          </p:grpSpPr>
          <p:sp>
            <p:nvSpPr>
              <p:cNvPr id="133" name="직사각형 132">
                <a:extLst>
                  <a:ext uri="{FF2B5EF4-FFF2-40B4-BE49-F238E27FC236}">
                    <a16:creationId xmlns:a16="http://schemas.microsoft.com/office/drawing/2014/main" id="{2BB01A94-7E78-694C-A089-7A5DDEA7AA81}"/>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83D965C1-93B0-F344-A04B-1D7E53CC3F97}"/>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D437CC48-79AB-484C-8B7F-3924E18B3DD1}"/>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E148B351-288C-4544-86B0-0AE651D992D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B6839B5C-D115-8242-845E-23ECCEF93244}"/>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36E7C47D-CF9D-924A-B3D6-A1B0EDABD376}"/>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6707C101-3DB5-8A47-979F-70805EDB8069}"/>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0" name="직사각형 139">
                <a:extLst>
                  <a:ext uri="{FF2B5EF4-FFF2-40B4-BE49-F238E27FC236}">
                    <a16:creationId xmlns:a16="http://schemas.microsoft.com/office/drawing/2014/main" id="{339312BB-8069-C445-9741-3509F9240829}"/>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F84449AA-C9BD-F84F-BBAD-5DC567DD8763}"/>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2" name="직사각형 141">
                <a:extLst>
                  <a:ext uri="{FF2B5EF4-FFF2-40B4-BE49-F238E27FC236}">
                    <a16:creationId xmlns:a16="http://schemas.microsoft.com/office/drawing/2014/main" id="{22349184-18BD-644F-9F36-573EC3515A01}"/>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AA1AE246-2EF3-6E48-A4F0-A9739E87BB21}"/>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4" name="직사각형 143">
                <a:extLst>
                  <a:ext uri="{FF2B5EF4-FFF2-40B4-BE49-F238E27FC236}">
                    <a16:creationId xmlns:a16="http://schemas.microsoft.com/office/drawing/2014/main" id="{633D87DD-5D31-E844-AA58-034DBCF1D582}"/>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3BAF14FA-4022-B347-B85C-2F8C9D2B154E}"/>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6" name="직사각형 145">
                <a:extLst>
                  <a:ext uri="{FF2B5EF4-FFF2-40B4-BE49-F238E27FC236}">
                    <a16:creationId xmlns:a16="http://schemas.microsoft.com/office/drawing/2014/main" id="{5F61A0F4-EC5F-F643-8D2F-AAC8ECA06E5E}"/>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7" name="직선 연결선 249">
                <a:extLst>
                  <a:ext uri="{FF2B5EF4-FFF2-40B4-BE49-F238E27FC236}">
                    <a16:creationId xmlns:a16="http://schemas.microsoft.com/office/drawing/2014/main" id="{0B6BDA35-7F7B-9B42-9FF7-B1CBF22ABCBF}"/>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8" name="직선 연결선 250">
                <a:extLst>
                  <a:ext uri="{FF2B5EF4-FFF2-40B4-BE49-F238E27FC236}">
                    <a16:creationId xmlns:a16="http://schemas.microsoft.com/office/drawing/2014/main" id="{29B6998D-C6B7-5241-8A5A-DC95E3EC0A4A}"/>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11" name="직사각형 110">
            <a:extLst>
              <a:ext uri="{FF2B5EF4-FFF2-40B4-BE49-F238E27FC236}">
                <a16:creationId xmlns:a16="http://schemas.microsoft.com/office/drawing/2014/main" id="{9566F9BD-0313-4F41-9276-6D70B5ACE944}"/>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2936551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Proposed Method</a:t>
            </a:r>
            <a:endParaRPr kumimoji="1" lang="ko-KR" altLang="en-US" dirty="0"/>
          </a:p>
        </p:txBody>
      </p:sp>
      <mc:AlternateContent xmlns:mc="http://schemas.openxmlformats.org/markup-compatibility/2006">
        <mc:Choice xmlns:a14="http://schemas.microsoft.com/office/drawing/2010/main" Requires="a14">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50" y="1278965"/>
                <a:ext cx="8515350" cy="4897998"/>
              </a:xfrm>
            </p:spPr>
            <p:txBody>
              <a:bodyPr/>
              <a:lstStyle/>
              <a:p>
                <a:r>
                  <a:rPr lang="en-CA" altLang="ko-KR" dirty="0"/>
                  <a:t>In proposed method</a:t>
                </a:r>
              </a:p>
              <a:p>
                <a:pPr lvl="1"/>
                <a:r>
                  <a:rPr lang="en-US" altLang="ko-KR" dirty="0"/>
                  <a:t>The 3x1 down-sampling filter is employed with a stride as </a:t>
                </a:r>
                <a:r>
                  <a:rPr lang="en-US" altLang="ko-KR" sz="1600" dirty="0"/>
                  <a:t>2x(</a:t>
                </a:r>
                <a14:m>
                  <m:oMath xmlns:m="http://schemas.openxmlformats.org/officeDocument/2006/math">
                    <m:f>
                      <m:fPr>
                        <m:ctrlPr>
                          <a:rPr lang="en-US" altLang="ko-KR" sz="1600" i="1" dirty="0">
                            <a:latin typeface="Cambria Math" panose="02040503050406030204" pitchFamily="18" charset="0"/>
                          </a:rPr>
                        </m:ctrlPr>
                      </m:fPr>
                      <m:num>
                        <m:r>
                          <a:rPr lang="en-US" altLang="ko-KR" sz="1600" b="0" i="1" dirty="0">
                            <a:latin typeface="Cambria Math" panose="02040503050406030204" pitchFamily="18" charset="0"/>
                          </a:rPr>
                          <m:t>𝑊𝑖𝑑𝑡h</m:t>
                        </m:r>
                      </m:num>
                      <m:den>
                        <m:r>
                          <a:rPr lang="en-US" altLang="ko-KR" sz="1600" b="0" i="1" dirty="0">
                            <a:latin typeface="Cambria Math" panose="02040503050406030204" pitchFamily="18" charset="0"/>
                          </a:rPr>
                          <m:t>𝑚𝑖𝑛</m:t>
                        </m:r>
                        <m:r>
                          <a:rPr lang="en-US" altLang="ko-KR" sz="1600" b="0" i="1" dirty="0">
                            <a:latin typeface="Cambria Math" panose="02040503050406030204" pitchFamily="18" charset="0"/>
                          </a:rPr>
                          <m:t>⁡(</m:t>
                        </m:r>
                        <m:r>
                          <a:rPr lang="en-US" altLang="ko-KR" sz="1600" b="0" i="1" dirty="0" err="1">
                            <a:latin typeface="Cambria Math" panose="02040503050406030204" pitchFamily="18" charset="0"/>
                          </a:rPr>
                          <m:t>𝑊𝑖𝑑𝑡h</m:t>
                        </m:r>
                        <m:r>
                          <a:rPr lang="en-US" altLang="ko-KR" sz="1600" b="0" i="1" dirty="0" err="1">
                            <a:latin typeface="Cambria Math" panose="02040503050406030204" pitchFamily="18" charset="0"/>
                          </a:rPr>
                          <m:t>,   </m:t>
                        </m:r>
                        <m:r>
                          <a:rPr lang="en-US" altLang="ko-KR" sz="1600" b="0" i="1" dirty="0" err="1">
                            <a:latin typeface="Cambria Math" panose="02040503050406030204" pitchFamily="18" charset="0"/>
                          </a:rPr>
                          <m:t>𝐻𝑒𝑖𝑔h𝑡</m:t>
                        </m:r>
                        <m:r>
                          <a:rPr lang="en-US" altLang="ko-KR" sz="1600" b="0" i="1" dirty="0">
                            <a:latin typeface="Cambria Math" panose="02040503050406030204" pitchFamily="18" charset="0"/>
                          </a:rPr>
                          <m:t>)</m:t>
                        </m:r>
                      </m:den>
                    </m:f>
                  </m:oMath>
                </a14:m>
                <a:r>
                  <a:rPr lang="en-US" altLang="ko-KR" sz="1600" dirty="0"/>
                  <a:t>)</a:t>
                </a:r>
              </a:p>
              <a:p>
                <a:pPr marL="342900" lvl="1" indent="0">
                  <a:buNone/>
                </a:pPr>
                <a:endParaRPr lang="en-CA" altLang="ko-KR" dirty="0"/>
              </a:p>
            </p:txBody>
          </p:sp>
        </mc:Choice>
        <mc:Fallback>
          <p:sp>
            <p:nvSpPr>
              <p:cNvPr id="3" name="내용 개체 틀 2">
                <a:extLst>
                  <a:ext uri="{FF2B5EF4-FFF2-40B4-BE49-F238E27FC236}">
                    <a16:creationId xmlns:a16="http://schemas.microsoft.com/office/drawing/2014/main" id="{46B3A9E7-E548-1C4C-B5EA-64FB9257ABC2}"/>
                  </a:ext>
                </a:extLst>
              </p:cNvPr>
              <p:cNvSpPr>
                <a:spLocks noGrp="1" noRot="1" noChangeAspect="1" noMove="1" noResize="1" noEditPoints="1" noAdjustHandles="1" noChangeArrowheads="1" noChangeShapeType="1" noTextEdit="1"/>
              </p:cNvSpPr>
              <p:nvPr>
                <p:ph idx="1"/>
              </p:nvPr>
            </p:nvSpPr>
            <p:spPr>
              <a:xfrm>
                <a:off x="628650" y="1278965"/>
                <a:ext cx="8515350" cy="4897998"/>
              </a:xfrm>
              <a:blipFill>
                <a:blip r:embed="rId2"/>
                <a:stretch>
                  <a:fillRect l="-596" t="-1295"/>
                </a:stretch>
              </a:blipFill>
            </p:spPr>
            <p:txBody>
              <a:bodyPr/>
              <a:lstStyle/>
              <a:p>
                <a:r>
                  <a:rPr lang="ko-KR" altLang="en-US">
                    <a:noFill/>
                  </a:rPr>
                  <a:t> </a:t>
                </a:r>
              </a:p>
            </p:txBody>
          </p:sp>
        </mc:Fallback>
      </mc:AlternateContent>
      <p:grpSp>
        <p:nvGrpSpPr>
          <p:cNvPr id="127" name="그룹 126">
            <a:extLst>
              <a:ext uri="{FF2B5EF4-FFF2-40B4-BE49-F238E27FC236}">
                <a16:creationId xmlns:a16="http://schemas.microsoft.com/office/drawing/2014/main" id="{050AD68B-CE43-A74D-9CA9-893362DA8146}"/>
              </a:ext>
            </a:extLst>
          </p:cNvPr>
          <p:cNvGrpSpPr/>
          <p:nvPr/>
        </p:nvGrpSpPr>
        <p:grpSpPr>
          <a:xfrm>
            <a:off x="1245483" y="2716937"/>
            <a:ext cx="6653033" cy="3364777"/>
            <a:chOff x="628650" y="2593933"/>
            <a:chExt cx="7834525" cy="3962317"/>
          </a:xfrm>
        </p:grpSpPr>
        <p:grpSp>
          <p:nvGrpSpPr>
            <p:cNvPr id="128" name="그룹 127">
              <a:extLst>
                <a:ext uri="{FF2B5EF4-FFF2-40B4-BE49-F238E27FC236}">
                  <a16:creationId xmlns:a16="http://schemas.microsoft.com/office/drawing/2014/main" id="{DAE63660-B3DE-FF4B-8D02-3B3A05679CDD}"/>
                </a:ext>
              </a:extLst>
            </p:cNvPr>
            <p:cNvGrpSpPr/>
            <p:nvPr/>
          </p:nvGrpSpPr>
          <p:grpSpPr>
            <a:xfrm>
              <a:off x="628650" y="2593933"/>
              <a:ext cx="4455985" cy="3583030"/>
              <a:chOff x="290489" y="2336627"/>
              <a:chExt cx="2360109" cy="1897749"/>
            </a:xfrm>
          </p:grpSpPr>
          <p:sp>
            <p:nvSpPr>
              <p:cNvPr id="176" name="직사각형 175">
                <a:extLst>
                  <a:ext uri="{FF2B5EF4-FFF2-40B4-BE49-F238E27FC236}">
                    <a16:creationId xmlns:a16="http://schemas.microsoft.com/office/drawing/2014/main" id="{9D76162A-7BD6-D64F-9D33-33FDE7C913F9}"/>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E3C67A1A-F27D-494D-8703-E684E835E35D}"/>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4E937068-56C6-D14A-BD9B-DAB858816B5B}"/>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1A1FDDED-04A2-0F4E-9370-E587B339DB1A}"/>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43256745-7F1C-B544-9450-0DFC93434F0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D2803288-0140-F041-B391-79E14F9AC589}"/>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5009FD18-EAAE-FF4B-9646-A4CD292CF28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93CDD191-33CF-A244-8E6C-A8C155D3CDA9}"/>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4" name="직사각형 183">
                <a:extLst>
                  <a:ext uri="{FF2B5EF4-FFF2-40B4-BE49-F238E27FC236}">
                    <a16:creationId xmlns:a16="http://schemas.microsoft.com/office/drawing/2014/main" id="{DF28BDCB-3816-6147-B45C-D1619184A610}"/>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952C68B2-9856-A641-B9B2-81ADA05D0812}"/>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C57D1CB2-DE2B-7A49-AE25-44A00DB4458E}"/>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6AAE0FC2-7DFF-0F45-9EE5-6D37910ECFB0}"/>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436EEF31-3081-9345-A13A-9AC66B026B72}"/>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A83176AD-7C40-484E-B4E9-73F24CC061CF}"/>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B057A04-9A43-CA44-8543-2E1C691F8AF1}"/>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1" name="직사각형 190">
                <a:extLst>
                  <a:ext uri="{FF2B5EF4-FFF2-40B4-BE49-F238E27FC236}">
                    <a16:creationId xmlns:a16="http://schemas.microsoft.com/office/drawing/2014/main" id="{A0B1A4D7-ECE6-654F-AA12-7886282AA852}"/>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2</a:t>
                </a:r>
                <a:endParaRPr lang="ko-KR" altLang="en-US" sz="800" dirty="0"/>
              </a:p>
            </p:txBody>
          </p:sp>
          <p:sp>
            <p:nvSpPr>
              <p:cNvPr id="192" name="직사각형 191">
                <a:extLst>
                  <a:ext uri="{FF2B5EF4-FFF2-40B4-BE49-F238E27FC236}">
                    <a16:creationId xmlns:a16="http://schemas.microsoft.com/office/drawing/2014/main" id="{E433C62F-CD8A-044B-9CA8-EEC999EC5B1A}"/>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3" name="직사각형 192">
                <a:extLst>
                  <a:ext uri="{FF2B5EF4-FFF2-40B4-BE49-F238E27FC236}">
                    <a16:creationId xmlns:a16="http://schemas.microsoft.com/office/drawing/2014/main" id="{9BF24E02-B265-7D42-939F-EE48B0D7AE6E}"/>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4" name="직사각형 193">
                <a:extLst>
                  <a:ext uri="{FF2B5EF4-FFF2-40B4-BE49-F238E27FC236}">
                    <a16:creationId xmlns:a16="http://schemas.microsoft.com/office/drawing/2014/main" id="{BB5C36C9-2285-4B42-A6E0-9DADA4E57C8C}"/>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D00EDDD9-C084-4A40-8E2D-20D9DA761495}"/>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BA037AC1-2B43-0749-92AC-E43192B20E51}"/>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0379C429-838B-C045-95B0-7518602272F5}"/>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48A4FFEF-046F-EA46-9AC3-20BA210FAF47}"/>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9" name="직사각형 198">
                <a:extLst>
                  <a:ext uri="{FF2B5EF4-FFF2-40B4-BE49-F238E27FC236}">
                    <a16:creationId xmlns:a16="http://schemas.microsoft.com/office/drawing/2014/main" id="{47F6C2DB-2439-B941-AE59-2FAF34B472A4}"/>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0" name="직사각형 199">
                <a:extLst>
                  <a:ext uri="{FF2B5EF4-FFF2-40B4-BE49-F238E27FC236}">
                    <a16:creationId xmlns:a16="http://schemas.microsoft.com/office/drawing/2014/main" id="{3A026573-E792-7347-A382-7239880592D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43F21593-2904-6143-866D-1CF3FEA47480}"/>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803F901B-A146-4B43-8B43-4F25DC2174C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3" name="직사각형 202">
                <a:extLst>
                  <a:ext uri="{FF2B5EF4-FFF2-40B4-BE49-F238E27FC236}">
                    <a16:creationId xmlns:a16="http://schemas.microsoft.com/office/drawing/2014/main" id="{28632874-E541-B740-9EA4-521709B5F1CA}"/>
                  </a:ext>
                </a:extLst>
              </p:cNvPr>
              <p:cNvSpPr/>
              <p:nvPr/>
            </p:nvSpPr>
            <p:spPr>
              <a:xfrm>
                <a:off x="614929"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4" name="직사각형 203">
                <a:extLst>
                  <a:ext uri="{FF2B5EF4-FFF2-40B4-BE49-F238E27FC236}">
                    <a16:creationId xmlns:a16="http://schemas.microsoft.com/office/drawing/2014/main" id="{D9885CAD-4E6E-3C4D-937A-714BB4F05572}"/>
                  </a:ext>
                </a:extLst>
              </p:cNvPr>
              <p:cNvSpPr/>
              <p:nvPr/>
            </p:nvSpPr>
            <p:spPr>
              <a:xfrm>
                <a:off x="792326"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t>1</a:t>
                </a:r>
                <a:endParaRPr lang="ko-KR" altLang="en-US" sz="800" dirty="0"/>
              </a:p>
            </p:txBody>
          </p:sp>
          <p:sp>
            <p:nvSpPr>
              <p:cNvPr id="205" name="직사각형 204">
                <a:extLst>
                  <a:ext uri="{FF2B5EF4-FFF2-40B4-BE49-F238E27FC236}">
                    <a16:creationId xmlns:a16="http://schemas.microsoft.com/office/drawing/2014/main" id="{277E6002-4BE2-6C4A-8F65-0BA879644AA1}"/>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6" name="직사각형 205">
                <a:extLst>
                  <a:ext uri="{FF2B5EF4-FFF2-40B4-BE49-F238E27FC236}">
                    <a16:creationId xmlns:a16="http://schemas.microsoft.com/office/drawing/2014/main" id="{FDDCB7C1-FFD7-E845-B6F3-1D706D6E2F5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EA2BA493-E529-D344-9BF5-48339B2F328B}"/>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FD8D21FA-9784-344B-9147-23F602686516}"/>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84DD69E6-1977-AE42-AFEA-2012585242CC}"/>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763F034F-1CC3-3645-B089-42A7F9A0A9E9}"/>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F668D956-A111-A94E-A89A-5515CB013A97}"/>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62FFF629-DAB3-DA4A-ADFA-64D860543572}"/>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36360055-08F4-BB4A-A7F1-F1A87CBDB0F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4" name="직사각형 213">
                <a:extLst>
                  <a:ext uri="{FF2B5EF4-FFF2-40B4-BE49-F238E27FC236}">
                    <a16:creationId xmlns:a16="http://schemas.microsoft.com/office/drawing/2014/main" id="{3D848853-E6C4-5A40-A14B-D03670167456}"/>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AF2E78FD-62B7-A94E-A993-0E8D2502C705}"/>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6D5676A4-D7DA-564E-B468-1C839F3DC89C}"/>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AE623423-756B-5744-A0D9-CCA962FE5D39}"/>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A0EC7DC6-60CF-A044-8647-E9EE2F365338}"/>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5B1F24FD-BF0C-D643-A7D3-8060AEF3CCF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1A77DBD1-EC80-0A40-AA9A-E2F61450A022}"/>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03A5A941-DBAA-DB4F-A409-2B795823B44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99415AF4-9D24-C84A-9182-5B25EDDFA9E7}"/>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3" name="직사각형 222">
                <a:extLst>
                  <a:ext uri="{FF2B5EF4-FFF2-40B4-BE49-F238E27FC236}">
                    <a16:creationId xmlns:a16="http://schemas.microsoft.com/office/drawing/2014/main" id="{11C7B4CF-9855-3046-A3CC-DB9A4ED5149E}"/>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직사각형 223">
                <a:extLst>
                  <a:ext uri="{FF2B5EF4-FFF2-40B4-BE49-F238E27FC236}">
                    <a16:creationId xmlns:a16="http://schemas.microsoft.com/office/drawing/2014/main" id="{21658344-C580-E44D-84FE-E60D13D9B934}"/>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6" name="직사각형 225">
                <a:extLst>
                  <a:ext uri="{FF2B5EF4-FFF2-40B4-BE49-F238E27FC236}">
                    <a16:creationId xmlns:a16="http://schemas.microsoft.com/office/drawing/2014/main" id="{B49C3392-1EA6-E342-BF8E-8972160582F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042DC4C9-F85D-3844-9CCB-367B8DD5B39B}"/>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8" name="직사각형 227">
                <a:extLst>
                  <a:ext uri="{FF2B5EF4-FFF2-40B4-BE49-F238E27FC236}">
                    <a16:creationId xmlns:a16="http://schemas.microsoft.com/office/drawing/2014/main" id="{17E1DC22-4562-4F4D-8A76-ADCBD83A1F29}"/>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9" name="직사각형 228">
                <a:extLst>
                  <a:ext uri="{FF2B5EF4-FFF2-40B4-BE49-F238E27FC236}">
                    <a16:creationId xmlns:a16="http://schemas.microsoft.com/office/drawing/2014/main" id="{19E13912-470B-8E46-B48C-1E0F40F62F10}"/>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0" name="직사각형 229">
                <a:extLst>
                  <a:ext uri="{FF2B5EF4-FFF2-40B4-BE49-F238E27FC236}">
                    <a16:creationId xmlns:a16="http://schemas.microsoft.com/office/drawing/2014/main" id="{B155F011-2FC1-1F46-9F63-48A02CD9736B}"/>
                  </a:ext>
                </a:extLst>
              </p:cNvPr>
              <p:cNvSpPr/>
              <p:nvPr/>
            </p:nvSpPr>
            <p:spPr>
              <a:xfrm>
                <a:off x="441792"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31" name="타원 230">
                <a:extLst>
                  <a:ext uri="{FF2B5EF4-FFF2-40B4-BE49-F238E27FC236}">
                    <a16:creationId xmlns:a16="http://schemas.microsoft.com/office/drawing/2014/main" id="{AD29B8AD-CEDA-FB4B-9B03-C3AECD8F8A6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직사각형 231">
                <a:extLst>
                  <a:ext uri="{FF2B5EF4-FFF2-40B4-BE49-F238E27FC236}">
                    <a16:creationId xmlns:a16="http://schemas.microsoft.com/office/drawing/2014/main" id="{0060556C-DEAC-C742-B8A6-1AFA15E78293}"/>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3" name="직선 연결선 133">
                <a:extLst>
                  <a:ext uri="{FF2B5EF4-FFF2-40B4-BE49-F238E27FC236}">
                    <a16:creationId xmlns:a16="http://schemas.microsoft.com/office/drawing/2014/main" id="{1ACFFE23-5482-934D-9847-F5204C92E45B}"/>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4" name="직선 연결선 131">
                <a:extLst>
                  <a:ext uri="{FF2B5EF4-FFF2-40B4-BE49-F238E27FC236}">
                    <a16:creationId xmlns:a16="http://schemas.microsoft.com/office/drawing/2014/main" id="{043CD1A9-464C-8F49-8805-293EA748E525}"/>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5" name="직사각형 234">
                <a:extLst>
                  <a:ext uri="{FF2B5EF4-FFF2-40B4-BE49-F238E27FC236}">
                    <a16:creationId xmlns:a16="http://schemas.microsoft.com/office/drawing/2014/main" id="{89609A89-5C3A-A943-8D01-F1C59D847CE6}"/>
                  </a:ext>
                </a:extLst>
              </p:cNvPr>
              <p:cNvSpPr/>
              <p:nvPr/>
            </p:nvSpPr>
            <p:spPr>
              <a:xfrm>
                <a:off x="1497686" y="2699417"/>
                <a:ext cx="532186" cy="173420"/>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6" name="타원 235">
                <a:extLst>
                  <a:ext uri="{FF2B5EF4-FFF2-40B4-BE49-F238E27FC236}">
                    <a16:creationId xmlns:a16="http://schemas.microsoft.com/office/drawing/2014/main" id="{351EB182-775C-F844-98E4-8BA832D92447}"/>
                  </a:ext>
                </a:extLst>
              </p:cNvPr>
              <p:cNvSpPr/>
              <p:nvPr/>
            </p:nvSpPr>
            <p:spPr>
              <a:xfrm>
                <a:off x="1741014" y="275452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3E6789B5-15B0-EC4F-8A44-193B7F8B5676}"/>
                  </a:ext>
                </a:extLst>
              </p:cNvPr>
              <p:cNvSpPr/>
              <p:nvPr/>
            </p:nvSpPr>
            <p:spPr>
              <a:xfrm>
                <a:off x="2084544" y="2765675"/>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타원 237">
                <a:extLst>
                  <a:ext uri="{FF2B5EF4-FFF2-40B4-BE49-F238E27FC236}">
                    <a16:creationId xmlns:a16="http://schemas.microsoft.com/office/drawing/2014/main" id="{DFDA1FAD-772F-E043-95CD-C584B7C8D6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9" name="직사각형 238">
                <a:extLst>
                  <a:ext uri="{FF2B5EF4-FFF2-40B4-BE49-F238E27FC236}">
                    <a16:creationId xmlns:a16="http://schemas.microsoft.com/office/drawing/2014/main" id="{F521A0CF-5DB8-4741-AB98-C126506A281F}"/>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40" name="타원 239">
                <a:extLst>
                  <a:ext uri="{FF2B5EF4-FFF2-40B4-BE49-F238E27FC236}">
                    <a16:creationId xmlns:a16="http://schemas.microsoft.com/office/drawing/2014/main" id="{B9C252E3-909B-A341-975D-1BAF9C27466F}"/>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1" name="직사각형 240">
                <a:extLst>
                  <a:ext uri="{FF2B5EF4-FFF2-40B4-BE49-F238E27FC236}">
                    <a16:creationId xmlns:a16="http://schemas.microsoft.com/office/drawing/2014/main" id="{A0E198F3-8568-F345-869A-78EF89A53ED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2" name="직사각형 241">
                <a:extLst>
                  <a:ext uri="{FF2B5EF4-FFF2-40B4-BE49-F238E27FC236}">
                    <a16:creationId xmlns:a16="http://schemas.microsoft.com/office/drawing/2014/main" id="{AFEAE1A0-7958-9744-9AE6-789340F19E0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61B1AF5-2D28-5846-A9A5-5073D2DAC6CC}"/>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4" name="직선 화살표 연결선 243">
                <a:extLst>
                  <a:ext uri="{FF2B5EF4-FFF2-40B4-BE49-F238E27FC236}">
                    <a16:creationId xmlns:a16="http://schemas.microsoft.com/office/drawing/2014/main" id="{506CC9A6-8F36-D847-969D-B2A82C27B037}"/>
                  </a:ext>
                </a:extLst>
              </p:cNvPr>
              <p:cNvCxnSpPr>
                <a:cxnSpLocks/>
              </p:cNvCxnSpPr>
              <p:nvPr/>
            </p:nvCxnSpPr>
            <p:spPr>
              <a:xfrm>
                <a:off x="1058422" y="2637929"/>
                <a:ext cx="70362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45" name="직사각형 244">
                    <a:extLst>
                      <a:ext uri="{FF2B5EF4-FFF2-40B4-BE49-F238E27FC236}">
                        <a16:creationId xmlns:a16="http://schemas.microsoft.com/office/drawing/2014/main" id="{651D888D-BB01-174A-9542-2F897A9DE8C8}"/>
                      </a:ext>
                    </a:extLst>
                  </p:cNvPr>
                  <p:cNvSpPr/>
                  <p:nvPr/>
                </p:nvSpPr>
                <p:spPr>
                  <a:xfrm>
                    <a:off x="1058422" y="2412543"/>
                    <a:ext cx="1041693" cy="179645"/>
                  </a:xfrm>
                  <a:prstGeom prst="rect">
                    <a:avLst/>
                  </a:prstGeom>
                </p:spPr>
                <p:txBody>
                  <a:bodyPr wrap="square">
                    <a:spAutoFit/>
                  </a:bodyPr>
                  <a:lstStyle/>
                  <a:p>
                    <a:pPr algn="ctr"/>
                    <a:r>
                      <a:rPr lang="en-US" altLang="ko-KR" sz="800" b="1" dirty="0"/>
                      <a:t>stride = 2x(</a:t>
                    </a:r>
                    <a14:m>
                      <m:oMath xmlns:m="http://schemas.openxmlformats.org/officeDocument/2006/math">
                        <m:f>
                          <m:fPr>
                            <m:ctrlPr>
                              <a:rPr lang="en-US" altLang="ko-KR" sz="800" b="1" i="1" dirty="0" smtClean="0">
                                <a:latin typeface="Cambria Math" panose="02040503050406030204" pitchFamily="18" charset="0"/>
                              </a:rPr>
                            </m:ctrlPr>
                          </m:fPr>
                          <m:num>
                            <m:r>
                              <a:rPr lang="en-US" altLang="ko-KR" sz="800" b="1" i="1" dirty="0">
                                <a:latin typeface="Cambria Math" panose="02040503050406030204" pitchFamily="18" charset="0"/>
                              </a:rPr>
                              <m:t>𝑾𝒊𝒅𝒕𝒉</m:t>
                            </m:r>
                          </m:num>
                          <m:den>
                            <m:r>
                              <m:rPr>
                                <m:sty m:val="p"/>
                              </m:rPr>
                              <a:rPr lang="en-US" altLang="ko-KR" sz="800" b="1" i="1" dirty="0">
                                <a:latin typeface="Cambria Math" panose="02040503050406030204" pitchFamily="18" charset="0"/>
                              </a:rPr>
                              <m:t>min</m:t>
                            </m:r>
                            <m:r>
                              <a:rPr lang="en-US" altLang="ko-KR" sz="800" b="1" i="1" dirty="0">
                                <a:latin typeface="Cambria Math" panose="02040503050406030204" pitchFamily="18" charset="0"/>
                              </a:rPr>
                              <m:t>⁡(</m:t>
                            </m:r>
                            <m:r>
                              <a:rPr lang="en-US" altLang="ko-KR" sz="800" b="1" i="1" dirty="0" err="1">
                                <a:latin typeface="Cambria Math" panose="02040503050406030204" pitchFamily="18" charset="0"/>
                              </a:rPr>
                              <m:t>𝑾𝒊𝒅𝒕𝒉</m:t>
                            </m:r>
                            <m:r>
                              <a:rPr lang="en-US" altLang="ko-KR" sz="800" b="1" i="1" dirty="0" err="1">
                                <a:latin typeface="Cambria Math" panose="02040503050406030204" pitchFamily="18" charset="0"/>
                              </a:rPr>
                              <m:t>,   </m:t>
                            </m:r>
                            <m:r>
                              <a:rPr lang="en-US" altLang="ko-KR" sz="800" b="1" i="1" dirty="0" err="1">
                                <a:latin typeface="Cambria Math" panose="02040503050406030204" pitchFamily="18" charset="0"/>
                              </a:rPr>
                              <m:t>𝑯𝒆𝒊𝒈𝒉𝒕</m:t>
                            </m:r>
                            <m:r>
                              <a:rPr lang="en-US" altLang="ko-KR" sz="800" b="1" i="1" dirty="0">
                                <a:latin typeface="Cambria Math" panose="02040503050406030204" pitchFamily="18" charset="0"/>
                              </a:rPr>
                              <m:t>)</m:t>
                            </m:r>
                          </m:den>
                        </m:f>
                      </m:oMath>
                    </a14:m>
                    <a:r>
                      <a:rPr lang="en-US" altLang="ko-KR" sz="800" b="1" dirty="0"/>
                      <a:t>)</a:t>
                    </a:r>
                    <a:endParaRPr lang="ko-KR" altLang="en-US" sz="800" b="1" dirty="0"/>
                  </a:p>
                </p:txBody>
              </p:sp>
            </mc:Choice>
            <mc:Fallback xmlns="">
              <p:sp>
                <p:nvSpPr>
                  <p:cNvPr id="245" name="직사각형 244">
                    <a:extLst>
                      <a:ext uri="{FF2B5EF4-FFF2-40B4-BE49-F238E27FC236}">
                        <a16:creationId xmlns:a16="http://schemas.microsoft.com/office/drawing/2014/main" id="{651D888D-BB01-174A-9542-2F897A9DE8C8}"/>
                      </a:ext>
                    </a:extLst>
                  </p:cNvPr>
                  <p:cNvSpPr>
                    <a:spLocks noRot="1" noChangeAspect="1" noMove="1" noResize="1" noEditPoints="1" noAdjustHandles="1" noChangeArrowheads="1" noChangeShapeType="1" noTextEdit="1"/>
                  </p:cNvSpPr>
                  <p:nvPr/>
                </p:nvSpPr>
                <p:spPr>
                  <a:xfrm>
                    <a:off x="1058422" y="2412543"/>
                    <a:ext cx="1041693" cy="179645"/>
                  </a:xfrm>
                  <a:prstGeom prst="rect">
                    <a:avLst/>
                  </a:prstGeom>
                  <a:blipFill>
                    <a:blip r:embed="rId3"/>
                    <a:stretch>
                      <a:fillRect/>
                    </a:stretch>
                  </a:blipFill>
                </p:spPr>
                <p:txBody>
                  <a:bodyPr/>
                  <a:lstStyle/>
                  <a:p>
                    <a:r>
                      <a:rPr lang="ko-KR" altLang="en-US">
                        <a:noFill/>
                      </a:rPr>
                      <a:t> </a:t>
                    </a:r>
                  </a:p>
                </p:txBody>
              </p:sp>
            </mc:Fallback>
          </mc:AlternateContent>
        </p:grpSp>
        <p:grpSp>
          <p:nvGrpSpPr>
            <p:cNvPr id="129" name="그룹 128">
              <a:extLst>
                <a:ext uri="{FF2B5EF4-FFF2-40B4-BE49-F238E27FC236}">
                  <a16:creationId xmlns:a16="http://schemas.microsoft.com/office/drawing/2014/main" id="{5F78B461-25D2-CF41-8B7A-0ACB3085BF4D}"/>
                </a:ext>
              </a:extLst>
            </p:cNvPr>
            <p:cNvGrpSpPr/>
            <p:nvPr/>
          </p:nvGrpSpPr>
          <p:grpSpPr>
            <a:xfrm>
              <a:off x="6249120" y="2737266"/>
              <a:ext cx="2214055" cy="1489789"/>
              <a:chOff x="6095417" y="3623822"/>
              <a:chExt cx="1214400" cy="817143"/>
            </a:xfrm>
          </p:grpSpPr>
          <p:sp>
            <p:nvSpPr>
              <p:cNvPr id="149" name="직사각형 148">
                <a:extLst>
                  <a:ext uri="{FF2B5EF4-FFF2-40B4-BE49-F238E27FC236}">
                    <a16:creationId xmlns:a16="http://schemas.microsoft.com/office/drawing/2014/main" id="{9C4E8825-3DE5-9844-87F9-6E246C704E6B}"/>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B380491-9599-7143-804A-C5F6D1A52E3F}"/>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E6AC3CCB-794D-D242-9330-94C871E68C85}"/>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DB69666E-BCD8-4449-8090-6882549F9DC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46692128-51E1-244B-AB49-63C0A03A819B}"/>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ECB5F352-5973-3144-9A5F-C440B415B2F3}"/>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6F55EA06-AB94-8844-8C17-653D4979CF8C}"/>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6" name="직사각형 155">
                <a:extLst>
                  <a:ext uri="{FF2B5EF4-FFF2-40B4-BE49-F238E27FC236}">
                    <a16:creationId xmlns:a16="http://schemas.microsoft.com/office/drawing/2014/main" id="{2A682063-F5E0-AD48-BCF7-98C7C11BFA77}"/>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EDC1C570-DA6A-574F-AFB9-04FBB3E30111}"/>
                  </a:ext>
                </a:extLst>
              </p:cNvPr>
              <p:cNvSpPr/>
              <p:nvPr/>
            </p:nvSpPr>
            <p:spPr>
              <a:xfrm>
                <a:off x="6608636" y="3763961"/>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8" name="직사각형 157">
                <a:extLst>
                  <a:ext uri="{FF2B5EF4-FFF2-40B4-BE49-F238E27FC236}">
                    <a16:creationId xmlns:a16="http://schemas.microsoft.com/office/drawing/2014/main" id="{1FA0B2A9-C015-DC40-9FFF-D83D75E6D809}"/>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4594C6CF-252F-DB40-B909-3167C31FD701}"/>
                  </a:ext>
                </a:extLst>
              </p:cNvPr>
              <p:cNvSpPr/>
              <p:nvPr/>
            </p:nvSpPr>
            <p:spPr>
              <a:xfrm>
                <a:off x="6951331" y="3763961"/>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0" name="직사각형 159">
                <a:extLst>
                  <a:ext uri="{FF2B5EF4-FFF2-40B4-BE49-F238E27FC236}">
                    <a16:creationId xmlns:a16="http://schemas.microsoft.com/office/drawing/2014/main" id="{597F0E2F-0462-E54E-8A46-C55F21F2AD5F}"/>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CC2C364B-36F3-344A-AFC8-CE8771110822}"/>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2" name="직사각형 161">
                <a:extLst>
                  <a:ext uri="{FF2B5EF4-FFF2-40B4-BE49-F238E27FC236}">
                    <a16:creationId xmlns:a16="http://schemas.microsoft.com/office/drawing/2014/main" id="{93559C6C-2109-FE4B-B804-00E8722D7BF9}"/>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3" name="직선 연결선 221">
                <a:extLst>
                  <a:ext uri="{FF2B5EF4-FFF2-40B4-BE49-F238E27FC236}">
                    <a16:creationId xmlns:a16="http://schemas.microsoft.com/office/drawing/2014/main" id="{D0E9CCE3-E8EB-B340-8591-90ED3E279A18}"/>
                  </a:ext>
                </a:extLst>
              </p:cNvPr>
              <p:cNvCxnSpPr>
                <a:cxnSpLocks/>
              </p:cNvCxnSpPr>
              <p:nvPr/>
            </p:nvCxnSpPr>
            <p:spPr>
              <a:xfrm flipV="1">
                <a:off x="6434972" y="3623822"/>
                <a:ext cx="0" cy="817143"/>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4" name="직선 연결선 222">
                <a:extLst>
                  <a:ext uri="{FF2B5EF4-FFF2-40B4-BE49-F238E27FC236}">
                    <a16:creationId xmlns:a16="http://schemas.microsoft.com/office/drawing/2014/main" id="{48B56C71-7469-F848-9545-CF3CD413168B}"/>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30" name="TextBox 129">
              <a:extLst>
                <a:ext uri="{FF2B5EF4-FFF2-40B4-BE49-F238E27FC236}">
                  <a16:creationId xmlns:a16="http://schemas.microsoft.com/office/drawing/2014/main" id="{A5CFE1AC-8C57-4B4E-B3C7-A1586217C728}"/>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1" name="화살표: 오른쪽 17">
              <a:extLst>
                <a:ext uri="{FF2B5EF4-FFF2-40B4-BE49-F238E27FC236}">
                  <a16:creationId xmlns:a16="http://schemas.microsoft.com/office/drawing/2014/main" id="{12D9E494-64B4-EC41-9304-CEBA85DC5C48}"/>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2" name="그룹 131">
              <a:extLst>
                <a:ext uri="{FF2B5EF4-FFF2-40B4-BE49-F238E27FC236}">
                  <a16:creationId xmlns:a16="http://schemas.microsoft.com/office/drawing/2014/main" id="{6E4C139A-26DD-E147-98B1-F7B7C3A90076}"/>
                </a:ext>
              </a:extLst>
            </p:cNvPr>
            <p:cNvGrpSpPr/>
            <p:nvPr/>
          </p:nvGrpSpPr>
          <p:grpSpPr>
            <a:xfrm>
              <a:off x="6288544" y="4390169"/>
              <a:ext cx="2104915" cy="2166081"/>
              <a:chOff x="3251531" y="4260118"/>
              <a:chExt cx="1214400" cy="1249689"/>
            </a:xfrm>
          </p:grpSpPr>
          <p:sp>
            <p:nvSpPr>
              <p:cNvPr id="133" name="직사각형 132">
                <a:extLst>
                  <a:ext uri="{FF2B5EF4-FFF2-40B4-BE49-F238E27FC236}">
                    <a16:creationId xmlns:a16="http://schemas.microsoft.com/office/drawing/2014/main" id="{2BB01A94-7E78-694C-A089-7A5DDEA7AA81}"/>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83D965C1-93B0-F344-A04B-1D7E53CC3F97}"/>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D437CC48-79AB-484C-8B7F-3924E18B3DD1}"/>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E148B351-288C-4544-86B0-0AE651D992D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B6839B5C-D115-8242-845E-23ECCEF93244}"/>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36E7C47D-CF9D-924A-B3D6-A1B0EDABD376}"/>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6707C101-3DB5-8A47-979F-70805EDB8069}"/>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0" name="직사각형 139">
                <a:extLst>
                  <a:ext uri="{FF2B5EF4-FFF2-40B4-BE49-F238E27FC236}">
                    <a16:creationId xmlns:a16="http://schemas.microsoft.com/office/drawing/2014/main" id="{339312BB-8069-C445-9741-3509F9240829}"/>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F84449AA-C9BD-F84F-BBAD-5DC567DD8763}"/>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2" name="직사각형 141">
                <a:extLst>
                  <a:ext uri="{FF2B5EF4-FFF2-40B4-BE49-F238E27FC236}">
                    <a16:creationId xmlns:a16="http://schemas.microsoft.com/office/drawing/2014/main" id="{22349184-18BD-644F-9F36-573EC3515A01}"/>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AA1AE246-2EF3-6E48-A4F0-A9739E87BB21}"/>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4" name="직사각형 143">
                <a:extLst>
                  <a:ext uri="{FF2B5EF4-FFF2-40B4-BE49-F238E27FC236}">
                    <a16:creationId xmlns:a16="http://schemas.microsoft.com/office/drawing/2014/main" id="{633D87DD-5D31-E844-AA58-034DBCF1D582}"/>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3BAF14FA-4022-B347-B85C-2F8C9D2B154E}"/>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6" name="직사각형 145">
                <a:extLst>
                  <a:ext uri="{FF2B5EF4-FFF2-40B4-BE49-F238E27FC236}">
                    <a16:creationId xmlns:a16="http://schemas.microsoft.com/office/drawing/2014/main" id="{5F61A0F4-EC5F-F643-8D2F-AAC8ECA06E5E}"/>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7" name="직선 연결선 249">
                <a:extLst>
                  <a:ext uri="{FF2B5EF4-FFF2-40B4-BE49-F238E27FC236}">
                    <a16:creationId xmlns:a16="http://schemas.microsoft.com/office/drawing/2014/main" id="{0B6BDA35-7F7B-9B42-9FF7-B1CBF22ABCBF}"/>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8" name="직선 연결선 250">
                <a:extLst>
                  <a:ext uri="{FF2B5EF4-FFF2-40B4-BE49-F238E27FC236}">
                    <a16:creationId xmlns:a16="http://schemas.microsoft.com/office/drawing/2014/main" id="{29B6998D-C6B7-5241-8A5A-DC95E3EC0A4A}"/>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11" name="직사각형 110">
            <a:extLst>
              <a:ext uri="{FF2B5EF4-FFF2-40B4-BE49-F238E27FC236}">
                <a16:creationId xmlns:a16="http://schemas.microsoft.com/office/drawing/2014/main" id="{1FDF781D-E3C3-6E41-B769-10B95B95CD50}"/>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1028507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EBE5C15-039E-CC45-9A31-0235EC302DB3}"/>
              </a:ext>
            </a:extLst>
          </p:cNvPr>
          <p:cNvSpPr>
            <a:spLocks noGrp="1"/>
          </p:cNvSpPr>
          <p:nvPr>
            <p:ph type="title"/>
          </p:nvPr>
        </p:nvSpPr>
        <p:spPr/>
        <p:txBody>
          <a:bodyPr/>
          <a:lstStyle/>
          <a:p>
            <a:r>
              <a:rPr kumimoji="1" lang="en-US" altLang="ko-KR" dirty="0"/>
              <a:t>Proposed Method</a:t>
            </a:r>
            <a:endParaRPr kumimoji="1" lang="ko-KR" altLang="en-US" dirty="0"/>
          </a:p>
        </p:txBody>
      </p:sp>
      <mc:AlternateContent xmlns:mc="http://schemas.openxmlformats.org/markup-compatibility/2006">
        <mc:Choice xmlns:a14="http://schemas.microsoft.com/office/drawing/2010/main" Requires="a14">
          <p:sp>
            <p:nvSpPr>
              <p:cNvPr id="3" name="내용 개체 틀 2">
                <a:extLst>
                  <a:ext uri="{FF2B5EF4-FFF2-40B4-BE49-F238E27FC236}">
                    <a16:creationId xmlns:a16="http://schemas.microsoft.com/office/drawing/2014/main" id="{46B3A9E7-E548-1C4C-B5EA-64FB9257ABC2}"/>
                  </a:ext>
                </a:extLst>
              </p:cNvPr>
              <p:cNvSpPr>
                <a:spLocks noGrp="1"/>
              </p:cNvSpPr>
              <p:nvPr>
                <p:ph idx="1"/>
              </p:nvPr>
            </p:nvSpPr>
            <p:spPr>
              <a:xfrm>
                <a:off x="628649" y="1278965"/>
                <a:ext cx="8515351" cy="4897998"/>
              </a:xfrm>
            </p:spPr>
            <p:txBody>
              <a:bodyPr/>
              <a:lstStyle/>
              <a:p>
                <a:r>
                  <a:rPr lang="en-CA" altLang="ko-KR" dirty="0"/>
                  <a:t>In proposed method</a:t>
                </a:r>
              </a:p>
              <a:p>
                <a:pPr lvl="1"/>
                <a:r>
                  <a:rPr lang="en-US" altLang="ko-KR" dirty="0"/>
                  <a:t>The 3x1 down-sampling filter is employed with a stride as </a:t>
                </a:r>
                <a:r>
                  <a:rPr lang="en-US" altLang="ko-KR" sz="1600" dirty="0"/>
                  <a:t>2x(</a:t>
                </a:r>
                <a14:m>
                  <m:oMath xmlns:m="http://schemas.openxmlformats.org/officeDocument/2006/math">
                    <m:f>
                      <m:fPr>
                        <m:ctrlPr>
                          <a:rPr lang="en-US" altLang="ko-KR" sz="1600" i="1" dirty="0">
                            <a:latin typeface="Cambria Math" panose="02040503050406030204" pitchFamily="18" charset="0"/>
                          </a:rPr>
                        </m:ctrlPr>
                      </m:fPr>
                      <m:num>
                        <m:r>
                          <a:rPr lang="en-US" altLang="ko-KR" sz="1600" i="1" dirty="0">
                            <a:latin typeface="Cambria Math" panose="02040503050406030204" pitchFamily="18" charset="0"/>
                          </a:rPr>
                          <m:t>𝑊𝑖𝑑𝑡h</m:t>
                        </m:r>
                      </m:num>
                      <m:den>
                        <m:r>
                          <a:rPr lang="en-US" altLang="ko-KR" sz="1600" i="1" dirty="0">
                            <a:latin typeface="Cambria Math" panose="02040503050406030204" pitchFamily="18" charset="0"/>
                          </a:rPr>
                          <m:t>𝑚𝑖𝑛</m:t>
                        </m:r>
                        <m:r>
                          <a:rPr lang="en-US" altLang="ko-KR" sz="1600" i="1" dirty="0">
                            <a:latin typeface="Cambria Math" panose="02040503050406030204" pitchFamily="18" charset="0"/>
                          </a:rPr>
                          <m:t>⁡(</m:t>
                        </m:r>
                        <m:r>
                          <a:rPr lang="en-US" altLang="ko-KR" sz="1600" i="1" dirty="0" err="1">
                            <a:latin typeface="Cambria Math" panose="02040503050406030204" pitchFamily="18" charset="0"/>
                          </a:rPr>
                          <m:t>𝑊𝑖𝑑𝑡h</m:t>
                        </m:r>
                        <m:r>
                          <a:rPr lang="en-US" altLang="ko-KR" sz="1600" i="1" dirty="0" err="1">
                            <a:latin typeface="Cambria Math" panose="02040503050406030204" pitchFamily="18" charset="0"/>
                          </a:rPr>
                          <m:t>,   </m:t>
                        </m:r>
                        <m:r>
                          <a:rPr lang="en-US" altLang="ko-KR" sz="1600" i="1" dirty="0" err="1">
                            <a:latin typeface="Cambria Math" panose="02040503050406030204" pitchFamily="18" charset="0"/>
                          </a:rPr>
                          <m:t>𝐻𝑒𝑖𝑔h𝑡</m:t>
                        </m:r>
                        <m:r>
                          <a:rPr lang="en-US" altLang="ko-KR" sz="1600" i="1" dirty="0">
                            <a:latin typeface="Cambria Math" panose="02040503050406030204" pitchFamily="18" charset="0"/>
                          </a:rPr>
                          <m:t>)</m:t>
                        </m:r>
                      </m:den>
                    </m:f>
                  </m:oMath>
                </a14:m>
                <a:r>
                  <a:rPr lang="en-US" altLang="ko-KR" sz="1600" dirty="0"/>
                  <a:t>)</a:t>
                </a:r>
              </a:p>
              <a:p>
                <a:pPr lvl="1"/>
                <a:r>
                  <a:rPr lang="en-CA" altLang="ko-KR" dirty="0"/>
                  <a:t>If the top-left PU is not available, the 2x1 down-sampling filter is employed</a:t>
                </a:r>
              </a:p>
            </p:txBody>
          </p:sp>
        </mc:Choice>
        <mc:Fallback>
          <p:sp>
            <p:nvSpPr>
              <p:cNvPr id="3" name="내용 개체 틀 2">
                <a:extLst>
                  <a:ext uri="{FF2B5EF4-FFF2-40B4-BE49-F238E27FC236}">
                    <a16:creationId xmlns:a16="http://schemas.microsoft.com/office/drawing/2014/main" id="{46B3A9E7-E548-1C4C-B5EA-64FB9257ABC2}"/>
                  </a:ext>
                </a:extLst>
              </p:cNvPr>
              <p:cNvSpPr>
                <a:spLocks noGrp="1" noRot="1" noChangeAspect="1" noMove="1" noResize="1" noEditPoints="1" noAdjustHandles="1" noChangeArrowheads="1" noChangeShapeType="1" noTextEdit="1"/>
              </p:cNvSpPr>
              <p:nvPr>
                <p:ph idx="1"/>
              </p:nvPr>
            </p:nvSpPr>
            <p:spPr>
              <a:xfrm>
                <a:off x="628649" y="1278965"/>
                <a:ext cx="8515351" cy="4897998"/>
              </a:xfrm>
              <a:blipFill>
                <a:blip r:embed="rId2"/>
                <a:stretch>
                  <a:fillRect l="-446" t="-1295"/>
                </a:stretch>
              </a:blipFill>
            </p:spPr>
            <p:txBody>
              <a:bodyPr/>
              <a:lstStyle/>
              <a:p>
                <a:r>
                  <a:rPr lang="ko-KR" altLang="en-US">
                    <a:noFill/>
                  </a:rPr>
                  <a:t> </a:t>
                </a:r>
              </a:p>
            </p:txBody>
          </p:sp>
        </mc:Fallback>
      </mc:AlternateContent>
      <p:grpSp>
        <p:nvGrpSpPr>
          <p:cNvPr id="127" name="그룹 126">
            <a:extLst>
              <a:ext uri="{FF2B5EF4-FFF2-40B4-BE49-F238E27FC236}">
                <a16:creationId xmlns:a16="http://schemas.microsoft.com/office/drawing/2014/main" id="{050AD68B-CE43-A74D-9CA9-893362DA8146}"/>
              </a:ext>
            </a:extLst>
          </p:cNvPr>
          <p:cNvGrpSpPr/>
          <p:nvPr/>
        </p:nvGrpSpPr>
        <p:grpSpPr>
          <a:xfrm>
            <a:off x="1245483" y="2716937"/>
            <a:ext cx="6653033" cy="3364777"/>
            <a:chOff x="628650" y="2593933"/>
            <a:chExt cx="7834525" cy="3962317"/>
          </a:xfrm>
        </p:grpSpPr>
        <p:grpSp>
          <p:nvGrpSpPr>
            <p:cNvPr id="128" name="그룹 127">
              <a:extLst>
                <a:ext uri="{FF2B5EF4-FFF2-40B4-BE49-F238E27FC236}">
                  <a16:creationId xmlns:a16="http://schemas.microsoft.com/office/drawing/2014/main" id="{DAE63660-B3DE-FF4B-8D02-3B3A05679CDD}"/>
                </a:ext>
              </a:extLst>
            </p:cNvPr>
            <p:cNvGrpSpPr/>
            <p:nvPr/>
          </p:nvGrpSpPr>
          <p:grpSpPr>
            <a:xfrm>
              <a:off x="628650" y="2593933"/>
              <a:ext cx="4455985" cy="3583030"/>
              <a:chOff x="290489" y="2336627"/>
              <a:chExt cx="2360109" cy="1897749"/>
            </a:xfrm>
          </p:grpSpPr>
          <p:sp>
            <p:nvSpPr>
              <p:cNvPr id="176" name="직사각형 175">
                <a:extLst>
                  <a:ext uri="{FF2B5EF4-FFF2-40B4-BE49-F238E27FC236}">
                    <a16:creationId xmlns:a16="http://schemas.microsoft.com/office/drawing/2014/main" id="{9D76162A-7BD6-D64F-9D33-33FDE7C913F9}"/>
                  </a:ext>
                </a:extLst>
              </p:cNvPr>
              <p:cNvSpPr/>
              <p:nvPr/>
            </p:nvSpPr>
            <p:spPr>
              <a:xfrm>
                <a:off x="1147120"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7" name="직사각형 176">
                <a:extLst>
                  <a:ext uri="{FF2B5EF4-FFF2-40B4-BE49-F238E27FC236}">
                    <a16:creationId xmlns:a16="http://schemas.microsoft.com/office/drawing/2014/main" id="{E3C67A1A-F27D-494D-8703-E684E835E35D}"/>
                  </a:ext>
                </a:extLst>
              </p:cNvPr>
              <p:cNvSpPr/>
              <p:nvPr/>
            </p:nvSpPr>
            <p:spPr>
              <a:xfrm>
                <a:off x="1324518"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8" name="직사각형 177">
                <a:extLst>
                  <a:ext uri="{FF2B5EF4-FFF2-40B4-BE49-F238E27FC236}">
                    <a16:creationId xmlns:a16="http://schemas.microsoft.com/office/drawing/2014/main" id="{4E937068-56C6-D14A-BD9B-DAB858816B5B}"/>
                  </a:ext>
                </a:extLst>
              </p:cNvPr>
              <p:cNvSpPr/>
              <p:nvPr/>
            </p:nvSpPr>
            <p:spPr>
              <a:xfrm>
                <a:off x="1501916"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79" name="직사각형 178">
                <a:extLst>
                  <a:ext uri="{FF2B5EF4-FFF2-40B4-BE49-F238E27FC236}">
                    <a16:creationId xmlns:a16="http://schemas.microsoft.com/office/drawing/2014/main" id="{1A1FDDED-04A2-0F4E-9370-E587B339DB1A}"/>
                  </a:ext>
                </a:extLst>
              </p:cNvPr>
              <p:cNvSpPr/>
              <p:nvPr/>
            </p:nvSpPr>
            <p:spPr>
              <a:xfrm>
                <a:off x="96972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0" name="직사각형 179">
                <a:extLst>
                  <a:ext uri="{FF2B5EF4-FFF2-40B4-BE49-F238E27FC236}">
                    <a16:creationId xmlns:a16="http://schemas.microsoft.com/office/drawing/2014/main" id="{43256745-7F1C-B544-9450-0DFC93434F08}"/>
                  </a:ext>
                </a:extLst>
              </p:cNvPr>
              <p:cNvSpPr/>
              <p:nvPr/>
            </p:nvSpPr>
            <p:spPr>
              <a:xfrm>
                <a:off x="1147120"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1" name="직사각형 180">
                <a:extLst>
                  <a:ext uri="{FF2B5EF4-FFF2-40B4-BE49-F238E27FC236}">
                    <a16:creationId xmlns:a16="http://schemas.microsoft.com/office/drawing/2014/main" id="{D2803288-0140-F041-B391-79E14F9AC589}"/>
                  </a:ext>
                </a:extLst>
              </p:cNvPr>
              <p:cNvSpPr/>
              <p:nvPr/>
            </p:nvSpPr>
            <p:spPr>
              <a:xfrm>
                <a:off x="1324518"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2" name="직사각형 181">
                <a:extLst>
                  <a:ext uri="{FF2B5EF4-FFF2-40B4-BE49-F238E27FC236}">
                    <a16:creationId xmlns:a16="http://schemas.microsoft.com/office/drawing/2014/main" id="{5009FD18-EAAE-FF4B-9646-A4CD292CF28E}"/>
                  </a:ext>
                </a:extLst>
              </p:cNvPr>
              <p:cNvSpPr/>
              <p:nvPr/>
            </p:nvSpPr>
            <p:spPr>
              <a:xfrm>
                <a:off x="1501916"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3" name="직사각형 182">
                <a:extLst>
                  <a:ext uri="{FF2B5EF4-FFF2-40B4-BE49-F238E27FC236}">
                    <a16:creationId xmlns:a16="http://schemas.microsoft.com/office/drawing/2014/main" id="{93CDD191-33CF-A244-8E6C-A8C155D3CDA9}"/>
                  </a:ext>
                </a:extLst>
              </p:cNvPr>
              <p:cNvSpPr/>
              <p:nvPr/>
            </p:nvSpPr>
            <p:spPr>
              <a:xfrm>
                <a:off x="96972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84" name="직사각형 183">
                <a:extLst>
                  <a:ext uri="{FF2B5EF4-FFF2-40B4-BE49-F238E27FC236}">
                    <a16:creationId xmlns:a16="http://schemas.microsoft.com/office/drawing/2014/main" id="{DF28BDCB-3816-6147-B45C-D1619184A610}"/>
                  </a:ext>
                </a:extLst>
              </p:cNvPr>
              <p:cNvSpPr/>
              <p:nvPr/>
            </p:nvSpPr>
            <p:spPr>
              <a:xfrm>
                <a:off x="1147120"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5" name="직사각형 184">
                <a:extLst>
                  <a:ext uri="{FF2B5EF4-FFF2-40B4-BE49-F238E27FC236}">
                    <a16:creationId xmlns:a16="http://schemas.microsoft.com/office/drawing/2014/main" id="{952C68B2-9856-A641-B9B2-81ADA05D0812}"/>
                  </a:ext>
                </a:extLst>
              </p:cNvPr>
              <p:cNvSpPr/>
              <p:nvPr/>
            </p:nvSpPr>
            <p:spPr>
              <a:xfrm>
                <a:off x="1324518"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6" name="직사각형 185">
                <a:extLst>
                  <a:ext uri="{FF2B5EF4-FFF2-40B4-BE49-F238E27FC236}">
                    <a16:creationId xmlns:a16="http://schemas.microsoft.com/office/drawing/2014/main" id="{C57D1CB2-DE2B-7A49-AE25-44A00DB4458E}"/>
                  </a:ext>
                </a:extLst>
              </p:cNvPr>
              <p:cNvSpPr/>
              <p:nvPr/>
            </p:nvSpPr>
            <p:spPr>
              <a:xfrm>
                <a:off x="1501916"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7" name="직사각형 186">
                <a:extLst>
                  <a:ext uri="{FF2B5EF4-FFF2-40B4-BE49-F238E27FC236}">
                    <a16:creationId xmlns:a16="http://schemas.microsoft.com/office/drawing/2014/main" id="{6AAE0FC2-7DFF-0F45-9EE5-6D37910ECFB0}"/>
                  </a:ext>
                </a:extLst>
              </p:cNvPr>
              <p:cNvSpPr/>
              <p:nvPr/>
            </p:nvSpPr>
            <p:spPr>
              <a:xfrm>
                <a:off x="96972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8" name="직사각형 187">
                <a:extLst>
                  <a:ext uri="{FF2B5EF4-FFF2-40B4-BE49-F238E27FC236}">
                    <a16:creationId xmlns:a16="http://schemas.microsoft.com/office/drawing/2014/main" id="{436EEF31-3081-9345-A13A-9AC66B026B72}"/>
                  </a:ext>
                </a:extLst>
              </p:cNvPr>
              <p:cNvSpPr/>
              <p:nvPr/>
            </p:nvSpPr>
            <p:spPr>
              <a:xfrm>
                <a:off x="1147120"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89" name="직사각형 188">
                <a:extLst>
                  <a:ext uri="{FF2B5EF4-FFF2-40B4-BE49-F238E27FC236}">
                    <a16:creationId xmlns:a16="http://schemas.microsoft.com/office/drawing/2014/main" id="{A83176AD-7C40-484E-B4E9-73F24CC061CF}"/>
                  </a:ext>
                </a:extLst>
              </p:cNvPr>
              <p:cNvSpPr/>
              <p:nvPr/>
            </p:nvSpPr>
            <p:spPr>
              <a:xfrm>
                <a:off x="1324518"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0" name="직사각형 189">
                <a:extLst>
                  <a:ext uri="{FF2B5EF4-FFF2-40B4-BE49-F238E27FC236}">
                    <a16:creationId xmlns:a16="http://schemas.microsoft.com/office/drawing/2014/main" id="{8B057A04-9A43-CA44-8543-2E1C691F8AF1}"/>
                  </a:ext>
                </a:extLst>
              </p:cNvPr>
              <p:cNvSpPr/>
              <p:nvPr/>
            </p:nvSpPr>
            <p:spPr>
              <a:xfrm>
                <a:off x="1501916"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1" name="직사각형 190">
                <a:extLst>
                  <a:ext uri="{FF2B5EF4-FFF2-40B4-BE49-F238E27FC236}">
                    <a16:creationId xmlns:a16="http://schemas.microsoft.com/office/drawing/2014/main" id="{A0B1A4D7-ECE6-654F-AA12-7886282AA852}"/>
                  </a:ext>
                </a:extLst>
              </p:cNvPr>
              <p:cNvSpPr/>
              <p:nvPr/>
            </p:nvSpPr>
            <p:spPr>
              <a:xfrm>
                <a:off x="969723"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3</a:t>
                </a:r>
                <a:endParaRPr lang="ko-KR" altLang="en-US" sz="800" dirty="0"/>
              </a:p>
            </p:txBody>
          </p:sp>
          <p:sp>
            <p:nvSpPr>
              <p:cNvPr id="192" name="직사각형 191">
                <a:extLst>
                  <a:ext uri="{FF2B5EF4-FFF2-40B4-BE49-F238E27FC236}">
                    <a16:creationId xmlns:a16="http://schemas.microsoft.com/office/drawing/2014/main" id="{E433C62F-CD8A-044B-9CA8-EEC999EC5B1A}"/>
                  </a:ext>
                </a:extLst>
              </p:cNvPr>
              <p:cNvSpPr/>
              <p:nvPr/>
            </p:nvSpPr>
            <p:spPr>
              <a:xfrm>
                <a:off x="1147120" y="2703635"/>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a:t>1</a:t>
                </a:r>
                <a:endParaRPr lang="ko-KR" altLang="en-US" sz="800" dirty="0"/>
              </a:p>
            </p:txBody>
          </p:sp>
          <p:sp>
            <p:nvSpPr>
              <p:cNvPr id="193" name="직사각형 192">
                <a:extLst>
                  <a:ext uri="{FF2B5EF4-FFF2-40B4-BE49-F238E27FC236}">
                    <a16:creationId xmlns:a16="http://schemas.microsoft.com/office/drawing/2014/main" id="{9BF24E02-B265-7D42-939F-EE48B0D7AE6E}"/>
                  </a:ext>
                </a:extLst>
              </p:cNvPr>
              <p:cNvSpPr/>
              <p:nvPr/>
            </p:nvSpPr>
            <p:spPr>
              <a:xfrm>
                <a:off x="1324518"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94" name="직사각형 193">
                <a:extLst>
                  <a:ext uri="{FF2B5EF4-FFF2-40B4-BE49-F238E27FC236}">
                    <a16:creationId xmlns:a16="http://schemas.microsoft.com/office/drawing/2014/main" id="{BB5C36C9-2285-4B42-A6E0-9DADA4E57C8C}"/>
                  </a:ext>
                </a:extLst>
              </p:cNvPr>
              <p:cNvSpPr/>
              <p:nvPr/>
            </p:nvSpPr>
            <p:spPr>
              <a:xfrm>
                <a:off x="1501916"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95" name="직사각형 194">
                <a:extLst>
                  <a:ext uri="{FF2B5EF4-FFF2-40B4-BE49-F238E27FC236}">
                    <a16:creationId xmlns:a16="http://schemas.microsoft.com/office/drawing/2014/main" id="{D00EDDD9-C084-4A40-8E2D-20D9DA761495}"/>
                  </a:ext>
                </a:extLst>
              </p:cNvPr>
              <p:cNvSpPr/>
              <p:nvPr/>
            </p:nvSpPr>
            <p:spPr>
              <a:xfrm>
                <a:off x="614929"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6" name="직사각형 195">
                <a:extLst>
                  <a:ext uri="{FF2B5EF4-FFF2-40B4-BE49-F238E27FC236}">
                    <a16:creationId xmlns:a16="http://schemas.microsoft.com/office/drawing/2014/main" id="{BA037AC1-2B43-0749-92AC-E43192B20E51}"/>
                  </a:ext>
                </a:extLst>
              </p:cNvPr>
              <p:cNvSpPr/>
              <p:nvPr/>
            </p:nvSpPr>
            <p:spPr>
              <a:xfrm>
                <a:off x="792326"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7" name="직사각형 196">
                <a:extLst>
                  <a:ext uri="{FF2B5EF4-FFF2-40B4-BE49-F238E27FC236}">
                    <a16:creationId xmlns:a16="http://schemas.microsoft.com/office/drawing/2014/main" id="{0379C429-838B-C045-95B0-7518602272F5}"/>
                  </a:ext>
                </a:extLst>
              </p:cNvPr>
              <p:cNvSpPr/>
              <p:nvPr/>
            </p:nvSpPr>
            <p:spPr>
              <a:xfrm>
                <a:off x="614929"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2</a:t>
                </a:r>
                <a:endParaRPr lang="ko-KR" altLang="en-US" sz="800" dirty="0">
                  <a:solidFill>
                    <a:schemeClr val="bg1"/>
                  </a:solidFill>
                </a:endParaRPr>
              </a:p>
            </p:txBody>
          </p:sp>
          <p:sp>
            <p:nvSpPr>
              <p:cNvPr id="198" name="직사각형 197">
                <a:extLst>
                  <a:ext uri="{FF2B5EF4-FFF2-40B4-BE49-F238E27FC236}">
                    <a16:creationId xmlns:a16="http://schemas.microsoft.com/office/drawing/2014/main" id="{48A4FFEF-046F-EA46-9AC3-20BA210FAF47}"/>
                  </a:ext>
                </a:extLst>
              </p:cNvPr>
              <p:cNvSpPr/>
              <p:nvPr/>
            </p:nvSpPr>
            <p:spPr>
              <a:xfrm>
                <a:off x="792326"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199" name="직사각형 198">
                <a:extLst>
                  <a:ext uri="{FF2B5EF4-FFF2-40B4-BE49-F238E27FC236}">
                    <a16:creationId xmlns:a16="http://schemas.microsoft.com/office/drawing/2014/main" id="{47F6C2DB-2439-B941-AE59-2FAF34B472A4}"/>
                  </a:ext>
                </a:extLst>
              </p:cNvPr>
              <p:cNvSpPr/>
              <p:nvPr/>
            </p:nvSpPr>
            <p:spPr>
              <a:xfrm>
                <a:off x="614929"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0" name="직사각형 199">
                <a:extLst>
                  <a:ext uri="{FF2B5EF4-FFF2-40B4-BE49-F238E27FC236}">
                    <a16:creationId xmlns:a16="http://schemas.microsoft.com/office/drawing/2014/main" id="{3A026573-E792-7347-A382-7239880592D4}"/>
                  </a:ext>
                </a:extLst>
              </p:cNvPr>
              <p:cNvSpPr/>
              <p:nvPr/>
            </p:nvSpPr>
            <p:spPr>
              <a:xfrm>
                <a:off x="792326"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1" name="직사각형 200">
                <a:extLst>
                  <a:ext uri="{FF2B5EF4-FFF2-40B4-BE49-F238E27FC236}">
                    <a16:creationId xmlns:a16="http://schemas.microsoft.com/office/drawing/2014/main" id="{43F21593-2904-6143-866D-1CF3FEA47480}"/>
                  </a:ext>
                </a:extLst>
              </p:cNvPr>
              <p:cNvSpPr/>
              <p:nvPr/>
            </p:nvSpPr>
            <p:spPr>
              <a:xfrm>
                <a:off x="614929"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2" name="직사각형 201">
                <a:extLst>
                  <a:ext uri="{FF2B5EF4-FFF2-40B4-BE49-F238E27FC236}">
                    <a16:creationId xmlns:a16="http://schemas.microsoft.com/office/drawing/2014/main" id="{803F901B-A146-4B43-8B43-4F25DC2174C0}"/>
                  </a:ext>
                </a:extLst>
              </p:cNvPr>
              <p:cNvSpPr/>
              <p:nvPr/>
            </p:nvSpPr>
            <p:spPr>
              <a:xfrm>
                <a:off x="792326"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5" name="직사각형 204">
                <a:extLst>
                  <a:ext uri="{FF2B5EF4-FFF2-40B4-BE49-F238E27FC236}">
                    <a16:creationId xmlns:a16="http://schemas.microsoft.com/office/drawing/2014/main" id="{277E6002-4BE2-6C4A-8F65-0BA879644AA1}"/>
                  </a:ext>
                </a:extLst>
              </p:cNvPr>
              <p:cNvSpPr/>
              <p:nvPr/>
            </p:nvSpPr>
            <p:spPr>
              <a:xfrm>
                <a:off x="1679313"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06" name="직사각형 205">
                <a:extLst>
                  <a:ext uri="{FF2B5EF4-FFF2-40B4-BE49-F238E27FC236}">
                    <a16:creationId xmlns:a16="http://schemas.microsoft.com/office/drawing/2014/main" id="{FDDCB7C1-FFD7-E845-B6F3-1D706D6E2F55}"/>
                  </a:ext>
                </a:extLst>
              </p:cNvPr>
              <p:cNvSpPr/>
              <p:nvPr/>
            </p:nvSpPr>
            <p:spPr>
              <a:xfrm>
                <a:off x="1856711"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7" name="직사각형 206">
                <a:extLst>
                  <a:ext uri="{FF2B5EF4-FFF2-40B4-BE49-F238E27FC236}">
                    <a16:creationId xmlns:a16="http://schemas.microsoft.com/office/drawing/2014/main" id="{EA2BA493-E529-D344-9BF5-48339B2F328B}"/>
                  </a:ext>
                </a:extLst>
              </p:cNvPr>
              <p:cNvSpPr/>
              <p:nvPr/>
            </p:nvSpPr>
            <p:spPr>
              <a:xfrm>
                <a:off x="2034107"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8" name="직사각형 207">
                <a:extLst>
                  <a:ext uri="{FF2B5EF4-FFF2-40B4-BE49-F238E27FC236}">
                    <a16:creationId xmlns:a16="http://schemas.microsoft.com/office/drawing/2014/main" id="{FD8D21FA-9784-344B-9147-23F602686516}"/>
                  </a:ext>
                </a:extLst>
              </p:cNvPr>
              <p:cNvSpPr/>
              <p:nvPr/>
            </p:nvSpPr>
            <p:spPr>
              <a:xfrm>
                <a:off x="2211505" y="287284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09" name="직사각형 208">
                <a:extLst>
                  <a:ext uri="{FF2B5EF4-FFF2-40B4-BE49-F238E27FC236}">
                    <a16:creationId xmlns:a16="http://schemas.microsoft.com/office/drawing/2014/main" id="{84DD69E6-1977-AE42-AFEA-2012585242CC}"/>
                  </a:ext>
                </a:extLst>
              </p:cNvPr>
              <p:cNvSpPr/>
              <p:nvPr/>
            </p:nvSpPr>
            <p:spPr>
              <a:xfrm>
                <a:off x="1679313"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0" name="직사각형 209">
                <a:extLst>
                  <a:ext uri="{FF2B5EF4-FFF2-40B4-BE49-F238E27FC236}">
                    <a16:creationId xmlns:a16="http://schemas.microsoft.com/office/drawing/2014/main" id="{763F034F-1CC3-3645-B089-42A7F9A0A9E9}"/>
                  </a:ext>
                </a:extLst>
              </p:cNvPr>
              <p:cNvSpPr/>
              <p:nvPr/>
            </p:nvSpPr>
            <p:spPr>
              <a:xfrm>
                <a:off x="1856711"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1" name="직사각형 210">
                <a:extLst>
                  <a:ext uri="{FF2B5EF4-FFF2-40B4-BE49-F238E27FC236}">
                    <a16:creationId xmlns:a16="http://schemas.microsoft.com/office/drawing/2014/main" id="{F668D956-A111-A94E-A89A-5515CB013A97}"/>
                  </a:ext>
                </a:extLst>
              </p:cNvPr>
              <p:cNvSpPr/>
              <p:nvPr/>
            </p:nvSpPr>
            <p:spPr>
              <a:xfrm>
                <a:off x="2034107"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2" name="직사각형 211">
                <a:extLst>
                  <a:ext uri="{FF2B5EF4-FFF2-40B4-BE49-F238E27FC236}">
                    <a16:creationId xmlns:a16="http://schemas.microsoft.com/office/drawing/2014/main" id="{62FFF629-DAB3-DA4A-ADFA-64D860543572}"/>
                  </a:ext>
                </a:extLst>
              </p:cNvPr>
              <p:cNvSpPr/>
              <p:nvPr/>
            </p:nvSpPr>
            <p:spPr>
              <a:xfrm>
                <a:off x="2211505" y="304205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3" name="직사각형 212">
                <a:extLst>
                  <a:ext uri="{FF2B5EF4-FFF2-40B4-BE49-F238E27FC236}">
                    <a16:creationId xmlns:a16="http://schemas.microsoft.com/office/drawing/2014/main" id="{36360055-08F4-BB4A-A7F1-F1A87CBDB0F9}"/>
                  </a:ext>
                </a:extLst>
              </p:cNvPr>
              <p:cNvSpPr/>
              <p:nvPr/>
            </p:nvSpPr>
            <p:spPr>
              <a:xfrm>
                <a:off x="1679313"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14" name="직사각형 213">
                <a:extLst>
                  <a:ext uri="{FF2B5EF4-FFF2-40B4-BE49-F238E27FC236}">
                    <a16:creationId xmlns:a16="http://schemas.microsoft.com/office/drawing/2014/main" id="{3D848853-E6C4-5A40-A14B-D03670167456}"/>
                  </a:ext>
                </a:extLst>
              </p:cNvPr>
              <p:cNvSpPr/>
              <p:nvPr/>
            </p:nvSpPr>
            <p:spPr>
              <a:xfrm>
                <a:off x="1856711"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5" name="직사각형 214">
                <a:extLst>
                  <a:ext uri="{FF2B5EF4-FFF2-40B4-BE49-F238E27FC236}">
                    <a16:creationId xmlns:a16="http://schemas.microsoft.com/office/drawing/2014/main" id="{AF2E78FD-62B7-A94E-A993-0E8D2502C705}"/>
                  </a:ext>
                </a:extLst>
              </p:cNvPr>
              <p:cNvSpPr/>
              <p:nvPr/>
            </p:nvSpPr>
            <p:spPr>
              <a:xfrm>
                <a:off x="2034107"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6" name="직사각형 215">
                <a:extLst>
                  <a:ext uri="{FF2B5EF4-FFF2-40B4-BE49-F238E27FC236}">
                    <a16:creationId xmlns:a16="http://schemas.microsoft.com/office/drawing/2014/main" id="{6D5676A4-D7DA-564E-B468-1C839F3DC89C}"/>
                  </a:ext>
                </a:extLst>
              </p:cNvPr>
              <p:cNvSpPr/>
              <p:nvPr/>
            </p:nvSpPr>
            <p:spPr>
              <a:xfrm>
                <a:off x="2211505" y="320848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7" name="직사각형 216">
                <a:extLst>
                  <a:ext uri="{FF2B5EF4-FFF2-40B4-BE49-F238E27FC236}">
                    <a16:creationId xmlns:a16="http://schemas.microsoft.com/office/drawing/2014/main" id="{AE623423-756B-5744-A0D9-CCA962FE5D39}"/>
                  </a:ext>
                </a:extLst>
              </p:cNvPr>
              <p:cNvSpPr/>
              <p:nvPr/>
            </p:nvSpPr>
            <p:spPr>
              <a:xfrm>
                <a:off x="1679313"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8" name="직사각형 217">
                <a:extLst>
                  <a:ext uri="{FF2B5EF4-FFF2-40B4-BE49-F238E27FC236}">
                    <a16:creationId xmlns:a16="http://schemas.microsoft.com/office/drawing/2014/main" id="{A0EC7DC6-60CF-A044-8647-E9EE2F365338}"/>
                  </a:ext>
                </a:extLst>
              </p:cNvPr>
              <p:cNvSpPr/>
              <p:nvPr/>
            </p:nvSpPr>
            <p:spPr>
              <a:xfrm>
                <a:off x="1856711"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19" name="직사각형 218">
                <a:extLst>
                  <a:ext uri="{FF2B5EF4-FFF2-40B4-BE49-F238E27FC236}">
                    <a16:creationId xmlns:a16="http://schemas.microsoft.com/office/drawing/2014/main" id="{5B1F24FD-BF0C-D643-A7D3-8060AEF3CCF5}"/>
                  </a:ext>
                </a:extLst>
              </p:cNvPr>
              <p:cNvSpPr/>
              <p:nvPr/>
            </p:nvSpPr>
            <p:spPr>
              <a:xfrm>
                <a:off x="2034107"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0" name="직사각형 219">
                <a:extLst>
                  <a:ext uri="{FF2B5EF4-FFF2-40B4-BE49-F238E27FC236}">
                    <a16:creationId xmlns:a16="http://schemas.microsoft.com/office/drawing/2014/main" id="{1A77DBD1-EC80-0A40-AA9A-E2F61450A022}"/>
                  </a:ext>
                </a:extLst>
              </p:cNvPr>
              <p:cNvSpPr/>
              <p:nvPr/>
            </p:nvSpPr>
            <p:spPr>
              <a:xfrm>
                <a:off x="2211505" y="3377694"/>
                <a:ext cx="177398" cy="16920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1" name="직사각형 220">
                <a:extLst>
                  <a:ext uri="{FF2B5EF4-FFF2-40B4-BE49-F238E27FC236}">
                    <a16:creationId xmlns:a16="http://schemas.microsoft.com/office/drawing/2014/main" id="{03A5A941-DBAA-DB4F-A409-2B795823B44B}"/>
                  </a:ext>
                </a:extLst>
              </p:cNvPr>
              <p:cNvSpPr/>
              <p:nvPr/>
            </p:nvSpPr>
            <p:spPr>
              <a:xfrm>
                <a:off x="1679313"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2" name="직사각형 221">
                <a:extLst>
                  <a:ext uri="{FF2B5EF4-FFF2-40B4-BE49-F238E27FC236}">
                    <a16:creationId xmlns:a16="http://schemas.microsoft.com/office/drawing/2014/main" id="{99415AF4-9D24-C84A-9182-5B25EDDFA9E7}"/>
                  </a:ext>
                </a:extLst>
              </p:cNvPr>
              <p:cNvSpPr/>
              <p:nvPr/>
            </p:nvSpPr>
            <p:spPr>
              <a:xfrm>
                <a:off x="1856711"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3" name="직사각형 222">
                <a:extLst>
                  <a:ext uri="{FF2B5EF4-FFF2-40B4-BE49-F238E27FC236}">
                    <a16:creationId xmlns:a16="http://schemas.microsoft.com/office/drawing/2014/main" id="{11C7B4CF-9855-3046-A3CC-DB9A4ED5149E}"/>
                  </a:ext>
                </a:extLst>
              </p:cNvPr>
              <p:cNvSpPr/>
              <p:nvPr/>
            </p:nvSpPr>
            <p:spPr>
              <a:xfrm>
                <a:off x="2034107"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4" name="직사각형 223">
                <a:extLst>
                  <a:ext uri="{FF2B5EF4-FFF2-40B4-BE49-F238E27FC236}">
                    <a16:creationId xmlns:a16="http://schemas.microsoft.com/office/drawing/2014/main" id="{21658344-C580-E44D-84FE-E60D13D9B934}"/>
                  </a:ext>
                </a:extLst>
              </p:cNvPr>
              <p:cNvSpPr/>
              <p:nvPr/>
            </p:nvSpPr>
            <p:spPr>
              <a:xfrm>
                <a:off x="2211505" y="2703635"/>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26" name="직사각형 225">
                <a:extLst>
                  <a:ext uri="{FF2B5EF4-FFF2-40B4-BE49-F238E27FC236}">
                    <a16:creationId xmlns:a16="http://schemas.microsoft.com/office/drawing/2014/main" id="{B49C3392-1EA6-E342-BF8E-8972160582F4}"/>
                  </a:ext>
                </a:extLst>
              </p:cNvPr>
              <p:cNvSpPr/>
              <p:nvPr/>
            </p:nvSpPr>
            <p:spPr>
              <a:xfrm>
                <a:off x="441792" y="287284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7" name="직사각형 226">
                <a:extLst>
                  <a:ext uri="{FF2B5EF4-FFF2-40B4-BE49-F238E27FC236}">
                    <a16:creationId xmlns:a16="http://schemas.microsoft.com/office/drawing/2014/main" id="{042DC4C9-F85D-3844-9CCB-367B8DD5B39B}"/>
                  </a:ext>
                </a:extLst>
              </p:cNvPr>
              <p:cNvSpPr/>
              <p:nvPr/>
            </p:nvSpPr>
            <p:spPr>
              <a:xfrm>
                <a:off x="441792" y="3042054"/>
                <a:ext cx="177398" cy="169209"/>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a:solidFill>
                      <a:schemeClr val="bg1"/>
                    </a:solidFill>
                  </a:rPr>
                  <a:t>1</a:t>
                </a:r>
                <a:endParaRPr lang="ko-KR" altLang="en-US" sz="800" dirty="0">
                  <a:solidFill>
                    <a:schemeClr val="bg1"/>
                  </a:solidFill>
                </a:endParaRPr>
              </a:p>
            </p:txBody>
          </p:sp>
          <p:sp>
            <p:nvSpPr>
              <p:cNvPr id="228" name="직사각형 227">
                <a:extLst>
                  <a:ext uri="{FF2B5EF4-FFF2-40B4-BE49-F238E27FC236}">
                    <a16:creationId xmlns:a16="http://schemas.microsoft.com/office/drawing/2014/main" id="{17E1DC22-4562-4F4D-8A76-ADCBD83A1F29}"/>
                  </a:ext>
                </a:extLst>
              </p:cNvPr>
              <p:cNvSpPr/>
              <p:nvPr/>
            </p:nvSpPr>
            <p:spPr>
              <a:xfrm>
                <a:off x="441792" y="320848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29" name="직사각형 228">
                <a:extLst>
                  <a:ext uri="{FF2B5EF4-FFF2-40B4-BE49-F238E27FC236}">
                    <a16:creationId xmlns:a16="http://schemas.microsoft.com/office/drawing/2014/main" id="{19E13912-470B-8E46-B48C-1E0F40F62F10}"/>
                  </a:ext>
                </a:extLst>
              </p:cNvPr>
              <p:cNvSpPr/>
              <p:nvPr/>
            </p:nvSpPr>
            <p:spPr>
              <a:xfrm>
                <a:off x="441792" y="3377694"/>
                <a:ext cx="177398" cy="16920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1" name="타원 230">
                <a:extLst>
                  <a:ext uri="{FF2B5EF4-FFF2-40B4-BE49-F238E27FC236}">
                    <a16:creationId xmlns:a16="http://schemas.microsoft.com/office/drawing/2014/main" id="{AD29B8AD-CEDA-FB4B-9B03-C3AECD8F8A66}"/>
                  </a:ext>
                </a:extLst>
              </p:cNvPr>
              <p:cNvSpPr/>
              <p:nvPr/>
            </p:nvSpPr>
            <p:spPr>
              <a:xfrm>
                <a:off x="672426" y="3010093"/>
                <a:ext cx="67013" cy="639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2" name="직사각형 231">
                <a:extLst>
                  <a:ext uri="{FF2B5EF4-FFF2-40B4-BE49-F238E27FC236}">
                    <a16:creationId xmlns:a16="http://schemas.microsoft.com/office/drawing/2014/main" id="{0060556C-DEAC-C742-B8A6-1AFA15E78293}"/>
                  </a:ext>
                </a:extLst>
              </p:cNvPr>
              <p:cNvSpPr/>
              <p:nvPr/>
            </p:nvSpPr>
            <p:spPr>
              <a:xfrm>
                <a:off x="969723" y="2872844"/>
                <a:ext cx="1419179" cy="674055"/>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Corresponding</a:t>
                </a:r>
                <a:br>
                  <a:rPr lang="en-US" altLang="ko-KR" sz="800" b="1" dirty="0">
                    <a:solidFill>
                      <a:schemeClr val="tx1"/>
                    </a:solidFill>
                  </a:rPr>
                </a:br>
                <a:r>
                  <a:rPr lang="en-US" altLang="ko-KR" sz="800" b="1" dirty="0">
                    <a:solidFill>
                      <a:schemeClr val="tx1"/>
                    </a:solidFill>
                  </a:rPr>
                  <a:t> </a:t>
                </a:r>
                <a:r>
                  <a:rPr lang="en-US" altLang="ko-KR" sz="800" b="1" dirty="0" err="1">
                    <a:solidFill>
                      <a:schemeClr val="tx1"/>
                    </a:solidFill>
                  </a:rPr>
                  <a:t>Luma</a:t>
                </a:r>
                <a:r>
                  <a:rPr lang="en-US" altLang="ko-KR" sz="800" b="1" dirty="0">
                    <a:solidFill>
                      <a:schemeClr val="tx1"/>
                    </a:solidFill>
                  </a:rPr>
                  <a:t> samples</a:t>
                </a:r>
                <a:endParaRPr lang="ko-KR" altLang="en-US" sz="800" b="1" dirty="0">
                  <a:solidFill>
                    <a:schemeClr val="tx1"/>
                  </a:solidFill>
                </a:endParaRPr>
              </a:p>
            </p:txBody>
          </p:sp>
          <p:cxnSp>
            <p:nvCxnSpPr>
              <p:cNvPr id="233" name="직선 연결선 133">
                <a:extLst>
                  <a:ext uri="{FF2B5EF4-FFF2-40B4-BE49-F238E27FC236}">
                    <a16:creationId xmlns:a16="http://schemas.microsoft.com/office/drawing/2014/main" id="{1ACFFE23-5482-934D-9847-F5204C92E45B}"/>
                  </a:ext>
                </a:extLst>
              </p:cNvPr>
              <p:cNvCxnSpPr>
                <a:cxnSpLocks/>
              </p:cNvCxnSpPr>
              <p:nvPr/>
            </p:nvCxnSpPr>
            <p:spPr>
              <a:xfrm flipV="1">
                <a:off x="978245" y="2336627"/>
                <a:ext cx="0" cy="189774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4" name="직선 연결선 131">
                <a:extLst>
                  <a:ext uri="{FF2B5EF4-FFF2-40B4-BE49-F238E27FC236}">
                    <a16:creationId xmlns:a16="http://schemas.microsoft.com/office/drawing/2014/main" id="{043CD1A9-464C-8F49-8805-293EA748E525}"/>
                  </a:ext>
                </a:extLst>
              </p:cNvPr>
              <p:cNvCxnSpPr>
                <a:cxnSpLocks/>
              </p:cNvCxnSpPr>
              <p:nvPr/>
            </p:nvCxnSpPr>
            <p:spPr>
              <a:xfrm>
                <a:off x="290489" y="2872844"/>
                <a:ext cx="236010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5" name="직사각형 234">
                <a:extLst>
                  <a:ext uri="{FF2B5EF4-FFF2-40B4-BE49-F238E27FC236}">
                    <a16:creationId xmlns:a16="http://schemas.microsoft.com/office/drawing/2014/main" id="{89609A89-5C3A-A943-8D01-F1C59D847CE6}"/>
                  </a:ext>
                </a:extLst>
              </p:cNvPr>
              <p:cNvSpPr/>
              <p:nvPr/>
            </p:nvSpPr>
            <p:spPr>
              <a:xfrm>
                <a:off x="1497686" y="2699417"/>
                <a:ext cx="532186" cy="173420"/>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36" name="타원 235">
                <a:extLst>
                  <a:ext uri="{FF2B5EF4-FFF2-40B4-BE49-F238E27FC236}">
                    <a16:creationId xmlns:a16="http://schemas.microsoft.com/office/drawing/2014/main" id="{351EB182-775C-F844-98E4-8BA832D92447}"/>
                  </a:ext>
                </a:extLst>
              </p:cNvPr>
              <p:cNvSpPr/>
              <p:nvPr/>
            </p:nvSpPr>
            <p:spPr>
              <a:xfrm>
                <a:off x="1741014" y="275452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7" name="타원 236">
                <a:extLst>
                  <a:ext uri="{FF2B5EF4-FFF2-40B4-BE49-F238E27FC236}">
                    <a16:creationId xmlns:a16="http://schemas.microsoft.com/office/drawing/2014/main" id="{3E6789B5-15B0-EC4F-8A44-193B7F8B5676}"/>
                  </a:ext>
                </a:extLst>
              </p:cNvPr>
              <p:cNvSpPr/>
              <p:nvPr/>
            </p:nvSpPr>
            <p:spPr>
              <a:xfrm>
                <a:off x="2084544" y="2765675"/>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8" name="타원 237">
                <a:extLst>
                  <a:ext uri="{FF2B5EF4-FFF2-40B4-BE49-F238E27FC236}">
                    <a16:creationId xmlns:a16="http://schemas.microsoft.com/office/drawing/2014/main" id="{DFDA1FAD-772F-E043-95CD-C584B7C8D6E7}"/>
                  </a:ext>
                </a:extLst>
              </p:cNvPr>
              <p:cNvSpPr/>
              <p:nvPr/>
            </p:nvSpPr>
            <p:spPr>
              <a:xfrm>
                <a:off x="1059152" y="3662504"/>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39" name="직사각형 238">
                <a:extLst>
                  <a:ext uri="{FF2B5EF4-FFF2-40B4-BE49-F238E27FC236}">
                    <a16:creationId xmlns:a16="http://schemas.microsoft.com/office/drawing/2014/main" id="{F521A0CF-5DB8-4741-AB98-C126506A281F}"/>
                  </a:ext>
                </a:extLst>
              </p:cNvPr>
              <p:cNvSpPr/>
              <p:nvPr/>
            </p:nvSpPr>
            <p:spPr>
              <a:xfrm>
                <a:off x="792326" y="3627637"/>
                <a:ext cx="1280018" cy="233997"/>
              </a:xfrm>
              <a:prstGeom prst="rect">
                <a:avLst/>
              </a:prstGeom>
            </p:spPr>
            <p:txBody>
              <a:bodyPr wrap="none">
                <a:spAutoFit/>
              </a:bodyPr>
              <a:lstStyle/>
              <a:p>
                <a:pPr algn="ctr"/>
                <a:r>
                  <a:rPr lang="en-US" altLang="ko-KR" sz="800" b="1" dirty="0"/>
                  <a:t> - sampling location</a:t>
                </a:r>
                <a:endParaRPr lang="ko-KR" altLang="en-US" sz="800" b="1" dirty="0"/>
              </a:p>
            </p:txBody>
          </p:sp>
          <p:sp>
            <p:nvSpPr>
              <p:cNvPr id="240" name="타원 239">
                <a:extLst>
                  <a:ext uri="{FF2B5EF4-FFF2-40B4-BE49-F238E27FC236}">
                    <a16:creationId xmlns:a16="http://schemas.microsoft.com/office/drawing/2014/main" id="{B9C252E3-909B-A341-975D-1BAF9C27466F}"/>
                  </a:ext>
                </a:extLst>
              </p:cNvPr>
              <p:cNvSpPr/>
              <p:nvPr/>
            </p:nvSpPr>
            <p:spPr>
              <a:xfrm>
                <a:off x="673853" y="3352651"/>
                <a:ext cx="55427" cy="5286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800"/>
              </a:p>
            </p:txBody>
          </p:sp>
          <p:sp>
            <p:nvSpPr>
              <p:cNvPr id="241" name="직사각형 240">
                <a:extLst>
                  <a:ext uri="{FF2B5EF4-FFF2-40B4-BE49-F238E27FC236}">
                    <a16:creationId xmlns:a16="http://schemas.microsoft.com/office/drawing/2014/main" id="{A0E198F3-8568-F345-869A-78EF89A53EDA}"/>
                  </a:ext>
                </a:extLst>
              </p:cNvPr>
              <p:cNvSpPr/>
              <p:nvPr/>
            </p:nvSpPr>
            <p:spPr>
              <a:xfrm>
                <a:off x="441792" y="3212655"/>
                <a:ext cx="532186" cy="335635"/>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242" name="직사각형 241">
                <a:extLst>
                  <a:ext uri="{FF2B5EF4-FFF2-40B4-BE49-F238E27FC236}">
                    <a16:creationId xmlns:a16="http://schemas.microsoft.com/office/drawing/2014/main" id="{AFEAE1A0-7958-9744-9AE6-789340F19E01}"/>
                  </a:ext>
                </a:extLst>
              </p:cNvPr>
              <p:cNvSpPr/>
              <p:nvPr/>
            </p:nvSpPr>
            <p:spPr>
              <a:xfrm>
                <a:off x="1031968" y="3773897"/>
                <a:ext cx="187512" cy="87737"/>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243" name="직사각형 242">
                <a:extLst>
                  <a:ext uri="{FF2B5EF4-FFF2-40B4-BE49-F238E27FC236}">
                    <a16:creationId xmlns:a16="http://schemas.microsoft.com/office/drawing/2014/main" id="{E61B1AF5-2D28-5846-A9A5-5073D2DAC6CC}"/>
                  </a:ext>
                </a:extLst>
              </p:cNvPr>
              <p:cNvSpPr/>
              <p:nvPr/>
            </p:nvSpPr>
            <p:spPr>
              <a:xfrm>
                <a:off x="1028509" y="3779067"/>
                <a:ext cx="806453" cy="233997"/>
              </a:xfrm>
              <a:prstGeom prst="rect">
                <a:avLst/>
              </a:prstGeom>
            </p:spPr>
            <p:txBody>
              <a:bodyPr wrap="none">
                <a:spAutoFit/>
              </a:bodyPr>
              <a:lstStyle/>
              <a:p>
                <a:pPr algn="ctr"/>
                <a:r>
                  <a:rPr lang="en-US" altLang="ko-KR" sz="800" b="1" dirty="0"/>
                  <a:t> - 3x2 filter</a:t>
                </a:r>
                <a:endParaRPr lang="ko-KR" altLang="en-US" sz="800" b="1" dirty="0"/>
              </a:p>
            </p:txBody>
          </p:sp>
          <p:cxnSp>
            <p:nvCxnSpPr>
              <p:cNvPr id="244" name="직선 화살표 연결선 243">
                <a:extLst>
                  <a:ext uri="{FF2B5EF4-FFF2-40B4-BE49-F238E27FC236}">
                    <a16:creationId xmlns:a16="http://schemas.microsoft.com/office/drawing/2014/main" id="{506CC9A6-8F36-D847-969D-B2A82C27B037}"/>
                  </a:ext>
                </a:extLst>
              </p:cNvPr>
              <p:cNvCxnSpPr>
                <a:cxnSpLocks/>
              </p:cNvCxnSpPr>
              <p:nvPr/>
            </p:nvCxnSpPr>
            <p:spPr>
              <a:xfrm>
                <a:off x="1058422" y="2637929"/>
                <a:ext cx="70362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45" name="직사각형 244">
                    <a:extLst>
                      <a:ext uri="{FF2B5EF4-FFF2-40B4-BE49-F238E27FC236}">
                        <a16:creationId xmlns:a16="http://schemas.microsoft.com/office/drawing/2014/main" id="{651D888D-BB01-174A-9542-2F897A9DE8C8}"/>
                      </a:ext>
                    </a:extLst>
                  </p:cNvPr>
                  <p:cNvSpPr/>
                  <p:nvPr/>
                </p:nvSpPr>
                <p:spPr>
                  <a:xfrm>
                    <a:off x="1058422" y="2412543"/>
                    <a:ext cx="1041693" cy="179645"/>
                  </a:xfrm>
                  <a:prstGeom prst="rect">
                    <a:avLst/>
                  </a:prstGeom>
                </p:spPr>
                <p:txBody>
                  <a:bodyPr wrap="square">
                    <a:spAutoFit/>
                  </a:bodyPr>
                  <a:lstStyle/>
                  <a:p>
                    <a:pPr algn="ctr"/>
                    <a:r>
                      <a:rPr lang="en-US" altLang="ko-KR" sz="800" b="1" dirty="0"/>
                      <a:t>stride = 2x(</a:t>
                    </a:r>
                    <a14:m>
                      <m:oMath xmlns:m="http://schemas.openxmlformats.org/officeDocument/2006/math">
                        <m:f>
                          <m:fPr>
                            <m:ctrlPr>
                              <a:rPr lang="en-US" altLang="ko-KR" sz="800" b="1" i="1" dirty="0" smtClean="0">
                                <a:latin typeface="Cambria Math" panose="02040503050406030204" pitchFamily="18" charset="0"/>
                              </a:rPr>
                            </m:ctrlPr>
                          </m:fPr>
                          <m:num>
                            <m:r>
                              <a:rPr lang="en-US" altLang="ko-KR" sz="800" b="1" i="1" dirty="0">
                                <a:latin typeface="Cambria Math" panose="02040503050406030204" pitchFamily="18" charset="0"/>
                              </a:rPr>
                              <m:t>𝑾𝒊𝒅𝒕𝒉</m:t>
                            </m:r>
                          </m:num>
                          <m:den>
                            <m:r>
                              <m:rPr>
                                <m:sty m:val="p"/>
                              </m:rPr>
                              <a:rPr lang="en-US" altLang="ko-KR" sz="800" b="1" i="1" dirty="0">
                                <a:latin typeface="Cambria Math" panose="02040503050406030204" pitchFamily="18" charset="0"/>
                              </a:rPr>
                              <m:t>min</m:t>
                            </m:r>
                            <m:r>
                              <a:rPr lang="en-US" altLang="ko-KR" sz="800" b="1" i="1" dirty="0">
                                <a:latin typeface="Cambria Math" panose="02040503050406030204" pitchFamily="18" charset="0"/>
                              </a:rPr>
                              <m:t>⁡(</m:t>
                            </m:r>
                            <m:r>
                              <a:rPr lang="en-US" altLang="ko-KR" sz="800" b="1" i="1" dirty="0" err="1">
                                <a:latin typeface="Cambria Math" panose="02040503050406030204" pitchFamily="18" charset="0"/>
                              </a:rPr>
                              <m:t>𝑾𝒊𝒅𝒕𝒉</m:t>
                            </m:r>
                            <m:r>
                              <a:rPr lang="en-US" altLang="ko-KR" sz="800" b="1" i="1" dirty="0" err="1">
                                <a:latin typeface="Cambria Math" panose="02040503050406030204" pitchFamily="18" charset="0"/>
                              </a:rPr>
                              <m:t>,   </m:t>
                            </m:r>
                            <m:r>
                              <a:rPr lang="en-US" altLang="ko-KR" sz="800" b="1" i="1" dirty="0" err="1">
                                <a:latin typeface="Cambria Math" panose="02040503050406030204" pitchFamily="18" charset="0"/>
                              </a:rPr>
                              <m:t>𝑯𝒆𝒊𝒈𝒉𝒕</m:t>
                            </m:r>
                            <m:r>
                              <a:rPr lang="en-US" altLang="ko-KR" sz="800" b="1" i="1" dirty="0">
                                <a:latin typeface="Cambria Math" panose="02040503050406030204" pitchFamily="18" charset="0"/>
                              </a:rPr>
                              <m:t>)</m:t>
                            </m:r>
                          </m:den>
                        </m:f>
                      </m:oMath>
                    </a14:m>
                    <a:r>
                      <a:rPr lang="en-US" altLang="ko-KR" sz="800" b="1" dirty="0"/>
                      <a:t>)</a:t>
                    </a:r>
                    <a:endParaRPr lang="ko-KR" altLang="en-US" sz="800" b="1" dirty="0"/>
                  </a:p>
                </p:txBody>
              </p:sp>
            </mc:Choice>
            <mc:Fallback xmlns="">
              <p:sp>
                <p:nvSpPr>
                  <p:cNvPr id="245" name="직사각형 244">
                    <a:extLst>
                      <a:ext uri="{FF2B5EF4-FFF2-40B4-BE49-F238E27FC236}">
                        <a16:creationId xmlns:a16="http://schemas.microsoft.com/office/drawing/2014/main" id="{651D888D-BB01-174A-9542-2F897A9DE8C8}"/>
                      </a:ext>
                    </a:extLst>
                  </p:cNvPr>
                  <p:cNvSpPr>
                    <a:spLocks noRot="1" noChangeAspect="1" noMove="1" noResize="1" noEditPoints="1" noAdjustHandles="1" noChangeArrowheads="1" noChangeShapeType="1" noTextEdit="1"/>
                  </p:cNvSpPr>
                  <p:nvPr/>
                </p:nvSpPr>
                <p:spPr>
                  <a:xfrm>
                    <a:off x="1058422" y="2412543"/>
                    <a:ext cx="1041693" cy="179645"/>
                  </a:xfrm>
                  <a:prstGeom prst="rect">
                    <a:avLst/>
                  </a:prstGeom>
                  <a:blipFill>
                    <a:blip r:embed="rId3"/>
                    <a:stretch>
                      <a:fillRect/>
                    </a:stretch>
                  </a:blipFill>
                </p:spPr>
                <p:txBody>
                  <a:bodyPr/>
                  <a:lstStyle/>
                  <a:p>
                    <a:r>
                      <a:rPr lang="ko-KR" altLang="en-US">
                        <a:noFill/>
                      </a:rPr>
                      <a:t> </a:t>
                    </a:r>
                  </a:p>
                </p:txBody>
              </p:sp>
            </mc:Fallback>
          </mc:AlternateContent>
        </p:grpSp>
        <p:grpSp>
          <p:nvGrpSpPr>
            <p:cNvPr id="129" name="그룹 128">
              <a:extLst>
                <a:ext uri="{FF2B5EF4-FFF2-40B4-BE49-F238E27FC236}">
                  <a16:creationId xmlns:a16="http://schemas.microsoft.com/office/drawing/2014/main" id="{5F78B461-25D2-CF41-8B7A-0ACB3085BF4D}"/>
                </a:ext>
              </a:extLst>
            </p:cNvPr>
            <p:cNvGrpSpPr/>
            <p:nvPr/>
          </p:nvGrpSpPr>
          <p:grpSpPr>
            <a:xfrm>
              <a:off x="6249120" y="2737266"/>
              <a:ext cx="2214055" cy="1489789"/>
              <a:chOff x="6095417" y="3623822"/>
              <a:chExt cx="1214400" cy="817143"/>
            </a:xfrm>
          </p:grpSpPr>
          <p:sp>
            <p:nvSpPr>
              <p:cNvPr id="149" name="직사각형 148">
                <a:extLst>
                  <a:ext uri="{FF2B5EF4-FFF2-40B4-BE49-F238E27FC236}">
                    <a16:creationId xmlns:a16="http://schemas.microsoft.com/office/drawing/2014/main" id="{9C4E8825-3DE5-9844-87F9-6E246C704E6B}"/>
                  </a:ext>
                </a:extLst>
              </p:cNvPr>
              <p:cNvSpPr/>
              <p:nvPr/>
            </p:nvSpPr>
            <p:spPr>
              <a:xfrm>
                <a:off x="6608636"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0" name="직사각형 149">
                <a:extLst>
                  <a:ext uri="{FF2B5EF4-FFF2-40B4-BE49-F238E27FC236}">
                    <a16:creationId xmlns:a16="http://schemas.microsoft.com/office/drawing/2014/main" id="{4B380491-9599-7143-804A-C5F6D1A52E3F}"/>
                  </a:ext>
                </a:extLst>
              </p:cNvPr>
              <p:cNvSpPr/>
              <p:nvPr/>
            </p:nvSpPr>
            <p:spPr>
              <a:xfrm>
                <a:off x="6779984"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1" name="직사각형 150">
                <a:extLst>
                  <a:ext uri="{FF2B5EF4-FFF2-40B4-BE49-F238E27FC236}">
                    <a16:creationId xmlns:a16="http://schemas.microsoft.com/office/drawing/2014/main" id="{E6AC3CCB-794D-D242-9330-94C871E68C85}"/>
                  </a:ext>
                </a:extLst>
              </p:cNvPr>
              <p:cNvSpPr/>
              <p:nvPr/>
            </p:nvSpPr>
            <p:spPr>
              <a:xfrm>
                <a:off x="6951331" y="3927399"/>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2" name="직사각형 151">
                <a:extLst>
                  <a:ext uri="{FF2B5EF4-FFF2-40B4-BE49-F238E27FC236}">
                    <a16:creationId xmlns:a16="http://schemas.microsoft.com/office/drawing/2014/main" id="{DB69666E-BCD8-4449-8090-6882549F9DC7}"/>
                  </a:ext>
                </a:extLst>
              </p:cNvPr>
              <p:cNvSpPr/>
              <p:nvPr/>
            </p:nvSpPr>
            <p:spPr>
              <a:xfrm>
                <a:off x="6437288"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3" name="직사각형 152">
                <a:extLst>
                  <a:ext uri="{FF2B5EF4-FFF2-40B4-BE49-F238E27FC236}">
                    <a16:creationId xmlns:a16="http://schemas.microsoft.com/office/drawing/2014/main" id="{46692128-51E1-244B-AB49-63C0A03A819B}"/>
                  </a:ext>
                </a:extLst>
              </p:cNvPr>
              <p:cNvSpPr/>
              <p:nvPr/>
            </p:nvSpPr>
            <p:spPr>
              <a:xfrm>
                <a:off x="6608636"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4" name="직사각형 153">
                <a:extLst>
                  <a:ext uri="{FF2B5EF4-FFF2-40B4-BE49-F238E27FC236}">
                    <a16:creationId xmlns:a16="http://schemas.microsoft.com/office/drawing/2014/main" id="{ECB5F352-5973-3144-9A5F-C440B415B2F3}"/>
                  </a:ext>
                </a:extLst>
              </p:cNvPr>
              <p:cNvSpPr/>
              <p:nvPr/>
            </p:nvSpPr>
            <p:spPr>
              <a:xfrm>
                <a:off x="6779984"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5" name="직사각형 154">
                <a:extLst>
                  <a:ext uri="{FF2B5EF4-FFF2-40B4-BE49-F238E27FC236}">
                    <a16:creationId xmlns:a16="http://schemas.microsoft.com/office/drawing/2014/main" id="{6F55EA06-AB94-8844-8C17-653D4979CF8C}"/>
                  </a:ext>
                </a:extLst>
              </p:cNvPr>
              <p:cNvSpPr/>
              <p:nvPr/>
            </p:nvSpPr>
            <p:spPr>
              <a:xfrm>
                <a:off x="6951331" y="4090838"/>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6" name="직사각형 155">
                <a:extLst>
                  <a:ext uri="{FF2B5EF4-FFF2-40B4-BE49-F238E27FC236}">
                    <a16:creationId xmlns:a16="http://schemas.microsoft.com/office/drawing/2014/main" id="{2A682063-F5E0-AD48-BCF7-98C7C11BFA77}"/>
                  </a:ext>
                </a:extLst>
              </p:cNvPr>
              <p:cNvSpPr/>
              <p:nvPr/>
            </p:nvSpPr>
            <p:spPr>
              <a:xfrm>
                <a:off x="6437288"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7" name="직사각형 156">
                <a:extLst>
                  <a:ext uri="{FF2B5EF4-FFF2-40B4-BE49-F238E27FC236}">
                    <a16:creationId xmlns:a16="http://schemas.microsoft.com/office/drawing/2014/main" id="{EDC1C570-DA6A-574F-AFB9-04FBB3E30111}"/>
                  </a:ext>
                </a:extLst>
              </p:cNvPr>
              <p:cNvSpPr/>
              <p:nvPr/>
            </p:nvSpPr>
            <p:spPr>
              <a:xfrm>
                <a:off x="6608636" y="3763961"/>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58" name="직사각형 157">
                <a:extLst>
                  <a:ext uri="{FF2B5EF4-FFF2-40B4-BE49-F238E27FC236}">
                    <a16:creationId xmlns:a16="http://schemas.microsoft.com/office/drawing/2014/main" id="{1FA0B2A9-C015-DC40-9FFF-D83D75E6D809}"/>
                  </a:ext>
                </a:extLst>
              </p:cNvPr>
              <p:cNvSpPr/>
              <p:nvPr/>
            </p:nvSpPr>
            <p:spPr>
              <a:xfrm>
                <a:off x="6779984" y="3763961"/>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59" name="직사각형 158">
                <a:extLst>
                  <a:ext uri="{FF2B5EF4-FFF2-40B4-BE49-F238E27FC236}">
                    <a16:creationId xmlns:a16="http://schemas.microsoft.com/office/drawing/2014/main" id="{4594C6CF-252F-DB40-B909-3167C31FD701}"/>
                  </a:ext>
                </a:extLst>
              </p:cNvPr>
              <p:cNvSpPr/>
              <p:nvPr/>
            </p:nvSpPr>
            <p:spPr>
              <a:xfrm>
                <a:off x="6951331" y="3763961"/>
                <a:ext cx="171348" cy="1634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60" name="직사각형 159">
                <a:extLst>
                  <a:ext uri="{FF2B5EF4-FFF2-40B4-BE49-F238E27FC236}">
                    <a16:creationId xmlns:a16="http://schemas.microsoft.com/office/drawing/2014/main" id="{597F0E2F-0462-E54E-8A46-C55F21F2AD5F}"/>
                  </a:ext>
                </a:extLst>
              </p:cNvPr>
              <p:cNvSpPr/>
              <p:nvPr/>
            </p:nvSpPr>
            <p:spPr>
              <a:xfrm>
                <a:off x="6265941" y="3927399"/>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1" name="직사각형 160">
                <a:extLst>
                  <a:ext uri="{FF2B5EF4-FFF2-40B4-BE49-F238E27FC236}">
                    <a16:creationId xmlns:a16="http://schemas.microsoft.com/office/drawing/2014/main" id="{CC2C364B-36F3-344A-AFC8-CE8771110822}"/>
                  </a:ext>
                </a:extLst>
              </p:cNvPr>
              <p:cNvSpPr/>
              <p:nvPr/>
            </p:nvSpPr>
            <p:spPr>
              <a:xfrm>
                <a:off x="6265941" y="4090838"/>
                <a:ext cx="171348" cy="163438"/>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62" name="직사각형 161">
                <a:extLst>
                  <a:ext uri="{FF2B5EF4-FFF2-40B4-BE49-F238E27FC236}">
                    <a16:creationId xmlns:a16="http://schemas.microsoft.com/office/drawing/2014/main" id="{93559C6C-2109-FE4B-B804-00E8722D7BF9}"/>
                  </a:ext>
                </a:extLst>
              </p:cNvPr>
              <p:cNvSpPr/>
              <p:nvPr/>
            </p:nvSpPr>
            <p:spPr>
              <a:xfrm>
                <a:off x="6437288" y="3927399"/>
                <a:ext cx="691035" cy="328214"/>
              </a:xfrm>
              <a:prstGeom prst="rect">
                <a:avLst/>
              </a:prstGeom>
              <a:solidFill>
                <a:schemeClr val="bg1">
                  <a:lumMod val="8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ko-KR" altLang="en-US" sz="800" b="1" dirty="0">
                  <a:solidFill>
                    <a:schemeClr val="tx1"/>
                  </a:solidFill>
                </a:endParaRPr>
              </a:p>
            </p:txBody>
          </p:sp>
          <p:cxnSp>
            <p:nvCxnSpPr>
              <p:cNvPr id="163" name="직선 연결선 221">
                <a:extLst>
                  <a:ext uri="{FF2B5EF4-FFF2-40B4-BE49-F238E27FC236}">
                    <a16:creationId xmlns:a16="http://schemas.microsoft.com/office/drawing/2014/main" id="{D0E9CCE3-E8EB-B340-8591-90ED3E279A18}"/>
                  </a:ext>
                </a:extLst>
              </p:cNvPr>
              <p:cNvCxnSpPr>
                <a:cxnSpLocks/>
              </p:cNvCxnSpPr>
              <p:nvPr/>
            </p:nvCxnSpPr>
            <p:spPr>
              <a:xfrm flipV="1">
                <a:off x="6434972" y="3623822"/>
                <a:ext cx="0" cy="817143"/>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4" name="직선 연결선 222">
                <a:extLst>
                  <a:ext uri="{FF2B5EF4-FFF2-40B4-BE49-F238E27FC236}">
                    <a16:creationId xmlns:a16="http://schemas.microsoft.com/office/drawing/2014/main" id="{48B56C71-7469-F848-9545-CF3CD413168B}"/>
                  </a:ext>
                </a:extLst>
              </p:cNvPr>
              <p:cNvCxnSpPr>
                <a:cxnSpLocks/>
              </p:cNvCxnSpPr>
              <p:nvPr/>
            </p:nvCxnSpPr>
            <p:spPr>
              <a:xfrm>
                <a:off x="6095417" y="3927399"/>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30" name="TextBox 129">
              <a:extLst>
                <a:ext uri="{FF2B5EF4-FFF2-40B4-BE49-F238E27FC236}">
                  <a16:creationId xmlns:a16="http://schemas.microsoft.com/office/drawing/2014/main" id="{A5CFE1AC-8C57-4B4E-B3C7-A1586217C728}"/>
                </a:ext>
              </a:extLst>
            </p:cNvPr>
            <p:cNvSpPr txBox="1"/>
            <p:nvPr/>
          </p:nvSpPr>
          <p:spPr>
            <a:xfrm>
              <a:off x="6957821" y="3922238"/>
              <a:ext cx="1077552" cy="356736"/>
            </a:xfrm>
            <a:prstGeom prst="rect">
              <a:avLst/>
            </a:prstGeom>
            <a:noFill/>
          </p:spPr>
          <p:txBody>
            <a:bodyPr wrap="square" rtlCol="0">
              <a:spAutoFit/>
            </a:bodyPr>
            <a:lstStyle/>
            <a:p>
              <a:pPr algn="ctr"/>
              <a:r>
                <a:rPr lang="en-US" altLang="ko-KR" sz="900" dirty="0"/>
                <a:t>Down sampled</a:t>
              </a:r>
              <a:br>
                <a:rPr lang="en-US" altLang="ko-KR" sz="900" dirty="0"/>
              </a:br>
              <a:r>
                <a:rPr lang="en-US" altLang="ko-KR" sz="900" dirty="0" err="1"/>
                <a:t>Luma</a:t>
              </a:r>
              <a:r>
                <a:rPr lang="en-US" altLang="ko-KR" sz="900" dirty="0"/>
                <a:t> samples</a:t>
              </a:r>
              <a:endParaRPr lang="ko-KR" altLang="en-US" sz="900" dirty="0"/>
            </a:p>
          </p:txBody>
        </p:sp>
        <p:sp>
          <p:nvSpPr>
            <p:cNvPr id="131" name="화살표: 오른쪽 17">
              <a:extLst>
                <a:ext uri="{FF2B5EF4-FFF2-40B4-BE49-F238E27FC236}">
                  <a16:creationId xmlns:a16="http://schemas.microsoft.com/office/drawing/2014/main" id="{12D9E494-64B4-EC41-9304-CEBA85DC5C48}"/>
                </a:ext>
              </a:extLst>
            </p:cNvPr>
            <p:cNvSpPr/>
            <p:nvPr/>
          </p:nvSpPr>
          <p:spPr>
            <a:xfrm>
              <a:off x="5486801" y="3390448"/>
              <a:ext cx="385483" cy="431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dirty="0"/>
            </a:p>
          </p:txBody>
        </p:sp>
        <p:grpSp>
          <p:nvGrpSpPr>
            <p:cNvPr id="132" name="그룹 131">
              <a:extLst>
                <a:ext uri="{FF2B5EF4-FFF2-40B4-BE49-F238E27FC236}">
                  <a16:creationId xmlns:a16="http://schemas.microsoft.com/office/drawing/2014/main" id="{6E4C139A-26DD-E147-98B1-F7B7C3A90076}"/>
                </a:ext>
              </a:extLst>
            </p:cNvPr>
            <p:cNvGrpSpPr/>
            <p:nvPr/>
          </p:nvGrpSpPr>
          <p:grpSpPr>
            <a:xfrm>
              <a:off x="6288544" y="4390169"/>
              <a:ext cx="2104915" cy="2166081"/>
              <a:chOff x="3251531" y="4260118"/>
              <a:chExt cx="1214400" cy="1249689"/>
            </a:xfrm>
          </p:grpSpPr>
          <p:sp>
            <p:nvSpPr>
              <p:cNvPr id="133" name="직사각형 132">
                <a:extLst>
                  <a:ext uri="{FF2B5EF4-FFF2-40B4-BE49-F238E27FC236}">
                    <a16:creationId xmlns:a16="http://schemas.microsoft.com/office/drawing/2014/main" id="{2BB01A94-7E78-694C-A089-7A5DDEA7AA81}"/>
                  </a:ext>
                </a:extLst>
              </p:cNvPr>
              <p:cNvSpPr/>
              <p:nvPr/>
            </p:nvSpPr>
            <p:spPr>
              <a:xfrm>
                <a:off x="3769140"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4" name="직사각형 133">
                <a:extLst>
                  <a:ext uri="{FF2B5EF4-FFF2-40B4-BE49-F238E27FC236}">
                    <a16:creationId xmlns:a16="http://schemas.microsoft.com/office/drawing/2014/main" id="{83D965C1-93B0-F344-A04B-1D7E53CC3F97}"/>
                  </a:ext>
                </a:extLst>
              </p:cNvPr>
              <p:cNvSpPr/>
              <p:nvPr/>
            </p:nvSpPr>
            <p:spPr>
              <a:xfrm>
                <a:off x="3940487"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5" name="직사각형 134">
                <a:extLst>
                  <a:ext uri="{FF2B5EF4-FFF2-40B4-BE49-F238E27FC236}">
                    <a16:creationId xmlns:a16="http://schemas.microsoft.com/office/drawing/2014/main" id="{D437CC48-79AB-484C-8B7F-3924E18B3DD1}"/>
                  </a:ext>
                </a:extLst>
              </p:cNvPr>
              <p:cNvSpPr/>
              <p:nvPr/>
            </p:nvSpPr>
            <p:spPr>
              <a:xfrm>
                <a:off x="4111835" y="4778046"/>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6" name="직사각형 135">
                <a:extLst>
                  <a:ext uri="{FF2B5EF4-FFF2-40B4-BE49-F238E27FC236}">
                    <a16:creationId xmlns:a16="http://schemas.microsoft.com/office/drawing/2014/main" id="{E148B351-288C-4544-86B0-0AE651D992D5}"/>
                  </a:ext>
                </a:extLst>
              </p:cNvPr>
              <p:cNvSpPr/>
              <p:nvPr/>
            </p:nvSpPr>
            <p:spPr>
              <a:xfrm>
                <a:off x="3597793"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7" name="직사각형 136">
                <a:extLst>
                  <a:ext uri="{FF2B5EF4-FFF2-40B4-BE49-F238E27FC236}">
                    <a16:creationId xmlns:a16="http://schemas.microsoft.com/office/drawing/2014/main" id="{B6839B5C-D115-8242-845E-23ECCEF93244}"/>
                  </a:ext>
                </a:extLst>
              </p:cNvPr>
              <p:cNvSpPr/>
              <p:nvPr/>
            </p:nvSpPr>
            <p:spPr>
              <a:xfrm>
                <a:off x="3769140"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8" name="직사각형 137">
                <a:extLst>
                  <a:ext uri="{FF2B5EF4-FFF2-40B4-BE49-F238E27FC236}">
                    <a16:creationId xmlns:a16="http://schemas.microsoft.com/office/drawing/2014/main" id="{36E7C47D-CF9D-924A-B3D6-A1B0EDABD376}"/>
                  </a:ext>
                </a:extLst>
              </p:cNvPr>
              <p:cNvSpPr/>
              <p:nvPr/>
            </p:nvSpPr>
            <p:spPr>
              <a:xfrm>
                <a:off x="3940487"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39" name="직사각형 138">
                <a:extLst>
                  <a:ext uri="{FF2B5EF4-FFF2-40B4-BE49-F238E27FC236}">
                    <a16:creationId xmlns:a16="http://schemas.microsoft.com/office/drawing/2014/main" id="{6707C101-3DB5-8A47-979F-70805EDB8069}"/>
                  </a:ext>
                </a:extLst>
              </p:cNvPr>
              <p:cNvSpPr/>
              <p:nvPr/>
            </p:nvSpPr>
            <p:spPr>
              <a:xfrm>
                <a:off x="4111835" y="4941485"/>
                <a:ext cx="171348" cy="16343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0" name="직사각형 139">
                <a:extLst>
                  <a:ext uri="{FF2B5EF4-FFF2-40B4-BE49-F238E27FC236}">
                    <a16:creationId xmlns:a16="http://schemas.microsoft.com/office/drawing/2014/main" id="{339312BB-8069-C445-9741-3509F9240829}"/>
                  </a:ext>
                </a:extLst>
              </p:cNvPr>
              <p:cNvSpPr/>
              <p:nvPr/>
            </p:nvSpPr>
            <p:spPr>
              <a:xfrm>
                <a:off x="3597793"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1" name="직사각형 140">
                <a:extLst>
                  <a:ext uri="{FF2B5EF4-FFF2-40B4-BE49-F238E27FC236}">
                    <a16:creationId xmlns:a16="http://schemas.microsoft.com/office/drawing/2014/main" id="{F84449AA-C9BD-F84F-BBAD-5DC567DD8763}"/>
                  </a:ext>
                </a:extLst>
              </p:cNvPr>
              <p:cNvSpPr/>
              <p:nvPr/>
            </p:nvSpPr>
            <p:spPr>
              <a:xfrm>
                <a:off x="3769140"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2" name="직사각형 141">
                <a:extLst>
                  <a:ext uri="{FF2B5EF4-FFF2-40B4-BE49-F238E27FC236}">
                    <a16:creationId xmlns:a16="http://schemas.microsoft.com/office/drawing/2014/main" id="{22349184-18BD-644F-9F36-573EC3515A01}"/>
                  </a:ext>
                </a:extLst>
              </p:cNvPr>
              <p:cNvSpPr/>
              <p:nvPr/>
            </p:nvSpPr>
            <p:spPr>
              <a:xfrm>
                <a:off x="3940487"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3" name="직사각형 142">
                <a:extLst>
                  <a:ext uri="{FF2B5EF4-FFF2-40B4-BE49-F238E27FC236}">
                    <a16:creationId xmlns:a16="http://schemas.microsoft.com/office/drawing/2014/main" id="{AA1AE246-2EF3-6E48-A4F0-A9739E87BB21}"/>
                  </a:ext>
                </a:extLst>
              </p:cNvPr>
              <p:cNvSpPr/>
              <p:nvPr/>
            </p:nvSpPr>
            <p:spPr>
              <a:xfrm>
                <a:off x="4111835" y="4614608"/>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a:p>
            </p:txBody>
          </p:sp>
          <p:sp>
            <p:nvSpPr>
              <p:cNvPr id="144" name="직사각형 143">
                <a:extLst>
                  <a:ext uri="{FF2B5EF4-FFF2-40B4-BE49-F238E27FC236}">
                    <a16:creationId xmlns:a16="http://schemas.microsoft.com/office/drawing/2014/main" id="{633D87DD-5D31-E844-AA58-034DBCF1D582}"/>
                  </a:ext>
                </a:extLst>
              </p:cNvPr>
              <p:cNvSpPr/>
              <p:nvPr/>
            </p:nvSpPr>
            <p:spPr>
              <a:xfrm>
                <a:off x="3426446" y="4778046"/>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5" name="직사각형 144">
                <a:extLst>
                  <a:ext uri="{FF2B5EF4-FFF2-40B4-BE49-F238E27FC236}">
                    <a16:creationId xmlns:a16="http://schemas.microsoft.com/office/drawing/2014/main" id="{3BAF14FA-4022-B347-B85C-2F8C9D2B154E}"/>
                  </a:ext>
                </a:extLst>
              </p:cNvPr>
              <p:cNvSpPr/>
              <p:nvPr/>
            </p:nvSpPr>
            <p:spPr>
              <a:xfrm>
                <a:off x="3426446" y="4941485"/>
                <a:ext cx="171348" cy="16343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800" dirty="0"/>
              </a:p>
            </p:txBody>
          </p:sp>
          <p:sp>
            <p:nvSpPr>
              <p:cNvPr id="146" name="직사각형 145">
                <a:extLst>
                  <a:ext uri="{FF2B5EF4-FFF2-40B4-BE49-F238E27FC236}">
                    <a16:creationId xmlns:a16="http://schemas.microsoft.com/office/drawing/2014/main" id="{5F61A0F4-EC5F-F643-8D2F-AAC8ECA06E5E}"/>
                  </a:ext>
                </a:extLst>
              </p:cNvPr>
              <p:cNvSpPr/>
              <p:nvPr/>
            </p:nvSpPr>
            <p:spPr>
              <a:xfrm>
                <a:off x="3597793" y="4778046"/>
                <a:ext cx="691035" cy="328214"/>
              </a:xfrm>
              <a:prstGeom prst="rect">
                <a:avLst/>
              </a:prstGeom>
              <a:solidFill>
                <a:schemeClr val="bg1"/>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b="1" dirty="0">
                    <a:solidFill>
                      <a:schemeClr val="tx1"/>
                    </a:solidFill>
                  </a:rPr>
                  <a:t>Chroma PU</a:t>
                </a:r>
                <a:endParaRPr lang="ko-KR" altLang="en-US" sz="800" b="1" dirty="0">
                  <a:solidFill>
                    <a:schemeClr val="tx1"/>
                  </a:solidFill>
                </a:endParaRPr>
              </a:p>
            </p:txBody>
          </p:sp>
          <p:cxnSp>
            <p:nvCxnSpPr>
              <p:cNvPr id="147" name="직선 연결선 249">
                <a:extLst>
                  <a:ext uri="{FF2B5EF4-FFF2-40B4-BE49-F238E27FC236}">
                    <a16:creationId xmlns:a16="http://schemas.microsoft.com/office/drawing/2014/main" id="{0B6BDA35-7F7B-9B42-9FF7-B1CBF22ABCBF}"/>
                  </a:ext>
                </a:extLst>
              </p:cNvPr>
              <p:cNvCxnSpPr>
                <a:cxnSpLocks/>
              </p:cNvCxnSpPr>
              <p:nvPr/>
            </p:nvCxnSpPr>
            <p:spPr>
              <a:xfrm flipV="1">
                <a:off x="3606024" y="4260118"/>
                <a:ext cx="0" cy="124968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8" name="직선 연결선 250">
                <a:extLst>
                  <a:ext uri="{FF2B5EF4-FFF2-40B4-BE49-F238E27FC236}">
                    <a16:creationId xmlns:a16="http://schemas.microsoft.com/office/drawing/2014/main" id="{29B6998D-C6B7-5241-8A5A-DC95E3EC0A4A}"/>
                  </a:ext>
                </a:extLst>
              </p:cNvPr>
              <p:cNvCxnSpPr>
                <a:cxnSpLocks/>
              </p:cNvCxnSpPr>
              <p:nvPr/>
            </p:nvCxnSpPr>
            <p:spPr>
              <a:xfrm>
                <a:off x="3251531" y="4778046"/>
                <a:ext cx="12144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sp>
        <p:nvSpPr>
          <p:cNvPr id="111" name="직사각형 110">
            <a:extLst>
              <a:ext uri="{FF2B5EF4-FFF2-40B4-BE49-F238E27FC236}">
                <a16:creationId xmlns:a16="http://schemas.microsoft.com/office/drawing/2014/main" id="{1235B360-0C19-2A4E-B3CC-98DA3888AC82}"/>
              </a:ext>
            </a:extLst>
          </p:cNvPr>
          <p:cNvSpPr/>
          <p:nvPr/>
        </p:nvSpPr>
        <p:spPr>
          <a:xfrm>
            <a:off x="1328242" y="3252562"/>
            <a:ext cx="877719" cy="208096"/>
          </a:xfrm>
          <a:prstGeom prst="rect">
            <a:avLst/>
          </a:prstGeom>
        </p:spPr>
        <p:txBody>
          <a:bodyPr wrap="square">
            <a:spAutoFit/>
          </a:bodyPr>
          <a:lstStyle/>
          <a:p>
            <a:pPr algn="ctr"/>
            <a:r>
              <a:rPr lang="en-US" altLang="ko-KR" sz="800" b="1" dirty="0"/>
              <a:t>Non available</a:t>
            </a:r>
            <a:endParaRPr lang="ko-KR" altLang="en-US" sz="800" b="1" dirty="0"/>
          </a:p>
        </p:txBody>
      </p:sp>
      <p:sp>
        <p:nvSpPr>
          <p:cNvPr id="109" name="직사각형 108">
            <a:extLst>
              <a:ext uri="{FF2B5EF4-FFF2-40B4-BE49-F238E27FC236}">
                <a16:creationId xmlns:a16="http://schemas.microsoft.com/office/drawing/2014/main" id="{FF209300-5B89-2E4E-B62A-431731A3C85A}"/>
              </a:ext>
            </a:extLst>
          </p:cNvPr>
          <p:cNvSpPr/>
          <p:nvPr/>
        </p:nvSpPr>
        <p:spPr>
          <a:xfrm>
            <a:off x="866273" y="-14317"/>
            <a:ext cx="1808330" cy="400110"/>
          </a:xfrm>
          <a:prstGeom prst="rect">
            <a:avLst/>
          </a:prstGeom>
          <a:noFill/>
        </p:spPr>
        <p:txBody>
          <a:bodyPr wrap="square" lIns="91440" tIns="45720" rIns="91440" bIns="45720">
            <a:spAutoFit/>
          </a:bodyPr>
          <a:lstStyle/>
          <a:p>
            <a:pPr algn="l"/>
            <a:r>
              <a:rPr lang="en-US" altLang="ko-KR" sz="2000" b="0" cap="none" spc="0" dirty="0">
                <a:ln w="0"/>
                <a:solidFill>
                  <a:schemeClr val="tx1"/>
                </a:solidFill>
                <a:effectLst>
                  <a:outerShdw blurRad="38100" dist="19050" dir="2700000" algn="tl" rotWithShape="0">
                    <a:schemeClr val="dk1">
                      <a:alpha val="40000"/>
                    </a:schemeClr>
                  </a:outerShdw>
                </a:effectLst>
              </a:rPr>
              <a:t>L0065 </a:t>
            </a:r>
          </a:p>
        </p:txBody>
      </p:sp>
    </p:spTree>
    <p:extLst>
      <p:ext uri="{BB962C8B-B14F-4D97-AF65-F5344CB8AC3E}">
        <p14:creationId xmlns:p14="http://schemas.microsoft.com/office/powerpoint/2010/main" val="2753505773"/>
      </p:ext>
    </p:extLst>
  </p:cSld>
  <p:clrMapOvr>
    <a:masterClrMapping/>
  </p:clrMapOvr>
</p:sld>
</file>

<file path=ppt/theme/theme1.xml><?xml version="1.0" encoding="utf-8"?>
<a:theme xmlns:a="http://schemas.openxmlformats.org/drawingml/2006/main" name="IPSL_M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PSL_MS" id="{BF730034-E17D-431C-A2AD-5AB82F27FF21}" vid="{03D68A13-2740-4FB6-A98B-457C9D0ADD88}"/>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IPSL_MS</Template>
  <TotalTime>6793</TotalTime>
  <Words>1200</Words>
  <Application>Microsoft Macintosh PowerPoint</Application>
  <PresentationFormat>화면 슬라이드 쇼(4:3)</PresentationFormat>
  <Paragraphs>447</Paragraphs>
  <Slides>21</Slides>
  <Notes>3</Notes>
  <HiddenSlides>0</HiddenSlides>
  <MMClips>0</MMClips>
  <ScaleCrop>false</ScaleCrop>
  <HeadingPairs>
    <vt:vector size="8" baseType="variant">
      <vt:variant>
        <vt:lpstr>사용한 글꼴</vt:lpstr>
      </vt:variant>
      <vt:variant>
        <vt:i4>4</vt:i4>
      </vt:variant>
      <vt:variant>
        <vt:lpstr>테마</vt:lpstr>
      </vt:variant>
      <vt:variant>
        <vt:i4>1</vt:i4>
      </vt:variant>
      <vt:variant>
        <vt:lpstr>포함된 OLE 서버</vt:lpstr>
      </vt:variant>
      <vt:variant>
        <vt:i4>1</vt:i4>
      </vt:variant>
      <vt:variant>
        <vt:lpstr>슬라이드 제목</vt:lpstr>
      </vt:variant>
      <vt:variant>
        <vt:i4>21</vt:i4>
      </vt:variant>
    </vt:vector>
  </HeadingPairs>
  <TitlesOfParts>
    <vt:vector size="27" baseType="lpstr">
      <vt:lpstr>맑은 고딕</vt:lpstr>
      <vt:lpstr>Arial</vt:lpstr>
      <vt:lpstr>Cambria Math</vt:lpstr>
      <vt:lpstr>Wingdings</vt:lpstr>
      <vt:lpstr>IPSL_MS</vt:lpstr>
      <vt:lpstr>Microsoft Word 문서</vt:lpstr>
      <vt:lpstr>[JVET-L0065] CE3-related:  One-line CCLM for Reduction of Reference Sample Lines </vt:lpstr>
      <vt:lpstr>Introduction</vt:lpstr>
      <vt:lpstr>Introduction</vt:lpstr>
      <vt:lpstr>Introduction</vt:lpstr>
      <vt:lpstr>Introduction</vt:lpstr>
      <vt:lpstr>Proposed Method</vt:lpstr>
      <vt:lpstr>Proposed Method</vt:lpstr>
      <vt:lpstr>Proposed Method</vt:lpstr>
      <vt:lpstr>Proposed Method</vt:lpstr>
      <vt:lpstr>Proposed CCLM Mode</vt:lpstr>
      <vt:lpstr>Comparison of RD performance</vt:lpstr>
      <vt:lpstr>Conclusion</vt:lpstr>
      <vt:lpstr>[JVET-L0066] CE3-related: One-line MMLM for reduction of reference sample lines </vt:lpstr>
      <vt:lpstr>Introduction</vt:lpstr>
      <vt:lpstr>Introduction</vt:lpstr>
      <vt:lpstr>Proposed Method</vt:lpstr>
      <vt:lpstr>Proposed Method</vt:lpstr>
      <vt:lpstr>Comparison of RD performance</vt:lpstr>
      <vt:lpstr>Comparison of RD performance</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광운대학교  영상처리 시스템 연구실 IPSL PPT Template</dc:title>
  <dc:creator>Yongjo Ahn</dc:creator>
  <cp:lastModifiedBy>이종석</cp:lastModifiedBy>
  <cp:revision>850</cp:revision>
  <cp:lastPrinted>2018-10-06T05:23:16Z</cp:lastPrinted>
  <dcterms:created xsi:type="dcterms:W3CDTF">2015-05-21T07:13:20Z</dcterms:created>
  <dcterms:modified xsi:type="dcterms:W3CDTF">2018-10-06T09:25:41Z</dcterms:modified>
</cp:coreProperties>
</file>