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9" r:id="rId4"/>
    <p:sldId id="28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Coding performance of Tencent’s structure only scheme </a:t>
            </a:r>
            <a:r>
              <a:rPr lang="en-US" b="1" dirty="0"/>
              <a:t>(JVET-J0049)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X. Li, X. Zhao,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Coding performance of structure only is reported in this contribution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Structure only improvement from JVET-J0047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Quad-tree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Binary-tree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Triple-Tree</a:t>
            </a:r>
          </a:p>
          <a:p>
            <a:pPr lvl="1"/>
            <a:r>
              <a:rPr lang="en-US" altLang="en-US" sz="2400" dirty="0" err="1">
                <a:ea typeface="宋体" panose="02010600030101010101" pitchFamily="2" charset="-122"/>
              </a:rPr>
              <a:t>SplitToSquare</a:t>
            </a:r>
            <a:endParaRPr lang="en-US" altLang="en-US" sz="2400" dirty="0">
              <a:ea typeface="宋体" panose="02010600030101010101" pitchFamily="2" charset="-122"/>
            </a:endParaRP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Multi-parameter CABAC engine is used to support coefficient group smaller than 4x4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Tools are turned off by </a:t>
            </a:r>
            <a:r>
              <a:rPr lang="en-US" altLang="en-US" sz="2800" dirty="0" err="1">
                <a:ea typeface="宋体" panose="02010600030101010101" pitchFamily="2" charset="-122"/>
              </a:rPr>
              <a:t>cfg</a:t>
            </a:r>
            <a:r>
              <a:rPr lang="en-US" altLang="en-US" sz="2800" dirty="0">
                <a:ea typeface="宋体" panose="02010600030101010101" pitchFamily="2" charset="-122"/>
              </a:rPr>
              <a:t> options except multi-parameter CABAC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AA92-86DC-4E16-9D89-FB6DAE822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ED17-A918-4A9C-8EFD-63BA65126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/>
          <a:lstStyle/>
          <a:p>
            <a:r>
              <a:rPr lang="en-US" sz="2800" dirty="0"/>
              <a:t>Coding performance over constraint set 1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Coding performance over constraint set 2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Multi-parameter CABAC was reportedly bring 1.2% gain in random access [JVET-B0022]</a:t>
            </a:r>
          </a:p>
          <a:p>
            <a:r>
              <a:rPr lang="en-US" sz="2800" dirty="0"/>
              <a:t>Over 12% coding gain can be achieved by structure only method for random access</a:t>
            </a:r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207D89-2F75-4578-AAB0-90BDECD2C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308098"/>
              </p:ext>
            </p:extLst>
          </p:nvPr>
        </p:nvGraphicFramePr>
        <p:xfrm>
          <a:off x="2123728" y="2105620"/>
          <a:ext cx="440690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54112054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558992086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3300704785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1574765439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2608505821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27574591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HM-16.6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716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9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UHD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2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386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(Ref)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67149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44B5FB4-5E62-4C65-80CD-24278F55B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188669"/>
              </p:ext>
            </p:extLst>
          </p:nvPr>
        </p:nvGraphicFramePr>
        <p:xfrm>
          <a:off x="2123728" y="3645024"/>
          <a:ext cx="4406900" cy="6477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806724349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301396909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2378811399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1254392518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2071150648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34375914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HM-16.6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412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461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-37.43%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92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(Ref)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-37.43%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124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602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sz="2400" dirty="0"/>
              <a:t>Coding performance of structure only is reported in this contribution</a:t>
            </a:r>
          </a:p>
          <a:p>
            <a:r>
              <a:rPr lang="en-US" sz="2400" dirty="0"/>
              <a:t>Significant rate reduction is observed by structure </a:t>
            </a:r>
            <a:r>
              <a:rPr lang="en-US" sz="2400"/>
              <a:t>only methods</a:t>
            </a:r>
            <a:endParaRPr lang="en-US" sz="2400" dirty="0"/>
          </a:p>
          <a:p>
            <a:r>
              <a:rPr lang="en-US" sz="2400" dirty="0"/>
              <a:t>It is proposed to include structure tools into test model</a:t>
            </a: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8303</TotalTime>
  <Words>229</Words>
  <Application>Microsoft Office PowerPoint</Application>
  <PresentationFormat>On-screen Show (4:3)</PresentationFormat>
  <Paragraphs>67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Office 主题</vt:lpstr>
      <vt:lpstr>Coding performance of Tencent’s structure only scheme (JVET-J0049)</vt:lpstr>
      <vt:lpstr>Introduction</vt:lpstr>
      <vt:lpstr>Simulation Results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Xiang Li</cp:lastModifiedBy>
  <cp:revision>130</cp:revision>
  <dcterms:created xsi:type="dcterms:W3CDTF">2010-10-25T03:40:34Z</dcterms:created>
  <dcterms:modified xsi:type="dcterms:W3CDTF">2018-04-14T16:01:41Z</dcterms:modified>
</cp:coreProperties>
</file>