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84" r:id="rId4"/>
    <p:sldId id="279" r:id="rId5"/>
    <p:sldId id="281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85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2018/4/13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JVET-J0048: Non-Square CTU </a:t>
            </a:r>
            <a:br>
              <a:rPr lang="en-CA" b="1" dirty="0"/>
            </a:br>
            <a:r>
              <a:rPr lang="en-CA" b="1" dirty="0"/>
              <a:t>on top of JVET-J0021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X. Li, X. Zhao, X. Xu,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/04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In some cases, non-square CTU may be preferred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Frame threading (encoding multiple frames simultaneously) in x265 is related to the number of CTU rows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In some implementations, CTU rows are buffered in cache and CTU height affects the total memory/cache size of the CTU rows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Quad-tree split always leads to rectangular CUs if CTU is rectangular, which is not efficient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00E0C-08AA-49FB-9B1E-5C89CECE7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C54FF-D297-46C1-ABEA-B757292D3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</a:t>
            </a:r>
            <a:r>
              <a:rPr lang="en-US" dirty="0" err="1"/>
              <a:t>SplitToSquare</a:t>
            </a:r>
            <a:r>
              <a:rPr lang="en-US" dirty="0"/>
              <a:t> to replace quad-tree split if non-square CTU is supported</a:t>
            </a:r>
          </a:p>
          <a:p>
            <a:pPr lvl="1"/>
            <a:r>
              <a:rPr lang="en-US" dirty="0" err="1"/>
              <a:t>SplitToSquare</a:t>
            </a:r>
            <a:r>
              <a:rPr lang="en-US" dirty="0"/>
              <a:t>: split a block into largest same-size square sub-blocks, e.g., 128x32 is split into four 32x32 blocks</a:t>
            </a:r>
          </a:p>
          <a:p>
            <a:pPr lvl="1"/>
            <a:r>
              <a:rPr lang="en-US" dirty="0" err="1"/>
              <a:t>SplitToSquare</a:t>
            </a:r>
            <a:r>
              <a:rPr lang="en-US" dirty="0"/>
              <a:t> and Quad-tree split lead to the same splitting results if the input CU is square</a:t>
            </a:r>
          </a:p>
          <a:p>
            <a:pPr lvl="1"/>
            <a:r>
              <a:rPr lang="en-US" dirty="0"/>
              <a:t>Much more efficient than quad-tree split for non-square CTU</a:t>
            </a:r>
          </a:p>
        </p:txBody>
      </p:sp>
    </p:spTree>
    <p:extLst>
      <p:ext uri="{BB962C8B-B14F-4D97-AF65-F5344CB8AC3E}">
        <p14:creationId xmlns:p14="http://schemas.microsoft.com/office/powerpoint/2010/main" val="528150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9AA92-86DC-4E16-9D89-FB6DAE822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ED17-A918-4A9C-8EFD-63BA65126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en-US" sz="2800" dirty="0"/>
              <a:t>On top of JVET-J0021, QT+BT+TT</a:t>
            </a:r>
          </a:p>
          <a:p>
            <a:r>
              <a:rPr lang="en-US" sz="2800" dirty="0"/>
              <a:t>Test1, 512x128 CTU with </a:t>
            </a:r>
            <a:r>
              <a:rPr lang="en-US" sz="2800" dirty="0" err="1"/>
              <a:t>SplitToSquare</a:t>
            </a:r>
            <a:r>
              <a:rPr lang="en-US" sz="2800" dirty="0"/>
              <a:t> vs 256X256 CTU</a:t>
            </a:r>
          </a:p>
          <a:p>
            <a:pPr lvl="1"/>
            <a:r>
              <a:rPr lang="en-US" sz="2400" dirty="0"/>
              <a:t>No 512-point transform</a:t>
            </a:r>
          </a:p>
          <a:p>
            <a:pPr lvl="1"/>
            <a:r>
              <a:rPr lang="en-US" sz="2400" dirty="0"/>
              <a:t>Comparable coding efficiency to 256x256 CTU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r>
              <a:rPr lang="en-US" sz="2800" dirty="0"/>
              <a:t>Test2, 512x128 CTU without </a:t>
            </a:r>
            <a:r>
              <a:rPr lang="en-US" sz="2800" dirty="0" err="1"/>
              <a:t>SplitToSquare</a:t>
            </a:r>
            <a:r>
              <a:rPr lang="en-US" sz="2800" dirty="0"/>
              <a:t> vs 256X256 CTU</a:t>
            </a:r>
          </a:p>
          <a:p>
            <a:pPr lvl="1"/>
            <a:r>
              <a:rPr lang="en-US" sz="2400" dirty="0" err="1"/>
              <a:t>SplitToSquare</a:t>
            </a:r>
            <a:r>
              <a:rPr lang="en-US" sz="2400" dirty="0"/>
              <a:t> is more efficient than quad-tree for rectangular CTU</a:t>
            </a:r>
          </a:p>
          <a:p>
            <a:endParaRPr lang="en-US" sz="2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81AF09D-2306-4B82-B8E3-C542D281A0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651109"/>
              </p:ext>
            </p:extLst>
          </p:nvPr>
        </p:nvGraphicFramePr>
        <p:xfrm>
          <a:off x="2195736" y="3501008"/>
          <a:ext cx="4406900" cy="6477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2548875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30457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571420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106000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343007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0579587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278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UHD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6573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00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(Ref)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71604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6EA7104-80D2-475A-9D78-7FB22A92E1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653479"/>
              </p:ext>
            </p:extLst>
          </p:nvPr>
        </p:nvGraphicFramePr>
        <p:xfrm>
          <a:off x="2195736" y="6021288"/>
          <a:ext cx="4406900" cy="6477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2682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773756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14214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3892932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2339514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93292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990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UHD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067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816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(Ref)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6.18%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01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602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CFFDD-4BC0-4F27-8277-06D8AE093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284CB-D233-4395-AD05-91662BE64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sz="2400" dirty="0" err="1"/>
              <a:t>SplitToSquare</a:t>
            </a:r>
            <a:r>
              <a:rPr lang="en-US" sz="2400" dirty="0"/>
              <a:t> is a more general splitting method than quad-tree split</a:t>
            </a:r>
          </a:p>
          <a:p>
            <a:pPr lvl="1"/>
            <a:r>
              <a:rPr lang="en-US" sz="2000" dirty="0"/>
              <a:t>For rectangular CTU, </a:t>
            </a:r>
            <a:r>
              <a:rPr lang="en-US" sz="2000" dirty="0" err="1"/>
              <a:t>SplitToSquare</a:t>
            </a:r>
            <a:r>
              <a:rPr lang="en-US" sz="2000" dirty="0"/>
              <a:t> is more efficient than quad-tree split</a:t>
            </a:r>
          </a:p>
          <a:p>
            <a:pPr lvl="1"/>
            <a:r>
              <a:rPr lang="en-US" sz="2000" dirty="0"/>
              <a:t>For square CTU, </a:t>
            </a:r>
            <a:r>
              <a:rPr lang="en-US" sz="2000" dirty="0" err="1"/>
              <a:t>SplitToSquare</a:t>
            </a:r>
            <a:r>
              <a:rPr lang="en-US" sz="2000" dirty="0"/>
              <a:t> is the same as quad-tree split</a:t>
            </a:r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7596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8306</TotalTime>
  <Words>315</Words>
  <Application>Microsoft Office PowerPoint</Application>
  <PresentationFormat>On-screen Show (4:3)</PresentationFormat>
  <Paragraphs>74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Office 主题</vt:lpstr>
      <vt:lpstr>JVET-J0048: Non-Square CTU  on top of JVET-J0021</vt:lpstr>
      <vt:lpstr>Introduction</vt:lpstr>
      <vt:lpstr>Proposed Method</vt:lpstr>
      <vt:lpstr>Simulation Results</vt:lpstr>
      <vt:lpstr>Conclusions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Xiang Li</cp:lastModifiedBy>
  <cp:revision>130</cp:revision>
  <dcterms:created xsi:type="dcterms:W3CDTF">2010-10-25T03:40:34Z</dcterms:created>
  <dcterms:modified xsi:type="dcterms:W3CDTF">2018-04-14T04:57:43Z</dcterms:modified>
</cp:coreProperties>
</file>