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5"/>
  </p:sldMasterIdLst>
  <p:notesMasterIdLst>
    <p:notesMasterId r:id="rId19"/>
  </p:notesMasterIdLst>
  <p:handoutMasterIdLst>
    <p:handoutMasterId r:id="rId20"/>
  </p:handoutMasterIdLst>
  <p:sldIdLst>
    <p:sldId id="256" r:id="rId6"/>
    <p:sldId id="257" r:id="rId7"/>
    <p:sldId id="258" r:id="rId8"/>
    <p:sldId id="259" r:id="rId9"/>
    <p:sldId id="261" r:id="rId10"/>
    <p:sldId id="262" r:id="rId11"/>
    <p:sldId id="265" r:id="rId12"/>
    <p:sldId id="263" r:id="rId13"/>
    <p:sldId id="266" r:id="rId14"/>
    <p:sldId id="267" r:id="rId15"/>
    <p:sldId id="268" r:id="rId16"/>
    <p:sldId id="264" r:id="rId17"/>
    <p:sldId id="260" r:id="rId18"/>
  </p:sldIdLst>
  <p:sldSz cx="9144000" cy="6858000" type="screen4x3"/>
  <p:notesSz cx="6797675" cy="9926638"/>
  <p:custDataLst>
    <p:tags r:id="rId21"/>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CCFF99"/>
    <a:srgbClr val="99FF99"/>
    <a:srgbClr val="726E4B"/>
    <a:srgbClr val="595959"/>
    <a:srgbClr val="7D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90" autoAdjust="0"/>
    <p:restoredTop sz="89748" autoAdjust="0"/>
  </p:normalViewPr>
  <p:slideViewPr>
    <p:cSldViewPr>
      <p:cViewPr varScale="1">
        <p:scale>
          <a:sx n="95" d="100"/>
          <a:sy n="95" d="100"/>
        </p:scale>
        <p:origin x="-230" y="-82"/>
      </p:cViewPr>
      <p:guideLst>
        <p:guide orient="horz" pos="2160"/>
        <p:guide pos="2880"/>
      </p:guideLst>
    </p:cSldViewPr>
  </p:slideViewPr>
  <p:notesTextViewPr>
    <p:cViewPr>
      <p:scale>
        <a:sx n="3" d="2"/>
        <a:sy n="3" d="2"/>
      </p:scale>
      <p:origin x="0" y="0"/>
    </p:cViewPr>
  </p:notesTextViewPr>
  <p:notesViewPr>
    <p:cSldViewPr showGuides="1">
      <p:cViewPr varScale="1">
        <p:scale>
          <a:sx n="44" d="100"/>
          <a:sy n="44" d="100"/>
        </p:scale>
        <p:origin x="-918" y="-114"/>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r>
              <a:rPr kumimoji="1" lang="en-US" altLang="ja-JP" smtClean="0">
                <a:latin typeface="Segoe UI" panose="020B0502040204020203" pitchFamily="34" charset="0"/>
                <a:ea typeface="Meiryo UI" panose="020B0604030504040204" pitchFamily="50" charset="-128"/>
              </a:rPr>
              <a:t>Socionext Inc.</a:t>
            </a:r>
            <a:endParaRPr kumimoji="1" lang="ja-JP" altLang="en-US">
              <a:latin typeface="Segoe UI" panose="020B0502040204020203" pitchFamily="34" charset="0"/>
              <a:ea typeface="Meiryo UI" panose="020B0604030504040204" pitchFamily="50" charset="-128"/>
            </a:endParaRPr>
          </a:p>
        </p:txBody>
      </p:sp>
      <p:sp>
        <p:nvSpPr>
          <p:cNvPr id="3" name="日付プレースホルダー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B91A4412-0BC1-4550-9870-B6E134EFBE0A}" type="datetimeFigureOut">
              <a:rPr kumimoji="1" lang="ja-JP" altLang="en-US" smtClean="0">
                <a:latin typeface="Segoe UI" panose="020B0502040204020203" pitchFamily="34" charset="0"/>
                <a:ea typeface="Meiryo UI" panose="020B0604030504040204" pitchFamily="50" charset="-128"/>
              </a:rPr>
              <a:t>2018/1/18</a:t>
            </a:fld>
            <a:endParaRPr kumimoji="1" lang="ja-JP" altLang="en-US">
              <a:latin typeface="Segoe UI" panose="020B0502040204020203" pitchFamily="34" charset="0"/>
              <a:ea typeface="Meiryo UI" panose="020B0604030504040204" pitchFamily="50" charset="-128"/>
            </a:endParaRPr>
          </a:p>
        </p:txBody>
      </p:sp>
      <p:sp>
        <p:nvSpPr>
          <p:cNvPr id="4" name="フッター プレースホルダー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r>
              <a:rPr kumimoji="1" lang="en-US" altLang="ja-JP" smtClean="0">
                <a:latin typeface="Segoe UI" panose="020B0502040204020203" pitchFamily="34" charset="0"/>
                <a:ea typeface="Meiryo UI" panose="020B0604030504040204" pitchFamily="50" charset="-128"/>
              </a:rPr>
              <a:t>Copyright 2018</a:t>
            </a:r>
            <a:endParaRPr kumimoji="1" lang="ja-JP" altLang="en-US">
              <a:latin typeface="Segoe UI" panose="020B0502040204020203" pitchFamily="34" charset="0"/>
              <a:ea typeface="Meiryo UI" panose="020B0604030504040204" pitchFamily="50" charset="-128"/>
            </a:endParaRPr>
          </a:p>
        </p:txBody>
      </p:sp>
      <p:sp>
        <p:nvSpPr>
          <p:cNvPr id="5" name="スライド番号プレースホルダー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00F27556-40B8-4A59-8BE1-8AAFEFFE2042}" type="slidenum">
              <a:rPr kumimoji="1" lang="ja-JP" altLang="en-US" smtClean="0">
                <a:latin typeface="Segoe UI" panose="020B0502040204020203" pitchFamily="34" charset="0"/>
                <a:ea typeface="Meiryo UI" panose="020B0604030504040204" pitchFamily="50" charset="-128"/>
              </a:rPr>
              <a:t>‹#›</a:t>
            </a:fld>
            <a:endParaRPr kumimoji="1" lang="ja-JP" altLang="en-US">
              <a:latin typeface="Segoe UI" panose="020B0502040204020203" pitchFamily="34" charset="0"/>
              <a:ea typeface="Meiryo UI" panose="020B0604030504040204" pitchFamily="50" charset="-128"/>
            </a:endParaRPr>
          </a:p>
        </p:txBody>
      </p:sp>
    </p:spTree>
    <p:extLst>
      <p:ext uri="{BB962C8B-B14F-4D97-AF65-F5344CB8AC3E}">
        <p14:creationId xmlns:p14="http://schemas.microsoft.com/office/powerpoint/2010/main" val="516203536"/>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baseline="0">
                <a:latin typeface="Segoe UI" panose="020B0502040204020203" pitchFamily="34" charset="0"/>
                <a:ea typeface="Meiryo UI" panose="020B0604030504040204" pitchFamily="50" charset="-128"/>
                <a:cs typeface="Segoe UI" panose="020B0502040204020203" pitchFamily="34" charset="0"/>
              </a:defRPr>
            </a:lvl1pPr>
          </a:lstStyle>
          <a:p>
            <a:r>
              <a:rPr lang="en-US" altLang="ja-JP" smtClean="0"/>
              <a:t>Socionext Inc.</a:t>
            </a:r>
            <a:endParaRPr lang="ja-JP" altLang="en-US" dirty="0"/>
          </a:p>
        </p:txBody>
      </p:sp>
      <p:sp>
        <p:nvSpPr>
          <p:cNvPr id="3" name="日付プレースホルダー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baseline="0">
                <a:latin typeface="Segoe UI" panose="020B0502040204020203" pitchFamily="34" charset="0"/>
                <a:ea typeface="Meiryo UI" panose="020B0604030504040204" pitchFamily="50" charset="-128"/>
                <a:cs typeface="Segoe UI" panose="020B0502040204020203" pitchFamily="34" charset="0"/>
              </a:defRPr>
            </a:lvl1pPr>
          </a:lstStyle>
          <a:p>
            <a:fld id="{0214FFCE-D8F5-440F-B6E1-A1EB9A4D5516}" type="datetimeFigureOut">
              <a:rPr lang="ja-JP" altLang="en-US" smtClean="0"/>
              <a:pPr/>
              <a:t>2018/1/18</a:t>
            </a:fld>
            <a:endParaRPr lang="ja-JP" altLang="en-US" dirty="0"/>
          </a:p>
        </p:txBody>
      </p:sp>
      <p:sp>
        <p:nvSpPr>
          <p:cNvPr id="4" name="スライド イメージ プレースホルダー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sp>
        <p:nvSpPr>
          <p:cNvPr id="6" name="フッター プレースホルダー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r">
              <a:defRPr sz="1200" baseline="0">
                <a:latin typeface="Segoe UI" panose="020B0502040204020203" pitchFamily="34" charset="0"/>
                <a:ea typeface="Meiryo UI" panose="020B0604030504040204" pitchFamily="50" charset="-128"/>
                <a:cs typeface="Segoe UI" panose="020B0502040204020203" pitchFamily="34" charset="0"/>
              </a:defRPr>
            </a:lvl1pPr>
          </a:lstStyle>
          <a:p>
            <a:r>
              <a:rPr lang="en-US" altLang="ja-JP" smtClean="0"/>
              <a:t>Copyright 2018</a:t>
            </a:r>
            <a:endParaRPr lang="ja-JP" altLang="en-US" dirty="0"/>
          </a:p>
        </p:txBody>
      </p:sp>
      <p:sp>
        <p:nvSpPr>
          <p:cNvPr id="7" name="スライド番号プレースホルダー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baseline="0">
                <a:latin typeface="Segoe UI" panose="020B0502040204020203" pitchFamily="34" charset="0"/>
                <a:ea typeface="Meiryo UI" panose="020B0604030504040204" pitchFamily="50" charset="-128"/>
                <a:cs typeface="Segoe UI" panose="020B0502040204020203" pitchFamily="34" charset="0"/>
              </a:defRPr>
            </a:lvl1pPr>
          </a:lstStyle>
          <a:p>
            <a:fld id="{97ACC4F6-D214-444D-A57D-74F7474AC18C}" type="slidenum">
              <a:rPr lang="ja-JP" altLang="en-US" smtClean="0"/>
              <a:pPr/>
              <a:t>‹#›</a:t>
            </a:fld>
            <a:endParaRPr lang="ja-JP" altLang="en-US" dirty="0"/>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000" y="9681078"/>
            <a:ext cx="1565513" cy="196599"/>
          </a:xfrm>
          <a:prstGeom prst="rect">
            <a:avLst/>
          </a:prstGeom>
        </p:spPr>
      </p:pic>
    </p:spTree>
    <p:extLst>
      <p:ext uri="{BB962C8B-B14F-4D97-AF65-F5344CB8AC3E}">
        <p14:creationId xmlns:p14="http://schemas.microsoft.com/office/powerpoint/2010/main" val="1633677903"/>
      </p:ext>
    </p:extLst>
  </p:cSld>
  <p:clrMap bg1="lt1" tx1="dk1" bg2="lt2" tx2="dk2" accent1="accent1" accent2="accent2" accent3="accent3" accent4="accent4" accent5="accent5" accent6="accent6" hlink="hlink" folHlink="folHlink"/>
  <p:hf dt="0"/>
  <p:notesStyle>
    <a:lvl1pPr marL="0" algn="l" defTabSz="914400" rtl="0" eaLnBrk="1" latinLnBrk="0" hangingPunct="1">
      <a:defRPr kumimoji="1" sz="1200" kern="1200" baseline="0">
        <a:solidFill>
          <a:schemeClr val="tx1"/>
        </a:solidFill>
        <a:latin typeface="Segoe UI" panose="020B0502040204020203" pitchFamily="34" charset="0"/>
        <a:ea typeface="Meiryo UI" panose="020B0604030504040204" pitchFamily="50" charset="-128"/>
        <a:cs typeface="Meiryo UI" panose="020B0604030504040204" pitchFamily="50" charset="-128"/>
      </a:defRPr>
    </a:lvl1pPr>
    <a:lvl2pPr marL="457200" algn="l" defTabSz="914400" rtl="0" eaLnBrk="1" latinLnBrk="0" hangingPunct="1">
      <a:defRPr kumimoji="1" sz="1200" kern="1200" baseline="0">
        <a:solidFill>
          <a:schemeClr val="tx1"/>
        </a:solidFill>
        <a:latin typeface="Segoe UI" panose="020B0502040204020203" pitchFamily="34" charset="0"/>
        <a:ea typeface="Meiryo UI" panose="020B0604030504040204" pitchFamily="50" charset="-128"/>
        <a:cs typeface="Meiryo UI" panose="020B0604030504040204" pitchFamily="50" charset="-128"/>
      </a:defRPr>
    </a:lvl2pPr>
    <a:lvl3pPr marL="914400" algn="l" defTabSz="914400" rtl="0" eaLnBrk="1" latinLnBrk="0" hangingPunct="1">
      <a:defRPr kumimoji="1" sz="1200" kern="1200" baseline="0">
        <a:solidFill>
          <a:schemeClr val="tx1"/>
        </a:solidFill>
        <a:latin typeface="Segoe UI" panose="020B0502040204020203" pitchFamily="34" charset="0"/>
        <a:ea typeface="Meiryo UI" panose="020B0604030504040204" pitchFamily="50" charset="-128"/>
        <a:cs typeface="Meiryo UI" panose="020B0604030504040204" pitchFamily="50" charset="-128"/>
      </a:defRPr>
    </a:lvl3pPr>
    <a:lvl4pPr marL="1371600" algn="l" defTabSz="914400" rtl="0" eaLnBrk="1" latinLnBrk="0" hangingPunct="1">
      <a:defRPr kumimoji="1" sz="1200" kern="1200" baseline="0">
        <a:solidFill>
          <a:schemeClr val="tx1"/>
        </a:solidFill>
        <a:latin typeface="Segoe UI" panose="020B0502040204020203" pitchFamily="34" charset="0"/>
        <a:ea typeface="Meiryo UI" panose="020B0604030504040204" pitchFamily="50" charset="-128"/>
        <a:cs typeface="Meiryo UI" panose="020B0604030504040204" pitchFamily="50" charset="-128"/>
      </a:defRPr>
    </a:lvl4pPr>
    <a:lvl5pPr marL="1828800" algn="l" defTabSz="914400" rtl="0" eaLnBrk="1" latinLnBrk="0" hangingPunct="1">
      <a:defRPr kumimoji="1" sz="1200" kern="1200" baseline="0">
        <a:solidFill>
          <a:schemeClr val="tx1"/>
        </a:solidFill>
        <a:latin typeface="Segoe UI" panose="020B0502040204020203" pitchFamily="34" charset="0"/>
        <a:ea typeface="Meiryo UI" panose="020B0604030504040204" pitchFamily="50" charset="-128"/>
        <a:cs typeface="Meiryo UI" panose="020B0604030504040204" pitchFamily="50" charset="-128"/>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ヘッダー プレースホルダー 3"/>
          <p:cNvSpPr>
            <a:spLocks noGrp="1"/>
          </p:cNvSpPr>
          <p:nvPr>
            <p:ph type="hdr" sz="quarter" idx="10"/>
          </p:nvPr>
        </p:nvSpPr>
        <p:spPr/>
        <p:txBody>
          <a:bodyPr/>
          <a:lstStyle/>
          <a:p>
            <a:r>
              <a:rPr lang="en-US" altLang="ja-JP" smtClean="0"/>
              <a:t>Socionext Inc.</a:t>
            </a:r>
            <a:endParaRPr lang="ja-JP" altLang="en-US" dirty="0"/>
          </a:p>
        </p:txBody>
      </p:sp>
      <p:sp>
        <p:nvSpPr>
          <p:cNvPr id="5" name="フッター プレースホルダー 4"/>
          <p:cNvSpPr>
            <a:spLocks noGrp="1"/>
          </p:cNvSpPr>
          <p:nvPr>
            <p:ph type="ftr" sz="quarter" idx="11"/>
          </p:nvPr>
        </p:nvSpPr>
        <p:spPr/>
        <p:txBody>
          <a:bodyPr/>
          <a:lstStyle/>
          <a:p>
            <a:r>
              <a:rPr lang="en-US" altLang="ja-JP" smtClean="0"/>
              <a:t>Copyright 2018</a:t>
            </a:r>
            <a:endParaRPr lang="ja-JP" altLang="en-US" dirty="0"/>
          </a:p>
        </p:txBody>
      </p:sp>
      <p:sp>
        <p:nvSpPr>
          <p:cNvPr id="6" name="スライド番号プレースホルダー 5"/>
          <p:cNvSpPr>
            <a:spLocks noGrp="1"/>
          </p:cNvSpPr>
          <p:nvPr>
            <p:ph type="sldNum" sz="quarter" idx="12"/>
          </p:nvPr>
        </p:nvSpPr>
        <p:spPr/>
        <p:txBody>
          <a:bodyPr/>
          <a:lstStyle/>
          <a:p>
            <a:fld id="{97ACC4F6-D214-444D-A57D-74F7474AC18C}" type="slidenum">
              <a:rPr lang="ja-JP" altLang="en-US" smtClean="0"/>
              <a:pPr/>
              <a:t>0</a:t>
            </a:fld>
            <a:endParaRPr lang="ja-JP" altLang="en-US" dirty="0"/>
          </a:p>
        </p:txBody>
      </p:sp>
    </p:spTree>
    <p:extLst>
      <p:ext uri="{BB962C8B-B14F-4D97-AF65-F5344CB8AC3E}">
        <p14:creationId xmlns:p14="http://schemas.microsoft.com/office/powerpoint/2010/main" val="545309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ヘッダー プレースホルダー 3"/>
          <p:cNvSpPr>
            <a:spLocks noGrp="1"/>
          </p:cNvSpPr>
          <p:nvPr>
            <p:ph type="hdr" sz="quarter" idx="10"/>
          </p:nvPr>
        </p:nvSpPr>
        <p:spPr/>
        <p:txBody>
          <a:bodyPr/>
          <a:lstStyle/>
          <a:p>
            <a:r>
              <a:rPr lang="en-US" altLang="ja-JP" smtClean="0"/>
              <a:t>Socionext Inc.</a:t>
            </a:r>
            <a:endParaRPr lang="ja-JP" altLang="en-US" dirty="0"/>
          </a:p>
        </p:txBody>
      </p:sp>
      <p:sp>
        <p:nvSpPr>
          <p:cNvPr id="5" name="フッター プレースホルダー 4"/>
          <p:cNvSpPr>
            <a:spLocks noGrp="1"/>
          </p:cNvSpPr>
          <p:nvPr>
            <p:ph type="ftr" sz="quarter" idx="11"/>
          </p:nvPr>
        </p:nvSpPr>
        <p:spPr/>
        <p:txBody>
          <a:bodyPr/>
          <a:lstStyle/>
          <a:p>
            <a:r>
              <a:rPr lang="en-US" altLang="ja-JP" smtClean="0"/>
              <a:t>Copyright 2018</a:t>
            </a:r>
            <a:endParaRPr lang="ja-JP" altLang="en-US" dirty="0"/>
          </a:p>
        </p:txBody>
      </p:sp>
      <p:sp>
        <p:nvSpPr>
          <p:cNvPr id="6" name="スライド番号プレースホルダー 5"/>
          <p:cNvSpPr>
            <a:spLocks noGrp="1"/>
          </p:cNvSpPr>
          <p:nvPr>
            <p:ph type="sldNum" sz="quarter" idx="12"/>
          </p:nvPr>
        </p:nvSpPr>
        <p:spPr/>
        <p:txBody>
          <a:bodyPr/>
          <a:lstStyle/>
          <a:p>
            <a:fld id="{97ACC4F6-D214-444D-A57D-74F7474AC18C}" type="slidenum">
              <a:rPr lang="ja-JP" altLang="en-US" smtClean="0"/>
              <a:pPr/>
              <a:t>2</a:t>
            </a:fld>
            <a:endParaRPr lang="ja-JP" altLang="en-US" dirty="0"/>
          </a:p>
        </p:txBody>
      </p:sp>
    </p:spTree>
    <p:extLst>
      <p:ext uri="{BB962C8B-B14F-4D97-AF65-F5344CB8AC3E}">
        <p14:creationId xmlns:p14="http://schemas.microsoft.com/office/powerpoint/2010/main" val="4014680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lang="en-US" altLang="ja-JP" smtClean="0"/>
              <a:t>Socionext Inc.</a:t>
            </a:r>
            <a:endParaRPr lang="ja-JP" altLang="en-US" dirty="0"/>
          </a:p>
        </p:txBody>
      </p:sp>
      <p:sp>
        <p:nvSpPr>
          <p:cNvPr id="5" name="フッター プレースホルダー 4"/>
          <p:cNvSpPr>
            <a:spLocks noGrp="1"/>
          </p:cNvSpPr>
          <p:nvPr>
            <p:ph type="ftr" sz="quarter" idx="11"/>
          </p:nvPr>
        </p:nvSpPr>
        <p:spPr/>
        <p:txBody>
          <a:bodyPr/>
          <a:lstStyle/>
          <a:p>
            <a:r>
              <a:rPr lang="en-US" altLang="ja-JP" smtClean="0"/>
              <a:t>Copyright 2018</a:t>
            </a:r>
            <a:endParaRPr lang="ja-JP" altLang="en-US" dirty="0"/>
          </a:p>
        </p:txBody>
      </p:sp>
      <p:sp>
        <p:nvSpPr>
          <p:cNvPr id="6" name="スライド番号プレースホルダー 5"/>
          <p:cNvSpPr>
            <a:spLocks noGrp="1"/>
          </p:cNvSpPr>
          <p:nvPr>
            <p:ph type="sldNum" sz="quarter" idx="12"/>
          </p:nvPr>
        </p:nvSpPr>
        <p:spPr/>
        <p:txBody>
          <a:bodyPr/>
          <a:lstStyle/>
          <a:p>
            <a:fld id="{97ACC4F6-D214-444D-A57D-74F7474AC18C}" type="slidenum">
              <a:rPr lang="ja-JP" altLang="en-US" smtClean="0"/>
              <a:pPr/>
              <a:t>10</a:t>
            </a:fld>
            <a:endParaRPr lang="ja-JP" altLang="en-US" dirty="0"/>
          </a:p>
        </p:txBody>
      </p:sp>
    </p:spTree>
    <p:extLst>
      <p:ext uri="{BB962C8B-B14F-4D97-AF65-F5344CB8AC3E}">
        <p14:creationId xmlns:p14="http://schemas.microsoft.com/office/powerpoint/2010/main" val="21151497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
    <p:spTree>
      <p:nvGrpSpPr>
        <p:cNvPr id="1" name=""/>
        <p:cNvGrpSpPr/>
        <p:nvPr/>
      </p:nvGrpSpPr>
      <p:grpSpPr>
        <a:xfrm>
          <a:off x="0" y="0"/>
          <a:ext cx="0" cy="0"/>
          <a:chOff x="0" y="0"/>
          <a:chExt cx="0" cy="0"/>
        </a:xfrm>
      </p:grpSpPr>
      <p:pic>
        <p:nvPicPr>
          <p:cNvPr id="2" name="図 1"/>
          <p:cNvPicPr>
            <a:picLocks noChangeAspect="1"/>
          </p:cNvPicPr>
          <p:nvPr userDrawn="1"/>
        </p:nvPicPr>
        <p:blipFill>
          <a:blip r:embed="rId2"/>
          <a:stretch>
            <a:fillRect/>
          </a:stretch>
        </p:blipFill>
        <p:spPr>
          <a:xfrm>
            <a:off x="0" y="0"/>
            <a:ext cx="9144000" cy="3473081"/>
          </a:xfrm>
          <a:prstGeom prst="rect">
            <a:avLst/>
          </a:prstGeom>
        </p:spPr>
      </p:pic>
      <p:sp>
        <p:nvSpPr>
          <p:cNvPr id="19" name="Rectangle 6"/>
          <p:cNvSpPr>
            <a:spLocks noGrp="1" noChangeArrowheads="1"/>
          </p:cNvSpPr>
          <p:nvPr>
            <p:ph type="ctrTitle" hasCustomPrompt="1"/>
          </p:nvPr>
        </p:nvSpPr>
        <p:spPr bwMode="gray">
          <a:xfrm>
            <a:off x="238073" y="3429000"/>
            <a:ext cx="8640638" cy="1269869"/>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000" b="0" baseline="0">
                <a:solidFill>
                  <a:schemeClr val="tx1"/>
                </a:solidFill>
                <a:latin typeface="Segoe UI" panose="020B0502040204020203" pitchFamily="34" charset="0"/>
                <a:ea typeface="Meiryo UI" panose="020B0604030504040204" pitchFamily="50" charset="-128"/>
                <a:cs typeface="Segoe UI" panose="020B0502040204020203" pitchFamily="34" charset="0"/>
              </a:defRPr>
            </a:lvl1pPr>
          </a:lstStyle>
          <a:p>
            <a:pPr lvl="0"/>
            <a:r>
              <a:rPr lang="ja-JP" altLang="en-US" noProof="0" dirty="0" smtClean="0"/>
              <a:t>マスタ タイトル</a:t>
            </a:r>
            <a:r>
              <a:rPr lang="en-US" altLang="ja-JP" noProof="0" dirty="0" smtClean="0"/>
              <a:t>40pt</a:t>
            </a:r>
            <a:endParaRPr lang="de-DE" altLang="ja-JP" noProof="0" dirty="0" smtClean="0"/>
          </a:p>
        </p:txBody>
      </p:sp>
      <p:sp>
        <p:nvSpPr>
          <p:cNvPr id="20" name="Rectangle 5"/>
          <p:cNvSpPr>
            <a:spLocks noGrp="1" noChangeArrowheads="1"/>
          </p:cNvSpPr>
          <p:nvPr>
            <p:ph type="subTitle" idx="1" hasCustomPrompt="1"/>
          </p:nvPr>
        </p:nvSpPr>
        <p:spPr bwMode="gray">
          <a:xfrm>
            <a:off x="238073" y="4941168"/>
            <a:ext cx="8640638" cy="1415182"/>
          </a:xfrm>
        </p:spPr>
        <p:txBody>
          <a:bodyPr/>
          <a:lstStyle>
            <a:lvl1pPr marL="0" indent="0" algn="l" eaLnBrk="1" hangingPunct="1">
              <a:lnSpc>
                <a:spcPct val="100000"/>
              </a:lnSpc>
              <a:spcBef>
                <a:spcPct val="0"/>
              </a:spcBef>
              <a:spcAft>
                <a:spcPct val="0"/>
              </a:spcAft>
              <a:buFont typeface="Wingdings" pitchFamily="2" charset="2"/>
              <a:buNone/>
              <a:defRPr kumimoji="1" lang="en-US" altLang="ja-JP" sz="2800" b="0" kern="1200" baseline="0" dirty="0" smtClean="0">
                <a:solidFill>
                  <a:schemeClr val="tx1"/>
                </a:solidFill>
                <a:latin typeface="Segoe UI" panose="020B0502040204020203" pitchFamily="34" charset="0"/>
                <a:ea typeface="Meiryo UI" panose="020B0604030504040204" pitchFamily="50" charset="-128"/>
                <a:cs typeface="Meiryo UI" panose="020B0604030504040204" pitchFamily="50" charset="-128"/>
              </a:defRPr>
            </a:lvl1pPr>
          </a:lstStyle>
          <a:p>
            <a:pPr algn="l" eaLnBrk="1" hangingPunct="1"/>
            <a:r>
              <a:rPr lang="ja-JP" altLang="en-US" dirty="0" smtClean="0">
                <a:solidFill>
                  <a:schemeClr val="tx1"/>
                </a:solidFill>
              </a:rPr>
              <a:t>サブタイトル</a:t>
            </a:r>
            <a:r>
              <a:rPr lang="en-US" altLang="ja-JP" dirty="0" smtClean="0">
                <a:solidFill>
                  <a:schemeClr val="tx1"/>
                </a:solidFill>
              </a:rPr>
              <a:t>28pt</a:t>
            </a:r>
          </a:p>
          <a:p>
            <a:pPr algn="l" eaLnBrk="1" hangingPunct="1"/>
            <a:endParaRPr lang="en-US" altLang="ja-JP" dirty="0" smtClean="0">
              <a:solidFill>
                <a:schemeClr val="tx1"/>
              </a:solidFill>
            </a:endParaRPr>
          </a:p>
          <a:p>
            <a:pPr algn="l" eaLnBrk="1" hangingPunct="1"/>
            <a:endParaRPr lang="en-US" altLang="ja-JP" dirty="0" smtClean="0">
              <a:solidFill>
                <a:schemeClr val="tx1"/>
              </a:solidFill>
            </a:endParaRPr>
          </a:p>
        </p:txBody>
      </p:sp>
      <p:sp>
        <p:nvSpPr>
          <p:cNvPr id="16" name="Rectangle 3"/>
          <p:cNvSpPr>
            <a:spLocks noGrp="1" noChangeArrowheads="1"/>
          </p:cNvSpPr>
          <p:nvPr>
            <p:ph type="ftr" sz="quarter" idx="3"/>
          </p:nvPr>
        </p:nvSpPr>
        <p:spPr bwMode="auto">
          <a:xfrm>
            <a:off x="28512" y="6573600"/>
            <a:ext cx="1951200" cy="268287"/>
          </a:xfrm>
          <a:prstGeom prst="rect">
            <a:avLst/>
          </a:prstGeom>
          <a:ln/>
        </p:spPr>
        <p:txBody>
          <a:bodyPr/>
          <a:lstStyle>
            <a:lvl1pPr>
              <a:defRPr kumimoji="0" lang="en-US" altLang="ja-JP" sz="1500" kern="1200" dirty="0" smtClean="0">
                <a:solidFill>
                  <a:schemeClr val="tx1">
                    <a:lumMod val="65000"/>
                    <a:lumOff val="35000"/>
                  </a:schemeClr>
                </a:solidFill>
                <a:latin typeface="Segoe UI" pitchFamily="34" charset="0"/>
                <a:ea typeface="Meiryo UI" pitchFamily="50" charset="-128"/>
                <a:cs typeface="Segoe UI" pitchFamily="34" charset="0"/>
              </a:defRPr>
            </a:lvl1pPr>
          </a:lstStyle>
          <a:p>
            <a:r>
              <a:rPr lang="en-US" dirty="0" smtClean="0"/>
              <a:t>Copyright 2018</a:t>
            </a:r>
            <a:endParaRPr lang="en-US" dirty="0"/>
          </a:p>
        </p:txBody>
      </p:sp>
    </p:spTree>
    <p:extLst>
      <p:ext uri="{BB962C8B-B14F-4D97-AF65-F5344CB8AC3E}">
        <p14:creationId xmlns:p14="http://schemas.microsoft.com/office/powerpoint/2010/main" val="30444245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中表紙_タイトル スライド">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a:stretch>
            <a:fillRect/>
          </a:stretch>
        </p:blipFill>
        <p:spPr>
          <a:xfrm>
            <a:off x="64" y="0"/>
            <a:ext cx="9144000" cy="2280000"/>
          </a:xfrm>
          <a:prstGeom prst="rect">
            <a:avLst/>
          </a:prstGeom>
        </p:spPr>
      </p:pic>
      <p:pic>
        <p:nvPicPr>
          <p:cNvPr id="11" name="図 10"/>
          <p:cNvPicPr>
            <a:picLocks noChangeAspect="1"/>
          </p:cNvPicPr>
          <p:nvPr userDrawn="1"/>
        </p:nvPicPr>
        <p:blipFill>
          <a:blip r:embed="rId3"/>
          <a:stretch>
            <a:fillRect/>
          </a:stretch>
        </p:blipFill>
        <p:spPr>
          <a:xfrm>
            <a:off x="6768482" y="6541200"/>
            <a:ext cx="2196006" cy="308640"/>
          </a:xfrm>
          <a:prstGeom prst="rect">
            <a:avLst/>
          </a:prstGeom>
        </p:spPr>
      </p:pic>
      <p:sp>
        <p:nvSpPr>
          <p:cNvPr id="21" name="Rectangle 6"/>
          <p:cNvSpPr>
            <a:spLocks noGrp="1" noChangeArrowheads="1"/>
          </p:cNvSpPr>
          <p:nvPr>
            <p:ph type="ctrTitle" hasCustomPrompt="1"/>
          </p:nvPr>
        </p:nvSpPr>
        <p:spPr bwMode="gray">
          <a:xfrm>
            <a:off x="323850" y="1989000"/>
            <a:ext cx="8568630" cy="14400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000">
                <a:solidFill>
                  <a:schemeClr val="tx1"/>
                </a:solidFill>
              </a:defRPr>
            </a:lvl1pPr>
          </a:lstStyle>
          <a:p>
            <a:pPr lvl="0"/>
            <a:r>
              <a:rPr lang="ja-JP" altLang="en-US" noProof="0" dirty="0" smtClean="0"/>
              <a:t>マスタータイトルの書式設定</a:t>
            </a:r>
            <a:endParaRPr lang="de-DE" altLang="ja-JP" noProof="0" dirty="0" smtClean="0"/>
          </a:p>
        </p:txBody>
      </p:sp>
      <p:sp>
        <p:nvSpPr>
          <p:cNvPr id="22" name="Rectangle 5"/>
          <p:cNvSpPr>
            <a:spLocks noGrp="1" noChangeArrowheads="1"/>
          </p:cNvSpPr>
          <p:nvPr>
            <p:ph type="subTitle" idx="1" hasCustomPrompt="1"/>
          </p:nvPr>
        </p:nvSpPr>
        <p:spPr bwMode="gray">
          <a:xfrm>
            <a:off x="323850" y="3697200"/>
            <a:ext cx="8568630" cy="2595600"/>
          </a:xfrm>
        </p:spPr>
        <p:txBody>
          <a:bodyPr/>
          <a:lstStyle>
            <a:lvl1pPr marL="304800" marR="0" indent="-304800" algn="l" defTabSz="457200" rtl="0" eaLnBrk="1" fontAlgn="base" latinLnBrk="0" hangingPunct="1">
              <a:lnSpc>
                <a:spcPct val="100000"/>
              </a:lnSpc>
              <a:spcBef>
                <a:spcPct val="10000"/>
              </a:spcBef>
              <a:spcAft>
                <a:spcPct val="10000"/>
              </a:spcAft>
              <a:buClr>
                <a:srgbClr val="A6A6A6"/>
              </a:buClr>
              <a:buSzTx/>
              <a:buFont typeface="Wingdings" pitchFamily="2" charset="2"/>
              <a:buChar char="n"/>
              <a:tabLst/>
              <a:defRPr sz="2800" baseline="0">
                <a:latin typeface="Segoe UI" panose="020B0502040204020203" pitchFamily="34" charset="0"/>
                <a:ea typeface="Meiryo UI" panose="020B0604030504040204" pitchFamily="50" charset="-128"/>
              </a:defRPr>
            </a:lvl1pPr>
          </a:lstStyle>
          <a:p>
            <a:pPr lvl="0"/>
            <a:r>
              <a:rPr lang="ja-JP" altLang="en-US" noProof="0" dirty="0" smtClean="0"/>
              <a:t>マスタ サブタイトルの書式設定</a:t>
            </a:r>
            <a:endParaRPr lang="en-US" altLang="ja-JP" noProof="0" dirty="0" smtClean="0"/>
          </a:p>
          <a:p>
            <a:pPr lvl="0"/>
            <a:endParaRPr kumimoji="1" lang="en-US" altLang="ja-JP" sz="2400" b="0" i="0" u="none" strike="noStrike" kern="0" cap="none" spc="0" normalizeH="0" baseline="0" noProof="0" dirty="0" smtClean="0">
              <a:ln>
                <a:noFill/>
              </a:ln>
              <a:solidFill>
                <a:srgbClr val="000000"/>
              </a:solidFill>
              <a:effectLst/>
              <a:uLnTx/>
              <a:uFillTx/>
              <a:latin typeface="+mn-lt"/>
              <a:ea typeface="+mn-ea"/>
              <a:cs typeface="+mn-cs"/>
            </a:endParaRPr>
          </a:p>
          <a:p>
            <a:pPr lvl="0"/>
            <a:endParaRPr kumimoji="1" lang="en-US" altLang="ja-JP" sz="2400" b="0" i="0" u="none" strike="noStrike" kern="0" cap="none" spc="0" normalizeH="0" baseline="0" noProof="0" dirty="0" smtClean="0">
              <a:ln>
                <a:noFill/>
              </a:ln>
              <a:solidFill>
                <a:srgbClr val="000000"/>
              </a:solidFill>
              <a:effectLst/>
              <a:uLnTx/>
              <a:uFillTx/>
              <a:latin typeface="+mn-lt"/>
              <a:ea typeface="+mn-ea"/>
              <a:cs typeface="+mn-cs"/>
            </a:endParaRPr>
          </a:p>
          <a:p>
            <a:pPr lvl="0"/>
            <a:endParaRPr kumimoji="1" lang="en-US" altLang="ja-JP" sz="2400" b="0" i="0" u="none" strike="noStrike" kern="0" cap="none" spc="0" normalizeH="0" baseline="0" noProof="0" dirty="0" smtClean="0">
              <a:ln>
                <a:noFill/>
              </a:ln>
              <a:solidFill>
                <a:srgbClr val="000000"/>
              </a:solidFill>
              <a:effectLst/>
              <a:uLnTx/>
              <a:uFillTx/>
              <a:latin typeface="+mn-lt"/>
              <a:ea typeface="+mn-ea"/>
              <a:cs typeface="+mn-cs"/>
            </a:endParaRPr>
          </a:p>
          <a:p>
            <a:pPr lvl="0"/>
            <a:endParaRPr kumimoji="1" lang="de-DE" altLang="ja-JP" sz="2400" b="0" i="0" u="none" strike="noStrike" kern="0" cap="none" spc="0" normalizeH="0" baseline="0" noProof="0" dirty="0">
              <a:ln>
                <a:noFill/>
              </a:ln>
              <a:solidFill>
                <a:srgbClr val="000000"/>
              </a:solidFill>
              <a:effectLst/>
              <a:uLnTx/>
              <a:uFillTx/>
              <a:latin typeface="+mn-lt"/>
              <a:ea typeface="+mn-ea"/>
              <a:cs typeface="+mn-cs"/>
            </a:endParaRPr>
          </a:p>
        </p:txBody>
      </p:sp>
      <p:sp>
        <p:nvSpPr>
          <p:cNvPr id="18" name="Rectangle 29"/>
          <p:cNvSpPr txBox="1">
            <a:spLocks noChangeArrowheads="1"/>
          </p:cNvSpPr>
          <p:nvPr userDrawn="1"/>
        </p:nvSpPr>
        <p:spPr bwMode="auto">
          <a:xfrm>
            <a:off x="4302125" y="6562800"/>
            <a:ext cx="539750" cy="304946"/>
          </a:xfrm>
          <a:prstGeom prst="rect">
            <a:avLst/>
          </a:prstGeom>
          <a:noFill/>
          <a:ln>
            <a:noFill/>
          </a:ln>
          <a:effectLst/>
          <a:extLst/>
        </p:spPr>
        <p:txBody>
          <a:bodyPr vert="horz" wrap="square" lIns="0" tIns="0" rIns="0" bIns="0" numCol="1" anchor="ctr" anchorCtr="0" compatLnSpc="1">
            <a:prstTxWarp prst="textNoShape">
              <a:avLst/>
            </a:prstTxWarp>
          </a:bodyPr>
          <a:lstStyle>
            <a:defPPr>
              <a:defRPr lang="ja-JP"/>
            </a:defPPr>
            <a:lvl1pPr algn="ctr" rtl="0" fontAlgn="base">
              <a:spcBef>
                <a:spcPct val="0"/>
              </a:spcBef>
              <a:spcAft>
                <a:spcPct val="0"/>
              </a:spcAft>
              <a:defRPr kumimoji="0" lang="de-DE" altLang="ja-JP" sz="1500" b="0" kern="1200" smtClean="0">
                <a:solidFill>
                  <a:schemeClr val="bg1">
                    <a:lumMod val="50000"/>
                  </a:schemeClr>
                </a:solidFill>
                <a:latin typeface="+mn-lt"/>
                <a:ea typeface="ＭＳ Ｐゴシック" pitchFamily="50" charset="-128"/>
                <a:cs typeface="+mn-cs"/>
              </a:defRPr>
            </a:lvl1pPr>
            <a:lvl2pPr marL="4572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2pPr>
            <a:lvl3pPr marL="9144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3pPr>
            <a:lvl4pPr marL="13716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4pPr>
            <a:lvl5pPr marL="18288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5pPr>
            <a:lvl6pPr marL="22860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6pPr>
            <a:lvl7pPr marL="27432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7pPr>
            <a:lvl8pPr marL="32004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8pPr>
            <a:lvl9pPr marL="36576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9pPr>
          </a:lstStyle>
          <a:p>
            <a:fld id="{E5C4FF1C-8F5E-4BC8-BCAF-207649A9C157}" type="slidenum">
              <a:rPr lang="en-US" smtClean="0">
                <a:solidFill>
                  <a:schemeClr val="tx1">
                    <a:lumMod val="65000"/>
                    <a:lumOff val="35000"/>
                  </a:schemeClr>
                </a:solidFill>
                <a:latin typeface="Segoe UI"/>
                <a:cs typeface="Arial"/>
              </a:rPr>
              <a:pPr/>
              <a:t>‹#›</a:t>
            </a:fld>
            <a:endParaRPr lang="ja-JP" altLang="en-US" dirty="0">
              <a:solidFill>
                <a:schemeClr val="tx1">
                  <a:lumMod val="65000"/>
                  <a:lumOff val="35000"/>
                </a:schemeClr>
              </a:solidFill>
              <a:latin typeface="Segoe UI"/>
              <a:cs typeface="Arial"/>
            </a:endParaRPr>
          </a:p>
        </p:txBody>
      </p:sp>
      <p:sp>
        <p:nvSpPr>
          <p:cNvPr id="19" name="Line 4"/>
          <p:cNvSpPr>
            <a:spLocks noChangeShapeType="1"/>
          </p:cNvSpPr>
          <p:nvPr userDrawn="1"/>
        </p:nvSpPr>
        <p:spPr bwMode="gray">
          <a:xfrm>
            <a:off x="153634" y="6553054"/>
            <a:ext cx="8855968"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ctr">
              <a:spcBef>
                <a:spcPct val="0"/>
              </a:spcBef>
              <a:spcAft>
                <a:spcPct val="0"/>
              </a:spcAft>
            </a:pPr>
            <a:endParaRPr lang="ja-JP" altLang="en-US">
              <a:solidFill>
                <a:srgbClr val="000000"/>
              </a:solidFill>
              <a:latin typeface="ＭＳ Ｐゴシック" pitchFamily="50" charset="-128"/>
              <a:cs typeface="Arial"/>
            </a:endParaRPr>
          </a:p>
        </p:txBody>
      </p:sp>
      <p:sp>
        <p:nvSpPr>
          <p:cNvPr id="20" name="Rectangle 3"/>
          <p:cNvSpPr>
            <a:spLocks noGrp="1" noChangeArrowheads="1"/>
          </p:cNvSpPr>
          <p:nvPr>
            <p:ph type="ftr" sz="quarter" idx="3"/>
          </p:nvPr>
        </p:nvSpPr>
        <p:spPr bwMode="auto">
          <a:xfrm>
            <a:off x="28512" y="6573600"/>
            <a:ext cx="1951200" cy="268287"/>
          </a:xfrm>
          <a:prstGeom prst="rect">
            <a:avLst/>
          </a:prstGeom>
          <a:ln/>
        </p:spPr>
        <p:txBody>
          <a:bodyPr/>
          <a:lstStyle>
            <a:lvl1pPr>
              <a:defRPr kumimoji="0" lang="en-US" altLang="ja-JP" sz="1500" kern="1200" dirty="0" smtClean="0">
                <a:solidFill>
                  <a:schemeClr val="tx1">
                    <a:lumMod val="65000"/>
                    <a:lumOff val="35000"/>
                  </a:schemeClr>
                </a:solidFill>
                <a:latin typeface="Segoe UI" pitchFamily="34" charset="0"/>
                <a:ea typeface="Meiryo UI" pitchFamily="50" charset="-128"/>
                <a:cs typeface="Segoe UI" pitchFamily="34" charset="0"/>
              </a:defRPr>
            </a:lvl1pPr>
          </a:lstStyle>
          <a:p>
            <a:r>
              <a:rPr lang="en-US" dirty="0" smtClean="0"/>
              <a:t>Copyright 2018</a:t>
            </a:r>
            <a:endParaRPr lang="en-US" dirty="0"/>
          </a:p>
        </p:txBody>
      </p:sp>
    </p:spTree>
    <p:extLst>
      <p:ext uri="{BB962C8B-B14F-4D97-AF65-F5344CB8AC3E}">
        <p14:creationId xmlns:p14="http://schemas.microsoft.com/office/powerpoint/2010/main" val="427876234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0" name="コンテンツ プレースホルダー 2"/>
          <p:cNvSpPr>
            <a:spLocks noGrp="1"/>
          </p:cNvSpPr>
          <p:nvPr>
            <p:ph idx="1" hasCustomPrompt="1"/>
          </p:nvPr>
        </p:nvSpPr>
        <p:spPr bwMode="gray">
          <a:xfrm>
            <a:off x="168275" y="764704"/>
            <a:ext cx="8786813" cy="4464496"/>
          </a:xfrm>
        </p:spPr>
        <p:txBody>
          <a:bodyPr/>
          <a:lstStyle>
            <a:lvl1pPr>
              <a:defRPr lang="en-US" altLang="ja-JP" sz="3200" b="0" baseline="0" dirty="0">
                <a:latin typeface="Segoe UI" panose="020B0502040204020203" pitchFamily="34" charset="0"/>
                <a:ea typeface="Meiryo UI" panose="020B0604030504040204" pitchFamily="50" charset="-128"/>
                <a:cs typeface="Meiryo UI" panose="020B0604030504040204" pitchFamily="50" charset="-128"/>
              </a:defRPr>
            </a:lvl1pPr>
            <a:lvl2pPr marL="712788" indent="-268288">
              <a:lnSpc>
                <a:spcPct val="100000"/>
              </a:lnSpc>
              <a:spcBef>
                <a:spcPts val="0"/>
              </a:spcBef>
              <a:buClrTx/>
              <a:buFont typeface="Arial" panose="020B0604020202020204" pitchFamily="34" charset="0"/>
              <a:buChar char="•"/>
              <a:defRPr/>
            </a:lvl2pPr>
            <a:lvl3pPr marL="1169988" indent="-457200">
              <a:lnSpc>
                <a:spcPct val="100000"/>
              </a:lnSpc>
              <a:spcBef>
                <a:spcPts val="200"/>
              </a:spcBef>
              <a:buClrTx/>
              <a:buFont typeface="+mj-lt"/>
              <a:buAutoNum type="arabicPeriod"/>
              <a:defRPr sz="2800">
                <a:latin typeface="Meiryo UI" panose="020B0604030504040204" pitchFamily="50" charset="-128"/>
                <a:ea typeface="Meiryo UI" panose="020B0604030504040204" pitchFamily="50" charset="-128"/>
                <a:cs typeface="Meiryo UI" panose="020B0604030504040204" pitchFamily="50" charset="-128"/>
              </a:defRPr>
            </a:lvl3pPr>
            <a:lvl4pPr marL="1169988" indent="0">
              <a:lnSpc>
                <a:spcPct val="100000"/>
              </a:lnSpc>
              <a:spcBef>
                <a:spcPts val="0"/>
              </a:spcBef>
              <a:spcAft>
                <a:spcPts val="0"/>
              </a:spcAft>
              <a:buFont typeface="+mj-lt"/>
              <a:buNone/>
              <a:defRPr kumimoji="1" lang="en-US" altLang="ja-JP" sz="2800" dirty="0" smtClean="0">
                <a:solidFill>
                  <a:srgbClr val="000000"/>
                </a:solidFill>
                <a:latin typeface="Meiryo UI" panose="020B0604030504040204" pitchFamily="50" charset="-128"/>
                <a:ea typeface="Meiryo UI" panose="020B0604030504040204" pitchFamily="50" charset="-128"/>
                <a:cs typeface="Meiryo UI" panose="020B0604030504040204" pitchFamily="50" charset="-128"/>
              </a:defRPr>
            </a:lvl4pPr>
          </a:lstStyle>
          <a:p>
            <a:pPr marL="514350" indent="-514350">
              <a:buClrTx/>
              <a:buFont typeface="+mj-lt"/>
              <a:buAutoNum type="arabicPeriod"/>
            </a:pPr>
            <a:r>
              <a:rPr lang="ja-JP" altLang="en-US" sz="2800" b="0" dirty="0" smtClean="0"/>
              <a:t>章タイトル</a:t>
            </a:r>
            <a:endParaRPr lang="en-US" altLang="ja-JP" sz="2800" b="0" dirty="0" smtClean="0"/>
          </a:p>
        </p:txBody>
      </p:sp>
      <p:sp>
        <p:nvSpPr>
          <p:cNvPr id="11" name="Rectangle 7"/>
          <p:cNvSpPr>
            <a:spLocks noGrp="1" noChangeArrowheads="1"/>
          </p:cNvSpPr>
          <p:nvPr>
            <p:ph type="title"/>
          </p:nvPr>
        </p:nvSpPr>
        <p:spPr bwMode="white">
          <a:xfrm>
            <a:off x="169863" y="0"/>
            <a:ext cx="8839739" cy="490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dirty="0" smtClean="0"/>
              <a:t>マスタ タイトルの書式設定</a:t>
            </a:r>
          </a:p>
        </p:txBody>
      </p:sp>
      <p:sp>
        <p:nvSpPr>
          <p:cNvPr id="12" name="Rectangle 3"/>
          <p:cNvSpPr>
            <a:spLocks noGrp="1" noChangeArrowheads="1"/>
          </p:cNvSpPr>
          <p:nvPr>
            <p:ph type="ftr" sz="quarter" idx="3"/>
          </p:nvPr>
        </p:nvSpPr>
        <p:spPr bwMode="auto">
          <a:xfrm>
            <a:off x="35496" y="6573600"/>
            <a:ext cx="1951200" cy="268287"/>
          </a:xfrm>
          <a:prstGeom prst="rect">
            <a:avLst/>
          </a:prstGeom>
          <a:ln/>
        </p:spPr>
        <p:txBody>
          <a:bodyPr/>
          <a:lstStyle>
            <a:lvl1pPr>
              <a:defRPr kumimoji="0" lang="en-US" altLang="ja-JP" sz="1500" kern="1200" dirty="0" smtClean="0">
                <a:solidFill>
                  <a:schemeClr val="tx1">
                    <a:lumMod val="65000"/>
                    <a:lumOff val="35000"/>
                  </a:schemeClr>
                </a:solidFill>
                <a:latin typeface="Segoe UI" pitchFamily="34" charset="0"/>
                <a:ea typeface="Meiryo UI" pitchFamily="50" charset="-128"/>
                <a:cs typeface="Segoe UI" pitchFamily="34" charset="0"/>
              </a:defRPr>
            </a:lvl1pPr>
          </a:lstStyle>
          <a:p>
            <a:r>
              <a:rPr lang="en-US" dirty="0" smtClean="0"/>
              <a:t>Copyright 2018</a:t>
            </a:r>
            <a:endParaRPr lang="en-US" dirty="0"/>
          </a:p>
        </p:txBody>
      </p:sp>
    </p:spTree>
    <p:extLst>
      <p:ext uri="{BB962C8B-B14F-4D97-AF65-F5344CB8AC3E}">
        <p14:creationId xmlns:p14="http://schemas.microsoft.com/office/powerpoint/2010/main" val="38380005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8" name="コンテンツ プレースホルダー 2"/>
          <p:cNvSpPr>
            <a:spLocks noGrp="1"/>
          </p:cNvSpPr>
          <p:nvPr>
            <p:ph idx="1"/>
          </p:nvPr>
        </p:nvSpPr>
        <p:spPr bwMode="gray">
          <a:xfrm>
            <a:off x="168275" y="692696"/>
            <a:ext cx="8786813" cy="4464496"/>
          </a:xfrm>
        </p:spPr>
        <p:txBody>
          <a:bodyPr/>
          <a:lstStyle>
            <a:lvl1pPr>
              <a:buClr>
                <a:srgbClr val="A6A6A6"/>
              </a:buClr>
              <a:defRPr sz="2800" b="0">
                <a:latin typeface="Segoe UI" panose="020B0502040204020203" pitchFamily="34" charset="0"/>
                <a:ea typeface="Meiryo UI" panose="020B0604030504040204" pitchFamily="50" charset="-128"/>
              </a:defRPr>
            </a:lvl1pPr>
            <a:lvl2pPr marL="712788" indent="-268288">
              <a:lnSpc>
                <a:spcPct val="100000"/>
              </a:lnSpc>
              <a:spcBef>
                <a:spcPts val="0"/>
              </a:spcBef>
              <a:buClrTx/>
              <a:buFont typeface="Arial" panose="020B0604020202020204" pitchFamily="34" charset="0"/>
              <a:buChar char="•"/>
              <a:defRPr sz="2400">
                <a:latin typeface="Segoe UI" panose="020B0502040204020203" pitchFamily="34" charset="0"/>
                <a:ea typeface="Meiryo UI" panose="020B0604030504040204" pitchFamily="50" charset="-128"/>
              </a:defRPr>
            </a:lvl2pPr>
            <a:lvl3pPr marL="1076325" indent="-363538">
              <a:lnSpc>
                <a:spcPct val="100000"/>
              </a:lnSpc>
              <a:spcBef>
                <a:spcPts val="200"/>
              </a:spcBef>
              <a:buClrTx/>
              <a:buFont typeface="+mj-lt"/>
              <a:buAutoNum type="arabicPeriod"/>
              <a:defRPr sz="2400">
                <a:latin typeface="Segoe UI" panose="020B0502040204020203" pitchFamily="34" charset="0"/>
                <a:ea typeface="Meiryo UI" panose="020B0604030504040204" pitchFamily="50" charset="-128"/>
                <a:cs typeface="Meiryo UI" panose="020B0604030504040204" pitchFamily="50" charset="-128"/>
              </a:defRPr>
            </a:lvl3pPr>
            <a:lvl4pPr marL="1169988" indent="-93663">
              <a:lnSpc>
                <a:spcPct val="100000"/>
              </a:lnSpc>
              <a:spcBef>
                <a:spcPts val="0"/>
              </a:spcBef>
              <a:spcAft>
                <a:spcPts val="0"/>
              </a:spcAft>
              <a:buFont typeface="+mj-lt"/>
              <a:buNone/>
              <a:defRPr kumimoji="1" lang="en-US" altLang="ja-JP" sz="2400" dirty="0" smtClean="0">
                <a:solidFill>
                  <a:srgbClr val="000000"/>
                </a:solidFill>
                <a:latin typeface="Segoe UI" panose="020B0502040204020203" pitchFamily="34" charset="0"/>
                <a:ea typeface="Meiryo UI" panose="020B0604030504040204" pitchFamily="50" charset="-128"/>
                <a:cs typeface="Meiryo UI" panose="020B0604030504040204" pitchFamily="50" charset="-128"/>
              </a:defRPr>
            </a:lvl4pPr>
          </a:lstStyle>
          <a:p>
            <a:pPr lvl="0"/>
            <a:r>
              <a:rPr lang="ja-JP" altLang="en-US" dirty="0" smtClean="0"/>
              <a:t>マスター テキストの書式設定</a:t>
            </a:r>
          </a:p>
          <a:p>
            <a:pPr lvl="1"/>
            <a:r>
              <a:rPr lang="ja-JP" altLang="en-US" dirty="0" smtClean="0"/>
              <a:t>第</a:t>
            </a:r>
            <a:r>
              <a:rPr lang="en-US" altLang="ja-JP" dirty="0" smtClean="0"/>
              <a:t>2</a:t>
            </a:r>
            <a:r>
              <a:rPr lang="ja-JP" altLang="en-US" dirty="0" smtClean="0"/>
              <a:t>レベル</a:t>
            </a:r>
          </a:p>
          <a:p>
            <a:pPr lvl="2"/>
            <a:r>
              <a:rPr lang="ja-JP" altLang="en-US" dirty="0" smtClean="0"/>
              <a:t>第</a:t>
            </a:r>
            <a:r>
              <a:rPr lang="en-US" altLang="ja-JP" dirty="0" smtClean="0"/>
              <a:t>3</a:t>
            </a:r>
            <a:r>
              <a:rPr lang="ja-JP" altLang="en-US" dirty="0" smtClean="0"/>
              <a:t>レベル</a:t>
            </a:r>
          </a:p>
          <a:p>
            <a:pPr lvl="3"/>
            <a:r>
              <a:rPr lang="ja-JP" altLang="en-US" dirty="0" smtClean="0"/>
              <a:t>第</a:t>
            </a:r>
            <a:r>
              <a:rPr lang="en-US" altLang="ja-JP" dirty="0" smtClean="0"/>
              <a:t>4</a:t>
            </a:r>
            <a:r>
              <a:rPr lang="ja-JP" altLang="en-US" dirty="0" smtClean="0"/>
              <a:t>レベル</a:t>
            </a:r>
            <a:endParaRPr lang="en-US" altLang="ja-JP" dirty="0" smtClean="0"/>
          </a:p>
          <a:p>
            <a:pPr lvl="3"/>
            <a:r>
              <a:rPr lang="ja-JP" altLang="en-US" dirty="0" smtClean="0"/>
              <a:t>第</a:t>
            </a:r>
            <a:r>
              <a:rPr lang="en-US" altLang="ja-JP" dirty="0" smtClean="0"/>
              <a:t>4</a:t>
            </a:r>
            <a:r>
              <a:rPr lang="ja-JP" altLang="en-US" dirty="0" smtClean="0"/>
              <a:t>レベル</a:t>
            </a:r>
            <a:endParaRPr lang="en-US" altLang="ja-JP" dirty="0" smtClean="0"/>
          </a:p>
        </p:txBody>
      </p:sp>
      <p:sp>
        <p:nvSpPr>
          <p:cNvPr id="11" name="Rectangle 7"/>
          <p:cNvSpPr>
            <a:spLocks noGrp="1" noChangeArrowheads="1"/>
          </p:cNvSpPr>
          <p:nvPr>
            <p:ph type="title"/>
          </p:nvPr>
        </p:nvSpPr>
        <p:spPr bwMode="white">
          <a:xfrm>
            <a:off x="169863" y="0"/>
            <a:ext cx="8839739" cy="490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dirty="0" smtClean="0"/>
              <a:t>マスタ タイトルの書式設定</a:t>
            </a:r>
          </a:p>
        </p:txBody>
      </p:sp>
      <p:sp>
        <p:nvSpPr>
          <p:cNvPr id="12" name="Rectangle 3"/>
          <p:cNvSpPr>
            <a:spLocks noGrp="1" noChangeArrowheads="1"/>
          </p:cNvSpPr>
          <p:nvPr>
            <p:ph type="ftr" sz="quarter" idx="3"/>
          </p:nvPr>
        </p:nvSpPr>
        <p:spPr bwMode="auto">
          <a:xfrm>
            <a:off x="28512" y="6573600"/>
            <a:ext cx="1951200" cy="268287"/>
          </a:xfrm>
          <a:prstGeom prst="rect">
            <a:avLst/>
          </a:prstGeom>
          <a:ln/>
        </p:spPr>
        <p:txBody>
          <a:bodyPr/>
          <a:lstStyle>
            <a:lvl1pPr>
              <a:defRPr kumimoji="0" lang="en-US" altLang="ja-JP" sz="1500" kern="1200" dirty="0" smtClean="0">
                <a:solidFill>
                  <a:schemeClr val="tx1">
                    <a:lumMod val="65000"/>
                    <a:lumOff val="35000"/>
                  </a:schemeClr>
                </a:solidFill>
                <a:latin typeface="Segoe UI" pitchFamily="34" charset="0"/>
                <a:ea typeface="Meiryo UI" pitchFamily="50" charset="-128"/>
                <a:cs typeface="Segoe UI" pitchFamily="34" charset="0"/>
              </a:defRPr>
            </a:lvl1pPr>
          </a:lstStyle>
          <a:p>
            <a:r>
              <a:rPr lang="en-US" dirty="0" smtClean="0"/>
              <a:t>Copyright 2018</a:t>
            </a:r>
            <a:endParaRPr lang="en-US" dirty="0"/>
          </a:p>
        </p:txBody>
      </p:sp>
    </p:spTree>
    <p:extLst>
      <p:ext uri="{BB962C8B-B14F-4D97-AF65-F5344CB8AC3E}">
        <p14:creationId xmlns:p14="http://schemas.microsoft.com/office/powerpoint/2010/main" val="33930883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エンドカードg">
    <p:spTree>
      <p:nvGrpSpPr>
        <p:cNvPr id="1" name=""/>
        <p:cNvGrpSpPr/>
        <p:nvPr/>
      </p:nvGrpSpPr>
      <p:grpSpPr>
        <a:xfrm>
          <a:off x="0" y="0"/>
          <a:ext cx="0" cy="0"/>
          <a:chOff x="0" y="0"/>
          <a:chExt cx="0" cy="0"/>
        </a:xfrm>
      </p:grpSpPr>
      <p:pic>
        <p:nvPicPr>
          <p:cNvPr id="3" name="図 2"/>
          <p:cNvPicPr>
            <a:picLocks/>
          </p:cNvPicPr>
          <p:nvPr userDrawn="1"/>
        </p:nvPicPr>
        <p:blipFill rotWithShape="1">
          <a:blip r:embed="rId2"/>
          <a:srcRect l="2955" r="3207"/>
          <a:stretch/>
        </p:blipFill>
        <p:spPr>
          <a:xfrm>
            <a:off x="0" y="0"/>
            <a:ext cx="9144000" cy="6858000"/>
          </a:xfrm>
          <a:prstGeom prst="rect">
            <a:avLst/>
          </a:prstGeom>
        </p:spPr>
      </p:pic>
    </p:spTree>
    <p:extLst>
      <p:ext uri="{BB962C8B-B14F-4D97-AF65-F5344CB8AC3E}">
        <p14:creationId xmlns:p14="http://schemas.microsoft.com/office/powerpoint/2010/main" val="404500724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エンドカードw">
    <p:spTree>
      <p:nvGrpSpPr>
        <p:cNvPr id="1" name=""/>
        <p:cNvGrpSpPr/>
        <p:nvPr/>
      </p:nvGrpSpPr>
      <p:grpSpPr>
        <a:xfrm>
          <a:off x="0" y="0"/>
          <a:ext cx="0" cy="0"/>
          <a:chOff x="0" y="0"/>
          <a:chExt cx="0" cy="0"/>
        </a:xfrm>
      </p:grpSpPr>
      <p:pic>
        <p:nvPicPr>
          <p:cNvPr id="2" name="図 1"/>
          <p:cNvPicPr preferRelativeResize="0">
            <a:picLocks/>
          </p:cNvPicPr>
          <p:nvPr userDrawn="1"/>
        </p:nvPicPr>
        <p:blipFill rotWithShape="1">
          <a:blip r:embed="rId2"/>
          <a:srcRect l="2204" r="4519"/>
          <a:stretch/>
        </p:blipFill>
        <p:spPr>
          <a:xfrm>
            <a:off x="0" y="0"/>
            <a:ext cx="9145016" cy="6858000"/>
          </a:xfrm>
          <a:prstGeom prst="rect">
            <a:avLst/>
          </a:prstGeom>
        </p:spPr>
      </p:pic>
    </p:spTree>
    <p:extLst>
      <p:ext uri="{BB962C8B-B14F-4D97-AF65-F5344CB8AC3E}">
        <p14:creationId xmlns:p14="http://schemas.microsoft.com/office/powerpoint/2010/main" val="17569013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図 1"/>
          <p:cNvPicPr>
            <a:picLocks noChangeAspect="1"/>
          </p:cNvPicPr>
          <p:nvPr userDrawn="1"/>
        </p:nvPicPr>
        <p:blipFill>
          <a:blip r:embed="rId8"/>
          <a:stretch>
            <a:fillRect/>
          </a:stretch>
        </p:blipFill>
        <p:spPr>
          <a:xfrm>
            <a:off x="6768482" y="6542112"/>
            <a:ext cx="2196006" cy="308640"/>
          </a:xfrm>
          <a:prstGeom prst="rect">
            <a:avLst/>
          </a:prstGeom>
        </p:spPr>
      </p:pic>
      <p:sp>
        <p:nvSpPr>
          <p:cNvPr id="21" name="Rectangle 2"/>
          <p:cNvSpPr txBox="1">
            <a:spLocks noChangeArrowheads="1"/>
          </p:cNvSpPr>
          <p:nvPr userDrawn="1"/>
        </p:nvSpPr>
        <p:spPr bwMode="auto">
          <a:xfrm>
            <a:off x="0" y="0"/>
            <a:ext cx="9144000" cy="504056"/>
          </a:xfrm>
          <a:prstGeom prst="rect">
            <a:avLst/>
          </a:prstGeom>
          <a:solidFill>
            <a:schemeClr val="bg1">
              <a:lumMod val="65000"/>
            </a:schemeClr>
          </a:solidFill>
          <a:ln>
            <a:noFill/>
          </a:ln>
          <a:effectLst/>
          <a:extLst/>
        </p:spPr>
        <p:txBody>
          <a:bodyPr anchor="ctr"/>
          <a:lstStyle>
            <a:lvl1pPr algn="l" rtl="0" eaLnBrk="0" fontAlgn="base" hangingPunct="0">
              <a:spcBef>
                <a:spcPct val="0"/>
              </a:spcBef>
              <a:spcAft>
                <a:spcPct val="0"/>
              </a:spcAft>
              <a:defRPr kumimoji="1" sz="2800" kern="1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メイリオ" pitchFamily="50" charset="-128"/>
                <a:ea typeface="メイリオ" pitchFamily="50" charset="-128"/>
                <a:cs typeface="メイリオ" pitchFamily="50" charset="-128"/>
              </a:defRPr>
            </a:lvl2pPr>
            <a:lvl3pPr algn="l" rtl="0" eaLnBrk="0" fontAlgn="base" hangingPunct="0">
              <a:spcBef>
                <a:spcPct val="0"/>
              </a:spcBef>
              <a:spcAft>
                <a:spcPct val="0"/>
              </a:spcAft>
              <a:defRPr kumimoji="1" sz="2800">
                <a:solidFill>
                  <a:schemeClr val="tx1"/>
                </a:solidFill>
                <a:latin typeface="メイリオ" pitchFamily="50" charset="-128"/>
                <a:ea typeface="メイリオ" pitchFamily="50" charset="-128"/>
                <a:cs typeface="メイリオ" pitchFamily="50" charset="-128"/>
              </a:defRPr>
            </a:lvl3pPr>
            <a:lvl4pPr algn="l" rtl="0" eaLnBrk="0" fontAlgn="base" hangingPunct="0">
              <a:spcBef>
                <a:spcPct val="0"/>
              </a:spcBef>
              <a:spcAft>
                <a:spcPct val="0"/>
              </a:spcAft>
              <a:defRPr kumimoji="1" sz="2800">
                <a:solidFill>
                  <a:schemeClr val="tx1"/>
                </a:solidFill>
                <a:latin typeface="メイリオ" pitchFamily="50" charset="-128"/>
                <a:ea typeface="メイリオ" pitchFamily="50" charset="-128"/>
                <a:cs typeface="メイリオ" pitchFamily="50" charset="-128"/>
              </a:defRPr>
            </a:lvl4pPr>
            <a:lvl5pPr algn="l" rtl="0" eaLnBrk="0" fontAlgn="base" hangingPunct="0">
              <a:spcBef>
                <a:spcPct val="0"/>
              </a:spcBef>
              <a:spcAft>
                <a:spcPct val="0"/>
              </a:spcAft>
              <a:defRPr kumimoji="1" sz="2800">
                <a:solidFill>
                  <a:schemeClr val="tx1"/>
                </a:solidFill>
                <a:latin typeface="メイリオ" pitchFamily="50" charset="-128"/>
                <a:ea typeface="メイリオ" pitchFamily="50" charset="-128"/>
                <a:cs typeface="メイリオ" pitchFamily="50" charset="-128"/>
              </a:defRPr>
            </a:lvl5pPr>
            <a:lvl6pPr marL="457200" algn="ctr" rtl="0" fontAlgn="base">
              <a:spcBef>
                <a:spcPct val="0"/>
              </a:spcBef>
              <a:spcAft>
                <a:spcPct val="0"/>
              </a:spcAft>
              <a:defRPr kumimoji="1" sz="1400">
                <a:solidFill>
                  <a:schemeClr val="tx1"/>
                </a:solidFill>
                <a:latin typeface="メイリオ" pitchFamily="50" charset="-128"/>
                <a:ea typeface="メイリオ" pitchFamily="50" charset="-128"/>
                <a:cs typeface="メイリオ" pitchFamily="50" charset="-128"/>
              </a:defRPr>
            </a:lvl6pPr>
            <a:lvl7pPr marL="914400" algn="ctr" rtl="0" fontAlgn="base">
              <a:spcBef>
                <a:spcPct val="0"/>
              </a:spcBef>
              <a:spcAft>
                <a:spcPct val="0"/>
              </a:spcAft>
              <a:defRPr kumimoji="1" sz="1400">
                <a:solidFill>
                  <a:schemeClr val="tx1"/>
                </a:solidFill>
                <a:latin typeface="メイリオ" pitchFamily="50" charset="-128"/>
                <a:ea typeface="メイリオ" pitchFamily="50" charset="-128"/>
                <a:cs typeface="メイリオ" pitchFamily="50" charset="-128"/>
              </a:defRPr>
            </a:lvl7pPr>
            <a:lvl8pPr marL="1371600" algn="ctr" rtl="0" fontAlgn="base">
              <a:spcBef>
                <a:spcPct val="0"/>
              </a:spcBef>
              <a:spcAft>
                <a:spcPct val="0"/>
              </a:spcAft>
              <a:defRPr kumimoji="1" sz="1400">
                <a:solidFill>
                  <a:schemeClr val="tx1"/>
                </a:solidFill>
                <a:latin typeface="メイリオ" pitchFamily="50" charset="-128"/>
                <a:ea typeface="メイリオ" pitchFamily="50" charset="-128"/>
                <a:cs typeface="メイリオ" pitchFamily="50" charset="-128"/>
              </a:defRPr>
            </a:lvl8pPr>
            <a:lvl9pPr marL="1828800" algn="ctr" rtl="0" fontAlgn="base">
              <a:spcBef>
                <a:spcPct val="0"/>
              </a:spcBef>
              <a:spcAft>
                <a:spcPct val="0"/>
              </a:spcAft>
              <a:defRPr kumimoji="1" sz="1400">
                <a:solidFill>
                  <a:schemeClr val="tx1"/>
                </a:solidFill>
                <a:latin typeface="メイリオ" pitchFamily="50" charset="-128"/>
                <a:ea typeface="メイリオ" pitchFamily="50" charset="-128"/>
                <a:cs typeface="メイリオ" pitchFamily="50" charset="-128"/>
              </a:defRPr>
            </a:lvl9pPr>
          </a:lstStyle>
          <a:p>
            <a:pPr>
              <a:defRPr/>
            </a:pPr>
            <a:endParaRPr lang="ja-JP" altLang="en-US" sz="3200" b="0" dirty="0" smtClean="0">
              <a:solidFill>
                <a:srgbClr val="000000"/>
              </a:solidFill>
              <a:latin typeface="メイリオ"/>
              <a:ea typeface="メイリオ"/>
              <a:cs typeface="メイリオ"/>
            </a:endParaRPr>
          </a:p>
        </p:txBody>
      </p:sp>
      <p:sp>
        <p:nvSpPr>
          <p:cNvPr id="14" name="Rectangle 7"/>
          <p:cNvSpPr>
            <a:spLocks noGrp="1" noChangeArrowheads="1"/>
          </p:cNvSpPr>
          <p:nvPr>
            <p:ph type="title"/>
          </p:nvPr>
        </p:nvSpPr>
        <p:spPr bwMode="white">
          <a:xfrm>
            <a:off x="169863" y="0"/>
            <a:ext cx="8839739" cy="490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dirty="0" smtClean="0"/>
              <a:t>マスタ タイトルの書式設定</a:t>
            </a:r>
          </a:p>
        </p:txBody>
      </p:sp>
      <p:sp>
        <p:nvSpPr>
          <p:cNvPr id="15" name="Rectangle 8"/>
          <p:cNvSpPr>
            <a:spLocks noGrp="1" noChangeArrowheads="1"/>
          </p:cNvSpPr>
          <p:nvPr>
            <p:ph type="body" idx="1"/>
          </p:nvPr>
        </p:nvSpPr>
        <p:spPr bwMode="gray">
          <a:xfrm>
            <a:off x="168275" y="620688"/>
            <a:ext cx="8786813"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dirty="0" smtClean="0"/>
              <a:t>マスタテキスト</a:t>
            </a:r>
            <a:r>
              <a:rPr lang="en-US" altLang="ja-JP" dirty="0" smtClean="0"/>
              <a:t>32pt</a:t>
            </a:r>
            <a:r>
              <a:rPr lang="ja-JP" altLang="en-US" dirty="0" smtClean="0"/>
              <a:t>ああああああああああああああああああああああああああああああああああああああああああああああああああ</a:t>
            </a:r>
          </a:p>
          <a:p>
            <a:pPr lvl="1"/>
            <a:r>
              <a:rPr lang="ja-JP" altLang="en-US" dirty="0" smtClean="0"/>
              <a:t>マスタテキスト</a:t>
            </a:r>
            <a:r>
              <a:rPr lang="en-US" altLang="ja-JP" dirty="0" smtClean="0"/>
              <a:t>28pt</a:t>
            </a:r>
            <a:r>
              <a:rPr lang="ja-JP" altLang="en-US" dirty="0" smtClean="0"/>
              <a:t>ああああああああああああああああああああああああああああああああああああああああああああ</a:t>
            </a:r>
          </a:p>
        </p:txBody>
      </p:sp>
      <p:sp>
        <p:nvSpPr>
          <p:cNvPr id="17" name="Line 4"/>
          <p:cNvSpPr>
            <a:spLocks noChangeShapeType="1"/>
          </p:cNvSpPr>
          <p:nvPr userDrawn="1"/>
        </p:nvSpPr>
        <p:spPr bwMode="gray">
          <a:xfrm>
            <a:off x="153634" y="6553054"/>
            <a:ext cx="8855968"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ctr">
              <a:spcBef>
                <a:spcPct val="0"/>
              </a:spcBef>
              <a:spcAft>
                <a:spcPct val="0"/>
              </a:spcAft>
            </a:pPr>
            <a:endParaRPr lang="ja-JP" altLang="en-US">
              <a:solidFill>
                <a:srgbClr val="000000"/>
              </a:solidFill>
              <a:latin typeface="ＭＳ Ｐゴシック" pitchFamily="50" charset="-128"/>
              <a:cs typeface="Arial"/>
            </a:endParaRPr>
          </a:p>
        </p:txBody>
      </p:sp>
      <p:sp>
        <p:nvSpPr>
          <p:cNvPr id="18" name="Rectangle 3"/>
          <p:cNvSpPr>
            <a:spLocks noGrp="1" noChangeArrowheads="1"/>
          </p:cNvSpPr>
          <p:nvPr>
            <p:ph type="ftr" sz="quarter" idx="3"/>
          </p:nvPr>
        </p:nvSpPr>
        <p:spPr bwMode="auto">
          <a:xfrm>
            <a:off x="35496" y="6573600"/>
            <a:ext cx="1951200" cy="268287"/>
          </a:xfrm>
          <a:prstGeom prst="rect">
            <a:avLst/>
          </a:prstGeom>
          <a:ln/>
        </p:spPr>
        <p:txBody>
          <a:bodyPr anchor="ctr"/>
          <a:lstStyle>
            <a:lvl1pPr>
              <a:defRPr kumimoji="0" lang="en-US" altLang="ja-JP" sz="1500" kern="1200" dirty="0" smtClean="0">
                <a:solidFill>
                  <a:schemeClr val="tx1">
                    <a:lumMod val="65000"/>
                    <a:lumOff val="35000"/>
                  </a:schemeClr>
                </a:solidFill>
                <a:latin typeface="Segoe UI" pitchFamily="34" charset="0"/>
                <a:ea typeface="Meiryo UI" pitchFamily="50" charset="-128"/>
                <a:cs typeface="Segoe UI" pitchFamily="34" charset="0"/>
              </a:defRPr>
            </a:lvl1pPr>
          </a:lstStyle>
          <a:p>
            <a:r>
              <a:rPr lang="en-US" smtClean="0"/>
              <a:t>Copyright 2018</a:t>
            </a:r>
            <a:endParaRPr lang="en-US" dirty="0"/>
          </a:p>
        </p:txBody>
      </p:sp>
      <p:sp>
        <p:nvSpPr>
          <p:cNvPr id="10" name="Rectangle 29"/>
          <p:cNvSpPr txBox="1">
            <a:spLocks noChangeArrowheads="1"/>
          </p:cNvSpPr>
          <p:nvPr userDrawn="1"/>
        </p:nvSpPr>
        <p:spPr bwMode="auto">
          <a:xfrm>
            <a:off x="4302125" y="6562800"/>
            <a:ext cx="539750" cy="304946"/>
          </a:xfrm>
          <a:prstGeom prst="rect">
            <a:avLst/>
          </a:prstGeom>
          <a:noFill/>
          <a:ln>
            <a:noFill/>
          </a:ln>
          <a:effectLst/>
          <a:extLst/>
        </p:spPr>
        <p:txBody>
          <a:bodyPr vert="horz" wrap="square" lIns="0" tIns="0" rIns="0" bIns="0" numCol="1" anchor="ctr" anchorCtr="0" compatLnSpc="1">
            <a:prstTxWarp prst="textNoShape">
              <a:avLst/>
            </a:prstTxWarp>
          </a:bodyPr>
          <a:lstStyle>
            <a:defPPr>
              <a:defRPr lang="ja-JP"/>
            </a:defPPr>
            <a:lvl1pPr algn="ctr" rtl="0" fontAlgn="base">
              <a:spcBef>
                <a:spcPct val="0"/>
              </a:spcBef>
              <a:spcAft>
                <a:spcPct val="0"/>
              </a:spcAft>
              <a:defRPr kumimoji="0" lang="de-DE" altLang="ja-JP" sz="1500" b="0" kern="1200" smtClean="0">
                <a:solidFill>
                  <a:schemeClr val="bg1">
                    <a:lumMod val="50000"/>
                  </a:schemeClr>
                </a:solidFill>
                <a:latin typeface="+mn-lt"/>
                <a:ea typeface="ＭＳ Ｐゴシック" pitchFamily="50" charset="-128"/>
                <a:cs typeface="+mn-cs"/>
              </a:defRPr>
            </a:lvl1pPr>
            <a:lvl2pPr marL="4572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2pPr>
            <a:lvl3pPr marL="9144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3pPr>
            <a:lvl4pPr marL="13716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4pPr>
            <a:lvl5pPr marL="18288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5pPr>
            <a:lvl6pPr marL="22860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6pPr>
            <a:lvl7pPr marL="27432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7pPr>
            <a:lvl8pPr marL="32004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8pPr>
            <a:lvl9pPr marL="36576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9pPr>
          </a:lstStyle>
          <a:p>
            <a:fld id="{E5C4FF1C-8F5E-4BC8-BCAF-207649A9C157}" type="slidenum">
              <a:rPr lang="en-US" smtClean="0">
                <a:solidFill>
                  <a:schemeClr val="tx1">
                    <a:lumMod val="65000"/>
                    <a:lumOff val="35000"/>
                  </a:schemeClr>
                </a:solidFill>
                <a:latin typeface="Segoe UI"/>
                <a:cs typeface="Arial"/>
              </a:rPr>
              <a:pPr/>
              <a:t>‹#›</a:t>
            </a:fld>
            <a:endParaRPr lang="ja-JP" altLang="en-US" dirty="0">
              <a:solidFill>
                <a:schemeClr val="tx1">
                  <a:lumMod val="65000"/>
                  <a:lumOff val="35000"/>
                </a:schemeClr>
              </a:solidFill>
              <a:latin typeface="Segoe UI"/>
              <a:cs typeface="Arial"/>
            </a:endParaRPr>
          </a:p>
        </p:txBody>
      </p:sp>
    </p:spTree>
    <p:extLst>
      <p:ext uri="{BB962C8B-B14F-4D97-AF65-F5344CB8AC3E}">
        <p14:creationId xmlns:p14="http://schemas.microsoft.com/office/powerpoint/2010/main" val="914447401"/>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2" r:id="rId4"/>
    <p:sldLayoutId id="2147483661" r:id="rId5"/>
    <p:sldLayoutId id="2147483663" r:id="rId6"/>
  </p:sldLayoutIdLst>
  <p:timing>
    <p:tnLst>
      <p:par>
        <p:cTn id="1" dur="indefinite" restart="never" nodeType="tmRoot"/>
      </p:par>
    </p:tnLst>
  </p:timing>
  <p:hf sldNum="0" hdr="0" dt="0"/>
  <p:txStyles>
    <p:titleStyle>
      <a:lvl1pPr algn="l" defTabSz="914400" rtl="0" eaLnBrk="1" latinLnBrk="0" hangingPunct="1">
        <a:spcBef>
          <a:spcPct val="0"/>
        </a:spcBef>
        <a:buNone/>
        <a:defRPr kumimoji="1" lang="ja-JP" altLang="en-US" sz="2800" b="0" kern="1200" baseline="0" dirty="0" smtClean="0">
          <a:solidFill>
            <a:schemeClr val="bg1"/>
          </a:solidFill>
          <a:latin typeface="Segoe UI" panose="020B0502040204020203" pitchFamily="34" charset="0"/>
          <a:ea typeface="Meiryo UI" pitchFamily="50" charset="-128"/>
          <a:cs typeface="Meiryo UI" pitchFamily="50" charset="-128"/>
        </a:defRPr>
      </a:lvl1pPr>
    </p:titleStyle>
    <p:bodyStyle>
      <a:lvl1pPr marL="342900" indent="-342900" algn="l" defTabSz="914400" rtl="0" eaLnBrk="1" latinLnBrk="0" hangingPunct="1">
        <a:spcBef>
          <a:spcPct val="20000"/>
        </a:spcBef>
        <a:buClr>
          <a:srgbClr val="A6A6A6"/>
        </a:buClr>
        <a:buFont typeface="Wingdings" panose="05000000000000000000" pitchFamily="2" charset="2"/>
        <a:buChar char="n"/>
        <a:defRPr kumimoji="1" sz="3200" kern="1200" baseline="0">
          <a:solidFill>
            <a:schemeClr val="tx1"/>
          </a:solidFill>
          <a:latin typeface="Segoe UI" panose="020B0502040204020203" pitchFamily="34" charset="0"/>
          <a:ea typeface="Meiryo UI" panose="020B0604030504040204" pitchFamily="50" charset="-128"/>
          <a:cs typeface="Segoe UI" panose="020B0502040204020203" pitchFamily="34" charset="0"/>
        </a:defRPr>
      </a:lvl1pPr>
      <a:lvl2pPr marL="712788" indent="-255588" algn="l" defTabSz="914400" rtl="0" eaLnBrk="1" latinLnBrk="0" hangingPunct="1">
        <a:spcBef>
          <a:spcPct val="20000"/>
        </a:spcBef>
        <a:buFont typeface="Arial" panose="020B0604020202020204" pitchFamily="34" charset="0"/>
        <a:buChar char="•"/>
        <a:defRPr kumimoji="1" sz="2800" kern="1200" baseline="0">
          <a:solidFill>
            <a:schemeClr val="tx1"/>
          </a:solidFill>
          <a:latin typeface="Segoe UI" panose="020B0502040204020203" pitchFamily="34" charset="0"/>
          <a:ea typeface="Meiryo UI" panose="020B0604030504040204" pitchFamily="50" charset="-128"/>
          <a:cs typeface="Segoe UI" panose="020B0502040204020203" pitchFamily="34" charset="0"/>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smtClean="0"/>
              <a:t>Chroma Artifact Reduction by</a:t>
            </a:r>
            <a:br>
              <a:rPr lang="en-US" altLang="ja-JP" dirty="0" smtClean="0"/>
            </a:br>
            <a:r>
              <a:rPr lang="en-US" altLang="ja-JP" dirty="0" smtClean="0"/>
              <a:t>New Sample Adaptive Offset method for Chroma</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Eiichi Sasaki, Jun Ono</a:t>
            </a:r>
            <a:endParaRPr kumimoji="1" lang="ja-JP" altLang="en-US" dirty="0"/>
          </a:p>
        </p:txBody>
      </p:sp>
    </p:spTree>
    <p:extLst>
      <p:ext uri="{BB962C8B-B14F-4D97-AF65-F5344CB8AC3E}">
        <p14:creationId xmlns:p14="http://schemas.microsoft.com/office/powerpoint/2010/main" val="3971958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lang="en-US" altLang="ja-JP" dirty="0" smtClean="0"/>
              <a:t>HLG-4</a:t>
            </a:r>
          </a:p>
          <a:p>
            <a:pPr lvl="1"/>
            <a:r>
              <a:rPr lang="en-US" altLang="ja-JP" dirty="0"/>
              <a:t>Chroma Artifact around </a:t>
            </a:r>
            <a:r>
              <a:rPr lang="en-US" altLang="ja-JP" dirty="0" smtClean="0"/>
              <a:t>water </a:t>
            </a:r>
            <a:r>
              <a:rPr lang="en-US" altLang="ja-JP" dirty="0"/>
              <a:t>is reduced</a:t>
            </a:r>
            <a:endParaRPr lang="ja-JP" altLang="en-US" dirty="0"/>
          </a:p>
        </p:txBody>
      </p:sp>
      <p:sp>
        <p:nvSpPr>
          <p:cNvPr id="3" name="タイトル 2"/>
          <p:cNvSpPr>
            <a:spLocks noGrp="1"/>
          </p:cNvSpPr>
          <p:nvPr>
            <p:ph type="title"/>
          </p:nvPr>
        </p:nvSpPr>
        <p:spPr/>
        <p:txBody>
          <a:bodyPr/>
          <a:lstStyle/>
          <a:p>
            <a:r>
              <a:rPr kumimoji="1" lang="en-US" altLang="ja-JP" dirty="0" smtClean="0"/>
              <a:t>Simulation </a:t>
            </a:r>
            <a:r>
              <a:rPr lang="en-US" altLang="ja-JP" dirty="0" smtClean="0"/>
              <a:t>results</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pic>
        <p:nvPicPr>
          <p:cNvPr id="2050" name="Picture 2" descr="\\10.213.102.150\work2\esasaki\HDRTools\bin\hlg4_qp38.tif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092" y="2278523"/>
            <a:ext cx="7802880" cy="3901440"/>
          </a:xfrm>
          <a:prstGeom prst="rect">
            <a:avLst/>
          </a:prstGeom>
          <a:noFill/>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755576" y="2348880"/>
            <a:ext cx="1152128"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kumimoji="1" lang="en-US" altLang="ja-JP" sz="1200" dirty="0" smtClean="0"/>
              <a:t>Reference</a:t>
            </a:r>
            <a:endParaRPr kumimoji="1" lang="ja-JP" altLang="en-US" sz="1200" dirty="0"/>
          </a:p>
        </p:txBody>
      </p:sp>
      <p:sp>
        <p:nvSpPr>
          <p:cNvPr id="7" name="正方形/長方形 6"/>
          <p:cNvSpPr/>
          <p:nvPr/>
        </p:nvSpPr>
        <p:spPr>
          <a:xfrm>
            <a:off x="4644008" y="2348880"/>
            <a:ext cx="1152128"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ja-JP" sz="1200" dirty="0" smtClean="0"/>
              <a:t>Test2</a:t>
            </a:r>
            <a:endParaRPr kumimoji="1" lang="ja-JP" altLang="en-US" sz="1200" dirty="0"/>
          </a:p>
        </p:txBody>
      </p:sp>
    </p:spTree>
    <p:extLst>
      <p:ext uri="{BB962C8B-B14F-4D97-AF65-F5344CB8AC3E}">
        <p14:creationId xmlns:p14="http://schemas.microsoft.com/office/powerpoint/2010/main" val="20041870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lang="en-US" altLang="ja-JP" dirty="0" smtClean="0"/>
              <a:t>HLG-5</a:t>
            </a:r>
          </a:p>
          <a:p>
            <a:pPr lvl="1"/>
            <a:r>
              <a:rPr lang="en-US" altLang="ja-JP" dirty="0"/>
              <a:t>Chroma Artifact around water is reduced</a:t>
            </a:r>
            <a:endParaRPr lang="ja-JP" altLang="en-US" dirty="0"/>
          </a:p>
        </p:txBody>
      </p:sp>
      <p:sp>
        <p:nvSpPr>
          <p:cNvPr id="3" name="タイトル 2"/>
          <p:cNvSpPr>
            <a:spLocks noGrp="1"/>
          </p:cNvSpPr>
          <p:nvPr>
            <p:ph type="title"/>
          </p:nvPr>
        </p:nvSpPr>
        <p:spPr/>
        <p:txBody>
          <a:bodyPr/>
          <a:lstStyle/>
          <a:p>
            <a:r>
              <a:rPr kumimoji="1" lang="en-US" altLang="ja-JP" dirty="0" smtClean="0"/>
              <a:t>Simulation </a:t>
            </a:r>
            <a:r>
              <a:rPr lang="en-US" altLang="ja-JP" dirty="0" smtClean="0"/>
              <a:t>results</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pic>
        <p:nvPicPr>
          <p:cNvPr id="5" name="Picture 2" descr="\\10.213.102.150\work2\esasaki\HDRTools\bin\hlg5_qp38.tif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2276872"/>
            <a:ext cx="7802880" cy="3901440"/>
          </a:xfrm>
          <a:prstGeom prst="rect">
            <a:avLst/>
          </a:prstGeom>
          <a:noFill/>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755576" y="2348880"/>
            <a:ext cx="1152128"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kumimoji="1" lang="en-US" altLang="ja-JP" sz="1200" dirty="0" smtClean="0"/>
              <a:t>Reference</a:t>
            </a:r>
            <a:endParaRPr kumimoji="1" lang="ja-JP" altLang="en-US" sz="1200" dirty="0"/>
          </a:p>
        </p:txBody>
      </p:sp>
      <p:sp>
        <p:nvSpPr>
          <p:cNvPr id="7" name="正方形/長方形 6"/>
          <p:cNvSpPr/>
          <p:nvPr/>
        </p:nvSpPr>
        <p:spPr>
          <a:xfrm>
            <a:off x="4644008" y="2348880"/>
            <a:ext cx="1152128"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ja-JP" sz="1200" dirty="0" smtClean="0"/>
              <a:t>Test2</a:t>
            </a:r>
            <a:endParaRPr kumimoji="1" lang="ja-JP" altLang="en-US" sz="1200" dirty="0"/>
          </a:p>
        </p:txBody>
      </p:sp>
    </p:spTree>
    <p:extLst>
      <p:ext uri="{BB962C8B-B14F-4D97-AF65-F5344CB8AC3E}">
        <p14:creationId xmlns:p14="http://schemas.microsoft.com/office/powerpoint/2010/main" val="38627839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lang="en-CA" altLang="ja-JP" dirty="0" smtClean="0"/>
              <a:t>Proposed CAR </a:t>
            </a:r>
            <a:r>
              <a:rPr lang="en-CA" altLang="ja-JP" dirty="0"/>
              <a:t>SAO provides subjective quality improvement by reducing Chroma Artifact.</a:t>
            </a:r>
            <a:endParaRPr lang="en-US" altLang="ja-JP" dirty="0" smtClean="0"/>
          </a:p>
          <a:p>
            <a:endParaRPr lang="en-US" altLang="ja-JP" dirty="0"/>
          </a:p>
          <a:p>
            <a:r>
              <a:rPr lang="en-US" altLang="ja-JP" dirty="0" smtClean="0"/>
              <a:t>Continuously investigate CAR SAO, and Chroma Artifact problem</a:t>
            </a:r>
          </a:p>
          <a:p>
            <a:endParaRPr lang="en-US" altLang="ja-JP" dirty="0" smtClean="0"/>
          </a:p>
          <a:p>
            <a:r>
              <a:rPr lang="en-US" altLang="ja-JP" dirty="0" smtClean="0"/>
              <a:t>To investigate Chroma Artifact, continuously evaluate the contents show Chroma Artifact like HLG1, HLG4 and HLG5</a:t>
            </a:r>
          </a:p>
          <a:p>
            <a:endParaRPr kumimoji="1" lang="en-US" altLang="ja-JP" dirty="0" smtClean="0"/>
          </a:p>
          <a:p>
            <a:endParaRPr kumimoji="1" lang="ja-JP" altLang="en-US" dirty="0"/>
          </a:p>
        </p:txBody>
      </p:sp>
      <p:sp>
        <p:nvSpPr>
          <p:cNvPr id="3" name="タイトル 2"/>
          <p:cNvSpPr>
            <a:spLocks noGrp="1"/>
          </p:cNvSpPr>
          <p:nvPr>
            <p:ph type="title"/>
          </p:nvPr>
        </p:nvSpPr>
        <p:spPr/>
        <p:txBody>
          <a:bodyPr/>
          <a:lstStyle/>
          <a:p>
            <a:r>
              <a:rPr kumimoji="1" lang="en-US" altLang="ja-JP" dirty="0" smtClean="0"/>
              <a:t>Conclusion</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spTree>
    <p:extLst>
      <p:ext uri="{BB962C8B-B14F-4D97-AF65-F5344CB8AC3E}">
        <p14:creationId xmlns:p14="http://schemas.microsoft.com/office/powerpoint/2010/main" val="7029836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9395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5"/>
          <p:cNvSpPr>
            <a:spLocks noGrp="1"/>
          </p:cNvSpPr>
          <p:nvPr>
            <p:ph idx="1"/>
          </p:nvPr>
        </p:nvSpPr>
        <p:spPr/>
        <p:txBody>
          <a:bodyPr/>
          <a:lstStyle/>
          <a:p>
            <a:r>
              <a:rPr lang="en-US" altLang="ja-JP" dirty="0" smtClean="0"/>
              <a:t>Chroma distortion in colorless area significantly degrades subjective quality.</a:t>
            </a:r>
          </a:p>
          <a:p>
            <a:pPr lvl="1"/>
            <a:endParaRPr lang="en-US" altLang="ja-JP" dirty="0" smtClean="0"/>
          </a:p>
          <a:p>
            <a:pPr lvl="1"/>
            <a:r>
              <a:rPr lang="en-US" altLang="ja-JP" dirty="0" smtClean="0"/>
              <a:t>In YUV format, </a:t>
            </a:r>
            <a:r>
              <a:rPr lang="en-US" altLang="ja-JP" dirty="0" err="1" smtClean="0"/>
              <a:t>chroma</a:t>
            </a:r>
            <a:r>
              <a:rPr lang="en-US" altLang="ja-JP" dirty="0" smtClean="0"/>
              <a:t> pixel values of the colorless area are median of gamut.</a:t>
            </a:r>
          </a:p>
          <a:p>
            <a:pPr lvl="1"/>
            <a:endParaRPr lang="en-US" altLang="ja-JP" dirty="0" smtClean="0"/>
          </a:p>
          <a:p>
            <a:pPr lvl="1"/>
            <a:r>
              <a:rPr kumimoji="1" lang="en-US" altLang="ja-JP" dirty="0" smtClean="0"/>
              <a:t>Even if the distortion is not large, subjective quality is affected.</a:t>
            </a:r>
          </a:p>
          <a:p>
            <a:pPr lvl="1"/>
            <a:endParaRPr lang="en-US" altLang="ja-JP" dirty="0"/>
          </a:p>
          <a:p>
            <a:pPr lvl="1"/>
            <a:r>
              <a:rPr lang="en-US" altLang="ja-JP" dirty="0" smtClean="0"/>
              <a:t>HDR/WCG </a:t>
            </a:r>
            <a:r>
              <a:rPr lang="en-US" altLang="ja-JP" dirty="0" smtClean="0"/>
              <a:t>content </a:t>
            </a:r>
            <a:r>
              <a:rPr lang="en-US" altLang="ja-JP" dirty="0" smtClean="0"/>
              <a:t>are affected more strongly than SDR contents </a:t>
            </a:r>
          </a:p>
          <a:p>
            <a:pPr lvl="1"/>
            <a:endParaRPr kumimoji="1" lang="en-US" altLang="ja-JP" dirty="0"/>
          </a:p>
        </p:txBody>
      </p:sp>
      <p:sp>
        <p:nvSpPr>
          <p:cNvPr id="5" name="タイトル 4"/>
          <p:cNvSpPr>
            <a:spLocks noGrp="1"/>
          </p:cNvSpPr>
          <p:nvPr>
            <p:ph type="title"/>
          </p:nvPr>
        </p:nvSpPr>
        <p:spPr/>
        <p:txBody>
          <a:bodyPr/>
          <a:lstStyle/>
          <a:p>
            <a:r>
              <a:rPr lang="en-US" altLang="ja-JP" dirty="0" smtClean="0"/>
              <a:t>Chroma Artifact Problem</a:t>
            </a:r>
            <a:endParaRPr kumimoji="1" lang="ja-JP" altLang="en-US" dirty="0"/>
          </a:p>
        </p:txBody>
      </p:sp>
      <p:sp>
        <p:nvSpPr>
          <p:cNvPr id="4" name="フッター プレースホルダー 3"/>
          <p:cNvSpPr>
            <a:spLocks noGrp="1"/>
          </p:cNvSpPr>
          <p:nvPr>
            <p:ph type="ftr" sz="quarter" idx="3"/>
          </p:nvPr>
        </p:nvSpPr>
        <p:spPr/>
        <p:txBody>
          <a:bodyPr/>
          <a:lstStyle/>
          <a:p>
            <a:r>
              <a:rPr lang="en-US" sz="1200" dirty="0" smtClean="0"/>
              <a:t>Copyright 2018</a:t>
            </a:r>
            <a:endParaRPr lang="en-US" sz="1200" dirty="0"/>
          </a:p>
        </p:txBody>
      </p:sp>
    </p:spTree>
    <p:extLst>
      <p:ext uri="{BB962C8B-B14F-4D97-AF65-F5344CB8AC3E}">
        <p14:creationId xmlns:p14="http://schemas.microsoft.com/office/powerpoint/2010/main" val="1088356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5"/>
          <p:cNvSpPr>
            <a:spLocks noGrp="1"/>
          </p:cNvSpPr>
          <p:nvPr>
            <p:ph idx="1"/>
          </p:nvPr>
        </p:nvSpPr>
        <p:spPr/>
        <p:txBody>
          <a:bodyPr/>
          <a:lstStyle/>
          <a:p>
            <a:r>
              <a:rPr lang="en-US" altLang="ja-JP" dirty="0" smtClean="0"/>
              <a:t>JCTVC-Z1017 and JVET-G0084 reported appropriate </a:t>
            </a:r>
            <a:r>
              <a:rPr lang="en-US" altLang="ja-JP" dirty="0" err="1" smtClean="0"/>
              <a:t>chroma</a:t>
            </a:r>
            <a:r>
              <a:rPr lang="en-US" altLang="ja-JP" dirty="0" smtClean="0"/>
              <a:t> </a:t>
            </a:r>
            <a:r>
              <a:rPr lang="en-US" altLang="ja-JP" dirty="0" err="1" smtClean="0"/>
              <a:t>qp</a:t>
            </a:r>
            <a:r>
              <a:rPr lang="en-US" altLang="ja-JP" dirty="0" smtClean="0"/>
              <a:t> offset can reduce Chroma Artifact.</a:t>
            </a:r>
          </a:p>
          <a:p>
            <a:pPr lvl="1"/>
            <a:r>
              <a:rPr lang="en-US" altLang="ja-JP" dirty="0" smtClean="0"/>
              <a:t>Viewing session was held in previous meeting to check Chroma Artifact and improvement of subjective quality by using </a:t>
            </a:r>
            <a:r>
              <a:rPr lang="en-US" altLang="ja-JP" dirty="0" err="1" smtClean="0"/>
              <a:t>chroma</a:t>
            </a:r>
            <a:r>
              <a:rPr lang="en-US" altLang="ja-JP" dirty="0" smtClean="0"/>
              <a:t> </a:t>
            </a:r>
            <a:r>
              <a:rPr lang="en-US" altLang="ja-JP" dirty="0" err="1" smtClean="0"/>
              <a:t>qp</a:t>
            </a:r>
            <a:r>
              <a:rPr lang="en-US" altLang="ja-JP" dirty="0" smtClean="0"/>
              <a:t> offset method.</a:t>
            </a:r>
            <a:endParaRPr kumimoji="1" lang="en-US" altLang="ja-JP" dirty="0" smtClean="0"/>
          </a:p>
          <a:p>
            <a:endParaRPr lang="en-US" altLang="ja-JP" dirty="0"/>
          </a:p>
          <a:p>
            <a:pPr marL="0" indent="0">
              <a:buNone/>
            </a:pPr>
            <a:endParaRPr kumimoji="1" lang="en-US" altLang="ja-JP" dirty="0" smtClean="0"/>
          </a:p>
          <a:p>
            <a:endParaRPr lang="en-US" altLang="ja-JP" dirty="0"/>
          </a:p>
          <a:p>
            <a:endParaRPr kumimoji="1" lang="en-US" altLang="ja-JP" dirty="0" smtClean="0"/>
          </a:p>
          <a:p>
            <a:endParaRPr lang="en-US" altLang="ja-JP" dirty="0"/>
          </a:p>
          <a:p>
            <a:endParaRPr kumimoji="1" lang="ja-JP" altLang="en-US" dirty="0"/>
          </a:p>
        </p:txBody>
      </p:sp>
      <p:sp>
        <p:nvSpPr>
          <p:cNvPr id="5" name="タイトル 4"/>
          <p:cNvSpPr>
            <a:spLocks noGrp="1"/>
          </p:cNvSpPr>
          <p:nvPr>
            <p:ph type="title"/>
          </p:nvPr>
        </p:nvSpPr>
        <p:spPr/>
        <p:txBody>
          <a:bodyPr/>
          <a:lstStyle/>
          <a:p>
            <a:r>
              <a:rPr lang="en-US" altLang="ja-JP" dirty="0" smtClean="0"/>
              <a:t>Reduce Chroma Artifacts</a:t>
            </a:r>
            <a:r>
              <a:rPr lang="ja-JP" altLang="en-US" dirty="0" smtClean="0"/>
              <a:t> </a:t>
            </a:r>
            <a:r>
              <a:rPr lang="en-US" altLang="ja-JP" dirty="0" smtClean="0"/>
              <a:t>by </a:t>
            </a:r>
            <a:r>
              <a:rPr lang="en-US" altLang="ja-JP" dirty="0" err="1" smtClean="0"/>
              <a:t>chroma</a:t>
            </a:r>
            <a:r>
              <a:rPr lang="en-US" altLang="ja-JP" dirty="0" smtClean="0"/>
              <a:t> </a:t>
            </a:r>
            <a:r>
              <a:rPr lang="en-US" altLang="ja-JP" dirty="0" err="1" smtClean="0"/>
              <a:t>qp</a:t>
            </a:r>
            <a:r>
              <a:rPr lang="en-US" altLang="ja-JP" dirty="0" smtClean="0"/>
              <a:t> offset</a:t>
            </a:r>
            <a:endParaRPr kumimoji="1" lang="ja-JP" altLang="en-US" dirty="0"/>
          </a:p>
        </p:txBody>
      </p:sp>
      <p:sp>
        <p:nvSpPr>
          <p:cNvPr id="4" name="フッター プレースホルダー 3"/>
          <p:cNvSpPr>
            <a:spLocks noGrp="1"/>
          </p:cNvSpPr>
          <p:nvPr>
            <p:ph type="ftr" sz="quarter" idx="3"/>
          </p:nvPr>
        </p:nvSpPr>
        <p:spPr/>
        <p:txBody>
          <a:bodyPr/>
          <a:lstStyle/>
          <a:p>
            <a:r>
              <a:rPr lang="en-US" sz="1200" dirty="0" smtClean="0"/>
              <a:t>Copyright 2018</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728" y="2885600"/>
            <a:ext cx="5752504" cy="3254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円/楕円 1"/>
          <p:cNvSpPr/>
          <p:nvPr/>
        </p:nvSpPr>
        <p:spPr>
          <a:xfrm>
            <a:off x="755576" y="5301208"/>
            <a:ext cx="6048672" cy="936104"/>
          </a:xfrm>
          <a:prstGeom prst="ellipse">
            <a:avLst/>
          </a:prstGeom>
          <a:noFill/>
          <a:ln>
            <a:solidFill>
              <a:schemeClr val="accent2">
                <a:lumMod val="60000"/>
                <a:lumOff val="40000"/>
              </a:schemeClr>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3" name="角丸四角形吹き出し 2"/>
          <p:cNvSpPr/>
          <p:nvPr/>
        </p:nvSpPr>
        <p:spPr>
          <a:xfrm>
            <a:off x="5292080" y="4077072"/>
            <a:ext cx="3744416" cy="828092"/>
          </a:xfrm>
          <a:prstGeom prst="wedgeRoundRectCallout">
            <a:avLst>
              <a:gd name="adj1" fmla="val -34928"/>
              <a:gd name="adj2" fmla="val 86357"/>
              <a:gd name="adj3" fmla="val 16667"/>
            </a:avLst>
          </a:prstGeom>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r>
              <a:rPr kumimoji="1" lang="en-US" altLang="ja-JP" dirty="0" smtClean="0"/>
              <a:t>In the snow field, cyan Chroma Artifact appears in original stream.</a:t>
            </a:r>
          </a:p>
        </p:txBody>
      </p:sp>
    </p:spTree>
    <p:extLst>
      <p:ext uri="{BB962C8B-B14F-4D97-AF65-F5344CB8AC3E}">
        <p14:creationId xmlns:p14="http://schemas.microsoft.com/office/powerpoint/2010/main" val="14669395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5"/>
          <p:cNvSpPr>
            <a:spLocks noGrp="1"/>
          </p:cNvSpPr>
          <p:nvPr>
            <p:ph idx="1"/>
          </p:nvPr>
        </p:nvSpPr>
        <p:spPr/>
        <p:txBody>
          <a:bodyPr/>
          <a:lstStyle/>
          <a:p>
            <a:r>
              <a:rPr lang="en-US" altLang="ja-JP" dirty="0"/>
              <a:t>However, using </a:t>
            </a:r>
            <a:r>
              <a:rPr lang="en-US" altLang="ja-JP" dirty="0" err="1"/>
              <a:t>chroma</a:t>
            </a:r>
            <a:r>
              <a:rPr lang="en-US" altLang="ja-JP" dirty="0"/>
              <a:t> </a:t>
            </a:r>
            <a:r>
              <a:rPr lang="en-US" altLang="ja-JP" dirty="0" err="1"/>
              <a:t>qp</a:t>
            </a:r>
            <a:r>
              <a:rPr lang="en-US" altLang="ja-JP" dirty="0"/>
              <a:t> offset must </a:t>
            </a:r>
            <a:r>
              <a:rPr lang="en-US" altLang="ja-JP" dirty="0" smtClean="0"/>
              <a:t>degrade the </a:t>
            </a:r>
            <a:r>
              <a:rPr lang="en-US" altLang="ja-JP" dirty="0" err="1" smtClean="0"/>
              <a:t>luma</a:t>
            </a:r>
            <a:r>
              <a:rPr lang="en-US" altLang="ja-JP" dirty="0" smtClean="0"/>
              <a:t> quality </a:t>
            </a:r>
            <a:r>
              <a:rPr lang="en-US" altLang="ja-JP" dirty="0"/>
              <a:t>relatively. </a:t>
            </a:r>
            <a:endParaRPr lang="en-US" altLang="ja-JP" dirty="0" smtClean="0"/>
          </a:p>
          <a:p>
            <a:endParaRPr lang="en-US" altLang="ja-JP" dirty="0" smtClean="0"/>
          </a:p>
          <a:p>
            <a:endParaRPr lang="en-US" altLang="ja-JP" dirty="0" smtClean="0"/>
          </a:p>
          <a:p>
            <a:endParaRPr lang="en-US" altLang="ja-JP" dirty="0"/>
          </a:p>
          <a:p>
            <a:pPr marL="0" indent="0">
              <a:buNone/>
            </a:pPr>
            <a:endParaRPr lang="en-US" altLang="ja-JP" dirty="0"/>
          </a:p>
          <a:p>
            <a:pPr marL="0" indent="0">
              <a:buNone/>
            </a:pPr>
            <a:endParaRPr lang="en-US" altLang="ja-JP" dirty="0" smtClean="0"/>
          </a:p>
          <a:p>
            <a:r>
              <a:rPr lang="en-US" altLang="ja-JP" dirty="0" smtClean="0"/>
              <a:t>To reduce Chroma Artifacts without degrading </a:t>
            </a:r>
            <a:r>
              <a:rPr lang="en-US" altLang="ja-JP" dirty="0" err="1" smtClean="0"/>
              <a:t>luma</a:t>
            </a:r>
            <a:r>
              <a:rPr lang="en-US" altLang="ja-JP" dirty="0" smtClean="0"/>
              <a:t>,</a:t>
            </a:r>
            <a:br>
              <a:rPr lang="en-US" altLang="ja-JP" dirty="0" smtClean="0"/>
            </a:br>
            <a:r>
              <a:rPr lang="en-US" altLang="ja-JP" dirty="0" smtClean="0"/>
              <a:t>a new Sample Adaptive Offset (SAO) method for </a:t>
            </a:r>
            <a:r>
              <a:rPr lang="en-US" altLang="ja-JP" dirty="0" err="1" smtClean="0"/>
              <a:t>chroma</a:t>
            </a:r>
            <a:r>
              <a:rPr lang="en-US" altLang="ja-JP" dirty="0" smtClean="0"/>
              <a:t> is proposed in this contribution</a:t>
            </a:r>
          </a:p>
          <a:p>
            <a:endParaRPr lang="en-US" altLang="ja-JP" dirty="0"/>
          </a:p>
          <a:p>
            <a:endParaRPr lang="en-US" altLang="ja-JP" dirty="0" smtClean="0"/>
          </a:p>
          <a:p>
            <a:endParaRPr lang="en-US" altLang="ja-JP" dirty="0"/>
          </a:p>
        </p:txBody>
      </p:sp>
      <p:sp>
        <p:nvSpPr>
          <p:cNvPr id="5" name="タイトル 4"/>
          <p:cNvSpPr>
            <a:spLocks noGrp="1"/>
          </p:cNvSpPr>
          <p:nvPr>
            <p:ph type="title"/>
          </p:nvPr>
        </p:nvSpPr>
        <p:spPr/>
        <p:txBody>
          <a:bodyPr/>
          <a:lstStyle/>
          <a:p>
            <a:r>
              <a:rPr lang="en-US" altLang="ja-JP" dirty="0" smtClean="0"/>
              <a:t>Motivation of proposal</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graphicFrame>
        <p:nvGraphicFramePr>
          <p:cNvPr id="2" name="表 1"/>
          <p:cNvGraphicFramePr>
            <a:graphicFrameLocks noGrp="1"/>
          </p:cNvGraphicFramePr>
          <p:nvPr>
            <p:extLst>
              <p:ext uri="{D42A27DB-BD31-4B8C-83A1-F6EECF244321}">
                <p14:modId xmlns:p14="http://schemas.microsoft.com/office/powerpoint/2010/main" val="3096582841"/>
              </p:ext>
            </p:extLst>
          </p:nvPr>
        </p:nvGraphicFramePr>
        <p:xfrm>
          <a:off x="1763688" y="1988840"/>
          <a:ext cx="5919723" cy="1729646"/>
        </p:xfrm>
        <a:graphic>
          <a:graphicData uri="http://schemas.openxmlformats.org/drawingml/2006/table">
            <a:tbl>
              <a:tblPr/>
              <a:tblGrid>
                <a:gridCol w="1243170"/>
                <a:gridCol w="656506"/>
                <a:gridCol w="446982"/>
                <a:gridCol w="433015"/>
                <a:gridCol w="1117456"/>
                <a:gridCol w="237459"/>
                <a:gridCol w="595045"/>
                <a:gridCol w="595045"/>
                <a:gridCol w="595045"/>
              </a:tblGrid>
              <a:tr h="358585">
                <a:tc>
                  <a:txBody>
                    <a:bodyPr/>
                    <a:lstStyle/>
                    <a:p>
                      <a:pPr algn="l" fontAlgn="b"/>
                      <a:r>
                        <a:rPr lang="ja-JP" altLang="en-US" sz="1200" b="0" i="0" u="none" strike="noStrike" dirty="0">
                          <a:solidFill>
                            <a:srgbClr val="000000"/>
                          </a:solidFill>
                          <a:effectLst/>
                          <a:latin typeface="Arial"/>
                        </a:rPr>
                        <a:t>　</a:t>
                      </a:r>
                    </a:p>
                  </a:txBody>
                  <a:tcPr marL="4015" marR="4015" marT="401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200" b="0" i="0" u="none" strike="noStrike" dirty="0" err="1">
                          <a:solidFill>
                            <a:srgbClr val="000000"/>
                          </a:solidFill>
                          <a:effectLst/>
                          <a:latin typeface="Arial"/>
                        </a:rPr>
                        <a:t>QPISlice</a:t>
                      </a:r>
                      <a:endParaRPr lang="en-US" sz="1200" b="0" i="0" u="none" strike="noStrike" dirty="0">
                        <a:solidFill>
                          <a:srgbClr val="000000"/>
                        </a:solidFill>
                        <a:effectLst/>
                        <a:latin typeface="Arial"/>
                      </a:endParaRPr>
                    </a:p>
                  </a:txBody>
                  <a:tcPr marL="4015" marR="4015" marT="4015" marB="0" anchor="b">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EncR</a:t>
                      </a:r>
                    </a:p>
                  </a:txBody>
                  <a:tcPr marL="4015" marR="4015" marT="4015" marB="0" anchor="b">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err="1">
                          <a:solidFill>
                            <a:srgbClr val="000000"/>
                          </a:solidFill>
                          <a:effectLst/>
                          <a:latin typeface="Arial"/>
                        </a:rPr>
                        <a:t>DecR</a:t>
                      </a:r>
                      <a:endParaRPr lang="en-US" sz="1200" b="0" i="0" u="none" strike="noStrike" dirty="0">
                        <a:solidFill>
                          <a:srgbClr val="000000"/>
                        </a:solidFill>
                        <a:effectLst/>
                        <a:latin typeface="Arial"/>
                      </a:endParaRPr>
                    </a:p>
                  </a:txBody>
                  <a:tcPr marL="4015" marR="4015" marT="401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Arial"/>
                        </a:rPr>
                        <a:t>bitrate-ratio (%)</a:t>
                      </a:r>
                    </a:p>
                  </a:txBody>
                  <a:tcPr marL="4015" marR="4015" marT="401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ja-JP" altLang="en-US" sz="1200" b="0" i="0" u="none" strike="noStrike" dirty="0">
                        <a:solidFill>
                          <a:srgbClr val="000000"/>
                        </a:solidFill>
                        <a:effectLst/>
                        <a:latin typeface="Arial"/>
                      </a:endParaRPr>
                    </a:p>
                  </a:txBody>
                  <a:tcPr marL="4015" marR="4015" marT="4015" marB="0" anchor="b">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Arial"/>
                        </a:rPr>
                        <a:t>Y</a:t>
                      </a:r>
                    </a:p>
                  </a:txBody>
                  <a:tcPr marL="4015" marR="4015" marT="4015" marB="0" anchor="b">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Arial"/>
                        </a:rPr>
                        <a:t>U</a:t>
                      </a:r>
                    </a:p>
                  </a:txBody>
                  <a:tcPr marL="4015" marR="4015" marT="401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Arial"/>
                        </a:rPr>
                        <a:t>V</a:t>
                      </a:r>
                    </a:p>
                  </a:txBody>
                  <a:tcPr marL="4015" marR="4015" marT="4015" marB="0" anchor="b">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7492">
                <a:tc>
                  <a:txBody>
                    <a:bodyPr/>
                    <a:lstStyle/>
                    <a:p>
                      <a:pPr algn="l" fontAlgn="b"/>
                      <a:r>
                        <a:rPr lang="en-US" sz="1200" b="0" i="0" u="none" strike="noStrike" dirty="0" smtClean="0">
                          <a:solidFill>
                            <a:srgbClr val="000000"/>
                          </a:solidFill>
                          <a:effectLst/>
                          <a:latin typeface="Arial"/>
                        </a:rPr>
                        <a:t>HLG1</a:t>
                      </a:r>
                      <a:endParaRPr lang="en-US" sz="1200" b="0" i="0" u="none" strike="noStrike" dirty="0">
                        <a:solidFill>
                          <a:srgbClr val="000000"/>
                        </a:solidFill>
                        <a:effectLst/>
                        <a:latin typeface="Arial"/>
                      </a:endParaRPr>
                    </a:p>
                  </a:txBody>
                  <a:tcPr marL="4015" marR="4015" marT="4015"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r" fontAlgn="b"/>
                      <a:r>
                        <a:rPr lang="en-US" altLang="ja-JP" sz="1200" b="0" i="0" u="none" strike="noStrike" dirty="0">
                          <a:solidFill>
                            <a:srgbClr val="000000"/>
                          </a:solidFill>
                          <a:effectLst/>
                          <a:latin typeface="Arial"/>
                        </a:rPr>
                        <a:t>31</a:t>
                      </a:r>
                    </a:p>
                  </a:txBody>
                  <a:tcPr marL="4015" marR="4015" marT="401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r" fontAlgn="b"/>
                      <a:r>
                        <a:rPr lang="en-US" altLang="ja-JP" sz="1200" b="0" i="0" u="none" strike="noStrike" dirty="0">
                          <a:solidFill>
                            <a:srgbClr val="000000"/>
                          </a:solidFill>
                          <a:effectLst/>
                          <a:latin typeface="Arial"/>
                        </a:rPr>
                        <a:t>1.00 </a:t>
                      </a:r>
                    </a:p>
                  </a:txBody>
                  <a:tcPr marL="4015" marR="4015" marT="4015" marB="0" anchor="b">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CCFFFF"/>
                    </a:solidFill>
                  </a:tcPr>
                </a:tc>
                <a:tc>
                  <a:txBody>
                    <a:bodyPr/>
                    <a:lstStyle/>
                    <a:p>
                      <a:pPr algn="r" fontAlgn="b"/>
                      <a:r>
                        <a:rPr lang="en-US" altLang="ja-JP" sz="1200" b="0" i="0" u="none" strike="noStrike" dirty="0">
                          <a:solidFill>
                            <a:srgbClr val="000000"/>
                          </a:solidFill>
                          <a:effectLst/>
                          <a:latin typeface="Arial"/>
                        </a:rPr>
                        <a:t>1.01 </a:t>
                      </a:r>
                    </a:p>
                  </a:txBody>
                  <a:tcPr marL="4015" marR="4015" marT="4015" marB="0" anchor="b">
                    <a:lnL>
                      <a:noFill/>
                    </a:lnL>
                    <a:lnR>
                      <a:noFill/>
                    </a:lnR>
                    <a:lnT w="12700" cap="flat" cmpd="sng" algn="ctr">
                      <a:solidFill>
                        <a:schemeClr val="tx1"/>
                      </a:solidFill>
                      <a:prstDash val="solid"/>
                      <a:round/>
                      <a:headEnd type="none" w="med" len="med"/>
                      <a:tailEnd type="none" w="med" len="med"/>
                    </a:lnT>
                    <a:lnB>
                      <a:noFill/>
                    </a:lnB>
                    <a:solidFill>
                      <a:srgbClr val="CCFFFF"/>
                    </a:solidFill>
                  </a:tcPr>
                </a:tc>
                <a:tc>
                  <a:txBody>
                    <a:bodyPr/>
                    <a:lstStyle/>
                    <a:p>
                      <a:pPr algn="r" fontAlgn="b"/>
                      <a:r>
                        <a:rPr lang="en-US" altLang="ja-JP" sz="1200" b="1" i="0" u="none" strike="noStrike" dirty="0">
                          <a:solidFill>
                            <a:srgbClr val="FF0000"/>
                          </a:solidFill>
                          <a:effectLst/>
                          <a:latin typeface="Arial"/>
                        </a:rPr>
                        <a:t>2.41 </a:t>
                      </a:r>
                    </a:p>
                  </a:txBody>
                  <a:tcPr marL="4015" marR="4015" marT="4015" marB="0" anchor="b">
                    <a:lnL>
                      <a:noFill/>
                    </a:lnL>
                    <a:lnR>
                      <a:noFill/>
                    </a:lnR>
                    <a:lnT w="12700" cap="flat" cmpd="sng" algn="ctr">
                      <a:solidFill>
                        <a:schemeClr val="tx1"/>
                      </a:solidFill>
                      <a:prstDash val="solid"/>
                      <a:round/>
                      <a:headEnd type="none" w="med" len="med"/>
                      <a:tailEnd type="none" w="med" len="med"/>
                    </a:lnT>
                    <a:lnB>
                      <a:noFill/>
                    </a:lnB>
                    <a:solidFill>
                      <a:srgbClr val="CCFFFF"/>
                    </a:solidFill>
                  </a:tcPr>
                </a:tc>
                <a:tc>
                  <a:txBody>
                    <a:bodyPr/>
                    <a:lstStyle/>
                    <a:p>
                      <a:pPr algn="l" fontAlgn="b"/>
                      <a:r>
                        <a:rPr lang="ja-JP" altLang="en-US" sz="1200" b="0" i="0" u="none" strike="noStrike">
                          <a:solidFill>
                            <a:srgbClr val="000000"/>
                          </a:solidFill>
                          <a:effectLst/>
                          <a:latin typeface="Arial"/>
                        </a:rPr>
                        <a:t>　</a:t>
                      </a:r>
                    </a:p>
                  </a:txBody>
                  <a:tcPr marL="4015" marR="4015" marT="4015" marB="0" anchor="b">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b"/>
                      <a:r>
                        <a:rPr lang="en-US" altLang="ja-JP" sz="1200" b="0" i="0" u="none" strike="noStrike" dirty="0">
                          <a:solidFill>
                            <a:srgbClr val="000000"/>
                          </a:solidFill>
                          <a:effectLst/>
                          <a:latin typeface="Arial"/>
                        </a:rPr>
                        <a:t>3.49%</a:t>
                      </a:r>
                    </a:p>
                  </a:txBody>
                  <a:tcPr marL="4015" marR="4015" marT="4015" marB="0" anchor="b">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FFC7CE"/>
                    </a:solidFill>
                  </a:tcPr>
                </a:tc>
                <a:tc>
                  <a:txBody>
                    <a:bodyPr/>
                    <a:lstStyle/>
                    <a:p>
                      <a:pPr algn="ctr" fontAlgn="b"/>
                      <a:r>
                        <a:rPr lang="en-US" altLang="ja-JP" sz="1200" b="0" i="0" u="none" strike="noStrike">
                          <a:solidFill>
                            <a:srgbClr val="000000"/>
                          </a:solidFill>
                          <a:effectLst/>
                          <a:latin typeface="Arial"/>
                        </a:rPr>
                        <a:t>-66.09%</a:t>
                      </a:r>
                    </a:p>
                  </a:txBody>
                  <a:tcPr marL="4015" marR="4015" marT="4015" marB="0" anchor="b">
                    <a:lnL>
                      <a:noFill/>
                    </a:lnL>
                    <a:lnR>
                      <a:noFill/>
                    </a:lnR>
                    <a:lnT w="12700" cap="flat" cmpd="sng" algn="ctr">
                      <a:solidFill>
                        <a:schemeClr val="tx1"/>
                      </a:solidFill>
                      <a:prstDash val="solid"/>
                      <a:round/>
                      <a:headEnd type="none" w="med" len="med"/>
                      <a:tailEnd type="none" w="med" len="med"/>
                    </a:lnT>
                    <a:lnB>
                      <a:noFill/>
                    </a:lnB>
                    <a:solidFill>
                      <a:srgbClr val="CCFFCC"/>
                    </a:solidFill>
                  </a:tcPr>
                </a:tc>
                <a:tc>
                  <a:txBody>
                    <a:bodyPr/>
                    <a:lstStyle/>
                    <a:p>
                      <a:pPr algn="ctr" fontAlgn="b"/>
                      <a:r>
                        <a:rPr lang="en-US" altLang="ja-JP" sz="1200" b="0" i="0" u="none" strike="noStrike" dirty="0">
                          <a:solidFill>
                            <a:srgbClr val="000000"/>
                          </a:solidFill>
                          <a:effectLst/>
                          <a:latin typeface="Arial"/>
                        </a:rPr>
                        <a:t>-71.27%</a:t>
                      </a:r>
                    </a:p>
                  </a:txBody>
                  <a:tcPr marL="4015" marR="4015" marT="4015" marB="0" anchor="b">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CCFFCC"/>
                    </a:solidFill>
                  </a:tcPr>
                </a:tc>
              </a:tr>
              <a:tr h="337492">
                <a:tc>
                  <a:txBody>
                    <a:bodyPr/>
                    <a:lstStyle/>
                    <a:p>
                      <a:pPr algn="l" fontAlgn="b"/>
                      <a:r>
                        <a:rPr lang="en-US" altLang="ja-JP" sz="1200" b="0" i="0" u="none" strike="noStrike" dirty="0" smtClean="0">
                          <a:solidFill>
                            <a:srgbClr val="000000"/>
                          </a:solidFill>
                          <a:effectLst/>
                          <a:latin typeface="Arial"/>
                        </a:rPr>
                        <a:t>(</a:t>
                      </a:r>
                      <a:r>
                        <a:rPr lang="en-US" altLang="ja-JP" sz="1200" b="0" i="0" u="none" strike="noStrike" dirty="0" err="1" smtClean="0">
                          <a:solidFill>
                            <a:srgbClr val="000000"/>
                          </a:solidFill>
                          <a:effectLst/>
                          <a:latin typeface="Arial"/>
                        </a:rPr>
                        <a:t>Flyng</a:t>
                      </a:r>
                      <a:r>
                        <a:rPr lang="en-US" altLang="ja-JP" sz="1200" b="0" i="0" u="none" strike="noStrike" dirty="0" smtClean="0">
                          <a:solidFill>
                            <a:srgbClr val="000000"/>
                          </a:solidFill>
                          <a:effectLst/>
                          <a:latin typeface="Arial"/>
                        </a:rPr>
                        <a:t> Birds)</a:t>
                      </a:r>
                      <a:endParaRPr lang="ja-JP" altLang="en-US" sz="1200" b="0" i="0" u="none" strike="noStrike" dirty="0">
                        <a:solidFill>
                          <a:srgbClr val="000000"/>
                        </a:solidFill>
                        <a:effectLst/>
                        <a:latin typeface="Arial"/>
                      </a:endParaRPr>
                    </a:p>
                  </a:txBody>
                  <a:tcPr marL="4015" marR="4015" marT="4015"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altLang="ja-JP" sz="1200" b="0" i="0" u="none" strike="noStrike" dirty="0">
                          <a:solidFill>
                            <a:srgbClr val="000000"/>
                          </a:solidFill>
                          <a:effectLst/>
                          <a:latin typeface="Arial"/>
                        </a:rPr>
                        <a:t>34</a:t>
                      </a:r>
                    </a:p>
                  </a:txBody>
                  <a:tcPr marL="4015" marR="4015" marT="401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altLang="ja-JP" sz="1200" b="0" i="0" u="none" strike="noStrike" dirty="0">
                          <a:solidFill>
                            <a:srgbClr val="000000"/>
                          </a:solidFill>
                          <a:effectLst/>
                          <a:latin typeface="Arial"/>
                        </a:rPr>
                        <a:t>1.01 </a:t>
                      </a:r>
                    </a:p>
                  </a:txBody>
                  <a:tcPr marL="4015" marR="4015" marT="4015" marB="0" anchor="b">
                    <a:lnL w="12700" cap="flat" cmpd="sng" algn="ctr">
                      <a:solidFill>
                        <a:srgbClr val="000000"/>
                      </a:solidFill>
                      <a:prstDash val="solid"/>
                      <a:round/>
                      <a:headEnd type="none" w="med" len="med"/>
                      <a:tailEnd type="none" w="med" len="med"/>
                    </a:lnL>
                    <a:lnR>
                      <a:noFill/>
                    </a:lnR>
                    <a:lnT>
                      <a:noFill/>
                    </a:lnT>
                    <a:lnB>
                      <a:noFill/>
                    </a:lnB>
                    <a:solidFill>
                      <a:srgbClr val="CCFFFF"/>
                    </a:solidFill>
                  </a:tcPr>
                </a:tc>
                <a:tc>
                  <a:txBody>
                    <a:bodyPr/>
                    <a:lstStyle/>
                    <a:p>
                      <a:pPr algn="r" fontAlgn="b"/>
                      <a:r>
                        <a:rPr lang="en-US" altLang="ja-JP" sz="1200" b="0" i="0" u="none" strike="noStrike" dirty="0">
                          <a:solidFill>
                            <a:srgbClr val="000000"/>
                          </a:solidFill>
                          <a:effectLst/>
                          <a:latin typeface="Arial"/>
                        </a:rPr>
                        <a:t>1.00 </a:t>
                      </a:r>
                    </a:p>
                  </a:txBody>
                  <a:tcPr marL="4015" marR="4015" marT="4015" marB="0" anchor="b">
                    <a:lnL>
                      <a:noFill/>
                    </a:lnL>
                    <a:lnR>
                      <a:noFill/>
                    </a:lnR>
                    <a:lnT>
                      <a:noFill/>
                    </a:lnT>
                    <a:lnB>
                      <a:noFill/>
                    </a:lnB>
                    <a:solidFill>
                      <a:srgbClr val="CCFFFF"/>
                    </a:solidFill>
                  </a:tcPr>
                </a:tc>
                <a:tc>
                  <a:txBody>
                    <a:bodyPr/>
                    <a:lstStyle/>
                    <a:p>
                      <a:pPr algn="r" fontAlgn="b"/>
                      <a:r>
                        <a:rPr lang="en-US" altLang="ja-JP" sz="1200" b="1" i="0" u="none" strike="noStrike" dirty="0">
                          <a:solidFill>
                            <a:srgbClr val="FF0000"/>
                          </a:solidFill>
                          <a:effectLst/>
                          <a:latin typeface="Arial"/>
                        </a:rPr>
                        <a:t>2.81 </a:t>
                      </a:r>
                    </a:p>
                  </a:txBody>
                  <a:tcPr marL="4015" marR="4015" marT="4015" marB="0" anchor="b">
                    <a:lnL>
                      <a:noFill/>
                    </a:lnL>
                    <a:lnR>
                      <a:noFill/>
                    </a:lnR>
                    <a:lnT>
                      <a:noFill/>
                    </a:lnT>
                    <a:lnB>
                      <a:noFill/>
                    </a:lnB>
                    <a:solidFill>
                      <a:srgbClr val="CCFFFF"/>
                    </a:solidFill>
                  </a:tcPr>
                </a:tc>
                <a:tc>
                  <a:txBody>
                    <a:bodyPr/>
                    <a:lstStyle/>
                    <a:p>
                      <a:pPr algn="l" fontAlgn="b"/>
                      <a:endParaRPr lang="ja-JP" altLang="en-US" sz="1200" b="0" i="0" u="none" strike="noStrike" dirty="0">
                        <a:solidFill>
                          <a:srgbClr val="000000"/>
                        </a:solidFill>
                        <a:effectLst/>
                        <a:latin typeface="Arial"/>
                      </a:endParaRPr>
                    </a:p>
                  </a:txBody>
                  <a:tcPr marL="4015" marR="4015" marT="401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dirty="0">
                          <a:solidFill>
                            <a:srgbClr val="000000"/>
                          </a:solidFill>
                          <a:effectLst/>
                          <a:latin typeface="Arial"/>
                        </a:rPr>
                        <a:t>　</a:t>
                      </a:r>
                    </a:p>
                  </a:txBody>
                  <a:tcPr marL="4015" marR="4015" marT="401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ja-JP" altLang="en-US" sz="1200" b="0" i="0" u="none" strike="noStrike" dirty="0">
                        <a:solidFill>
                          <a:srgbClr val="000000"/>
                        </a:solidFill>
                        <a:effectLst/>
                        <a:latin typeface="Arial"/>
                      </a:endParaRPr>
                    </a:p>
                  </a:txBody>
                  <a:tcPr marL="4015" marR="4015" marT="4015" marB="0" anchor="b">
                    <a:lnL>
                      <a:noFill/>
                    </a:lnL>
                    <a:lnR>
                      <a:noFill/>
                    </a:lnR>
                    <a:lnT>
                      <a:noFill/>
                    </a:lnT>
                    <a:lnB>
                      <a:noFill/>
                    </a:lnB>
                  </a:tcPr>
                </a:tc>
                <a:tc>
                  <a:txBody>
                    <a:bodyPr/>
                    <a:lstStyle/>
                    <a:p>
                      <a:pPr algn="l" fontAlgn="b"/>
                      <a:r>
                        <a:rPr lang="ja-JP" altLang="en-US" sz="1200" b="0" i="0" u="none" strike="noStrike">
                          <a:solidFill>
                            <a:srgbClr val="000000"/>
                          </a:solidFill>
                          <a:effectLst/>
                          <a:latin typeface="Arial"/>
                        </a:rPr>
                        <a:t>　</a:t>
                      </a:r>
                    </a:p>
                  </a:txBody>
                  <a:tcPr marL="4015" marR="4015" marT="4015" marB="0" anchor="b">
                    <a:lnL>
                      <a:noFill/>
                    </a:lnL>
                    <a:lnR w="12700" cap="flat" cmpd="sng" algn="ctr">
                      <a:solidFill>
                        <a:srgbClr val="000000"/>
                      </a:solidFill>
                      <a:prstDash val="solid"/>
                      <a:round/>
                      <a:headEnd type="none" w="med" len="med"/>
                      <a:tailEnd type="none" w="med" len="med"/>
                    </a:lnR>
                    <a:lnT>
                      <a:noFill/>
                    </a:lnT>
                    <a:lnB>
                      <a:noFill/>
                    </a:lnB>
                  </a:tcPr>
                </a:tc>
              </a:tr>
              <a:tr h="337492">
                <a:tc>
                  <a:txBody>
                    <a:bodyPr/>
                    <a:lstStyle/>
                    <a:p>
                      <a:pPr algn="l" fontAlgn="b"/>
                      <a:r>
                        <a:rPr lang="ja-JP" altLang="en-US" sz="1200" b="0" i="0" u="none" strike="noStrike" dirty="0">
                          <a:solidFill>
                            <a:srgbClr val="000000"/>
                          </a:solidFill>
                          <a:effectLst/>
                          <a:latin typeface="Arial"/>
                        </a:rPr>
                        <a:t>　</a:t>
                      </a:r>
                    </a:p>
                  </a:txBody>
                  <a:tcPr marL="4015" marR="4015" marT="4015"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altLang="ja-JP" sz="1200" b="0" i="0" u="none" strike="noStrike" dirty="0">
                          <a:solidFill>
                            <a:srgbClr val="000000"/>
                          </a:solidFill>
                          <a:effectLst/>
                          <a:latin typeface="Arial"/>
                        </a:rPr>
                        <a:t>38</a:t>
                      </a:r>
                    </a:p>
                  </a:txBody>
                  <a:tcPr marL="4015" marR="4015" marT="401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altLang="ja-JP" sz="1200" b="0" i="0" u="none" strike="noStrike">
                          <a:solidFill>
                            <a:srgbClr val="000000"/>
                          </a:solidFill>
                          <a:effectLst/>
                          <a:latin typeface="Arial"/>
                        </a:rPr>
                        <a:t>0.97 </a:t>
                      </a:r>
                    </a:p>
                  </a:txBody>
                  <a:tcPr marL="4015" marR="4015" marT="4015" marB="0" anchor="b">
                    <a:lnL w="12700" cap="flat" cmpd="sng" algn="ctr">
                      <a:solidFill>
                        <a:srgbClr val="000000"/>
                      </a:solidFill>
                      <a:prstDash val="solid"/>
                      <a:round/>
                      <a:headEnd type="none" w="med" len="med"/>
                      <a:tailEnd type="none" w="med" len="med"/>
                    </a:lnL>
                    <a:lnR>
                      <a:noFill/>
                    </a:lnR>
                    <a:lnT>
                      <a:noFill/>
                    </a:lnT>
                    <a:lnB>
                      <a:noFill/>
                    </a:lnB>
                    <a:solidFill>
                      <a:srgbClr val="CCFFFF"/>
                    </a:solidFill>
                  </a:tcPr>
                </a:tc>
                <a:tc>
                  <a:txBody>
                    <a:bodyPr/>
                    <a:lstStyle/>
                    <a:p>
                      <a:pPr algn="r" fontAlgn="b"/>
                      <a:r>
                        <a:rPr lang="en-US" altLang="ja-JP" sz="1200" b="0" i="0" u="none" strike="noStrike">
                          <a:solidFill>
                            <a:srgbClr val="000000"/>
                          </a:solidFill>
                          <a:effectLst/>
                          <a:latin typeface="Arial"/>
                        </a:rPr>
                        <a:t>0.96 </a:t>
                      </a:r>
                    </a:p>
                  </a:txBody>
                  <a:tcPr marL="4015" marR="4015" marT="4015" marB="0" anchor="b">
                    <a:lnL>
                      <a:noFill/>
                    </a:lnL>
                    <a:lnR>
                      <a:noFill/>
                    </a:lnR>
                    <a:lnT>
                      <a:noFill/>
                    </a:lnT>
                    <a:lnB>
                      <a:noFill/>
                    </a:lnB>
                    <a:solidFill>
                      <a:srgbClr val="CCFFFF"/>
                    </a:solidFill>
                  </a:tcPr>
                </a:tc>
                <a:tc>
                  <a:txBody>
                    <a:bodyPr/>
                    <a:lstStyle/>
                    <a:p>
                      <a:pPr algn="r" fontAlgn="b"/>
                      <a:r>
                        <a:rPr lang="en-US" altLang="ja-JP" sz="1200" b="1" i="0" u="none" strike="noStrike" dirty="0">
                          <a:solidFill>
                            <a:srgbClr val="FF0000"/>
                          </a:solidFill>
                          <a:effectLst/>
                          <a:latin typeface="Arial"/>
                        </a:rPr>
                        <a:t>3.81 </a:t>
                      </a:r>
                    </a:p>
                  </a:txBody>
                  <a:tcPr marL="4015" marR="4015" marT="4015" marB="0" anchor="b">
                    <a:lnL>
                      <a:noFill/>
                    </a:lnL>
                    <a:lnR>
                      <a:noFill/>
                    </a:lnR>
                    <a:lnT>
                      <a:noFill/>
                    </a:lnT>
                    <a:lnB>
                      <a:noFill/>
                    </a:lnB>
                    <a:solidFill>
                      <a:srgbClr val="CCFFFF"/>
                    </a:solidFill>
                  </a:tcPr>
                </a:tc>
                <a:tc>
                  <a:txBody>
                    <a:bodyPr/>
                    <a:lstStyle/>
                    <a:p>
                      <a:pPr algn="l" fontAlgn="b"/>
                      <a:endParaRPr lang="ja-JP" altLang="en-US" sz="1200" b="0" i="0" u="none" strike="noStrike">
                        <a:solidFill>
                          <a:srgbClr val="000000"/>
                        </a:solidFill>
                        <a:effectLst/>
                        <a:latin typeface="Arial"/>
                      </a:endParaRPr>
                    </a:p>
                  </a:txBody>
                  <a:tcPr marL="4015" marR="4015" marT="401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a:solidFill>
                            <a:srgbClr val="000000"/>
                          </a:solidFill>
                          <a:effectLst/>
                          <a:latin typeface="Arial"/>
                        </a:rPr>
                        <a:t>　</a:t>
                      </a:r>
                    </a:p>
                  </a:txBody>
                  <a:tcPr marL="4015" marR="4015" marT="401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ja-JP" altLang="en-US" sz="1200" b="0" i="0" u="none" strike="noStrike" dirty="0">
                        <a:solidFill>
                          <a:srgbClr val="000000"/>
                        </a:solidFill>
                        <a:effectLst/>
                        <a:latin typeface="Arial"/>
                      </a:endParaRPr>
                    </a:p>
                  </a:txBody>
                  <a:tcPr marL="4015" marR="4015" marT="4015" marB="0" anchor="b">
                    <a:lnL>
                      <a:noFill/>
                    </a:lnL>
                    <a:lnR>
                      <a:noFill/>
                    </a:lnR>
                    <a:lnT>
                      <a:noFill/>
                    </a:lnT>
                    <a:lnB>
                      <a:noFill/>
                    </a:lnB>
                  </a:tcPr>
                </a:tc>
                <a:tc>
                  <a:txBody>
                    <a:bodyPr/>
                    <a:lstStyle/>
                    <a:p>
                      <a:pPr algn="l" fontAlgn="b"/>
                      <a:r>
                        <a:rPr lang="ja-JP" altLang="en-US" sz="1200" b="0" i="0" u="none" strike="noStrike" dirty="0">
                          <a:solidFill>
                            <a:srgbClr val="000000"/>
                          </a:solidFill>
                          <a:effectLst/>
                          <a:latin typeface="Arial"/>
                        </a:rPr>
                        <a:t>　</a:t>
                      </a:r>
                    </a:p>
                  </a:txBody>
                  <a:tcPr marL="4015" marR="4015" marT="4015" marB="0" anchor="b">
                    <a:lnL>
                      <a:noFill/>
                    </a:lnL>
                    <a:lnR w="12700" cap="flat" cmpd="sng" algn="ctr">
                      <a:solidFill>
                        <a:srgbClr val="000000"/>
                      </a:solidFill>
                      <a:prstDash val="solid"/>
                      <a:round/>
                      <a:headEnd type="none" w="med" len="med"/>
                      <a:tailEnd type="none" w="med" len="med"/>
                    </a:lnR>
                    <a:lnT>
                      <a:noFill/>
                    </a:lnT>
                    <a:lnB>
                      <a:noFill/>
                    </a:lnB>
                  </a:tcPr>
                </a:tc>
              </a:tr>
              <a:tr h="358585">
                <a:tc>
                  <a:txBody>
                    <a:bodyPr/>
                    <a:lstStyle/>
                    <a:p>
                      <a:pPr algn="l" fontAlgn="b"/>
                      <a:r>
                        <a:rPr lang="ja-JP" altLang="en-US" sz="1200" b="0" i="0" u="none" strike="noStrike">
                          <a:solidFill>
                            <a:srgbClr val="000000"/>
                          </a:solidFill>
                          <a:effectLst/>
                          <a:latin typeface="Arial"/>
                        </a:rPr>
                        <a:t>　</a:t>
                      </a:r>
                    </a:p>
                  </a:txBody>
                  <a:tcPr marL="4015" marR="4015" marT="4015"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r" fontAlgn="b"/>
                      <a:r>
                        <a:rPr lang="en-US" altLang="ja-JP" sz="1200" b="0" i="0" u="none" strike="noStrike" dirty="0">
                          <a:solidFill>
                            <a:srgbClr val="000000"/>
                          </a:solidFill>
                          <a:effectLst/>
                          <a:latin typeface="Arial"/>
                        </a:rPr>
                        <a:t>42</a:t>
                      </a:r>
                    </a:p>
                  </a:txBody>
                  <a:tcPr marL="4015" marR="4015" marT="401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r" fontAlgn="b"/>
                      <a:r>
                        <a:rPr lang="en-US" altLang="ja-JP" sz="1200" b="0" i="0" u="none" strike="noStrike" dirty="0">
                          <a:solidFill>
                            <a:srgbClr val="000000"/>
                          </a:solidFill>
                          <a:effectLst/>
                          <a:latin typeface="Arial"/>
                        </a:rPr>
                        <a:t>0.97 </a:t>
                      </a:r>
                    </a:p>
                  </a:txBody>
                  <a:tcPr marL="4015" marR="4015" marT="4015" marB="0" anchor="b">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rgbClr val="CCFFFF"/>
                    </a:solidFill>
                  </a:tcPr>
                </a:tc>
                <a:tc>
                  <a:txBody>
                    <a:bodyPr/>
                    <a:lstStyle/>
                    <a:p>
                      <a:pPr algn="r" fontAlgn="b"/>
                      <a:r>
                        <a:rPr lang="en-US" altLang="ja-JP" sz="1200" b="0" i="0" u="none" strike="noStrike" dirty="0">
                          <a:solidFill>
                            <a:srgbClr val="000000"/>
                          </a:solidFill>
                          <a:effectLst/>
                          <a:latin typeface="Arial"/>
                        </a:rPr>
                        <a:t>0.93 </a:t>
                      </a:r>
                    </a:p>
                  </a:txBody>
                  <a:tcPr marL="4015" marR="4015" marT="4015" marB="0" anchor="b">
                    <a:lnL>
                      <a:noFill/>
                    </a:lnL>
                    <a:lnR>
                      <a:noFill/>
                    </a:lnR>
                    <a:lnT>
                      <a:noFill/>
                    </a:lnT>
                    <a:lnB w="12700" cap="flat" cmpd="sng" algn="ctr">
                      <a:solidFill>
                        <a:schemeClr val="tx1"/>
                      </a:solidFill>
                      <a:prstDash val="solid"/>
                      <a:round/>
                      <a:headEnd type="none" w="med" len="med"/>
                      <a:tailEnd type="none" w="med" len="med"/>
                    </a:lnB>
                    <a:solidFill>
                      <a:srgbClr val="CCFFFF"/>
                    </a:solidFill>
                  </a:tcPr>
                </a:tc>
                <a:tc>
                  <a:txBody>
                    <a:bodyPr/>
                    <a:lstStyle/>
                    <a:p>
                      <a:pPr algn="r" fontAlgn="b"/>
                      <a:r>
                        <a:rPr lang="en-US" altLang="ja-JP" sz="1200" b="1" i="0" u="none" strike="noStrike" dirty="0">
                          <a:solidFill>
                            <a:srgbClr val="FF0000"/>
                          </a:solidFill>
                          <a:effectLst/>
                          <a:latin typeface="Arial"/>
                        </a:rPr>
                        <a:t>5.89 </a:t>
                      </a:r>
                    </a:p>
                  </a:txBody>
                  <a:tcPr marL="4015" marR="4015" marT="4015" marB="0" anchor="b">
                    <a:lnL>
                      <a:noFill/>
                    </a:lnL>
                    <a:lnR>
                      <a:noFill/>
                    </a:lnR>
                    <a:lnT>
                      <a:noFill/>
                    </a:lnT>
                    <a:lnB w="12700" cap="flat" cmpd="sng" algn="ctr">
                      <a:solidFill>
                        <a:schemeClr val="tx1"/>
                      </a:solidFill>
                      <a:prstDash val="solid"/>
                      <a:round/>
                      <a:headEnd type="none" w="med" len="med"/>
                      <a:tailEnd type="none" w="med" len="med"/>
                    </a:lnB>
                    <a:solidFill>
                      <a:srgbClr val="CCFFFF"/>
                    </a:solidFill>
                  </a:tcPr>
                </a:tc>
                <a:tc>
                  <a:txBody>
                    <a:bodyPr/>
                    <a:lstStyle/>
                    <a:p>
                      <a:pPr algn="l" fontAlgn="b"/>
                      <a:endParaRPr lang="ja-JP" altLang="en-US" sz="1200" b="0" i="0" u="none" strike="noStrike" dirty="0">
                        <a:solidFill>
                          <a:srgbClr val="000000"/>
                        </a:solidFill>
                        <a:effectLst/>
                        <a:latin typeface="Arial"/>
                      </a:endParaRPr>
                    </a:p>
                  </a:txBody>
                  <a:tcPr marL="4015" marR="4015" marT="4015" marB="0" anchor="b">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200" b="0" i="0" u="none" strike="noStrike" dirty="0">
                          <a:solidFill>
                            <a:srgbClr val="000000"/>
                          </a:solidFill>
                          <a:effectLst/>
                          <a:latin typeface="Arial"/>
                        </a:rPr>
                        <a:t>　</a:t>
                      </a:r>
                    </a:p>
                  </a:txBody>
                  <a:tcPr marL="4015" marR="4015" marT="4015" marB="0" anchor="b">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200" b="0" i="0" u="none" strike="noStrike" dirty="0">
                          <a:solidFill>
                            <a:srgbClr val="000000"/>
                          </a:solidFill>
                          <a:effectLst/>
                          <a:latin typeface="Arial"/>
                        </a:rPr>
                        <a:t>　</a:t>
                      </a:r>
                    </a:p>
                  </a:txBody>
                  <a:tcPr marL="4015" marR="4015" marT="401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200" b="0" i="0" u="none" strike="noStrike" dirty="0">
                          <a:solidFill>
                            <a:srgbClr val="000000"/>
                          </a:solidFill>
                          <a:effectLst/>
                          <a:latin typeface="Arial"/>
                        </a:rPr>
                        <a:t>　</a:t>
                      </a:r>
                    </a:p>
                  </a:txBody>
                  <a:tcPr marL="4015" marR="4015" marT="4015" marB="0" anchor="b">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669395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テキスト ボックス 41"/>
          <p:cNvSpPr txBox="1"/>
          <p:nvPr/>
        </p:nvSpPr>
        <p:spPr>
          <a:xfrm>
            <a:off x="3517323" y="5337821"/>
            <a:ext cx="1999458" cy="369332"/>
          </a:xfrm>
          <a:prstGeom prst="rect">
            <a:avLst/>
          </a:prstGeom>
          <a:noFill/>
        </p:spPr>
        <p:txBody>
          <a:bodyPr wrap="none" rtlCol="0">
            <a:spAutoFit/>
          </a:bodyPr>
          <a:lstStyle/>
          <a:p>
            <a:r>
              <a:rPr lang="en-US" altLang="ja-JP" dirty="0" smtClean="0"/>
              <a:t>1&lt;&lt;(</a:t>
            </a:r>
            <a:r>
              <a:rPr lang="en-US" altLang="ja-JP" dirty="0" err="1" smtClean="0"/>
              <a:t>bitdepth</a:t>
            </a:r>
            <a:r>
              <a:rPr lang="en-US" altLang="ja-JP" dirty="0" smtClean="0"/>
              <a:t> – 1)</a:t>
            </a:r>
            <a:endParaRPr kumimoji="1" lang="ja-JP" altLang="en-US" dirty="0"/>
          </a:p>
        </p:txBody>
      </p:sp>
      <p:sp>
        <p:nvSpPr>
          <p:cNvPr id="13" name="正方形/長方形 12"/>
          <p:cNvSpPr/>
          <p:nvPr/>
        </p:nvSpPr>
        <p:spPr>
          <a:xfrm>
            <a:off x="3635896" y="4329709"/>
            <a:ext cx="864096" cy="9361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2" name="コンテンツ プレースホルダー 1"/>
          <p:cNvSpPr>
            <a:spLocks noGrp="1"/>
          </p:cNvSpPr>
          <p:nvPr>
            <p:ph idx="1"/>
          </p:nvPr>
        </p:nvSpPr>
        <p:spPr/>
        <p:txBody>
          <a:bodyPr/>
          <a:lstStyle/>
          <a:p>
            <a:r>
              <a:rPr lang="en-US" altLang="ja-JP" dirty="0" smtClean="0"/>
              <a:t>Proposed new SAO method (CAR SAO) is based on Band Offset and modified to make it more suitable to reduce Chroma Artifact</a:t>
            </a:r>
            <a:endParaRPr lang="en-US" altLang="ja-JP" dirty="0"/>
          </a:p>
          <a:p>
            <a:pPr lvl="1"/>
            <a:r>
              <a:rPr lang="en-US" altLang="ja-JP" dirty="0" smtClean="0"/>
              <a:t>CAR SAO’s band position is fixed around median of </a:t>
            </a:r>
            <a:r>
              <a:rPr lang="en-US" altLang="ja-JP" dirty="0" err="1" smtClean="0"/>
              <a:t>chroma</a:t>
            </a:r>
            <a:r>
              <a:rPr lang="en-US" altLang="ja-JP" dirty="0" smtClean="0"/>
              <a:t> gamut and the band is continuous 6 classes</a:t>
            </a:r>
          </a:p>
          <a:p>
            <a:pPr lvl="1"/>
            <a:endParaRPr lang="en-US" altLang="ja-JP" dirty="0" smtClean="0"/>
          </a:p>
          <a:p>
            <a:pPr lvl="1"/>
            <a:r>
              <a:rPr lang="en-US" altLang="ja-JP" dirty="0" smtClean="0"/>
              <a:t>Length of each classes is bit depth &gt;&gt; 7</a:t>
            </a:r>
            <a:br>
              <a:rPr lang="en-US" altLang="ja-JP" dirty="0" smtClean="0"/>
            </a:br>
            <a:r>
              <a:rPr lang="en-US" altLang="ja-JP" dirty="0" smtClean="0"/>
              <a:t>(in 10bit case, 1 class length is 8)</a:t>
            </a:r>
          </a:p>
          <a:p>
            <a:pPr lvl="1"/>
            <a:endParaRPr lang="en-US" altLang="ja-JP" dirty="0" smtClean="0"/>
          </a:p>
          <a:p>
            <a:pPr lvl="1"/>
            <a:endParaRPr lang="en-US" altLang="ja-JP" dirty="0" smtClean="0"/>
          </a:p>
        </p:txBody>
      </p:sp>
      <p:sp>
        <p:nvSpPr>
          <p:cNvPr id="3" name="タイトル 2"/>
          <p:cNvSpPr>
            <a:spLocks noGrp="1"/>
          </p:cNvSpPr>
          <p:nvPr>
            <p:ph type="title"/>
          </p:nvPr>
        </p:nvSpPr>
        <p:spPr/>
        <p:txBody>
          <a:bodyPr/>
          <a:lstStyle/>
          <a:p>
            <a:r>
              <a:rPr kumimoji="1" lang="en-US" altLang="ja-JP" dirty="0" smtClean="0"/>
              <a:t>Chroma Artifact Reduction SAO (CAR SAO)</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sp>
        <p:nvSpPr>
          <p:cNvPr id="18" name="正方形/長方形 17"/>
          <p:cNvSpPr/>
          <p:nvPr/>
        </p:nvSpPr>
        <p:spPr>
          <a:xfrm flipH="1">
            <a:off x="3851920" y="4797761"/>
            <a:ext cx="216024" cy="46805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22" name="正方形/長方形 21"/>
          <p:cNvSpPr/>
          <p:nvPr/>
        </p:nvSpPr>
        <p:spPr>
          <a:xfrm flipH="1">
            <a:off x="4067944" y="4797761"/>
            <a:ext cx="216024" cy="46805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23" name="正方形/長方形 22"/>
          <p:cNvSpPr/>
          <p:nvPr/>
        </p:nvSpPr>
        <p:spPr>
          <a:xfrm flipH="1">
            <a:off x="4283968" y="4797761"/>
            <a:ext cx="216024" cy="46805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26" name="正方形/長方形 25"/>
          <p:cNvSpPr/>
          <p:nvPr/>
        </p:nvSpPr>
        <p:spPr>
          <a:xfrm>
            <a:off x="4499992" y="4329709"/>
            <a:ext cx="864096" cy="9361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27" name="正方形/長方形 26"/>
          <p:cNvSpPr/>
          <p:nvPr/>
        </p:nvSpPr>
        <p:spPr>
          <a:xfrm flipH="1">
            <a:off x="4716016" y="4797761"/>
            <a:ext cx="216024" cy="46805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28" name="正方形/長方形 27"/>
          <p:cNvSpPr/>
          <p:nvPr/>
        </p:nvSpPr>
        <p:spPr>
          <a:xfrm flipH="1">
            <a:off x="4932040" y="4797761"/>
            <a:ext cx="216024" cy="46805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30" name="正方形/長方形 29"/>
          <p:cNvSpPr/>
          <p:nvPr/>
        </p:nvSpPr>
        <p:spPr>
          <a:xfrm flipH="1">
            <a:off x="4499992" y="4797761"/>
            <a:ext cx="216024" cy="46805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sp>
        <p:nvSpPr>
          <p:cNvPr id="31" name="正方形/長方形 30"/>
          <p:cNvSpPr/>
          <p:nvPr/>
        </p:nvSpPr>
        <p:spPr>
          <a:xfrm>
            <a:off x="2771800" y="4329709"/>
            <a:ext cx="864096" cy="9361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2" name="正方形/長方形 31"/>
          <p:cNvSpPr/>
          <p:nvPr/>
        </p:nvSpPr>
        <p:spPr>
          <a:xfrm>
            <a:off x="5364088" y="4329709"/>
            <a:ext cx="864096" cy="9361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3" name="正方形/長方形 32"/>
          <p:cNvSpPr/>
          <p:nvPr/>
        </p:nvSpPr>
        <p:spPr>
          <a:xfrm>
            <a:off x="815660" y="4329709"/>
            <a:ext cx="864096" cy="9361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4" name="正方形/長方形 33"/>
          <p:cNvSpPr/>
          <p:nvPr/>
        </p:nvSpPr>
        <p:spPr>
          <a:xfrm>
            <a:off x="7224372" y="4329709"/>
            <a:ext cx="864096" cy="93610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cxnSp>
        <p:nvCxnSpPr>
          <p:cNvPr id="38" name="直線コネクタ 37"/>
          <p:cNvCxnSpPr/>
          <p:nvPr/>
        </p:nvCxnSpPr>
        <p:spPr>
          <a:xfrm>
            <a:off x="1895780" y="4797761"/>
            <a:ext cx="648072" cy="0"/>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39" name="直線コネクタ 38"/>
          <p:cNvCxnSpPr/>
          <p:nvPr/>
        </p:nvCxnSpPr>
        <p:spPr>
          <a:xfrm>
            <a:off x="6432284" y="4800429"/>
            <a:ext cx="648072" cy="0"/>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9" name="直線コネクタ 8"/>
          <p:cNvCxnSpPr/>
          <p:nvPr/>
        </p:nvCxnSpPr>
        <p:spPr>
          <a:xfrm flipV="1">
            <a:off x="8088468" y="5121797"/>
            <a:ext cx="0" cy="288032"/>
          </a:xfrm>
          <a:prstGeom prst="line">
            <a:avLst/>
          </a:prstGeom>
        </p:spPr>
        <p:style>
          <a:lnRef idx="3">
            <a:schemeClr val="accent1"/>
          </a:lnRef>
          <a:fillRef idx="0">
            <a:schemeClr val="accent1"/>
          </a:fillRef>
          <a:effectRef idx="2">
            <a:schemeClr val="accent1"/>
          </a:effectRef>
          <a:fontRef idx="minor">
            <a:schemeClr val="tx1"/>
          </a:fontRef>
        </p:style>
      </p:cxnSp>
      <p:cxnSp>
        <p:nvCxnSpPr>
          <p:cNvPr id="8" name="直線コネクタ 7"/>
          <p:cNvCxnSpPr/>
          <p:nvPr/>
        </p:nvCxnSpPr>
        <p:spPr>
          <a:xfrm flipV="1">
            <a:off x="815660" y="5121797"/>
            <a:ext cx="0" cy="288032"/>
          </a:xfrm>
          <a:prstGeom prst="line">
            <a:avLst/>
          </a:prstGeom>
        </p:spPr>
        <p:style>
          <a:lnRef idx="3">
            <a:schemeClr val="accent1"/>
          </a:lnRef>
          <a:fillRef idx="0">
            <a:schemeClr val="accent1"/>
          </a:fillRef>
          <a:effectRef idx="2">
            <a:schemeClr val="accent1"/>
          </a:effectRef>
          <a:fontRef idx="minor">
            <a:schemeClr val="tx1"/>
          </a:fontRef>
        </p:style>
      </p:cxnSp>
      <p:sp>
        <p:nvSpPr>
          <p:cNvPr id="40" name="テキスト ボックス 39"/>
          <p:cNvSpPr txBox="1"/>
          <p:nvPr/>
        </p:nvSpPr>
        <p:spPr>
          <a:xfrm>
            <a:off x="677953" y="5337821"/>
            <a:ext cx="309700" cy="369332"/>
          </a:xfrm>
          <a:prstGeom prst="rect">
            <a:avLst/>
          </a:prstGeom>
          <a:noFill/>
        </p:spPr>
        <p:txBody>
          <a:bodyPr wrap="none" rtlCol="0">
            <a:spAutoFit/>
          </a:bodyPr>
          <a:lstStyle/>
          <a:p>
            <a:r>
              <a:rPr kumimoji="1" lang="en-US" altLang="ja-JP" dirty="0" smtClean="0"/>
              <a:t>0</a:t>
            </a:r>
            <a:endParaRPr kumimoji="1" lang="ja-JP" altLang="en-US" dirty="0"/>
          </a:p>
        </p:txBody>
      </p:sp>
      <p:sp>
        <p:nvSpPr>
          <p:cNvPr id="41" name="テキスト ボックス 40"/>
          <p:cNvSpPr txBox="1"/>
          <p:nvPr/>
        </p:nvSpPr>
        <p:spPr>
          <a:xfrm>
            <a:off x="7396365" y="5337821"/>
            <a:ext cx="1496115" cy="369332"/>
          </a:xfrm>
          <a:prstGeom prst="rect">
            <a:avLst/>
          </a:prstGeom>
          <a:noFill/>
        </p:spPr>
        <p:txBody>
          <a:bodyPr wrap="none" rtlCol="0">
            <a:spAutoFit/>
          </a:bodyPr>
          <a:lstStyle/>
          <a:p>
            <a:r>
              <a:rPr lang="en-US" altLang="ja-JP" dirty="0" smtClean="0"/>
              <a:t>1&lt;&lt;</a:t>
            </a:r>
            <a:r>
              <a:rPr lang="en-US" altLang="ja-JP" dirty="0" err="1" smtClean="0"/>
              <a:t>bitdepth</a:t>
            </a:r>
            <a:endParaRPr kumimoji="1" lang="ja-JP" altLang="en-US" dirty="0"/>
          </a:p>
        </p:txBody>
      </p:sp>
      <p:sp>
        <p:nvSpPr>
          <p:cNvPr id="43" name="正方形/長方形 42"/>
          <p:cNvSpPr/>
          <p:nvPr/>
        </p:nvSpPr>
        <p:spPr>
          <a:xfrm>
            <a:off x="1355720" y="5985892"/>
            <a:ext cx="280005" cy="27752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44" name="正方形/長方形 43"/>
          <p:cNvSpPr/>
          <p:nvPr/>
        </p:nvSpPr>
        <p:spPr>
          <a:xfrm>
            <a:off x="4640111" y="5985890"/>
            <a:ext cx="280005" cy="27752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a:p>
        </p:txBody>
      </p:sp>
      <p:cxnSp>
        <p:nvCxnSpPr>
          <p:cNvPr id="6" name="直線コネクタ 5"/>
          <p:cNvCxnSpPr/>
          <p:nvPr/>
        </p:nvCxnSpPr>
        <p:spPr>
          <a:xfrm>
            <a:off x="743652" y="5265813"/>
            <a:ext cx="7416824"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直線コネクタ 9"/>
          <p:cNvCxnSpPr/>
          <p:nvPr/>
        </p:nvCxnSpPr>
        <p:spPr>
          <a:xfrm flipV="1">
            <a:off x="4499992" y="5121797"/>
            <a:ext cx="0" cy="288032"/>
          </a:xfrm>
          <a:prstGeom prst="line">
            <a:avLst/>
          </a:prstGeom>
        </p:spPr>
        <p:style>
          <a:lnRef idx="3">
            <a:schemeClr val="accent1"/>
          </a:lnRef>
          <a:fillRef idx="0">
            <a:schemeClr val="accent1"/>
          </a:fillRef>
          <a:effectRef idx="2">
            <a:schemeClr val="accent1"/>
          </a:effectRef>
          <a:fontRef idx="minor">
            <a:schemeClr val="tx1"/>
          </a:fontRef>
        </p:style>
      </p:cxnSp>
      <p:sp>
        <p:nvSpPr>
          <p:cNvPr id="46" name="テキスト ボックス 45"/>
          <p:cNvSpPr txBox="1"/>
          <p:nvPr/>
        </p:nvSpPr>
        <p:spPr>
          <a:xfrm>
            <a:off x="1679756" y="5939986"/>
            <a:ext cx="1249060" cy="369332"/>
          </a:xfrm>
          <a:prstGeom prst="rect">
            <a:avLst/>
          </a:prstGeom>
          <a:noFill/>
        </p:spPr>
        <p:txBody>
          <a:bodyPr wrap="none" rtlCol="0">
            <a:spAutoFit/>
          </a:bodyPr>
          <a:lstStyle/>
          <a:p>
            <a:r>
              <a:rPr lang="en-US" altLang="ja-JP" dirty="0" smtClean="0"/>
              <a:t>BO classes</a:t>
            </a:r>
            <a:endParaRPr kumimoji="1" lang="ja-JP" altLang="en-US" dirty="0"/>
          </a:p>
        </p:txBody>
      </p:sp>
      <p:sp>
        <p:nvSpPr>
          <p:cNvPr id="47" name="テキスト ボックス 46"/>
          <p:cNvSpPr txBox="1"/>
          <p:nvPr/>
        </p:nvSpPr>
        <p:spPr>
          <a:xfrm>
            <a:off x="4957832" y="5939988"/>
            <a:ext cx="1877630" cy="369332"/>
          </a:xfrm>
          <a:prstGeom prst="rect">
            <a:avLst/>
          </a:prstGeom>
          <a:noFill/>
        </p:spPr>
        <p:txBody>
          <a:bodyPr wrap="none" rtlCol="0">
            <a:spAutoFit/>
          </a:bodyPr>
          <a:lstStyle/>
          <a:p>
            <a:r>
              <a:rPr lang="en-US" altLang="ja-JP" dirty="0" smtClean="0"/>
              <a:t>CAR SAO classes</a:t>
            </a:r>
            <a:endParaRPr kumimoji="1" lang="ja-JP" altLang="en-US" dirty="0"/>
          </a:p>
        </p:txBody>
      </p:sp>
    </p:spTree>
    <p:extLst>
      <p:ext uri="{BB962C8B-B14F-4D97-AF65-F5344CB8AC3E}">
        <p14:creationId xmlns:p14="http://schemas.microsoft.com/office/powerpoint/2010/main" val="39747733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pPr lvl="1"/>
            <a:r>
              <a:rPr lang="en-US" altLang="ja-JP" dirty="0" smtClean="0"/>
              <a:t>Signaling and adding only 3 offsets:</a:t>
            </a:r>
            <a:br>
              <a:rPr lang="en-US" altLang="ja-JP" dirty="0" smtClean="0"/>
            </a:br>
            <a:r>
              <a:rPr lang="en-US" altLang="ja-JP" dirty="0" smtClean="0"/>
              <a:t>Count up numbers of pixels that belong to each class and select 3 classes in descending </a:t>
            </a:r>
            <a:r>
              <a:rPr lang="en-US" altLang="ja-JP" dirty="0"/>
              <a:t>order of numbers of pixels.</a:t>
            </a:r>
            <a:endParaRPr lang="en-US" altLang="ja-JP" dirty="0" smtClean="0"/>
          </a:p>
          <a:p>
            <a:pPr lvl="1"/>
            <a:endParaRPr lang="en-US" altLang="ja-JP" dirty="0"/>
          </a:p>
          <a:p>
            <a:pPr marL="444500" lvl="1" indent="0">
              <a:buNone/>
            </a:pPr>
            <a:r>
              <a:rPr lang="en-US" altLang="ja-JP" dirty="0" smtClean="0"/>
              <a:t>Example:</a:t>
            </a:r>
            <a:endParaRPr lang="en-US" altLang="ja-JP" dirty="0"/>
          </a:p>
          <a:p>
            <a:pPr lvl="1"/>
            <a:endParaRPr lang="en-US" altLang="ja-JP" dirty="0" smtClean="0"/>
          </a:p>
          <a:p>
            <a:pPr lvl="1"/>
            <a:endParaRPr lang="en-US" altLang="ja-JP" dirty="0"/>
          </a:p>
          <a:p>
            <a:pPr lvl="1"/>
            <a:endParaRPr lang="en-US" altLang="ja-JP" dirty="0" smtClean="0"/>
          </a:p>
          <a:p>
            <a:pPr lvl="1"/>
            <a:endParaRPr lang="en-US" altLang="ja-JP" dirty="0"/>
          </a:p>
          <a:p>
            <a:pPr lvl="1"/>
            <a:endParaRPr lang="en-US" altLang="ja-JP" dirty="0" smtClean="0"/>
          </a:p>
          <a:p>
            <a:pPr lvl="1"/>
            <a:endParaRPr lang="en-US" altLang="ja-JP" dirty="0"/>
          </a:p>
          <a:p>
            <a:pPr lvl="1"/>
            <a:endParaRPr lang="en-US" altLang="ja-JP" dirty="0" smtClean="0"/>
          </a:p>
          <a:p>
            <a:pPr lvl="1"/>
            <a:endParaRPr lang="en-US" altLang="ja-JP" dirty="0"/>
          </a:p>
          <a:p>
            <a:pPr lvl="1"/>
            <a:endParaRPr lang="en-US" altLang="ja-JP" dirty="0" smtClean="0"/>
          </a:p>
          <a:p>
            <a:pPr marL="444500" lvl="1" indent="0">
              <a:buNone/>
            </a:pPr>
            <a:r>
              <a:rPr lang="en-US" altLang="ja-JP" sz="1800" dirty="0"/>
              <a:t> </a:t>
            </a:r>
            <a:r>
              <a:rPr lang="en-US" altLang="ja-JP" sz="1800" dirty="0" smtClean="0"/>
              <a:t>  In this case, offsets in class index 0, 1 and 3 are signaled and added</a:t>
            </a:r>
          </a:p>
          <a:p>
            <a:pPr lvl="1"/>
            <a:endParaRPr lang="en-US" altLang="ja-JP" dirty="0" smtClean="0"/>
          </a:p>
        </p:txBody>
      </p:sp>
      <p:sp>
        <p:nvSpPr>
          <p:cNvPr id="3" name="タイトル 2"/>
          <p:cNvSpPr>
            <a:spLocks noGrp="1"/>
          </p:cNvSpPr>
          <p:nvPr>
            <p:ph type="title"/>
          </p:nvPr>
        </p:nvSpPr>
        <p:spPr/>
        <p:txBody>
          <a:bodyPr/>
          <a:lstStyle/>
          <a:p>
            <a:r>
              <a:rPr lang="en-US" altLang="ja-JP" dirty="0"/>
              <a:t>Chroma Artifact Reduction SAO (CAR SAO)</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graphicFrame>
        <p:nvGraphicFramePr>
          <p:cNvPr id="7" name="表 6"/>
          <p:cNvGraphicFramePr>
            <a:graphicFrameLocks noGrp="1"/>
          </p:cNvGraphicFramePr>
          <p:nvPr>
            <p:extLst>
              <p:ext uri="{D42A27DB-BD31-4B8C-83A1-F6EECF244321}">
                <p14:modId xmlns:p14="http://schemas.microsoft.com/office/powerpoint/2010/main" val="3353319890"/>
              </p:ext>
            </p:extLst>
          </p:nvPr>
        </p:nvGraphicFramePr>
        <p:xfrm>
          <a:off x="827584" y="2708920"/>
          <a:ext cx="7560840" cy="3024333"/>
        </p:xfrm>
        <a:graphic>
          <a:graphicData uri="http://schemas.openxmlformats.org/drawingml/2006/table">
            <a:tbl>
              <a:tblPr>
                <a:tableStyleId>{8EC20E35-A176-4012-BC5E-935CFFF8708E}</a:tableStyleId>
              </a:tblPr>
              <a:tblGrid>
                <a:gridCol w="1656184"/>
                <a:gridCol w="2664296"/>
                <a:gridCol w="3240360"/>
              </a:tblGrid>
              <a:tr h="637089">
                <a:tc>
                  <a:txBody>
                    <a:bodyPr/>
                    <a:lstStyle/>
                    <a:p>
                      <a:pPr algn="l" fontAlgn="ctr"/>
                      <a:r>
                        <a:rPr lang="en-US" sz="1800" u="none" strike="noStrike" dirty="0">
                          <a:effectLst/>
                        </a:rPr>
                        <a:t>class </a:t>
                      </a:r>
                      <a:r>
                        <a:rPr lang="en-US" sz="1800" u="none" strike="noStrike" dirty="0" smtClean="0">
                          <a:effectLst/>
                        </a:rPr>
                        <a:t>index</a:t>
                      </a:r>
                      <a:endParaRPr lang="en-US" sz="1800" b="0" i="0" u="none" strike="noStrike" dirty="0">
                        <a:solidFill>
                          <a:srgbClr val="000000"/>
                        </a:solidFill>
                        <a:effectLst/>
                        <a:latin typeface="EE EゴシチE"/>
                      </a:endParaRP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l" fontAlgn="ctr"/>
                      <a:r>
                        <a:rPr lang="en-US" sz="1800" u="none" strike="noStrike" dirty="0">
                          <a:effectLst/>
                        </a:rPr>
                        <a:t>range of class </a:t>
                      </a:r>
                      <a:r>
                        <a:rPr lang="en-US" sz="1800" u="none" strike="noStrike" baseline="0" dirty="0" smtClean="0">
                          <a:effectLst/>
                        </a:rPr>
                        <a:t> </a:t>
                      </a:r>
                      <a:r>
                        <a:rPr lang="en-US" sz="1800" u="none" strike="noStrike" dirty="0" smtClean="0">
                          <a:effectLst/>
                        </a:rPr>
                        <a:t>(in 10bit)</a:t>
                      </a:r>
                      <a:endParaRPr lang="en-US" sz="1800" b="0" i="0" u="none" strike="noStrike" dirty="0">
                        <a:solidFill>
                          <a:srgbClr val="000000"/>
                        </a:solidFill>
                        <a:effectLst/>
                        <a:latin typeface="EE EゴシチE"/>
                      </a:endParaRP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l" fontAlgn="ctr"/>
                      <a:r>
                        <a:rPr lang="en-US" sz="1800" u="none" strike="noStrike" dirty="0">
                          <a:effectLst/>
                        </a:rPr>
                        <a:t>number of pixels in CTB</a:t>
                      </a:r>
                      <a:endParaRPr lang="en-US" sz="1800" b="0" i="0" u="none" strike="noStrike" dirty="0">
                        <a:solidFill>
                          <a:srgbClr val="000000"/>
                        </a:solidFill>
                        <a:effectLst/>
                        <a:latin typeface="EE EゴシチE"/>
                      </a:endParaRPr>
                    </a:p>
                  </a:txBody>
                  <a:tcPr marL="7620" marR="7620" marT="7620" marB="0" anchor="ctr">
                    <a:lnB w="12700" cap="flat" cmpd="sng" algn="ctr">
                      <a:solidFill>
                        <a:schemeClr val="tx1"/>
                      </a:solidFill>
                      <a:prstDash val="solid"/>
                      <a:round/>
                      <a:headEnd type="none" w="med" len="med"/>
                      <a:tailEnd type="none" w="med" len="med"/>
                    </a:lnB>
                  </a:tcPr>
                </a:tc>
              </a:tr>
              <a:tr h="397874">
                <a:tc>
                  <a:txBody>
                    <a:bodyPr/>
                    <a:lstStyle/>
                    <a:p>
                      <a:pPr algn="r" fontAlgn="ctr"/>
                      <a:r>
                        <a:rPr lang="en-US" altLang="ja-JP" sz="1800" b="1" u="none" strike="noStrike" dirty="0">
                          <a:solidFill>
                            <a:srgbClr val="FF0000"/>
                          </a:solidFill>
                          <a:effectLst/>
                        </a:rPr>
                        <a:t>0</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b="1" u="none" strike="noStrike" dirty="0">
                          <a:solidFill>
                            <a:srgbClr val="FF0000"/>
                          </a:solidFill>
                          <a:effectLst/>
                        </a:rPr>
                        <a:t>488 - 495</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b="1" u="none" strike="noStrike" dirty="0" smtClean="0">
                          <a:solidFill>
                            <a:srgbClr val="FF0000"/>
                          </a:solidFill>
                          <a:effectLst/>
                        </a:rPr>
                        <a:t>2327</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tcPr>
                </a:tc>
              </a:tr>
              <a:tr h="397874">
                <a:tc>
                  <a:txBody>
                    <a:bodyPr/>
                    <a:lstStyle/>
                    <a:p>
                      <a:pPr algn="r" fontAlgn="ctr"/>
                      <a:r>
                        <a:rPr lang="en-US" altLang="ja-JP" sz="1800" b="1" u="none" strike="noStrike" dirty="0">
                          <a:solidFill>
                            <a:srgbClr val="FF0000"/>
                          </a:solidFill>
                          <a:effectLst/>
                        </a:rPr>
                        <a:t>1</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b="1" u="none" strike="noStrike" dirty="0">
                          <a:solidFill>
                            <a:srgbClr val="FF0000"/>
                          </a:solidFill>
                          <a:effectLst/>
                        </a:rPr>
                        <a:t>496 - 503</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b="1" u="none" strike="noStrike" dirty="0" smtClean="0">
                          <a:solidFill>
                            <a:srgbClr val="FF0000"/>
                          </a:solidFill>
                          <a:effectLst/>
                        </a:rPr>
                        <a:t>1134</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r>
              <a:tr h="397874">
                <a:tc>
                  <a:txBody>
                    <a:bodyPr/>
                    <a:lstStyle/>
                    <a:p>
                      <a:pPr algn="r" fontAlgn="ctr"/>
                      <a:r>
                        <a:rPr lang="en-US" altLang="ja-JP" sz="1800" u="none" strike="noStrike" dirty="0">
                          <a:effectLst/>
                        </a:rPr>
                        <a:t>2</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u="none" strike="noStrike" dirty="0">
                          <a:effectLst/>
                        </a:rPr>
                        <a:t>504 - 511</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u="none" strike="noStrike" dirty="0" smtClean="0">
                          <a:effectLst/>
                        </a:rPr>
                        <a:t>134</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r>
              <a:tr h="397874">
                <a:tc>
                  <a:txBody>
                    <a:bodyPr/>
                    <a:lstStyle/>
                    <a:p>
                      <a:pPr algn="r" fontAlgn="ctr"/>
                      <a:r>
                        <a:rPr lang="en-US" altLang="ja-JP" sz="1800" b="1" u="none" strike="noStrike" dirty="0">
                          <a:solidFill>
                            <a:srgbClr val="FF0000"/>
                          </a:solidFill>
                          <a:effectLst/>
                        </a:rPr>
                        <a:t>3</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b="1" u="none" strike="noStrike" dirty="0">
                          <a:solidFill>
                            <a:srgbClr val="FF0000"/>
                          </a:solidFill>
                          <a:effectLst/>
                        </a:rPr>
                        <a:t>512 - 519</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b="1" u="none" strike="noStrike" dirty="0" smtClean="0">
                          <a:solidFill>
                            <a:srgbClr val="FF0000"/>
                          </a:solidFill>
                          <a:effectLst/>
                        </a:rPr>
                        <a:t>158</a:t>
                      </a:r>
                      <a:endParaRPr lang="en-US" altLang="ja-JP" sz="1800" b="1" i="0" u="none" strike="noStrike" dirty="0">
                        <a:solidFill>
                          <a:srgbClr val="FF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r>
              <a:tr h="397874">
                <a:tc>
                  <a:txBody>
                    <a:bodyPr/>
                    <a:lstStyle/>
                    <a:p>
                      <a:pPr algn="r" fontAlgn="ctr"/>
                      <a:r>
                        <a:rPr lang="en-US" altLang="ja-JP" sz="1800" u="none" strike="noStrike" dirty="0">
                          <a:effectLst/>
                        </a:rPr>
                        <a:t>4</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u="none" strike="noStrike">
                          <a:effectLst/>
                        </a:rPr>
                        <a:t>520 - 527</a:t>
                      </a:r>
                      <a:endParaRPr lang="en-US" altLang="ja-JP" sz="1800" b="0" i="0" u="none" strike="noStrike">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gn="r" fontAlgn="ctr"/>
                      <a:r>
                        <a:rPr lang="en-US" altLang="ja-JP" sz="1800" u="none" strike="noStrike" dirty="0">
                          <a:effectLst/>
                        </a:rPr>
                        <a:t>0</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r>
              <a:tr h="397874">
                <a:tc>
                  <a:txBody>
                    <a:bodyPr/>
                    <a:lstStyle/>
                    <a:p>
                      <a:pPr algn="r" fontAlgn="ctr"/>
                      <a:r>
                        <a:rPr lang="en-US" altLang="ja-JP" sz="1800" u="none" strike="noStrike" dirty="0">
                          <a:effectLst/>
                        </a:rPr>
                        <a:t>5</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tcPr>
                </a:tc>
                <a:tc>
                  <a:txBody>
                    <a:bodyPr/>
                    <a:lstStyle/>
                    <a:p>
                      <a:pPr algn="r" fontAlgn="ctr"/>
                      <a:r>
                        <a:rPr lang="en-US" altLang="ja-JP" sz="1800" u="none" strike="noStrike">
                          <a:effectLst/>
                        </a:rPr>
                        <a:t>528 - 535</a:t>
                      </a:r>
                      <a:endParaRPr lang="en-US" altLang="ja-JP" sz="1800" b="0" i="0" u="none" strike="noStrike">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tcPr>
                </a:tc>
                <a:tc>
                  <a:txBody>
                    <a:bodyPr/>
                    <a:lstStyle/>
                    <a:p>
                      <a:pPr algn="r" fontAlgn="ctr"/>
                      <a:r>
                        <a:rPr lang="en-US" altLang="ja-JP" sz="1800" u="none" strike="noStrike" dirty="0">
                          <a:effectLst/>
                        </a:rPr>
                        <a:t>0</a:t>
                      </a:r>
                      <a:endParaRPr lang="en-US" altLang="ja-JP" sz="1800" b="0" i="0" u="none" strike="noStrike" dirty="0">
                        <a:solidFill>
                          <a:srgbClr val="000000"/>
                        </a:solidFill>
                        <a:effectLst/>
                        <a:latin typeface="EE EゴシチE"/>
                      </a:endParaRPr>
                    </a:p>
                  </a:txBody>
                  <a:tcPr marL="7620" marR="7620" marT="7620" marB="0" anchor="ctr">
                    <a:lnT w="12700" cap="flat" cmpd="sng" algn="ctr">
                      <a:solidFill>
                        <a:schemeClr val="tx1"/>
                      </a:solidFill>
                      <a:prstDash val="sysDot"/>
                      <a:round/>
                      <a:headEnd type="none" w="med" len="med"/>
                      <a:tailEnd type="none" w="med" len="med"/>
                    </a:lnT>
                  </a:tcPr>
                </a:tc>
              </a:tr>
            </a:tbl>
          </a:graphicData>
        </a:graphic>
      </p:graphicFrame>
    </p:spTree>
    <p:extLst>
      <p:ext uri="{BB962C8B-B14F-4D97-AF65-F5344CB8AC3E}">
        <p14:creationId xmlns:p14="http://schemas.microsoft.com/office/powerpoint/2010/main" val="29986601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lang="en-US" altLang="ja-JP" dirty="0" smtClean="0"/>
              <a:t>According to </a:t>
            </a:r>
            <a:r>
              <a:rPr lang="en-US" altLang="ja-JP" dirty="0"/>
              <a:t>subjective </a:t>
            </a:r>
            <a:r>
              <a:rPr lang="en-US" altLang="ja-JP" dirty="0" smtClean="0"/>
              <a:t>evaluation, proposed</a:t>
            </a:r>
            <a:br>
              <a:rPr lang="en-US" altLang="ja-JP" dirty="0" smtClean="0"/>
            </a:br>
            <a:r>
              <a:rPr lang="en-US" altLang="ja-JP" dirty="0" smtClean="0"/>
              <a:t>CAR SAO can reduce Chroma Artifact.</a:t>
            </a:r>
          </a:p>
          <a:p>
            <a:pPr lvl="1"/>
            <a:r>
              <a:rPr lang="en-US" altLang="ja-JP" dirty="0" smtClean="0"/>
              <a:t>However, for HDR contents, it’s seems CAR SAO should be more strongly applied in blight area to more improve subjective quality.</a:t>
            </a:r>
          </a:p>
          <a:p>
            <a:pPr lvl="1"/>
            <a:r>
              <a:rPr lang="en-US" altLang="ja-JP" dirty="0" smtClean="0"/>
              <a:t>We have modified </a:t>
            </a:r>
            <a:r>
              <a:rPr lang="en-US" altLang="ja-JP" dirty="0" err="1" smtClean="0"/>
              <a:t>RDCost</a:t>
            </a:r>
            <a:r>
              <a:rPr lang="en-US" altLang="ja-JP" dirty="0" smtClean="0"/>
              <a:t> </a:t>
            </a:r>
            <a:r>
              <a:rPr lang="en-US" altLang="ja-JP" dirty="0"/>
              <a:t>calculation </a:t>
            </a:r>
            <a:r>
              <a:rPr lang="en-US" altLang="ja-JP" dirty="0" smtClean="0"/>
              <a:t>for SAO type decision as below,</a:t>
            </a:r>
          </a:p>
          <a:p>
            <a:pPr lvl="1"/>
            <a:endParaRPr lang="en-US" altLang="ja-JP" dirty="0"/>
          </a:p>
          <a:p>
            <a:pPr lvl="1"/>
            <a:endParaRPr lang="ja-JP" altLang="en-US" dirty="0"/>
          </a:p>
          <a:p>
            <a:endParaRPr kumimoji="1" lang="en-US" altLang="ja-JP" dirty="0" smtClean="0"/>
          </a:p>
        </p:txBody>
      </p:sp>
      <p:sp>
        <p:nvSpPr>
          <p:cNvPr id="3" name="タイトル 2"/>
          <p:cNvSpPr>
            <a:spLocks noGrp="1"/>
          </p:cNvSpPr>
          <p:nvPr>
            <p:ph type="title"/>
          </p:nvPr>
        </p:nvSpPr>
        <p:spPr/>
        <p:txBody>
          <a:bodyPr/>
          <a:lstStyle/>
          <a:p>
            <a:r>
              <a:rPr kumimoji="1" lang="en-US" altLang="ja-JP" dirty="0" smtClean="0"/>
              <a:t>Modify </a:t>
            </a:r>
            <a:r>
              <a:rPr kumimoji="1" lang="en-US" altLang="ja-JP" dirty="0" err="1" smtClean="0"/>
              <a:t>RDCost</a:t>
            </a:r>
            <a:r>
              <a:rPr kumimoji="1" lang="en-US" altLang="ja-JP" dirty="0" smtClean="0"/>
              <a:t> calculation of CAR SAO </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mc:AlternateContent xmlns:mc="http://schemas.openxmlformats.org/markup-compatibility/2006" xmlns:a14="http://schemas.microsoft.com/office/drawing/2010/main">
        <mc:Choice Requires="a14">
          <p:sp>
            <p:nvSpPr>
              <p:cNvPr id="6" name="テキスト ボックス 5"/>
              <p:cNvSpPr txBox="1"/>
              <p:nvPr/>
            </p:nvSpPr>
            <p:spPr>
              <a:xfrm>
                <a:off x="755576" y="3922565"/>
                <a:ext cx="7432484" cy="159466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2400" b="0" i="1" smtClean="0">
                          <a:latin typeface="Cambria Math"/>
                        </a:rPr>
                        <m:t>𝑅𝐷𝐶𝑜𝑠𝑡</m:t>
                      </m:r>
                      <m:r>
                        <a:rPr kumimoji="1" lang="en-US" altLang="ja-JP" sz="2400" b="0" i="1" smtClean="0">
                          <a:latin typeface="Cambria Math"/>
                        </a:rPr>
                        <m:t>=</m:t>
                      </m:r>
                      <m:r>
                        <a:rPr kumimoji="1" lang="en-US" altLang="ja-JP" sz="2400" b="0" i="1" smtClean="0">
                          <a:latin typeface="Cambria Math"/>
                        </a:rPr>
                        <m:t>𝑊</m:t>
                      </m:r>
                      <m:r>
                        <a:rPr kumimoji="1" lang="en-US" altLang="ja-JP" sz="2400" b="0" i="1" smtClean="0">
                          <a:latin typeface="Cambria Math"/>
                          <a:ea typeface="Cambria Math"/>
                        </a:rPr>
                        <m:t>∙</m:t>
                      </m:r>
                      <m:r>
                        <a:rPr kumimoji="1" lang="en-US" altLang="ja-JP" sz="2400" b="0" i="1" smtClean="0">
                          <a:latin typeface="Cambria Math"/>
                          <a:ea typeface="Cambria Math"/>
                        </a:rPr>
                        <m:t>𝐷𝑖𝑠𝑡𝑜𝑟𝑡𝑖𝑜𝑛</m:t>
                      </m:r>
                      <m:r>
                        <a:rPr kumimoji="1" lang="en-US" altLang="ja-JP" sz="2400" b="0" i="1" smtClean="0">
                          <a:latin typeface="Cambria Math"/>
                          <a:ea typeface="Cambria Math"/>
                        </a:rPr>
                        <m:t>+</m:t>
                      </m:r>
                      <m:r>
                        <a:rPr kumimoji="1" lang="en-US" altLang="ja-JP" sz="2400" b="0" i="1" smtClean="0">
                          <a:latin typeface="Cambria Math"/>
                          <a:ea typeface="Cambria Math"/>
                        </a:rPr>
                        <m:t>𝜆</m:t>
                      </m:r>
                      <m:r>
                        <a:rPr kumimoji="1" lang="en-US" altLang="ja-JP" sz="2400" b="0" i="1" smtClean="0">
                          <a:latin typeface="Cambria Math"/>
                          <a:ea typeface="Cambria Math"/>
                        </a:rPr>
                        <m:t>∙</m:t>
                      </m:r>
                      <m:r>
                        <a:rPr kumimoji="1" lang="en-US" altLang="ja-JP" sz="2400" b="0" i="1" smtClean="0">
                          <a:latin typeface="Cambria Math"/>
                          <a:ea typeface="Cambria Math"/>
                        </a:rPr>
                        <m:t>𝐵𝑖𝑡𝑠</m:t>
                      </m:r>
                    </m:oMath>
                    <m:oMath xmlns:m="http://schemas.openxmlformats.org/officeDocument/2006/math">
                      <m:r>
                        <a:rPr kumimoji="1" lang="en-US" altLang="ja-JP" sz="2400" b="0" i="1" smtClean="0">
                          <a:latin typeface="Cambria Math"/>
                          <a:ea typeface="Cambria Math"/>
                        </a:rPr>
                        <m:t>𝑊</m:t>
                      </m:r>
                      <m:r>
                        <a:rPr kumimoji="1" lang="en-US" altLang="ja-JP" sz="2400" b="0" i="1" smtClean="0">
                          <a:latin typeface="Cambria Math"/>
                          <a:ea typeface="Cambria Math"/>
                        </a:rPr>
                        <m:t>= </m:t>
                      </m:r>
                      <m:sSup>
                        <m:sSupPr>
                          <m:ctrlPr>
                            <a:rPr kumimoji="1" lang="en-US" altLang="ja-JP" sz="2400" b="0" i="1" smtClean="0">
                              <a:latin typeface="Cambria Math"/>
                              <a:ea typeface="Cambria Math"/>
                            </a:rPr>
                          </m:ctrlPr>
                        </m:sSupPr>
                        <m:e>
                          <m:r>
                            <a:rPr kumimoji="1" lang="en-US" altLang="ja-JP" sz="2400" b="0" i="1" smtClean="0">
                              <a:latin typeface="Cambria Math"/>
                              <a:ea typeface="Cambria Math"/>
                            </a:rPr>
                            <m:t>2</m:t>
                          </m:r>
                        </m:e>
                        <m:sup>
                          <m:r>
                            <a:rPr kumimoji="1" lang="en-US" altLang="ja-JP" sz="2400" b="0" i="1" smtClean="0">
                              <a:latin typeface="Cambria Math"/>
                              <a:ea typeface="Cambria Math"/>
                            </a:rPr>
                            <m:t>(</m:t>
                          </m:r>
                          <m:r>
                            <a:rPr kumimoji="1" lang="en-US" altLang="ja-JP" sz="2400" b="0" i="1" smtClean="0">
                              <a:latin typeface="Cambria Math"/>
                              <a:ea typeface="Cambria Math"/>
                            </a:rPr>
                            <m:t>𝑐𝑙𝑖𝑝</m:t>
                          </m:r>
                          <m:r>
                            <a:rPr kumimoji="1" lang="en-US" altLang="ja-JP" sz="2400" b="0" i="1" smtClean="0">
                              <a:latin typeface="Cambria Math"/>
                              <a:ea typeface="Cambria Math"/>
                            </a:rPr>
                            <m:t>3</m:t>
                          </m:r>
                          <m:d>
                            <m:dPr>
                              <m:ctrlPr>
                                <a:rPr kumimoji="1" lang="en-US" altLang="ja-JP" sz="2400" b="0" i="1" smtClean="0">
                                  <a:latin typeface="Cambria Math"/>
                                  <a:ea typeface="Cambria Math"/>
                                </a:rPr>
                              </m:ctrlPr>
                            </m:dPr>
                            <m:e>
                              <m:sSub>
                                <m:sSubPr>
                                  <m:ctrlPr>
                                    <a:rPr kumimoji="1" lang="en-US" altLang="ja-JP" sz="2400" b="0" i="1" smtClean="0">
                                      <a:latin typeface="Cambria Math"/>
                                      <a:ea typeface="Cambria Math"/>
                                    </a:rPr>
                                  </m:ctrlPr>
                                </m:sSubPr>
                                <m:e>
                                  <m:r>
                                    <a:rPr kumimoji="1" lang="en-US" altLang="ja-JP" sz="2400" b="0" i="1" smtClean="0">
                                      <a:latin typeface="Cambria Math"/>
                                      <a:ea typeface="Cambria Math"/>
                                    </a:rPr>
                                    <m:t>𝑙𝑢𝑚𝑎</m:t>
                                  </m:r>
                                </m:e>
                                <m:sub>
                                  <m:r>
                                    <a:rPr kumimoji="1" lang="en-US" altLang="ja-JP" sz="2400" b="0" i="1" smtClean="0">
                                      <a:latin typeface="Cambria Math"/>
                                      <a:ea typeface="Cambria Math"/>
                                    </a:rPr>
                                    <m:t>𝑎𝑣𝑒</m:t>
                                  </m:r>
                                </m:sub>
                              </m:sSub>
                              <m:r>
                                <a:rPr kumimoji="1" lang="en-US" altLang="ja-JP" sz="2400" b="0" i="1" smtClean="0">
                                  <a:latin typeface="Cambria Math"/>
                                  <a:ea typeface="Cambria Math"/>
                                </a:rPr>
                                <m:t> ×0.015 −7.5</m:t>
                              </m:r>
                            </m:e>
                          </m:d>
                          <m:r>
                            <a:rPr kumimoji="1" lang="en-US" altLang="ja-JP" sz="2400" b="0" i="1" smtClean="0">
                              <a:latin typeface="Cambria Math"/>
                              <a:ea typeface="Cambria Math"/>
                            </a:rPr>
                            <m:t>)/3</m:t>
                          </m:r>
                        </m:sup>
                      </m:sSup>
                    </m:oMath>
                  </m:oMathPara>
                </a14:m>
                <a:endParaRPr kumimoji="1" lang="en-US" altLang="ja-JP" sz="2400" b="0" i="1" dirty="0" smtClean="0">
                  <a:latin typeface="Cambria Math"/>
                  <a:ea typeface="Cambria Math"/>
                </a:endParaRPr>
              </a:p>
              <a:p>
                <a:endParaRPr kumimoji="1" lang="en-US" altLang="ja-JP" sz="1200" b="0" i="1" dirty="0" smtClean="0">
                  <a:latin typeface="Cambria Math"/>
                  <a:ea typeface="Cambria Math"/>
                </a:endParaRPr>
              </a:p>
              <a:p>
                <a:pPr algn="dist"/>
                <a14:m>
                  <m:oMathPara xmlns:m="http://schemas.openxmlformats.org/officeDocument/2006/math">
                    <m:oMathParaPr>
                      <m:jc m:val="centerGroup"/>
                    </m:oMathParaPr>
                    <m:oMath xmlns:m="http://schemas.openxmlformats.org/officeDocument/2006/math">
                      <m:r>
                        <a:rPr kumimoji="1" lang="en-US" altLang="ja-JP" b="0" i="1" smtClean="0">
                          <a:latin typeface="Cambria Math"/>
                          <a:ea typeface="Cambria Math"/>
                        </a:rPr>
                        <m:t>                                                              ∗</m:t>
                      </m:r>
                      <m:r>
                        <a:rPr kumimoji="1" lang="en-US" altLang="ja-JP" b="0" i="1" smtClean="0">
                          <a:latin typeface="Cambria Math"/>
                          <a:ea typeface="Cambria Math"/>
                        </a:rPr>
                        <m:t>𝑊</m:t>
                      </m:r>
                      <m:r>
                        <a:rPr kumimoji="1" lang="en-US" altLang="ja-JP" b="0" i="1" smtClean="0">
                          <a:latin typeface="Cambria Math"/>
                          <a:ea typeface="Cambria Math"/>
                        </a:rPr>
                        <m:t> </m:t>
                      </m:r>
                      <m:r>
                        <a:rPr kumimoji="1" lang="en-US" altLang="ja-JP" b="0" i="1" smtClean="0">
                          <a:latin typeface="Cambria Math"/>
                          <a:ea typeface="Cambria Math"/>
                        </a:rPr>
                        <m:t>𝑖𝑠</m:t>
                      </m:r>
                      <m:r>
                        <a:rPr kumimoji="1" lang="en-US" altLang="ja-JP" b="0" i="1" smtClean="0">
                          <a:latin typeface="Cambria Math"/>
                          <a:ea typeface="Cambria Math"/>
                        </a:rPr>
                        <m:t> </m:t>
                      </m:r>
                      <m:r>
                        <a:rPr kumimoji="1" lang="en-US" altLang="ja-JP" b="0" i="1" smtClean="0">
                          <a:latin typeface="Cambria Math"/>
                          <a:ea typeface="Cambria Math"/>
                        </a:rPr>
                        <m:t>𝑊𝑒𝑖𝑔h𝑡</m:t>
                      </m:r>
                      <m:r>
                        <a:rPr kumimoji="1" lang="en-US" altLang="ja-JP" b="0" i="1" smtClean="0">
                          <a:latin typeface="Cambria Math"/>
                          <a:ea typeface="Cambria Math"/>
                        </a:rPr>
                        <m:t> </m:t>
                      </m:r>
                      <m:r>
                        <a:rPr kumimoji="1" lang="en-US" altLang="ja-JP" b="0" i="1" smtClean="0">
                          <a:latin typeface="Cambria Math"/>
                          <a:ea typeface="Cambria Math"/>
                        </a:rPr>
                        <m:t>𝑜𝑓</m:t>
                      </m:r>
                      <m:r>
                        <a:rPr kumimoji="1" lang="en-US" altLang="ja-JP" b="0" i="1" smtClean="0">
                          <a:latin typeface="Cambria Math"/>
                          <a:ea typeface="Cambria Math"/>
                        </a:rPr>
                        <m:t> </m:t>
                      </m:r>
                      <m:r>
                        <a:rPr kumimoji="1" lang="en-US" altLang="ja-JP" b="0" i="1" smtClean="0">
                          <a:latin typeface="Cambria Math"/>
                          <a:ea typeface="Cambria Math"/>
                        </a:rPr>
                        <m:t>𝐻𝐷𝑅</m:t>
                      </m:r>
                      <m:r>
                        <a:rPr kumimoji="1" lang="en-US" altLang="ja-JP" b="0" i="1" smtClean="0">
                          <a:latin typeface="Cambria Math"/>
                          <a:ea typeface="Cambria Math"/>
                        </a:rPr>
                        <m:t> </m:t>
                      </m:r>
                      <m:r>
                        <a:rPr kumimoji="1" lang="en-US" altLang="ja-JP" b="0" i="1" smtClean="0">
                          <a:latin typeface="Cambria Math"/>
                          <a:ea typeface="Cambria Math"/>
                        </a:rPr>
                        <m:t>𝑤𝑃𝑆𝑁𝑅</m:t>
                      </m:r>
                    </m:oMath>
                    <m:oMath xmlns:m="http://schemas.openxmlformats.org/officeDocument/2006/math">
                      <m:r>
                        <a:rPr kumimoji="1" lang="en-US" altLang="ja-JP" b="0" i="0" smtClean="0">
                          <a:latin typeface="Cambria Math"/>
                          <a:ea typeface="Cambria Math"/>
                        </a:rPr>
                        <m:t>                                          </m:t>
                      </m:r>
                      <m:r>
                        <a:rPr kumimoji="1" lang="en-US" altLang="ja-JP" b="0" i="1" smtClean="0">
                          <a:latin typeface="Cambria Math"/>
                          <a:ea typeface="Cambria Math"/>
                        </a:rPr>
                        <m:t>                        </m:t>
                      </m:r>
                      <m:r>
                        <a:rPr kumimoji="1" lang="en-US" altLang="ja-JP" b="0" i="1" smtClean="0">
                          <a:latin typeface="Cambria Math"/>
                          <a:ea typeface="Cambria Math"/>
                        </a:rPr>
                        <m:t>𝑑𝑒𝑟𝑖𝑣𝑒𝑑</m:t>
                      </m:r>
                      <m:r>
                        <a:rPr kumimoji="1" lang="en-US" altLang="ja-JP" b="0" i="1" smtClean="0">
                          <a:latin typeface="Cambria Math"/>
                          <a:ea typeface="Cambria Math"/>
                        </a:rPr>
                        <m:t> </m:t>
                      </m:r>
                      <m:r>
                        <a:rPr kumimoji="1" lang="en-US" altLang="ja-JP" b="0" i="1" smtClean="0">
                          <a:latin typeface="Cambria Math"/>
                          <a:ea typeface="Cambria Math"/>
                        </a:rPr>
                        <m:t>𝑓𝑟𝑜𝑚</m:t>
                      </m:r>
                      <m:r>
                        <a:rPr kumimoji="1" lang="en-US" altLang="ja-JP" b="0" i="1" smtClean="0">
                          <a:latin typeface="Cambria Math"/>
                          <a:ea typeface="Cambria Math"/>
                        </a:rPr>
                        <m:t> </m:t>
                      </m:r>
                      <m:r>
                        <a:rPr kumimoji="1" lang="en-US" altLang="ja-JP" b="0" i="1" smtClean="0">
                          <a:latin typeface="Cambria Math"/>
                          <a:ea typeface="Cambria Math"/>
                        </a:rPr>
                        <m:t>𝐿𝑢𝑚𝑎</m:t>
                      </m:r>
                      <m:r>
                        <a:rPr kumimoji="1" lang="en-US" altLang="ja-JP" b="0" i="1" smtClean="0">
                          <a:latin typeface="Cambria Math"/>
                          <a:ea typeface="Cambria Math"/>
                        </a:rPr>
                        <m:t> </m:t>
                      </m:r>
                      <m:r>
                        <a:rPr kumimoji="1" lang="en-US" altLang="ja-JP" b="0" i="1" smtClean="0">
                          <a:latin typeface="Cambria Math"/>
                          <a:ea typeface="Cambria Math"/>
                        </a:rPr>
                        <m:t>𝑎𝑣𝑒𝑟𝑎𝑔𝑒</m:t>
                      </m:r>
                      <m:r>
                        <a:rPr kumimoji="1" lang="en-US" altLang="ja-JP" b="0" i="1" smtClean="0">
                          <a:latin typeface="Cambria Math"/>
                          <a:ea typeface="Cambria Math"/>
                        </a:rPr>
                        <m:t> </m:t>
                      </m:r>
                      <m:r>
                        <a:rPr kumimoji="1" lang="en-US" altLang="ja-JP" b="0" i="1" smtClean="0">
                          <a:latin typeface="Cambria Math"/>
                          <a:ea typeface="Cambria Math"/>
                        </a:rPr>
                        <m:t>𝑜𝑓</m:t>
                      </m:r>
                      <m:r>
                        <a:rPr kumimoji="1" lang="en-US" altLang="ja-JP" b="0" i="1" smtClean="0">
                          <a:latin typeface="Cambria Math"/>
                          <a:ea typeface="Cambria Math"/>
                        </a:rPr>
                        <m:t> </m:t>
                      </m:r>
                      <m:r>
                        <a:rPr kumimoji="1" lang="en-US" altLang="ja-JP" b="0" i="1" smtClean="0">
                          <a:latin typeface="Cambria Math"/>
                          <a:ea typeface="Cambria Math"/>
                        </a:rPr>
                        <m:t>𝐶𝑇𝐵</m:t>
                      </m:r>
                    </m:oMath>
                  </m:oMathPara>
                </a14:m>
                <a:endParaRPr kumimoji="1" lang="en-US" altLang="ja-JP" b="0" dirty="0" smtClean="0">
                  <a:ea typeface="Cambria Math"/>
                </a:endParaRPr>
              </a:p>
            </p:txBody>
          </p:sp>
        </mc:Choice>
        <mc:Fallback xmlns="">
          <p:sp>
            <p:nvSpPr>
              <p:cNvPr id="6" name="テキスト ボックス 5"/>
              <p:cNvSpPr txBox="1">
                <a:spLocks noRot="1" noChangeAspect="1" noMove="1" noResize="1" noEditPoints="1" noAdjustHandles="1" noChangeArrowheads="1" noChangeShapeType="1" noTextEdit="1"/>
              </p:cNvSpPr>
              <p:nvPr/>
            </p:nvSpPr>
            <p:spPr>
              <a:xfrm>
                <a:off x="755576" y="3922565"/>
                <a:ext cx="7432484" cy="1594667"/>
              </a:xfrm>
              <a:prstGeom prst="rect">
                <a:avLst/>
              </a:prstGeom>
              <a:blipFill rotWithShape="1">
                <a:blip r:embed="rId2"/>
                <a:stretch>
                  <a:fillRect b="-2672"/>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2982425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en-US" altLang="ja-JP" dirty="0" smtClean="0"/>
              <a:t>Simulation results</a:t>
            </a:r>
            <a:endParaRPr kumimoji="1" lang="ja-JP" altLang="en-US" b="1" dirty="0">
              <a:solidFill>
                <a:srgbClr val="FF0000"/>
              </a:solidFill>
            </a:endParaRPr>
          </a:p>
        </p:txBody>
      </p:sp>
      <p:sp>
        <p:nvSpPr>
          <p:cNvPr id="4" name="フッター プレースホルダー 3"/>
          <p:cNvSpPr>
            <a:spLocks noGrp="1"/>
          </p:cNvSpPr>
          <p:nvPr>
            <p:ph type="ftr" sz="quarter" idx="3"/>
          </p:nvPr>
        </p:nvSpPr>
        <p:spPr/>
        <p:txBody>
          <a:bodyPr/>
          <a:lstStyle/>
          <a:p>
            <a:r>
              <a:rPr lang="en-US" sz="1200" dirty="0" smtClean="0"/>
              <a:t>Copyright 2018</a:t>
            </a:r>
            <a:endParaRPr lang="en-US" dirty="0"/>
          </a:p>
        </p:txBody>
      </p:sp>
      <p:sp>
        <p:nvSpPr>
          <p:cNvPr id="6" name="コンテンツ プレースホルダー 5"/>
          <p:cNvSpPr>
            <a:spLocks noGrp="1"/>
          </p:cNvSpPr>
          <p:nvPr>
            <p:ph idx="1"/>
          </p:nvPr>
        </p:nvSpPr>
        <p:spPr/>
        <p:txBody>
          <a:bodyPr/>
          <a:lstStyle/>
          <a:p>
            <a:r>
              <a:rPr lang="en-US" altLang="ja-JP" dirty="0"/>
              <a:t>Test RA </a:t>
            </a:r>
            <a:r>
              <a:rPr lang="en-US" altLang="ja-JP" dirty="0" smtClean="0"/>
              <a:t>SDR </a:t>
            </a:r>
            <a:r>
              <a:rPr lang="en-US" altLang="ja-JP" dirty="0"/>
              <a:t>CTC </a:t>
            </a:r>
            <a:r>
              <a:rPr lang="en-US" altLang="ja-JP" dirty="0" smtClean="0"/>
              <a:t>and </a:t>
            </a:r>
            <a:r>
              <a:rPr lang="en-US" altLang="ja-JP" dirty="0" smtClean="0"/>
              <a:t>3 HLG sequences </a:t>
            </a:r>
            <a:r>
              <a:rPr lang="en-US" altLang="ja-JP" dirty="0" smtClean="0"/>
              <a:t>with Chroma Artifact</a:t>
            </a:r>
          </a:p>
          <a:p>
            <a:r>
              <a:rPr lang="en-US" altLang="ja-JP" dirty="0" smtClean="0"/>
              <a:t>Modify HM-16.6-JEM-7.1</a:t>
            </a:r>
          </a:p>
          <a:p>
            <a:pPr lvl="1"/>
            <a:r>
              <a:rPr lang="en-US" altLang="ja-JP" dirty="0" smtClean="0"/>
              <a:t>Test1: Apply CAR SAO and remove other SAO TYPE(BO, EO) in </a:t>
            </a:r>
            <a:r>
              <a:rPr lang="en-US" altLang="ja-JP" dirty="0" err="1" smtClean="0"/>
              <a:t>chroma</a:t>
            </a:r>
            <a:r>
              <a:rPr lang="en-US" altLang="ja-JP" dirty="0" smtClean="0"/>
              <a:t> </a:t>
            </a:r>
          </a:p>
          <a:p>
            <a:pPr lvl="1"/>
            <a:r>
              <a:rPr lang="en-US" altLang="ja-JP" dirty="0" smtClean="0"/>
              <a:t>Test2: Test1 and modify of </a:t>
            </a:r>
            <a:r>
              <a:rPr lang="en-US" altLang="ja-JP" dirty="0" err="1" smtClean="0"/>
              <a:t>RDCost</a:t>
            </a:r>
            <a:r>
              <a:rPr lang="en-US" altLang="ja-JP" dirty="0" smtClean="0"/>
              <a:t> calculation</a:t>
            </a:r>
          </a:p>
          <a:p>
            <a:pPr lvl="1"/>
            <a:endParaRPr lang="en-US" altLang="ja-JP" dirty="0"/>
          </a:p>
          <a:p>
            <a:pPr lvl="1"/>
            <a:endParaRPr lang="en-US" altLang="ja-JP" dirty="0" smtClean="0"/>
          </a:p>
          <a:p>
            <a:pPr lvl="1"/>
            <a:endParaRPr lang="en-US" altLang="ja-JP" dirty="0"/>
          </a:p>
          <a:p>
            <a:pPr lvl="1"/>
            <a:endParaRPr lang="en-US" altLang="ja-JP" dirty="0" smtClean="0"/>
          </a:p>
          <a:p>
            <a:pPr lvl="1"/>
            <a:endParaRPr lang="en-US" altLang="ja-JP" dirty="0"/>
          </a:p>
          <a:p>
            <a:pPr lvl="1"/>
            <a:endParaRPr lang="en-US" altLang="ja-JP" dirty="0" smtClean="0"/>
          </a:p>
          <a:p>
            <a:pPr lvl="1"/>
            <a:endParaRPr lang="en-US" altLang="ja-JP" dirty="0"/>
          </a:p>
          <a:p>
            <a:pPr lvl="1"/>
            <a:endParaRPr lang="en-US" altLang="ja-JP" dirty="0" smtClean="0"/>
          </a:p>
          <a:p>
            <a:pPr marL="444500" lvl="1" indent="0">
              <a:buNone/>
            </a:pPr>
            <a:r>
              <a:rPr lang="en-US" altLang="ja-JP" b="1" dirty="0" smtClean="0">
                <a:solidFill>
                  <a:srgbClr val="FF0000"/>
                </a:solidFill>
              </a:rPr>
              <a:t>Thank Sharp and </a:t>
            </a:r>
            <a:r>
              <a:rPr lang="en-US" altLang="ja-JP" b="1" dirty="0" err="1" smtClean="0">
                <a:solidFill>
                  <a:srgbClr val="FF0000"/>
                </a:solidFill>
              </a:rPr>
              <a:t>Hikvision</a:t>
            </a:r>
            <a:r>
              <a:rPr lang="en-US" altLang="ja-JP" b="1" dirty="0" smtClean="0">
                <a:solidFill>
                  <a:srgbClr val="FF0000"/>
                </a:solidFill>
              </a:rPr>
              <a:t> for the cross-checking</a:t>
            </a:r>
            <a:endParaRPr lang="en-US" altLang="ja-JP" b="1" dirty="0">
              <a:solidFill>
                <a:srgbClr val="FF0000"/>
              </a:solidFill>
            </a:endParaRPr>
          </a:p>
          <a:p>
            <a:endParaRPr lang="en-US" altLang="ja-JP" dirty="0" smtClean="0"/>
          </a:p>
          <a:p>
            <a:pPr lvl="1"/>
            <a:endParaRPr lang="en-US" altLang="ja-JP" dirty="0"/>
          </a:p>
          <a:p>
            <a:pPr lvl="1"/>
            <a:endParaRPr lang="en-US" altLang="ja-JP" dirty="0" smtClean="0"/>
          </a:p>
          <a:p>
            <a:pPr lvl="1"/>
            <a:endParaRPr lang="en-US" altLang="ja-JP" dirty="0" smtClean="0"/>
          </a:p>
          <a:p>
            <a:pPr marL="0" indent="0">
              <a:buNone/>
            </a:pPr>
            <a:endParaRPr lang="en-US" altLang="ja-JP" dirty="0" smtClean="0"/>
          </a:p>
        </p:txBody>
      </p:sp>
      <p:graphicFrame>
        <p:nvGraphicFramePr>
          <p:cNvPr id="14" name="表 13"/>
          <p:cNvGraphicFramePr>
            <a:graphicFrameLocks noGrp="1"/>
          </p:cNvGraphicFramePr>
          <p:nvPr>
            <p:extLst>
              <p:ext uri="{D42A27DB-BD31-4B8C-83A1-F6EECF244321}">
                <p14:modId xmlns:p14="http://schemas.microsoft.com/office/powerpoint/2010/main" val="38757210"/>
              </p:ext>
            </p:extLst>
          </p:nvPr>
        </p:nvGraphicFramePr>
        <p:xfrm>
          <a:off x="395536" y="3429000"/>
          <a:ext cx="4114800" cy="2299692"/>
        </p:xfrm>
        <a:graphic>
          <a:graphicData uri="http://schemas.openxmlformats.org/drawingml/2006/table">
            <a:tbl>
              <a:tblPr/>
              <a:tblGrid>
                <a:gridCol w="822960"/>
                <a:gridCol w="658368"/>
                <a:gridCol w="658368"/>
                <a:gridCol w="658368"/>
                <a:gridCol w="658368"/>
                <a:gridCol w="658368"/>
              </a:tblGrid>
              <a:tr h="190500">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l" fontAlgn="b"/>
                      <a:r>
                        <a:rPr lang="en-US" sz="1200" b="0" i="0" u="none" strike="noStrike" dirty="0" smtClean="0">
                          <a:solidFill>
                            <a:srgbClr val="000000"/>
                          </a:solidFill>
                          <a:effectLst/>
                          <a:latin typeface="Arial"/>
                        </a:rPr>
                        <a:t>Test1</a:t>
                      </a:r>
                      <a:endParaRPr lang="en-US" sz="1200" b="0" i="0" u="none" strike="noStrike" dirty="0">
                        <a:solidFill>
                          <a:srgbClr val="000000"/>
                        </a:solidFill>
                        <a:effectLst/>
                        <a:latin typeface="Arial"/>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190500">
                <a:tc>
                  <a:txBody>
                    <a:bodyPr/>
                    <a:lstStyle/>
                    <a:p>
                      <a:pPr algn="l" fontAlgn="b"/>
                      <a:endParaRPr lang="ja-JP" altLang="en-US" sz="1200" b="0" i="0" u="none" strike="noStrike">
                        <a:solidFill>
                          <a:srgbClr val="000000"/>
                        </a:solidFill>
                        <a:effectLst/>
                        <a:latin typeface="Arial"/>
                      </a:endParaRP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200" b="0" i="0" u="none" strike="noStrike">
                          <a:solidFill>
                            <a:srgbClr val="000000"/>
                          </a:solidFill>
                          <a:effectLst/>
                          <a:latin typeface="Arial"/>
                        </a:rPr>
                        <a:t>BDRate</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0500">
                <a:tc>
                  <a:txBody>
                    <a:bodyPr/>
                    <a:lstStyle/>
                    <a:p>
                      <a:pPr algn="ctr" fontAlgn="b"/>
                      <a:endParaRPr lang="ja-JP" altLang="en-US" sz="1200" b="0" i="0" u="none" strike="noStrike">
                        <a:solidFill>
                          <a:srgbClr val="000000"/>
                        </a:solidFill>
                        <a:effectLst/>
                        <a:latin typeface="Arial"/>
                      </a:endParaRP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Y</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U</a:t>
                      </a:r>
                    </a:p>
                  </a:txBody>
                  <a:tcPr marL="7620" marR="7620" marT="7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V</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EncT</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DecT</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90500">
                <a:tc>
                  <a:txBody>
                    <a:bodyPr/>
                    <a:lstStyle/>
                    <a:p>
                      <a:pPr algn="l" fontAlgn="b"/>
                      <a:r>
                        <a:rPr lang="en-US" sz="1200" b="0" i="0" u="none" strike="noStrike">
                          <a:solidFill>
                            <a:srgbClr val="000000"/>
                          </a:solidFill>
                          <a:effectLst/>
                          <a:latin typeface="Arial"/>
                        </a:rPr>
                        <a:t>Class A1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0500">
                <a:tc>
                  <a:txBody>
                    <a:bodyPr/>
                    <a:lstStyle/>
                    <a:p>
                      <a:pPr algn="l" fontAlgn="b"/>
                      <a:r>
                        <a:rPr lang="en-US" sz="1200" b="0" i="0" u="none" strike="noStrike">
                          <a:solidFill>
                            <a:srgbClr val="000000"/>
                          </a:solidFill>
                          <a:effectLst/>
                          <a:latin typeface="Arial"/>
                        </a:rPr>
                        <a:t>Class A2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ja-JP" altLang="en-US" sz="1200" b="0" i="0" u="none" strike="noStrike">
                        <a:solidFill>
                          <a:srgbClr val="000000"/>
                        </a:solidFill>
                        <a:effectLst/>
                        <a:latin typeface="Arial"/>
                      </a:endParaRPr>
                    </a:p>
                  </a:txBody>
                  <a:tcPr marL="7620" marR="7620" marT="7620" marB="0" anchor="b">
                    <a:lnL>
                      <a:noFill/>
                    </a:lnL>
                    <a:lnR>
                      <a:noFill/>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tcPr>
                </a:tc>
              </a:tr>
              <a:tr h="190500">
                <a:tc>
                  <a:txBody>
                    <a:bodyPr/>
                    <a:lstStyle/>
                    <a:p>
                      <a:pPr algn="l" fontAlgn="b"/>
                      <a:r>
                        <a:rPr lang="en-US" sz="1200" b="0" i="0" u="none" strike="noStrike">
                          <a:solidFill>
                            <a:srgbClr val="000000"/>
                          </a:solidFill>
                          <a:effectLst/>
                          <a:latin typeface="Arial"/>
                        </a:rPr>
                        <a:t>Class B</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a:solidFill>
                            <a:srgbClr val="000000"/>
                          </a:solidFill>
                          <a:effectLst/>
                          <a:latin typeface="Arial"/>
                        </a:rPr>
                        <a:t>0.00%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dirty="0">
                          <a:solidFill>
                            <a:srgbClr val="000000"/>
                          </a:solidFill>
                          <a:effectLst/>
                          <a:latin typeface="Arial"/>
                        </a:rPr>
                        <a:t>0.49%</a:t>
                      </a:r>
                    </a:p>
                  </a:txBody>
                  <a:tcPr marL="7620" marR="7620" marT="7620" marB="0" anchor="ctr">
                    <a:lnL>
                      <a:noFill/>
                    </a:lnL>
                    <a:lnR>
                      <a:noFill/>
                    </a:lnR>
                    <a:lnT>
                      <a:noFill/>
                    </a:lnT>
                    <a:lnB>
                      <a:noFill/>
                    </a:lnB>
                  </a:tcPr>
                </a:tc>
                <a:tc>
                  <a:txBody>
                    <a:bodyPr/>
                    <a:lstStyle/>
                    <a:p>
                      <a:pPr algn="ctr" fontAlgn="ctr"/>
                      <a:r>
                        <a:rPr lang="en-US" altLang="ja-JP" sz="1200" b="0" i="0" u="none" strike="noStrike">
                          <a:solidFill>
                            <a:srgbClr val="000000"/>
                          </a:solidFill>
                          <a:effectLst/>
                          <a:latin typeface="Arial"/>
                        </a:rPr>
                        <a:t>0.12%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r>
              <a:tr h="190500">
                <a:tc>
                  <a:txBody>
                    <a:bodyPr/>
                    <a:lstStyle/>
                    <a:p>
                      <a:pPr algn="l" fontAlgn="b"/>
                      <a:r>
                        <a:rPr lang="en-US" sz="1200" b="0" i="0" u="none" strike="noStrike">
                          <a:solidFill>
                            <a:srgbClr val="000000"/>
                          </a:solidFill>
                          <a:effectLst/>
                          <a:latin typeface="Arial"/>
                        </a:rPr>
                        <a:t>Class C</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a:solidFill>
                            <a:srgbClr val="000000"/>
                          </a:solidFill>
                          <a:effectLst/>
                          <a:latin typeface="Arial"/>
                        </a:rPr>
                        <a:t>-0.02%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a:solidFill>
                            <a:srgbClr val="000000"/>
                          </a:solidFill>
                          <a:effectLst/>
                          <a:latin typeface="Arial"/>
                        </a:rPr>
                        <a:t>0.95%</a:t>
                      </a:r>
                    </a:p>
                  </a:txBody>
                  <a:tcPr marL="7620" marR="7620" marT="7620" marB="0" anchor="ctr">
                    <a:lnL>
                      <a:noFill/>
                    </a:lnL>
                    <a:lnR>
                      <a:noFill/>
                    </a:lnR>
                    <a:lnT>
                      <a:noFill/>
                    </a:lnT>
                    <a:lnB>
                      <a:noFill/>
                    </a:lnB>
                  </a:tcPr>
                </a:tc>
                <a:tc>
                  <a:txBody>
                    <a:bodyPr/>
                    <a:lstStyle/>
                    <a:p>
                      <a:pPr algn="ctr" fontAlgn="ctr"/>
                      <a:r>
                        <a:rPr lang="en-US" altLang="ja-JP" sz="1200" b="0" i="0" u="none" strike="noStrike">
                          <a:solidFill>
                            <a:srgbClr val="000000"/>
                          </a:solidFill>
                          <a:effectLst/>
                          <a:latin typeface="Arial"/>
                        </a:rPr>
                        <a:t>1.33%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r>
              <a:tr h="190500">
                <a:tc>
                  <a:txBody>
                    <a:bodyPr/>
                    <a:lstStyle/>
                    <a:p>
                      <a:pPr algn="l" fontAlgn="b"/>
                      <a:r>
                        <a:rPr lang="en-US" sz="1200" b="0" i="0" u="none" strike="noStrike">
                          <a:solidFill>
                            <a:srgbClr val="000000"/>
                          </a:solidFill>
                          <a:effectLst/>
                          <a:latin typeface="Arial"/>
                        </a:rPr>
                        <a:t>Class 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a:solidFill>
                            <a:srgbClr val="000000"/>
                          </a:solidFill>
                          <a:effectLst/>
                          <a:latin typeface="Arial"/>
                        </a:rPr>
                        <a:t>0.00%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a:solidFill>
                            <a:srgbClr val="000000"/>
                          </a:solidFill>
                          <a:effectLst/>
                          <a:latin typeface="Arial"/>
                        </a:rPr>
                        <a:t>0.73%</a:t>
                      </a:r>
                    </a:p>
                  </a:txBody>
                  <a:tcPr marL="7620" marR="7620" marT="7620" marB="0" anchor="ctr">
                    <a:lnL>
                      <a:noFill/>
                    </a:lnL>
                    <a:lnR>
                      <a:noFill/>
                    </a:lnR>
                    <a:lnT>
                      <a:noFill/>
                    </a:lnT>
                    <a:lnB>
                      <a:noFill/>
                    </a:lnB>
                  </a:tcPr>
                </a:tc>
                <a:tc>
                  <a:txBody>
                    <a:bodyPr/>
                    <a:lstStyle/>
                    <a:p>
                      <a:pPr algn="ctr" fontAlgn="ctr"/>
                      <a:r>
                        <a:rPr lang="en-US" altLang="ja-JP" sz="1200" b="0" i="0" u="none" strike="noStrike">
                          <a:solidFill>
                            <a:srgbClr val="000000"/>
                          </a:solidFill>
                          <a:effectLst/>
                          <a:latin typeface="Arial"/>
                        </a:rPr>
                        <a:t>0.40%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dirty="0">
                          <a:solidFill>
                            <a:srgbClr val="000000"/>
                          </a:solidFill>
                          <a:effectLst/>
                          <a:latin typeface="Arial"/>
                        </a:rPr>
                        <a:t>100%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r>
              <a:tr h="204192">
                <a:tc>
                  <a:txBody>
                    <a:bodyPr/>
                    <a:lstStyle/>
                    <a:p>
                      <a:pPr algn="l" fontAlgn="b"/>
                      <a:r>
                        <a:rPr lang="en-US" sz="1200" b="0" i="0" u="none" strike="noStrike">
                          <a:solidFill>
                            <a:srgbClr val="000000"/>
                          </a:solidFill>
                          <a:effectLst/>
                          <a:latin typeface="Arial"/>
                        </a:rPr>
                        <a:t>Class 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a:noFill/>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r>
              <a:tr h="190500">
                <a:tc>
                  <a:txBody>
                    <a:bodyPr/>
                    <a:lstStyle/>
                    <a:p>
                      <a:pPr algn="l" fontAlgn="b"/>
                      <a:r>
                        <a:rPr lang="en-US" sz="1200" b="0" i="0" u="none" strike="noStrike" dirty="0">
                          <a:solidFill>
                            <a:srgbClr val="000000"/>
                          </a:solidFill>
                          <a:effectLst/>
                          <a:latin typeface="Arial"/>
                        </a:rPr>
                        <a:t>HLG-1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0.06%</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-0.36%</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a:solidFill>
                            <a:srgbClr val="000000"/>
                          </a:solidFill>
                          <a:effectLst/>
                          <a:latin typeface="Arial"/>
                        </a:rPr>
                        <a:t>-2.64%</a:t>
                      </a:r>
                    </a:p>
                  </a:txBody>
                  <a:tcPr marL="7620" marR="7620" marT="762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109%</a:t>
                      </a:r>
                    </a:p>
                  </a:txBody>
                  <a:tcPr marL="7620" marR="7620" marT="762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0500">
                <a:tc>
                  <a:txBody>
                    <a:bodyPr/>
                    <a:lstStyle/>
                    <a:p>
                      <a:pPr algn="l" fontAlgn="b"/>
                      <a:r>
                        <a:rPr lang="en-US" sz="1200" b="0" i="0" u="none" strike="noStrike">
                          <a:solidFill>
                            <a:srgbClr val="000000"/>
                          </a:solidFill>
                          <a:effectLst/>
                          <a:latin typeface="Arial"/>
                        </a:rPr>
                        <a:t>HLG-4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dirty="0">
                          <a:solidFill>
                            <a:srgbClr val="000000"/>
                          </a:solidFill>
                          <a:effectLst/>
                          <a:latin typeface="Arial"/>
                        </a:rPr>
                        <a:t>-0.01%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dirty="0">
                          <a:solidFill>
                            <a:srgbClr val="000000"/>
                          </a:solidFill>
                          <a:effectLst/>
                          <a:latin typeface="Arial"/>
                        </a:rPr>
                        <a:t>-1.77%</a:t>
                      </a:r>
                    </a:p>
                  </a:txBody>
                  <a:tcPr marL="7620" marR="7620" marT="7620" marB="0" anchor="ctr">
                    <a:lnL>
                      <a:noFill/>
                    </a:lnL>
                    <a:lnR>
                      <a:noFill/>
                    </a:lnR>
                    <a:lnT>
                      <a:noFill/>
                    </a:lnT>
                    <a:lnB>
                      <a:noFill/>
                    </a:lnB>
                  </a:tcPr>
                </a:tc>
                <a:tc>
                  <a:txBody>
                    <a:bodyPr/>
                    <a:lstStyle/>
                    <a:p>
                      <a:pPr algn="ctr" fontAlgn="ctr"/>
                      <a:r>
                        <a:rPr lang="en-US" altLang="ja-JP" sz="1200" b="0" i="0" u="none" strike="noStrike" dirty="0">
                          <a:solidFill>
                            <a:srgbClr val="000000"/>
                          </a:solidFill>
                          <a:effectLst/>
                          <a:latin typeface="Arial"/>
                        </a:rPr>
                        <a:t>-16.62%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altLang="ja-JP" sz="1200" b="0" i="0" u="none" strike="noStrike" dirty="0">
                          <a:solidFill>
                            <a:srgbClr val="000000"/>
                          </a:solidFill>
                          <a:effectLst/>
                          <a:latin typeface="Arial"/>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dirty="0">
                          <a:solidFill>
                            <a:srgbClr val="000000"/>
                          </a:solidFill>
                          <a:effectLst/>
                          <a:latin typeface="Arial"/>
                        </a:rPr>
                        <a:t>100%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r>
              <a:tr h="190500">
                <a:tc>
                  <a:txBody>
                    <a:bodyPr/>
                    <a:lstStyle/>
                    <a:p>
                      <a:pPr algn="l" fontAlgn="b"/>
                      <a:r>
                        <a:rPr lang="en-US" sz="1200" b="0" i="0" u="none" strike="noStrike">
                          <a:solidFill>
                            <a:srgbClr val="000000"/>
                          </a:solidFill>
                          <a:effectLst/>
                          <a:latin typeface="Arial"/>
                        </a:rPr>
                        <a:t>HLG-5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a:solidFill>
                            <a:srgbClr val="000000"/>
                          </a:solidFill>
                          <a:effectLst/>
                          <a:latin typeface="Arial"/>
                        </a:rPr>
                        <a:t>0.02%</a:t>
                      </a:r>
                    </a:p>
                  </a:txBody>
                  <a:tcPr marL="7620" marR="7620" marT="762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rgbClr val="000000"/>
                          </a:solidFill>
                          <a:effectLst/>
                          <a:latin typeface="Arial"/>
                        </a:rPr>
                        <a:t>-11.75%</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altLang="ja-JP" sz="1200" b="0" i="0" u="none" strike="noStrike" dirty="0">
                          <a:solidFill>
                            <a:srgbClr val="000000"/>
                          </a:solidFill>
                          <a:effectLst/>
                          <a:latin typeface="Arial"/>
                        </a:rPr>
                        <a:t>-36.54%</a:t>
                      </a:r>
                    </a:p>
                  </a:txBody>
                  <a:tcPr marL="7620" marR="7620" marT="762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altLang="ja-JP" sz="1200" b="0" i="0" u="none" strike="noStrike" dirty="0">
                          <a:solidFill>
                            <a:srgbClr val="000000"/>
                          </a:solidFill>
                          <a:effectLst/>
                          <a:latin typeface="Arial"/>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rgbClr val="000000"/>
                          </a:solidFill>
                          <a:effectLst/>
                          <a:latin typeface="Arial"/>
                        </a:rPr>
                        <a:t>92%</a:t>
                      </a:r>
                    </a:p>
                  </a:txBody>
                  <a:tcPr marL="7620" marR="7620" marT="762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graphicFrame>
        <p:nvGraphicFramePr>
          <p:cNvPr id="16" name="表 15"/>
          <p:cNvGraphicFramePr>
            <a:graphicFrameLocks noGrp="1"/>
          </p:cNvGraphicFramePr>
          <p:nvPr>
            <p:extLst>
              <p:ext uri="{D42A27DB-BD31-4B8C-83A1-F6EECF244321}">
                <p14:modId xmlns:p14="http://schemas.microsoft.com/office/powerpoint/2010/main" val="1240433911"/>
              </p:ext>
            </p:extLst>
          </p:nvPr>
        </p:nvGraphicFramePr>
        <p:xfrm>
          <a:off x="4705672" y="3429000"/>
          <a:ext cx="4114800" cy="2286000"/>
        </p:xfrm>
        <a:graphic>
          <a:graphicData uri="http://schemas.openxmlformats.org/drawingml/2006/table">
            <a:tbl>
              <a:tblPr/>
              <a:tblGrid>
                <a:gridCol w="822960"/>
                <a:gridCol w="658368"/>
                <a:gridCol w="658368"/>
                <a:gridCol w="658368"/>
                <a:gridCol w="658368"/>
                <a:gridCol w="658368"/>
              </a:tblGrid>
              <a:tr h="190500">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l" fontAlgn="b"/>
                      <a:r>
                        <a:rPr lang="en-US" sz="1200" b="0" i="0" u="none" strike="noStrike" dirty="0" smtClean="0">
                          <a:solidFill>
                            <a:srgbClr val="000000"/>
                          </a:solidFill>
                          <a:effectLst/>
                          <a:latin typeface="Arial"/>
                        </a:rPr>
                        <a:t>Test2</a:t>
                      </a:r>
                      <a:endParaRPr lang="en-US" sz="1200" b="0" i="0" u="none" strike="noStrike" dirty="0">
                        <a:solidFill>
                          <a:srgbClr val="000000"/>
                        </a:solidFill>
                        <a:effectLst/>
                        <a:latin typeface="Arial"/>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190500">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200" b="0" i="0" u="none" strike="noStrike">
                          <a:solidFill>
                            <a:srgbClr val="000000"/>
                          </a:solidFill>
                          <a:effectLst/>
                          <a:latin typeface="Arial"/>
                        </a:rPr>
                        <a:t>BDRate</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0500">
                <a:tc>
                  <a:txBody>
                    <a:bodyPr/>
                    <a:lstStyle/>
                    <a:p>
                      <a:pPr algn="ctr" fontAlgn="b"/>
                      <a:endParaRPr lang="ja-JP" altLang="en-US" sz="1200" b="0" i="0" u="none" strike="noStrike">
                        <a:solidFill>
                          <a:srgbClr val="000000"/>
                        </a:solidFill>
                        <a:effectLst/>
                        <a:latin typeface="Arial"/>
                      </a:endParaRP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Y</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U</a:t>
                      </a:r>
                    </a:p>
                  </a:txBody>
                  <a:tcPr marL="7620" marR="7620" marT="7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V</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EncT</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a:rPr>
                        <a:t>DecT</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90500">
                <a:tc>
                  <a:txBody>
                    <a:bodyPr/>
                    <a:lstStyle/>
                    <a:p>
                      <a:pPr algn="l" fontAlgn="b"/>
                      <a:r>
                        <a:rPr lang="en-US" sz="1200" b="0" i="0" u="none" strike="noStrike">
                          <a:solidFill>
                            <a:srgbClr val="000000"/>
                          </a:solidFill>
                          <a:effectLst/>
                          <a:latin typeface="Arial"/>
                        </a:rPr>
                        <a:t>Class A1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a:noFill/>
                    </a:lnR>
                    <a:lnT w="6350" cap="flat" cmpd="sng" algn="ctr">
                      <a:solidFill>
                        <a:srgbClr val="000000"/>
                      </a:solidFill>
                      <a:prstDash val="solid"/>
                      <a:round/>
                      <a:headEnd type="none" w="med" len="med"/>
                      <a:tailEnd type="none" w="med" len="med"/>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tx1">
                        <a:lumMod val="50000"/>
                        <a:lumOff val="50000"/>
                      </a:schemeClr>
                    </a:solidFill>
                  </a:tcPr>
                </a:tc>
              </a:tr>
              <a:tr h="190500">
                <a:tc>
                  <a:txBody>
                    <a:bodyPr/>
                    <a:lstStyle/>
                    <a:p>
                      <a:pPr algn="l" fontAlgn="b"/>
                      <a:r>
                        <a:rPr lang="en-US" sz="1200" b="0" i="0" u="none" strike="noStrike">
                          <a:solidFill>
                            <a:srgbClr val="000000"/>
                          </a:solidFill>
                          <a:effectLst/>
                          <a:latin typeface="Arial"/>
                        </a:rPr>
                        <a:t>Class A2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a:noFill/>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r>
              <a:tr h="190500">
                <a:tc>
                  <a:txBody>
                    <a:bodyPr/>
                    <a:lstStyle/>
                    <a:p>
                      <a:pPr algn="l" fontAlgn="b"/>
                      <a:r>
                        <a:rPr lang="en-US" sz="1200" b="0" i="0" u="none" strike="noStrike">
                          <a:solidFill>
                            <a:srgbClr val="000000"/>
                          </a:solidFill>
                          <a:effectLst/>
                          <a:latin typeface="Arial"/>
                        </a:rPr>
                        <a:t>Class B</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a:noFill/>
                    </a:lnR>
                    <a:lnT>
                      <a:noFill/>
                    </a:lnT>
                    <a:lnB>
                      <a:noFill/>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r>
              <a:tr h="190500">
                <a:tc>
                  <a:txBody>
                    <a:bodyPr/>
                    <a:lstStyle/>
                    <a:p>
                      <a:pPr algn="l" fontAlgn="b"/>
                      <a:r>
                        <a:rPr lang="en-US" sz="1200" b="0" i="0" u="none" strike="noStrike">
                          <a:solidFill>
                            <a:srgbClr val="000000"/>
                          </a:solidFill>
                          <a:effectLst/>
                          <a:latin typeface="Arial"/>
                        </a:rPr>
                        <a:t>Class C</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endParaRPr lang="ja-JP" altLang="en-US" sz="1200" b="0" i="0" u="none" strike="noStrike" dirty="0">
                        <a:solidFill>
                          <a:srgbClr val="000000"/>
                        </a:solidFill>
                        <a:effectLst/>
                        <a:latin typeface="Arial"/>
                      </a:endParaRPr>
                    </a:p>
                  </a:txBody>
                  <a:tcPr marL="7620" marR="7620" marT="7620" marB="0" anchor="b">
                    <a:lnL>
                      <a:noFill/>
                    </a:lnL>
                    <a:lnR>
                      <a:noFill/>
                    </a:lnR>
                    <a:lnT>
                      <a:noFill/>
                    </a:lnT>
                    <a:lnB>
                      <a:noFill/>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r>
              <a:tr h="190500">
                <a:tc>
                  <a:txBody>
                    <a:bodyPr/>
                    <a:lstStyle/>
                    <a:p>
                      <a:pPr algn="l" fontAlgn="b"/>
                      <a:r>
                        <a:rPr lang="en-US" sz="1200" b="0" i="0" u="none" strike="noStrike">
                          <a:solidFill>
                            <a:srgbClr val="000000"/>
                          </a:solidFill>
                          <a:effectLst/>
                          <a:latin typeface="Arial"/>
                        </a:rPr>
                        <a:t>Class 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200" b="0" i="0" u="none" strike="noStrike">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endParaRPr lang="ja-JP" altLang="en-US" sz="1200" b="0" i="0" u="none" strike="noStrike">
                        <a:solidFill>
                          <a:srgbClr val="000000"/>
                        </a:solidFill>
                        <a:effectLst/>
                        <a:latin typeface="Arial"/>
                      </a:endParaRPr>
                    </a:p>
                  </a:txBody>
                  <a:tcPr marL="7620" marR="7620" marT="7620" marB="0" anchor="b">
                    <a:lnL>
                      <a:noFill/>
                    </a:lnL>
                    <a:lnR>
                      <a:noFill/>
                    </a:lnR>
                    <a:lnT>
                      <a:noFill/>
                    </a:lnT>
                    <a:lnB>
                      <a:noFill/>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a:noFill/>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a:noFill/>
                    </a:lnB>
                    <a:solidFill>
                      <a:schemeClr val="tx1">
                        <a:lumMod val="50000"/>
                        <a:lumOff val="50000"/>
                      </a:schemeClr>
                    </a:solidFill>
                  </a:tcPr>
                </a:tc>
              </a:tr>
              <a:tr h="190500">
                <a:tc>
                  <a:txBody>
                    <a:bodyPr/>
                    <a:lstStyle/>
                    <a:p>
                      <a:pPr algn="l" fontAlgn="b"/>
                      <a:r>
                        <a:rPr lang="en-US" sz="1200" b="0" i="0" u="none" strike="noStrike">
                          <a:solidFill>
                            <a:srgbClr val="000000"/>
                          </a:solidFill>
                          <a:effectLst/>
                          <a:latin typeface="Arial"/>
                        </a:rPr>
                        <a:t>Class 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endParaRPr lang="ja-JP" altLang="en-US" sz="1200" b="0" i="0" u="none" strike="noStrike">
                        <a:solidFill>
                          <a:srgbClr val="000000"/>
                        </a:solidFill>
                        <a:effectLst/>
                        <a:latin typeface="Arial"/>
                      </a:endParaRPr>
                    </a:p>
                  </a:txBody>
                  <a:tcPr marL="7620" marR="7620" marT="7620" marB="0" anchor="b">
                    <a:lnL>
                      <a:noFill/>
                    </a:lnL>
                    <a:lnR>
                      <a:noFill/>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r>
                        <a:rPr lang="ja-JP" altLang="en-US" sz="1200" b="0" i="0" u="none" strike="noStrike">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l" fontAlgn="b"/>
                      <a:r>
                        <a:rPr lang="ja-JP" altLang="en-US" sz="1200" b="0" i="0" u="none" strike="noStrike" dirty="0">
                          <a:solidFill>
                            <a:srgbClr val="000000"/>
                          </a:solidFill>
                          <a:effectLst/>
                          <a:latin typeface="Arial"/>
                        </a:rPr>
                        <a:t>　</a:t>
                      </a: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1">
                        <a:lumMod val="50000"/>
                        <a:lumOff val="50000"/>
                      </a:schemeClr>
                    </a:solidFill>
                  </a:tcPr>
                </a:tc>
              </a:tr>
              <a:tr h="190500">
                <a:tc>
                  <a:txBody>
                    <a:bodyPr/>
                    <a:lstStyle/>
                    <a:p>
                      <a:pPr algn="l" fontAlgn="b"/>
                      <a:r>
                        <a:rPr lang="en-US" sz="1200" b="0" i="0" u="none" strike="noStrike" dirty="0">
                          <a:solidFill>
                            <a:srgbClr val="000000"/>
                          </a:solidFill>
                          <a:effectLst/>
                          <a:latin typeface="Arial"/>
                        </a:rPr>
                        <a:t>HLG-1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0.05%</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-1.05%</a:t>
                      </a:r>
                    </a:p>
                  </a:txBody>
                  <a:tcPr marL="7620" marR="7620" marT="762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-4.73%</a:t>
                      </a:r>
                    </a:p>
                  </a:txBody>
                  <a:tcPr marL="7620" marR="7620" marT="762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altLang="ja-JP" sz="1200" b="0" i="0" u="none" strike="noStrike">
                          <a:solidFill>
                            <a:srgbClr val="000000"/>
                          </a:solidFill>
                          <a:effectLst/>
                          <a:latin typeface="Arial"/>
                        </a:rPr>
                        <a:t>101%</a:t>
                      </a:r>
                    </a:p>
                  </a:txBody>
                  <a:tcPr marL="7620" marR="7620" marT="762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ja-JP" sz="1200" b="0" i="0" u="none" strike="noStrike" dirty="0">
                          <a:solidFill>
                            <a:srgbClr val="000000"/>
                          </a:solidFill>
                          <a:effectLst/>
                          <a:latin typeface="Arial"/>
                        </a:rPr>
                        <a:t>108%</a:t>
                      </a:r>
                    </a:p>
                  </a:txBody>
                  <a:tcPr marL="7620" marR="7620" marT="762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0500">
                <a:tc>
                  <a:txBody>
                    <a:bodyPr/>
                    <a:lstStyle/>
                    <a:p>
                      <a:pPr algn="l" fontAlgn="b"/>
                      <a:r>
                        <a:rPr lang="en-US" sz="1200" b="0" i="0" u="none" strike="noStrike">
                          <a:solidFill>
                            <a:srgbClr val="000000"/>
                          </a:solidFill>
                          <a:effectLst/>
                          <a:latin typeface="Arial"/>
                        </a:rPr>
                        <a:t>HLG-4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200" b="0" i="0" u="none" strike="noStrike" dirty="0">
                          <a:solidFill>
                            <a:srgbClr val="000000"/>
                          </a:solidFill>
                          <a:effectLst/>
                          <a:latin typeface="Arial"/>
                        </a:rPr>
                        <a:t>-0.02%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dirty="0">
                          <a:solidFill>
                            <a:srgbClr val="000000"/>
                          </a:solidFill>
                          <a:effectLst/>
                          <a:latin typeface="Arial"/>
                        </a:rPr>
                        <a:t>-2.16%</a:t>
                      </a:r>
                    </a:p>
                  </a:txBody>
                  <a:tcPr marL="7620" marR="7620" marT="7620" marB="0" anchor="ctr">
                    <a:lnL>
                      <a:noFill/>
                    </a:lnL>
                    <a:lnR>
                      <a:noFill/>
                    </a:lnR>
                    <a:lnT>
                      <a:noFill/>
                    </a:lnT>
                    <a:lnB>
                      <a:noFill/>
                    </a:lnB>
                  </a:tcPr>
                </a:tc>
                <a:tc>
                  <a:txBody>
                    <a:bodyPr/>
                    <a:lstStyle/>
                    <a:p>
                      <a:pPr algn="ctr" fontAlgn="ctr"/>
                      <a:r>
                        <a:rPr lang="en-US" altLang="ja-JP" sz="1200" b="0" i="0" u="none" strike="noStrike" dirty="0">
                          <a:solidFill>
                            <a:srgbClr val="000000"/>
                          </a:solidFill>
                          <a:effectLst/>
                          <a:latin typeface="Arial"/>
                        </a:rPr>
                        <a:t>-19.13%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200" b="0" i="0" u="none" strike="noStrike">
                          <a:solidFill>
                            <a:srgbClr val="000000"/>
                          </a:solidFill>
                          <a:effectLst/>
                          <a:latin typeface="Arial"/>
                        </a:rPr>
                        <a:t>100%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r>
              <a:tr h="190500">
                <a:tc>
                  <a:txBody>
                    <a:bodyPr/>
                    <a:lstStyle/>
                    <a:p>
                      <a:pPr algn="l" fontAlgn="b"/>
                      <a:r>
                        <a:rPr lang="en-US" sz="1200" b="0" i="0" u="none" strike="noStrike">
                          <a:solidFill>
                            <a:srgbClr val="000000"/>
                          </a:solidFill>
                          <a:effectLst/>
                          <a:latin typeface="Arial"/>
                        </a:rPr>
                        <a:t>HLG-5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a:solidFill>
                            <a:srgbClr val="000000"/>
                          </a:solidFill>
                          <a:effectLst/>
                          <a:latin typeface="Arial"/>
                        </a:rPr>
                        <a:t>0.03%</a:t>
                      </a:r>
                    </a:p>
                  </a:txBody>
                  <a:tcPr marL="7620" marR="7620" marT="762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rgbClr val="000000"/>
                          </a:solidFill>
                          <a:effectLst/>
                          <a:latin typeface="Arial"/>
                        </a:rPr>
                        <a:t>-13.92%</a:t>
                      </a:r>
                    </a:p>
                  </a:txBody>
                  <a:tcPr marL="7620" marR="7620" marT="7620" marB="0" anchor="ctr">
                    <a:lnL>
                      <a:noFill/>
                    </a:lnL>
                    <a:lnR>
                      <a:noFill/>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altLang="ja-JP" sz="1200" b="0" i="0" u="none" strike="noStrike" dirty="0">
                          <a:solidFill>
                            <a:srgbClr val="000000"/>
                          </a:solidFill>
                          <a:effectLst/>
                          <a:latin typeface="Arial"/>
                        </a:rPr>
                        <a:t>-41.74%</a:t>
                      </a:r>
                    </a:p>
                  </a:txBody>
                  <a:tcPr marL="7620" marR="7620" marT="762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altLang="ja-JP" sz="1200" b="0" i="0" u="none" strike="noStrike" dirty="0">
                          <a:solidFill>
                            <a:srgbClr val="000000"/>
                          </a:solidFill>
                          <a:effectLst/>
                          <a:latin typeface="Arial"/>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altLang="ja-JP" sz="1200" b="0" i="0" u="none" strike="noStrike" dirty="0">
                          <a:solidFill>
                            <a:srgbClr val="000000"/>
                          </a:solidFill>
                          <a:effectLst/>
                          <a:latin typeface="Arial"/>
                        </a:rPr>
                        <a:t>98%</a:t>
                      </a:r>
                    </a:p>
                  </a:txBody>
                  <a:tcPr marL="7620" marR="7620" marT="762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222206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lang="en-US" altLang="ja-JP" dirty="0" smtClean="0"/>
              <a:t>HLG-1</a:t>
            </a:r>
          </a:p>
          <a:p>
            <a:pPr lvl="1"/>
            <a:r>
              <a:rPr lang="en-US" altLang="ja-JP" dirty="0" smtClean="0"/>
              <a:t>Chroma Artifact around snow field is reduced</a:t>
            </a:r>
            <a:endParaRPr kumimoji="1" lang="ja-JP" altLang="en-US" dirty="0"/>
          </a:p>
        </p:txBody>
      </p:sp>
      <p:sp>
        <p:nvSpPr>
          <p:cNvPr id="3" name="タイトル 2"/>
          <p:cNvSpPr>
            <a:spLocks noGrp="1"/>
          </p:cNvSpPr>
          <p:nvPr>
            <p:ph type="title"/>
          </p:nvPr>
        </p:nvSpPr>
        <p:spPr/>
        <p:txBody>
          <a:bodyPr/>
          <a:lstStyle/>
          <a:p>
            <a:r>
              <a:rPr kumimoji="1" lang="en-US" altLang="ja-JP" dirty="0" smtClean="0"/>
              <a:t>Simulation </a:t>
            </a:r>
            <a:r>
              <a:rPr lang="en-US" altLang="ja-JP" dirty="0" smtClean="0"/>
              <a:t>results</a:t>
            </a:r>
            <a:endParaRPr kumimoji="1" lang="ja-JP" altLang="en-US" dirty="0"/>
          </a:p>
        </p:txBody>
      </p:sp>
      <p:sp>
        <p:nvSpPr>
          <p:cNvPr id="4" name="フッター プレースホルダー 3"/>
          <p:cNvSpPr>
            <a:spLocks noGrp="1"/>
          </p:cNvSpPr>
          <p:nvPr>
            <p:ph type="ftr" sz="quarter" idx="3"/>
          </p:nvPr>
        </p:nvSpPr>
        <p:spPr/>
        <p:txBody>
          <a:bodyPr/>
          <a:lstStyle/>
          <a:p>
            <a:r>
              <a:rPr lang="en-US" sz="1200" smtClean="0"/>
              <a:t>Copyright 2018</a:t>
            </a:r>
            <a:endParaRPr lang="en-US" dirty="0"/>
          </a:p>
        </p:txBody>
      </p:sp>
      <p:pic>
        <p:nvPicPr>
          <p:cNvPr id="5" name="Picture 2" descr="\\10.213.102.150\work2\esasaki\HDRTools\bin\hlg1_qp38.tif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552" y="2276872"/>
            <a:ext cx="7802880" cy="3901440"/>
          </a:xfrm>
          <a:prstGeom prst="rect">
            <a:avLst/>
          </a:prstGeom>
          <a:noFill/>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755576" y="2348880"/>
            <a:ext cx="1152128"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kumimoji="1" lang="en-US" altLang="ja-JP" sz="1200" dirty="0" smtClean="0"/>
              <a:t>Reference</a:t>
            </a:r>
            <a:endParaRPr kumimoji="1" lang="ja-JP" altLang="en-US" sz="1200" dirty="0"/>
          </a:p>
        </p:txBody>
      </p:sp>
      <p:sp>
        <p:nvSpPr>
          <p:cNvPr id="7" name="正方形/長方形 6"/>
          <p:cNvSpPr/>
          <p:nvPr/>
        </p:nvSpPr>
        <p:spPr>
          <a:xfrm>
            <a:off x="4644008" y="2348880"/>
            <a:ext cx="1152128" cy="4320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ja-JP" sz="1200" dirty="0" smtClean="0"/>
              <a:t>Test2</a:t>
            </a:r>
            <a:endParaRPr kumimoji="1" lang="ja-JP" altLang="en-US" sz="1200" dirty="0"/>
          </a:p>
        </p:txBody>
      </p:sp>
    </p:spTree>
    <p:extLst>
      <p:ext uri="{BB962C8B-B14F-4D97-AF65-F5344CB8AC3E}">
        <p14:creationId xmlns:p14="http://schemas.microsoft.com/office/powerpoint/2010/main" val="319919266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2&quot; unique_id=&quot;10002&quot;&gt;&lt;object type=&quot;3&quot; unique_id=&quot;10003&quot;&gt;&lt;property id=&quot;20148&quot; value=&quot;5&quot;/&gt;&lt;property id=&quot;20300&quot; value=&quot;スライド 1 - &amp;quot;プレゼンテーション用マスタータイトル&amp;#x0D;&amp;#x0A;（40pt左揃え）&amp;quot;&quot;/&gt;&lt;property id=&quot;20307&quot; value=&quot;261&quot;/&gt;&lt;/object&gt;&lt;object type=&quot;3&quot; unique_id=&quot;10007&quot;&gt;&lt;property id=&quot;20148&quot; value=&quot;5&quot;/&gt;&lt;property id=&quot;20300&quot; value=&quot;スライド 6&quot;/&gt;&lt;property id=&quot;20307&quot; value=&quot;260&quot;/&gt;&lt;/object&gt;&lt;object type=&quot;3&quot; unique_id=&quot;10045&quot;&gt;&lt;property id=&quot;20148&quot; value=&quot;5&quot;/&gt;&lt;property id=&quot;20300&quot; value=&quot;スライド 2 - &amp;quot;Agenda（28pt）&amp;quot;&quot;/&gt;&lt;property id=&quot;20307&quot; value=&quot;280&quot;/&gt;&lt;/object&gt;&lt;object type=&quot;3&quot; unique_id=&quot;10046&quot;&gt;&lt;property id=&quot;20148&quot; value=&quot;5&quot;/&gt;&lt;property id=&quot;20300&quot; value=&quot;スライド 3 - &amp;quot;中表紙タイトル（40pt左揃え）&amp;quot;&quot;/&gt;&lt;property id=&quot;20307&quot; value=&quot;281&quot;/&gt;&lt;/object&gt;&lt;object type=&quot;3&quot; unique_id=&quot;10048&quot;&gt;&lt;property id=&quot;20148&quot; value=&quot;5&quot;/&gt;&lt;property id=&quot;20300&quot; value=&quot;スライド 5&quot;/&gt;&lt;property id=&quot;20307&quot; value=&quot;298&quot;/&gt;&lt;/object&gt;&lt;object type=&quot;3&quot; unique_id=&quot;10058&quot;&gt;&lt;property id=&quot;20148&quot; value=&quot;5&quot;/&gt;&lt;property id=&quot;20300&quot; value=&quot;スライド 4 - &amp;quot;タイトル（28pt）&amp;quot;&quot;/&gt;&lt;property id=&quot;20307&quot; value=&quot;299&quot;/&gt;&lt;/object&gt;&lt;/object&gt;&lt;object type=&quot;8&quot; unique_id=&quot;10044&quot;&gt;&lt;/object&gt;&lt;/object&gt;&lt;/database&gt;"/>
  <p:tag name="SECTOMILLISECCONVERTED" val="1"/>
</p:tagLst>
</file>

<file path=ppt/theme/theme1.xml><?xml version="1.0" encoding="utf-8"?>
<a:theme xmlns:a="http://schemas.openxmlformats.org/drawingml/2006/main" name="Socionext_Gray_slidemaster">
  <a:themeElements>
    <a:clrScheme name="socionext">
      <a:dk1>
        <a:sysClr val="windowText" lastClr="000000"/>
      </a:dk1>
      <a:lt1>
        <a:sysClr val="window" lastClr="FFFFFF"/>
      </a:lt1>
      <a:dk2>
        <a:srgbClr val="7F7F7F"/>
      </a:dk2>
      <a:lt2>
        <a:srgbClr val="F2F2F2"/>
      </a:lt2>
      <a:accent1>
        <a:srgbClr val="002855"/>
      </a:accent1>
      <a:accent2>
        <a:srgbClr val="7D0000"/>
      </a:accent2>
      <a:accent3>
        <a:srgbClr val="00B0F0"/>
      </a:accent3>
      <a:accent4>
        <a:srgbClr val="FFC000"/>
      </a:accent4>
      <a:accent5>
        <a:srgbClr val="FFFF00"/>
      </a:accent5>
      <a:accent6>
        <a:srgbClr val="9BBB59"/>
      </a:accent6>
      <a:hlink>
        <a:srgbClr val="0000FF"/>
      </a:hlink>
      <a:folHlink>
        <a:srgbClr val="800080"/>
      </a:folHlink>
    </a:clrScheme>
    <a:fontScheme name="socionext">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466ac974-24ad-4964-b1ef-ccf7cb71e95c">MNEFNHUHD2QM-3-183</_dlc_DocId>
    <_dlc_DocIdUrl xmlns="466ac974-24ad-4964-b1ef-ccf7cb71e95c">
      <Url>https://portalsite.ecs.css.socionext.com/sites/sni130/_layouts/15/DocIdRedir.aspx?ID=MNEFNHUHD2QM-3-183</Url>
      <Description>MNEFNHUHD2QM-3-183</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ドキュメント" ma:contentTypeID="0x01010028CC7CF811FB5E45BE1C565F14CC5CCA" ma:contentTypeVersion="0" ma:contentTypeDescription="新しいドキュメントを作成します。" ma:contentTypeScope="" ma:versionID="b9f6989a3a453d41cde486da32f159bb">
  <xsd:schema xmlns:xsd="http://www.w3.org/2001/XMLSchema" xmlns:xs="http://www.w3.org/2001/XMLSchema" xmlns:p="http://schemas.microsoft.com/office/2006/metadata/properties" xmlns:ns2="466ac974-24ad-4964-b1ef-ccf7cb71e95c" targetNamespace="http://schemas.microsoft.com/office/2006/metadata/properties" ma:root="true" ma:fieldsID="f926c85e5430216d849797cd1fa62c8c" ns2:_="">
    <xsd:import namespace="466ac974-24ad-4964-b1ef-ccf7cb71e95c"/>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6ac974-24ad-4964-b1ef-ccf7cb71e95c" elementFormDefault="qualified">
    <xsd:import namespace="http://schemas.microsoft.com/office/2006/documentManagement/types"/>
    <xsd:import namespace="http://schemas.microsoft.com/office/infopath/2007/PartnerControls"/>
    <xsd:element name="_dlc_DocId" ma:index="4" nillable="true" ma:displayName="ドキュメント ID 値" ma:description="このアイテムに割り当てられているドキュメント ID の値です。" ma:internalName="_dlc_DocId" ma:readOnly="true">
      <xsd:simpleType>
        <xsd:restriction base="dms:Text"/>
      </xsd:simpleType>
    </xsd:element>
    <xsd:element name="_dlc_DocIdUrl" ma:index="5"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6" nillable="true" ma:displayName="ID を保持" ma:description="追加時に ID を保持します。"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7" ma:displayName="コンテンツ タイプ"/>
        <xsd:element ref="dc:title" minOccurs="0" maxOccurs="1" ma:index="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FADBE4-D5A8-428E-93A9-5050CD497254}">
  <ds:schemaRefs>
    <ds:schemaRef ds:uri="http://www.w3.org/XML/1998/namespace"/>
    <ds:schemaRef ds:uri="http://schemas.microsoft.com/office/infopath/2007/PartnerControls"/>
    <ds:schemaRef ds:uri="http://schemas.microsoft.com/office/2006/metadata/properties"/>
    <ds:schemaRef ds:uri="http://purl.org/dc/terms/"/>
    <ds:schemaRef ds:uri="http://purl.org/dc/elements/1.1/"/>
    <ds:schemaRef ds:uri="http://purl.org/dc/dcmitype/"/>
    <ds:schemaRef ds:uri="http://schemas.microsoft.com/office/2006/documentManagement/types"/>
    <ds:schemaRef ds:uri="http://schemas.openxmlformats.org/package/2006/metadata/core-properties"/>
    <ds:schemaRef ds:uri="466ac974-24ad-4964-b1ef-ccf7cb71e95c"/>
  </ds:schemaRefs>
</ds:datastoreItem>
</file>

<file path=customXml/itemProps2.xml><?xml version="1.0" encoding="utf-8"?>
<ds:datastoreItem xmlns:ds="http://schemas.openxmlformats.org/officeDocument/2006/customXml" ds:itemID="{3FBDD2D9-49FE-4FA2-B7E7-CF0534088A4F}">
  <ds:schemaRefs>
    <ds:schemaRef ds:uri="http://schemas.microsoft.com/sharepoint/v3/contenttype/forms"/>
  </ds:schemaRefs>
</ds:datastoreItem>
</file>

<file path=customXml/itemProps3.xml><?xml version="1.0" encoding="utf-8"?>
<ds:datastoreItem xmlns:ds="http://schemas.openxmlformats.org/officeDocument/2006/customXml" ds:itemID="{0BF57509-0CC9-4E24-B432-10AAC4A703DB}">
  <ds:schemaRefs>
    <ds:schemaRef ds:uri="http://schemas.microsoft.com/sharepoint/events"/>
  </ds:schemaRefs>
</ds:datastoreItem>
</file>

<file path=customXml/itemProps4.xml><?xml version="1.0" encoding="utf-8"?>
<ds:datastoreItem xmlns:ds="http://schemas.openxmlformats.org/officeDocument/2006/customXml" ds:itemID="{8C52919A-1988-4512-904D-F2343A46B66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66ac974-24ad-4964-b1ef-ccf7cb71e9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4050</TotalTime>
  <Words>639</Words>
  <Application>Microsoft Office PowerPoint</Application>
  <PresentationFormat>画面に合わせる (4:3)</PresentationFormat>
  <Paragraphs>300</Paragraphs>
  <Slides>13</Slides>
  <Notes>3</Notes>
  <HiddenSlides>0</HiddenSlides>
  <MMClips>0</MMClips>
  <ScaleCrop>false</ScaleCrop>
  <HeadingPairs>
    <vt:vector size="4" baseType="variant">
      <vt:variant>
        <vt:lpstr>テーマ</vt:lpstr>
      </vt:variant>
      <vt:variant>
        <vt:i4>1</vt:i4>
      </vt:variant>
      <vt:variant>
        <vt:lpstr>スライド タイトル</vt:lpstr>
      </vt:variant>
      <vt:variant>
        <vt:i4>13</vt:i4>
      </vt:variant>
    </vt:vector>
  </HeadingPairs>
  <TitlesOfParts>
    <vt:vector size="14" baseType="lpstr">
      <vt:lpstr>Socionext_Gray_slidemaster</vt:lpstr>
      <vt:lpstr>Chroma Artifact Reduction by New Sample Adaptive Offset method for Chroma</vt:lpstr>
      <vt:lpstr>Chroma Artifact Problem</vt:lpstr>
      <vt:lpstr>Reduce Chroma Artifacts by chroma qp offset</vt:lpstr>
      <vt:lpstr>Motivation of proposal</vt:lpstr>
      <vt:lpstr>Chroma Artifact Reduction SAO (CAR SAO)</vt:lpstr>
      <vt:lpstr>Chroma Artifact Reduction SAO (CAR SAO)</vt:lpstr>
      <vt:lpstr>Modify RDCost calculation of CAR SAO </vt:lpstr>
      <vt:lpstr>Simulation results</vt:lpstr>
      <vt:lpstr>Simulation results</vt:lpstr>
      <vt:lpstr>Simulation results</vt:lpstr>
      <vt:lpstr>Simulation results</vt:lpstr>
      <vt:lpstr>Conclusion</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パワーポイント用テンプレート横縦比 4:3 グレー</dc:title>
  <dc:creator/>
  <cp:lastModifiedBy>Sasaki, Eiichi/佐々木 瑛一</cp:lastModifiedBy>
  <cp:revision>94</cp:revision>
  <cp:lastPrinted>2015-03-09T11:25:17Z</cp:lastPrinted>
  <dcterms:created xsi:type="dcterms:W3CDTF">2015-02-17T07:57:33Z</dcterms:created>
  <dcterms:modified xsi:type="dcterms:W3CDTF">2018-01-18T07:01:29Z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0x01010028CC7CF811FB5E45BE1C565F14CC5CCA</vt:lpwstr>
  </property>
  <property fmtid="{D5CDD505-2E9C-101B-9397-08002B2CF9AE}" pid="3" name="_dlc_DocIdItemGuid">
    <vt:lpwstr>cf9f7f5f-a0c2-4c1c-b0f2-b0481c59d877</vt:lpwstr>
  </property>
</Properties>
</file>