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0673"/>
            <a:ext cx="9144000" cy="1438116"/>
          </a:xfrm>
        </p:spPr>
        <p:txBody>
          <a:bodyPr>
            <a:normAutofit fontScale="90000"/>
          </a:bodyPr>
          <a:lstStyle/>
          <a:p>
            <a:r>
              <a:rPr lang="en-CA" sz="4400" b="1" dirty="0"/>
              <a:t>AHG8: Influence of coding size on objective gain in 360-degree video CTC (JVET-G0057)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8393"/>
            <a:ext cx="9144000" cy="1655762"/>
          </a:xfrm>
        </p:spPr>
        <p:txBody>
          <a:bodyPr/>
          <a:lstStyle/>
          <a:p>
            <a:r>
              <a:rPr lang="en-US" dirty="0"/>
              <a:t>Geert Van der Auwera, Muhammed Coban, Marta Karczewicz</a:t>
            </a:r>
          </a:p>
          <a:p>
            <a:r>
              <a:rPr lang="en-US" dirty="0"/>
              <a:t> (Qualcomm)</a:t>
            </a:r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793" y="197857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793" y="1100423"/>
            <a:ext cx="11107291" cy="4706017"/>
          </a:xfrm>
        </p:spPr>
        <p:txBody>
          <a:bodyPr>
            <a:noAutofit/>
          </a:bodyPr>
          <a:lstStyle/>
          <a:p>
            <a:pPr hangingPunct="0"/>
            <a:r>
              <a:rPr lang="en-CA" dirty="0">
                <a:latin typeface="+mj-lt"/>
              </a:rPr>
              <a:t>JVET 360-degree video CTC:</a:t>
            </a:r>
          </a:p>
          <a:p>
            <a:pPr lvl="1" hangingPunct="0"/>
            <a:r>
              <a:rPr lang="en-CA" dirty="0">
                <a:latin typeface="+mj-lt"/>
              </a:rPr>
              <a:t>Original ERP input sequences are first converted into reduced resolution projection format to be coded.</a:t>
            </a:r>
          </a:p>
          <a:p>
            <a:pPr lvl="1" hangingPunct="0"/>
            <a:r>
              <a:rPr lang="en-CA" dirty="0">
                <a:latin typeface="+mj-lt"/>
              </a:rPr>
              <a:t>4K ERP inputs: size of the coded pictures is 75% of the samples of the 4K input size. </a:t>
            </a:r>
          </a:p>
          <a:p>
            <a:pPr lvl="1" hangingPunct="0"/>
            <a:r>
              <a:rPr lang="en-CA" dirty="0">
                <a:latin typeface="+mj-lt"/>
              </a:rPr>
              <a:t>8K ERP inputs: only 25% of the samples of the 8K input size. </a:t>
            </a:r>
          </a:p>
          <a:p>
            <a:pPr lvl="1" hangingPunct="0"/>
            <a:r>
              <a:rPr lang="en-CA" dirty="0">
                <a:latin typeface="+mj-lt"/>
              </a:rPr>
              <a:t>ERP anchor follows same size constraints.</a:t>
            </a:r>
          </a:p>
          <a:p>
            <a:pPr hangingPunct="0"/>
            <a:r>
              <a:rPr lang="en-CA" dirty="0">
                <a:latin typeface="+mj-lt"/>
              </a:rPr>
              <a:t>This contribution studies the impact of the coding size on the objective metrics for the 8K inputs.</a:t>
            </a:r>
          </a:p>
          <a:p>
            <a:pPr lvl="1" hangingPunct="0"/>
            <a:r>
              <a:rPr lang="en-CA" dirty="0">
                <a:latin typeface="+mj-lt"/>
              </a:rPr>
              <a:t>ERP anchor size is set equal to tested coding size.</a:t>
            </a:r>
          </a:p>
          <a:p>
            <a:pPr hangingPunct="0"/>
            <a:r>
              <a:rPr lang="en-CA" dirty="0">
                <a:latin typeface="+mj-lt"/>
              </a:rPr>
              <a:t>For the studied projections (CMP, ACP, RSP, SSP), it is reported that the objective gain decreases significantly with increasing coding size. </a:t>
            </a:r>
          </a:p>
          <a:p>
            <a:pPr hangingPunct="0"/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77" y="71276"/>
            <a:ext cx="10515600" cy="902566"/>
          </a:xfrm>
        </p:spPr>
        <p:txBody>
          <a:bodyPr>
            <a:normAutofit/>
          </a:bodyPr>
          <a:lstStyle/>
          <a:p>
            <a:r>
              <a:rPr lang="en-US" sz="3600" dirty="0"/>
              <a:t>Results and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558" y="3712256"/>
            <a:ext cx="4944903" cy="2152788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8K ERP inputs</a:t>
            </a:r>
          </a:p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‘Scale 100’ is current CTC</a:t>
            </a:r>
          </a:p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Gain decreases with increasing coding size and appears to stabilize</a:t>
            </a:r>
          </a:p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Results use E2E WS-PSNR metric; observations consistent with other metrics</a:t>
            </a:r>
          </a:p>
          <a:p>
            <a:pPr hangingPunct="0">
              <a:buFont typeface="Wingdings" panose="05000000000000000000" pitchFamily="2" charset="2"/>
              <a:buChar char="q"/>
            </a:pPr>
            <a:endParaRPr lang="en-CA" sz="2000" dirty="0">
              <a:latin typeface="+mj-lt"/>
            </a:endParaRPr>
          </a:p>
          <a:p>
            <a:pPr hangingPunct="0"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3286" y="973842"/>
            <a:ext cx="7074674" cy="24825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557" y="973842"/>
            <a:ext cx="5442883" cy="34699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557" y="4443776"/>
            <a:ext cx="5442883" cy="142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33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793" y="197857"/>
            <a:ext cx="10515600" cy="90256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793" y="1100423"/>
            <a:ext cx="11107291" cy="4706017"/>
          </a:xfrm>
        </p:spPr>
        <p:txBody>
          <a:bodyPr>
            <a:noAutofit/>
          </a:bodyPr>
          <a:lstStyle/>
          <a:p>
            <a:pPr hangingPunct="0"/>
            <a:r>
              <a:rPr lang="en-CA" dirty="0">
                <a:latin typeface="+mj-lt"/>
              </a:rPr>
              <a:t>JVET 360-degree video CTC: 8K inputs are converted to a coding size that is 25% of the input size for both anchor and tested projection format.</a:t>
            </a:r>
          </a:p>
          <a:p>
            <a:pPr hangingPunct="0"/>
            <a:r>
              <a:rPr lang="en-CA" dirty="0">
                <a:latin typeface="+mj-lt"/>
              </a:rPr>
              <a:t>Variations of this coding size were studied and it was observed that the coding gain varies significantly for the tested projection formats and decreases with increasing coding size. </a:t>
            </a:r>
          </a:p>
          <a:p>
            <a:pPr hangingPunct="0"/>
            <a:r>
              <a:rPr lang="en-CA" dirty="0">
                <a:latin typeface="+mj-lt"/>
              </a:rPr>
              <a:t>Therefore, the coding results for 8K inputs that are reported per CTC are for the specific CTC size only.</a:t>
            </a:r>
          </a:p>
          <a:p>
            <a:pPr hangingPunct="0"/>
            <a:r>
              <a:rPr lang="en-CA" dirty="0">
                <a:latin typeface="+mj-lt"/>
              </a:rPr>
              <a:t>It is suggested to reconsider the CTC coding size for 8K inputs by adding a second larger coding size or by modifying it; for example, 75% of the 8K input size to be consistent with coding size of 4K inputs. </a:t>
            </a:r>
          </a:p>
          <a:p>
            <a:pPr hangingPunct="0"/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0613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921" y="34849"/>
            <a:ext cx="10515600" cy="902566"/>
          </a:xfrm>
        </p:spPr>
        <p:txBody>
          <a:bodyPr>
            <a:normAutofit/>
          </a:bodyPr>
          <a:lstStyle/>
          <a:p>
            <a:r>
              <a:rPr lang="en-US" sz="3600" dirty="0"/>
              <a:t>Backup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793" y="1100423"/>
            <a:ext cx="11107291" cy="4706017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CA" dirty="0"/>
              <a:t> </a:t>
            </a:r>
          </a:p>
          <a:p>
            <a:pPr hangingPunct="0"/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200" y="774407"/>
            <a:ext cx="4984094" cy="2943466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93" y="774407"/>
            <a:ext cx="5047704" cy="2943466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93" y="3717873"/>
            <a:ext cx="5047704" cy="3010053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200" y="3717872"/>
            <a:ext cx="4984094" cy="30100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0497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4742</TotalTime>
  <Words>312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AHG8: Influence of coding size on objective gain in 360-degree video CTC (JVET-G0057)</vt:lpstr>
      <vt:lpstr>Introduction</vt:lpstr>
      <vt:lpstr>Results and Observations</vt:lpstr>
      <vt:lpstr>Conclusion</vt:lpstr>
      <vt:lpstr>Backup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110</cp:revision>
  <dcterms:created xsi:type="dcterms:W3CDTF">2016-10-15T01:12:37Z</dcterms:created>
  <dcterms:modified xsi:type="dcterms:W3CDTF">2017-07-14T08:39:16Z</dcterms:modified>
</cp:coreProperties>
</file>