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0"/>
  </p:notesMasterIdLst>
  <p:handoutMasterIdLst>
    <p:handoutMasterId r:id="rId11"/>
  </p:handoutMasterIdLst>
  <p:sldIdLst>
    <p:sldId id="446" r:id="rId6"/>
    <p:sldId id="418" r:id="rId7"/>
    <p:sldId id="452" r:id="rId8"/>
    <p:sldId id="451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62" d="100"/>
          <a:sy n="162" d="100"/>
        </p:scale>
        <p:origin x="618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ab776db1-b898-4fb9-9cd1-b64b61ae8f9d" providerId="ADAL" clId="{C93402B8-F355-4507-8A0B-F5D0E2EF21F1}"/>
    <pc:docChg chg="undo custSel addSld modSld">
      <pc:chgData name="Pierre Andrivon" userId="ab776db1-b898-4fb9-9cd1-b64b61ae8f9d" providerId="ADAL" clId="{C93402B8-F355-4507-8A0B-F5D0E2EF21F1}" dt="2019-06-27T14:50:05.776" v="1456" actId="20577"/>
      <pc:docMkLst>
        <pc:docMk/>
      </pc:docMkLst>
      <pc:sldChg chg="addSp delSp modSp">
        <pc:chgData name="Pierre Andrivon" userId="ab776db1-b898-4fb9-9cd1-b64b61ae8f9d" providerId="ADAL" clId="{C93402B8-F355-4507-8A0B-F5D0E2EF21F1}" dt="2019-06-27T14:50:05.776" v="1456" actId="20577"/>
        <pc:sldMkLst>
          <pc:docMk/>
          <pc:sldMk cId="3588621001" sldId="418"/>
        </pc:sldMkLst>
        <pc:spChg chg="add del mod">
          <ac:chgData name="Pierre Andrivon" userId="ab776db1-b898-4fb9-9cd1-b64b61ae8f9d" providerId="ADAL" clId="{C93402B8-F355-4507-8A0B-F5D0E2EF21F1}" dt="2019-06-27T14:38:49.631" v="1061"/>
          <ac:spMkLst>
            <pc:docMk/>
            <pc:sldMk cId="3588621001" sldId="418"/>
            <ac:spMk id="2" creationId="{44E9DBAA-902F-4C4D-A88F-923F1CEBA85B}"/>
          </ac:spMkLst>
        </pc:spChg>
        <pc:spChg chg="add">
          <ac:chgData name="Pierre Andrivon" userId="ab776db1-b898-4fb9-9cd1-b64b61ae8f9d" providerId="ADAL" clId="{C93402B8-F355-4507-8A0B-F5D0E2EF21F1}" dt="2019-06-27T14:37:41.477" v="1050"/>
          <ac:spMkLst>
            <pc:docMk/>
            <pc:sldMk cId="3588621001" sldId="418"/>
            <ac:spMk id="3" creationId="{D1D631A4-49F5-44B3-B1B8-3668BD7334E3}"/>
          </ac:spMkLst>
        </pc:spChg>
        <pc:spChg chg="mod">
          <ac:chgData name="Pierre Andrivon" userId="ab776db1-b898-4fb9-9cd1-b64b61ae8f9d" providerId="ADAL" clId="{C93402B8-F355-4507-8A0B-F5D0E2EF21F1}" dt="2019-06-27T14:11:57.354" v="58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Pierre Andrivon" userId="ab776db1-b898-4fb9-9cd1-b64b61ae8f9d" providerId="ADAL" clId="{C93402B8-F355-4507-8A0B-F5D0E2EF21F1}" dt="2019-06-27T14:50:05.776" v="1456" actId="20577"/>
          <ac:spMkLst>
            <pc:docMk/>
            <pc:sldMk cId="3588621001" sldId="418"/>
            <ac:spMk id="114" creationId="{7DEF0A04-C481-7C41-98EC-337BCF3BD05C}"/>
          </ac:spMkLst>
        </pc:spChg>
        <pc:picChg chg="add mod">
          <ac:chgData name="Pierre Andrivon" userId="ab776db1-b898-4fb9-9cd1-b64b61ae8f9d" providerId="ADAL" clId="{C93402B8-F355-4507-8A0B-F5D0E2EF21F1}" dt="2019-06-27T14:37:31.875" v="1049" actId="1076"/>
          <ac:picMkLst>
            <pc:docMk/>
            <pc:sldMk cId="3588621001" sldId="418"/>
            <ac:picMk id="6" creationId="{838A1028-D5C9-4848-AF16-50AD82575254}"/>
          </ac:picMkLst>
        </pc:picChg>
        <pc:picChg chg="add mod">
          <ac:chgData name="Pierre Andrivon" userId="ab776db1-b898-4fb9-9cd1-b64b61ae8f9d" providerId="ADAL" clId="{C93402B8-F355-4507-8A0B-F5D0E2EF21F1}" dt="2019-06-27T14:38:00.259" v="1053" actId="1076"/>
          <ac:picMkLst>
            <pc:docMk/>
            <pc:sldMk cId="3588621001" sldId="418"/>
            <ac:picMk id="1025" creationId="{CCE68B73-2337-4B1F-8B64-A3BD6A00E57E}"/>
          </ac:picMkLst>
        </pc:picChg>
        <pc:picChg chg="add mod">
          <ac:chgData name="Pierre Andrivon" userId="ab776db1-b898-4fb9-9cd1-b64b61ae8f9d" providerId="ADAL" clId="{C93402B8-F355-4507-8A0B-F5D0E2EF21F1}" dt="2019-06-27T14:38:05.243" v="1055" actId="14100"/>
          <ac:picMkLst>
            <pc:docMk/>
            <pc:sldMk cId="3588621001" sldId="418"/>
            <ac:picMk id="1026" creationId="{932E8A98-7F99-42BD-826C-2DC85ADEEF8E}"/>
          </ac:picMkLst>
        </pc:picChg>
      </pc:sldChg>
      <pc:sldChg chg="modSp">
        <pc:chgData name="Pierre Andrivon" userId="ab776db1-b898-4fb9-9cd1-b64b61ae8f9d" providerId="ADAL" clId="{C93402B8-F355-4507-8A0B-F5D0E2EF21F1}" dt="2019-06-27T14:11:12.579" v="51" actId="404"/>
        <pc:sldMkLst>
          <pc:docMk/>
          <pc:sldMk cId="489138459" sldId="446"/>
        </pc:sldMkLst>
        <pc:spChg chg="mod">
          <ac:chgData name="Pierre Andrivon" userId="ab776db1-b898-4fb9-9cd1-b64b61ae8f9d" providerId="ADAL" clId="{C93402B8-F355-4507-8A0B-F5D0E2EF21F1}" dt="2019-06-27T14:11:12.579" v="51" actId="404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 add">
        <pc:chgData name="Pierre Andrivon" userId="ab776db1-b898-4fb9-9cd1-b64b61ae8f9d" providerId="ADAL" clId="{C93402B8-F355-4507-8A0B-F5D0E2EF21F1}" dt="2019-06-27T14:44:21.850" v="1220" actId="20577"/>
        <pc:sldMkLst>
          <pc:docMk/>
          <pc:sldMk cId="3605550970" sldId="452"/>
        </pc:sldMkLst>
        <pc:spChg chg="add mod">
          <ac:chgData name="Pierre Andrivon" userId="ab776db1-b898-4fb9-9cd1-b64b61ae8f9d" providerId="ADAL" clId="{C93402B8-F355-4507-8A0B-F5D0E2EF21F1}" dt="2019-06-27T14:44:21.850" v="1220" actId="20577"/>
          <ac:spMkLst>
            <pc:docMk/>
            <pc:sldMk cId="3605550970" sldId="452"/>
            <ac:spMk id="4" creationId="{0BB92461-BC72-4DD3-A39F-54D6C7284012}"/>
          </ac:spMkLst>
        </pc:spChg>
        <pc:graphicFrameChg chg="add del">
          <ac:chgData name="Pierre Andrivon" userId="ab776db1-b898-4fb9-9cd1-b64b61ae8f9d" providerId="ADAL" clId="{C93402B8-F355-4507-8A0B-F5D0E2EF21F1}" dt="2019-06-27T14:40:18.790" v="1120"/>
          <ac:graphicFrameMkLst>
            <pc:docMk/>
            <pc:sldMk cId="3605550970" sldId="452"/>
            <ac:graphicFrameMk id="6" creationId="{205B7218-0C1C-43DB-B818-9BDCC8D7E3F8}"/>
          </ac:graphicFrameMkLst>
        </pc:graphicFrameChg>
        <pc:graphicFrameChg chg="add mod modGraphic">
          <ac:chgData name="Pierre Andrivon" userId="ab776db1-b898-4fb9-9cd1-b64b61ae8f9d" providerId="ADAL" clId="{C93402B8-F355-4507-8A0B-F5D0E2EF21F1}" dt="2019-06-27T14:41:42.935" v="1140" actId="1076"/>
          <ac:graphicFrameMkLst>
            <pc:docMk/>
            <pc:sldMk cId="3605550970" sldId="452"/>
            <ac:graphicFrameMk id="7" creationId="{7327650E-F4DC-49F4-ADA2-3DB64881A6F4}"/>
          </ac:graphicFrameMkLst>
        </pc:graphicFrameChg>
        <pc:graphicFrameChg chg="add del">
          <ac:chgData name="Pierre Andrivon" userId="ab776db1-b898-4fb9-9cd1-b64b61ae8f9d" providerId="ADAL" clId="{C93402B8-F355-4507-8A0B-F5D0E2EF21F1}" dt="2019-06-27T14:40:53.897" v="1129"/>
          <ac:graphicFrameMkLst>
            <pc:docMk/>
            <pc:sldMk cId="3605550970" sldId="452"/>
            <ac:graphicFrameMk id="8" creationId="{75B85874-E29E-493E-A2C9-7250D91BA383}"/>
          </ac:graphicFrameMkLst>
        </pc:graphicFrameChg>
        <pc:graphicFrameChg chg="add mod">
          <ac:chgData name="Pierre Andrivon" userId="ab776db1-b898-4fb9-9cd1-b64b61ae8f9d" providerId="ADAL" clId="{C93402B8-F355-4507-8A0B-F5D0E2EF21F1}" dt="2019-06-27T14:41:37.111" v="1137" actId="1076"/>
          <ac:graphicFrameMkLst>
            <pc:docMk/>
            <pc:sldMk cId="3605550970" sldId="452"/>
            <ac:graphicFrameMk id="9" creationId="{4198911D-7570-48B8-9544-E86634AD7EBA}"/>
          </ac:graphicFrameMkLst>
        </pc:graphicFrameChg>
        <pc:picChg chg="add mod">
          <ac:chgData name="Pierre Andrivon" userId="ab776db1-b898-4fb9-9cd1-b64b61ae8f9d" providerId="ADAL" clId="{C93402B8-F355-4507-8A0B-F5D0E2EF21F1}" dt="2019-06-27T14:42:20.746" v="1143" actId="1076"/>
          <ac:picMkLst>
            <pc:docMk/>
            <pc:sldMk cId="3605550970" sldId="452"/>
            <ac:picMk id="5" creationId="{B8AE3EFC-F738-47A6-BF6E-E608E1DEFAA7}"/>
          </ac:picMkLst>
        </pc:picChg>
      </pc:sldChg>
    </pc:docChg>
  </pc:docChgLst>
  <pc:docChgLst>
    <pc:chgData name="Pierre Andrivon" userId="ab776db1-b898-4fb9-9cd1-b64b61ae8f9d" providerId="ADAL" clId="{75612B6F-1F43-4878-B3DC-7B760301BCFC}"/>
    <pc:docChg chg="delSld">
      <pc:chgData name="Pierre Andrivon" userId="ab776db1-b898-4fb9-9cd1-b64b61ae8f9d" providerId="ADAL" clId="{75612B6F-1F43-4878-B3DC-7B760301BCFC}" dt="2019-06-26T10:05:22.619" v="19" actId="2696"/>
      <pc:docMkLst>
        <pc:docMk/>
      </pc:docMkLst>
      <pc:sldChg chg="del">
        <pc:chgData name="Pierre Andrivon" userId="ab776db1-b898-4fb9-9cd1-b64b61ae8f9d" providerId="ADAL" clId="{75612B6F-1F43-4878-B3DC-7B760301BCFC}" dt="2019-06-26T10:05:07.537" v="5" actId="2696"/>
        <pc:sldMkLst>
          <pc:docMk/>
          <pc:sldMk cId="2214302916" sldId="402"/>
        </pc:sldMkLst>
      </pc:sldChg>
      <pc:sldChg chg="del">
        <pc:chgData name="Pierre Andrivon" userId="ab776db1-b898-4fb9-9cd1-b64b61ae8f9d" providerId="ADAL" clId="{75612B6F-1F43-4878-B3DC-7B760301BCFC}" dt="2019-06-26T10:05:07.634" v="12" actId="2696"/>
        <pc:sldMkLst>
          <pc:docMk/>
          <pc:sldMk cId="2707757125" sldId="414"/>
        </pc:sldMkLst>
      </pc:sldChg>
      <pc:sldChg chg="del">
        <pc:chgData name="Pierre Andrivon" userId="ab776db1-b898-4fb9-9cd1-b64b61ae8f9d" providerId="ADAL" clId="{75612B6F-1F43-4878-B3DC-7B760301BCFC}" dt="2019-06-26T10:05:07.446" v="3" actId="2696"/>
        <pc:sldMkLst>
          <pc:docMk/>
          <pc:sldMk cId="4167882991" sldId="433"/>
        </pc:sldMkLst>
      </pc:sldChg>
      <pc:sldChg chg="del">
        <pc:chgData name="Pierre Andrivon" userId="ab776db1-b898-4fb9-9cd1-b64b61ae8f9d" providerId="ADAL" clId="{75612B6F-1F43-4878-B3DC-7B760301BCFC}" dt="2019-06-26T10:05:07.423" v="0" actId="2696"/>
        <pc:sldMkLst>
          <pc:docMk/>
          <pc:sldMk cId="4272771909" sldId="435"/>
        </pc:sldMkLst>
      </pc:sldChg>
      <pc:sldChg chg="del">
        <pc:chgData name="Pierre Andrivon" userId="ab776db1-b898-4fb9-9cd1-b64b61ae8f9d" providerId="ADAL" clId="{75612B6F-1F43-4878-B3DC-7B760301BCFC}" dt="2019-06-26T10:05:22.572" v="13" actId="2696"/>
        <pc:sldMkLst>
          <pc:docMk/>
          <pc:sldMk cId="3858748652" sldId="436"/>
        </pc:sldMkLst>
      </pc:sldChg>
      <pc:sldChg chg="del">
        <pc:chgData name="Pierre Andrivon" userId="ab776db1-b898-4fb9-9cd1-b64b61ae8f9d" providerId="ADAL" clId="{75612B6F-1F43-4878-B3DC-7B760301BCFC}" dt="2019-06-26T10:05:07.519" v="4" actId="2696"/>
        <pc:sldMkLst>
          <pc:docMk/>
          <pc:sldMk cId="3398390117" sldId="437"/>
        </pc:sldMkLst>
      </pc:sldChg>
      <pc:sldChg chg="del">
        <pc:chgData name="Pierre Andrivon" userId="ab776db1-b898-4fb9-9cd1-b64b61ae8f9d" providerId="ADAL" clId="{75612B6F-1F43-4878-B3DC-7B760301BCFC}" dt="2019-06-26T10:05:22.612" v="18" actId="2696"/>
        <pc:sldMkLst>
          <pc:docMk/>
          <pc:sldMk cId="2725883841" sldId="438"/>
        </pc:sldMkLst>
      </pc:sldChg>
      <pc:sldChg chg="del">
        <pc:chgData name="Pierre Andrivon" userId="ab776db1-b898-4fb9-9cd1-b64b61ae8f9d" providerId="ADAL" clId="{75612B6F-1F43-4878-B3DC-7B760301BCFC}" dt="2019-06-26T10:05:22.601" v="16" actId="2696"/>
        <pc:sldMkLst>
          <pc:docMk/>
          <pc:sldMk cId="2930269613" sldId="439"/>
        </pc:sldMkLst>
      </pc:sldChg>
      <pc:sldChg chg="del">
        <pc:chgData name="Pierre Andrivon" userId="ab776db1-b898-4fb9-9cd1-b64b61ae8f9d" providerId="ADAL" clId="{75612B6F-1F43-4878-B3DC-7B760301BCFC}" dt="2019-06-26T10:05:22.579" v="14" actId="2696"/>
        <pc:sldMkLst>
          <pc:docMk/>
          <pc:sldMk cId="1610376337" sldId="440"/>
        </pc:sldMkLst>
      </pc:sldChg>
      <pc:sldChg chg="del">
        <pc:chgData name="Pierre Andrivon" userId="ab776db1-b898-4fb9-9cd1-b64b61ae8f9d" providerId="ADAL" clId="{75612B6F-1F43-4878-B3DC-7B760301BCFC}" dt="2019-06-26T10:05:07.430" v="1" actId="2696"/>
        <pc:sldMkLst>
          <pc:docMk/>
          <pc:sldMk cId="3812183542" sldId="441"/>
        </pc:sldMkLst>
      </pc:sldChg>
      <pc:sldChg chg="del">
        <pc:chgData name="Pierre Andrivon" userId="ab776db1-b898-4fb9-9cd1-b64b61ae8f9d" providerId="ADAL" clId="{75612B6F-1F43-4878-B3DC-7B760301BCFC}" dt="2019-06-26T10:05:22.589" v="15" actId="2696"/>
        <pc:sldMkLst>
          <pc:docMk/>
          <pc:sldMk cId="1707089821" sldId="442"/>
        </pc:sldMkLst>
      </pc:sldChg>
      <pc:sldChg chg="del">
        <pc:chgData name="Pierre Andrivon" userId="ab776db1-b898-4fb9-9cd1-b64b61ae8f9d" providerId="ADAL" clId="{75612B6F-1F43-4878-B3DC-7B760301BCFC}" dt="2019-06-26T10:05:07.438" v="2" actId="2696"/>
        <pc:sldMkLst>
          <pc:docMk/>
          <pc:sldMk cId="3496194282" sldId="443"/>
        </pc:sldMkLst>
      </pc:sldChg>
      <pc:sldChg chg="del">
        <pc:chgData name="Pierre Andrivon" userId="ab776db1-b898-4fb9-9cd1-b64b61ae8f9d" providerId="ADAL" clId="{75612B6F-1F43-4878-B3DC-7B760301BCFC}" dt="2019-06-26T10:05:07.619" v="10" actId="2696"/>
        <pc:sldMkLst>
          <pc:docMk/>
          <pc:sldMk cId="3216527121" sldId="444"/>
        </pc:sldMkLst>
      </pc:sldChg>
      <pc:sldChg chg="del">
        <pc:chgData name="Pierre Andrivon" userId="ab776db1-b898-4fb9-9cd1-b64b61ae8f9d" providerId="ADAL" clId="{75612B6F-1F43-4878-B3DC-7B760301BCFC}" dt="2019-06-26T10:05:07.625" v="11" actId="2696"/>
        <pc:sldMkLst>
          <pc:docMk/>
          <pc:sldMk cId="3580389651" sldId="445"/>
        </pc:sldMkLst>
      </pc:sldChg>
      <pc:sldChg chg="del">
        <pc:chgData name="Pierre Andrivon" userId="ab776db1-b898-4fb9-9cd1-b64b61ae8f9d" providerId="ADAL" clId="{75612B6F-1F43-4878-B3DC-7B760301BCFC}" dt="2019-06-26T10:05:07.555" v="6" actId="2696"/>
        <pc:sldMkLst>
          <pc:docMk/>
          <pc:sldMk cId="3394703240" sldId="447"/>
        </pc:sldMkLst>
      </pc:sldChg>
      <pc:sldChg chg="del">
        <pc:chgData name="Pierre Andrivon" userId="ab776db1-b898-4fb9-9cd1-b64b61ae8f9d" providerId="ADAL" clId="{75612B6F-1F43-4878-B3DC-7B760301BCFC}" dt="2019-06-26T10:05:07.603" v="8" actId="2696"/>
        <pc:sldMkLst>
          <pc:docMk/>
          <pc:sldMk cId="2948688743" sldId="448"/>
        </pc:sldMkLst>
      </pc:sldChg>
      <pc:sldChg chg="del">
        <pc:chgData name="Pierre Andrivon" userId="ab776db1-b898-4fb9-9cd1-b64b61ae8f9d" providerId="ADAL" clId="{75612B6F-1F43-4878-B3DC-7B760301BCFC}" dt="2019-06-26T10:05:07.576" v="7" actId="2696"/>
        <pc:sldMkLst>
          <pc:docMk/>
          <pc:sldMk cId="2522868277" sldId="449"/>
        </pc:sldMkLst>
      </pc:sldChg>
      <pc:sldChg chg="del">
        <pc:chgData name="Pierre Andrivon" userId="ab776db1-b898-4fb9-9cd1-b64b61ae8f9d" providerId="ADAL" clId="{75612B6F-1F43-4878-B3DC-7B760301BCFC}" dt="2019-06-26T10:05:22.619" v="19" actId="2696"/>
        <pc:sldMkLst>
          <pc:docMk/>
          <pc:sldMk cId="1173235757" sldId="450"/>
        </pc:sldMkLst>
      </pc:sldChg>
      <pc:sldChg chg="del">
        <pc:chgData name="Pierre Andrivon" userId="ab776db1-b898-4fb9-9cd1-b64b61ae8f9d" providerId="ADAL" clId="{75612B6F-1F43-4878-B3DC-7B760301BCFC}" dt="2019-06-26T10:05:07.609" v="9" actId="2696"/>
        <pc:sldMkLst>
          <pc:docMk/>
          <pc:sldMk cId="3380378842" sldId="452"/>
        </pc:sldMkLst>
      </pc:sldChg>
      <pc:sldMasterChg chg="delSldLayout">
        <pc:chgData name="Pierre Andrivon" userId="ab776db1-b898-4fb9-9cd1-b64b61ae8f9d" providerId="ADAL" clId="{75612B6F-1F43-4878-B3DC-7B760301BCFC}" dt="2019-06-26T10:05:22.602" v="17" actId="2696"/>
        <pc:sldMasterMkLst>
          <pc:docMk/>
          <pc:sldMasterMk cId="1862224126" sldId="2147483724"/>
        </pc:sldMasterMkLst>
        <pc:sldLayoutChg chg="del">
          <pc:chgData name="Pierre Andrivon" userId="ab776db1-b898-4fb9-9cd1-b64b61ae8f9d" providerId="ADAL" clId="{75612B6F-1F43-4878-B3DC-7B760301BCFC}" dt="2019-06-26T10:05:22.602" v="17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6/27/2019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6/27/2019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530981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NALU verification SEI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JCTVC-AJ0024</a:t>
            </a:r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Problem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285247" y="930378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Bitstream corruption and error-resilience/concealment: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600" dirty="0">
                <a:latin typeface="Century Gothic" panose="020B0502020202020204" pitchFamily="34" charset="0"/>
              </a:rPr>
              <a:t>Transport or application level (FEC…)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600" dirty="0">
                <a:latin typeface="Century Gothic" panose="020B0502020202020204" pitchFamily="34" charset="0"/>
              </a:rPr>
              <a:t>Codec: built-in tools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000" dirty="0">
                <a:latin typeface="Century Gothic" panose="020B0502020202020204" pitchFamily="34" charset="0"/>
              </a:rPr>
              <a:t>BUT…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800" dirty="0">
                <a:latin typeface="Century Gothic" panose="020B0502020202020204" pitchFamily="34" charset="0"/>
              </a:rPr>
              <a:t>Detected errors not pulled up to higher layers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500" dirty="0">
                <a:latin typeface="Century Gothic" panose="020B0502020202020204" pitchFamily="34" charset="0"/>
              </a:rPr>
              <a:t>E.g. visible artefacts in DTV rendering (OTT…)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800" dirty="0">
                <a:latin typeface="Century Gothic" panose="020B0502020202020204" pitchFamily="34" charset="0"/>
              </a:rPr>
              <a:t>Corrupted bitstream may not be detected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500" dirty="0">
                <a:latin typeface="Century Gothic" panose="020B0502020202020204" pitchFamily="34" charset="0"/>
              </a:rPr>
              <a:t>Undetected errors may apply to </a:t>
            </a:r>
            <a:r>
              <a:rPr lang="en-GB" sz="1500">
                <a:latin typeface="Century Gothic" panose="020B0502020202020204" pitchFamily="34" charset="0"/>
              </a:rPr>
              <a:t>the global </a:t>
            </a:r>
            <a:r>
              <a:rPr lang="en-GB" sz="1500" dirty="0">
                <a:latin typeface="Century Gothic" panose="020B0502020202020204" pitchFamily="34" charset="0"/>
              </a:rPr>
              <a:t>picture (SEI)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500" dirty="0">
                <a:latin typeface="Century Gothic" panose="020B0502020202020204" pitchFamily="34" charset="0"/>
              </a:rPr>
              <a:t>E.g. corrupted value is in the syntax element range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800" dirty="0">
                <a:latin typeface="Century Gothic" panose="020B0502020202020204" pitchFamily="34" charset="0"/>
              </a:rPr>
              <a:t>Lots of places for undetected corruption of SEI…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500" dirty="0">
                <a:latin typeface="Century Gothic" panose="020B0502020202020204" pitchFamily="34" charset="0"/>
              </a:rPr>
              <a:t>SMPTE ST 2108 (SDI) </a:t>
            </a:r>
            <a:r>
              <a:rPr lang="en-GB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 HEVC  HDMI 2.1 (CTA-861.4)</a:t>
            </a:r>
            <a:endParaRPr lang="en-GB" sz="1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8">
            <a:extLst>
              <a:ext uri="{FF2B5EF4-FFF2-40B4-BE49-F238E27FC236}">
                <a16:creationId xmlns:a16="http://schemas.microsoft.com/office/drawing/2014/main" id="{932E8A98-7F99-42BD-826C-2DC85ADEE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7" y="1343025"/>
            <a:ext cx="298132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29">
            <a:extLst>
              <a:ext uri="{FF2B5EF4-FFF2-40B4-BE49-F238E27FC236}">
                <a16:creationId xmlns:a16="http://schemas.microsoft.com/office/drawing/2014/main" id="{CCE68B73-2337-4B1F-8B64-A3BD6A00E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7" y="3005412"/>
            <a:ext cx="298132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D1D631A4-49F5-44B3-B1B8-3668BD73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EDEA59D-692C-473A-BCD4-BBAE96B064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687D2-E782-4FEE-B35D-608180768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0BB92461-BC72-4DD3-A39F-54D6C7284012}"/>
              </a:ext>
            </a:extLst>
          </p:cNvPr>
          <p:cNvSpPr txBox="1">
            <a:spLocks/>
          </p:cNvSpPr>
          <p:nvPr/>
        </p:nvSpPr>
        <p:spPr>
          <a:xfrm>
            <a:off x="285247" y="226504"/>
            <a:ext cx="8573506" cy="38842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Proposition: verification SEI – coded data hash</a:t>
            </a:r>
            <a:endParaRPr lang="en-US" sz="2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AE3EFC-F738-47A6-BF6E-E608E1DEFA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93" y="810615"/>
            <a:ext cx="4443703" cy="3861675"/>
          </a:xfrm>
          <a:prstGeom prst="rect">
            <a:avLst/>
          </a:prstGeom>
          <a:noFill/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27650E-F4DC-49F4-ADA2-3DB64881A6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129932"/>
              </p:ext>
            </p:extLst>
          </p:nvPr>
        </p:nvGraphicFramePr>
        <p:xfrm>
          <a:off x="5197356" y="1184910"/>
          <a:ext cx="3454788" cy="1386840"/>
        </p:xfrm>
        <a:graphic>
          <a:graphicData uri="http://schemas.openxmlformats.org/drawingml/2006/table">
            <a:tbl>
              <a:tblPr firstRow="1" firstCol="1" bandRow="1"/>
              <a:tblGrid>
                <a:gridCol w="2708066">
                  <a:extLst>
                    <a:ext uri="{9D8B030D-6E8A-4147-A177-3AD203B41FA5}">
                      <a16:colId xmlns:a16="http://schemas.microsoft.com/office/drawing/2014/main" val="1636538754"/>
                    </a:ext>
                  </a:extLst>
                </a:gridCol>
                <a:gridCol w="746722">
                  <a:extLst>
                    <a:ext uri="{9D8B030D-6E8A-4147-A177-3AD203B41FA5}">
                      <a16:colId xmlns:a16="http://schemas.microsoft.com/office/drawing/2014/main" val="28379170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Syntax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82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coded_data_hash( payloadSize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388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cdh_type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u(8)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641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cdh_nalu_type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u(8)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33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 cdh_type == 0 )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813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for(i = 0 ; i &lt; 16 ; i++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127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cdh_md5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b(8)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036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 cdh_type == 1 )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0469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cdh_crc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u(16)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6465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94278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198911D-7570-48B8-9544-E86634AD7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56190"/>
              </p:ext>
            </p:extLst>
          </p:nvPr>
        </p:nvGraphicFramePr>
        <p:xfrm>
          <a:off x="4810200" y="3228527"/>
          <a:ext cx="4229100" cy="685800"/>
        </p:xfrm>
        <a:graphic>
          <a:graphicData uri="http://schemas.openxmlformats.org/drawingml/2006/table">
            <a:tbl>
              <a:tblPr firstRow="1" firstCol="1" bandRow="1"/>
              <a:tblGrid>
                <a:gridCol w="1025833">
                  <a:extLst>
                    <a:ext uri="{9D8B030D-6E8A-4147-A177-3AD203B41FA5}">
                      <a16:colId xmlns:a16="http://schemas.microsoft.com/office/drawing/2014/main" val="4110251697"/>
                    </a:ext>
                  </a:extLst>
                </a:gridCol>
                <a:gridCol w="3203267">
                  <a:extLst>
                    <a:ext uri="{9D8B030D-6E8A-4147-A177-3AD203B41FA5}">
                      <a16:colId xmlns:a16="http://schemas.microsoft.com/office/drawing/2014/main" val="35145680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cdh_nalu_type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NALU type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19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NALU in the AU (precluding verification  SEI message)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504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VCL NALU of the current AU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66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non-VCL NALU of the current AU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422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Following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SEI message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14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55097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11796</TotalTime>
  <Words>246</Words>
  <Application>Microsoft Office PowerPoint</Application>
  <PresentationFormat>On-screen Show (16:9)</PresentationFormat>
  <Paragraphs>49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Problem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Pierre Andrivon</cp:lastModifiedBy>
  <cp:revision>1051</cp:revision>
  <cp:lastPrinted>2018-02-07T16:54:36Z</cp:lastPrinted>
  <dcterms:created xsi:type="dcterms:W3CDTF">2015-05-07T16:31:13Z</dcterms:created>
  <dcterms:modified xsi:type="dcterms:W3CDTF">2019-06-27T14:50:06Z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