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4031" r:id="rId1"/>
  </p:sldMasterIdLst>
  <p:notesMasterIdLst>
    <p:notesMasterId r:id="rId13"/>
  </p:notesMasterIdLst>
  <p:handoutMasterIdLst>
    <p:handoutMasterId r:id="rId14"/>
  </p:handoutMasterIdLst>
  <p:sldIdLst>
    <p:sldId id="315" r:id="rId2"/>
    <p:sldId id="321" r:id="rId3"/>
    <p:sldId id="335" r:id="rId4"/>
    <p:sldId id="336" r:id="rId5"/>
    <p:sldId id="337" r:id="rId6"/>
    <p:sldId id="338" r:id="rId7"/>
    <p:sldId id="343" r:id="rId8"/>
    <p:sldId id="339" r:id="rId9"/>
    <p:sldId id="340" r:id="rId10"/>
    <p:sldId id="341" r:id="rId11"/>
    <p:sldId id="320" r:id="rId12"/>
  </p:sldIdLst>
  <p:sldSz cx="9144000" cy="6858000" type="screen4x3"/>
  <p:notesSz cx="6805613" cy="9939338"/>
  <p:defaultTextStyle>
    <a:defPPr>
      <a:defRPr lang="ja-JP"/>
    </a:defPPr>
    <a:lvl1pPr algn="l" rtl="0" fontAlgn="base">
      <a:spcBef>
        <a:spcPct val="0"/>
      </a:spcBef>
      <a:spcAft>
        <a:spcPct val="0"/>
      </a:spcAft>
      <a:defRPr sz="2400" kern="1200">
        <a:solidFill>
          <a:schemeClr val="tx1"/>
        </a:solidFill>
        <a:latin typeface="Arial" charset="0"/>
        <a:ea typeface="ＭＳ Ｐゴシック" pitchFamily="50" charset="-128"/>
        <a:cs typeface="+mn-cs"/>
      </a:defRPr>
    </a:lvl1pPr>
    <a:lvl2pPr marL="457200" algn="l" rtl="0" fontAlgn="base">
      <a:spcBef>
        <a:spcPct val="0"/>
      </a:spcBef>
      <a:spcAft>
        <a:spcPct val="0"/>
      </a:spcAft>
      <a:defRPr sz="2400" kern="1200">
        <a:solidFill>
          <a:schemeClr val="tx1"/>
        </a:solidFill>
        <a:latin typeface="Arial" charset="0"/>
        <a:ea typeface="ＭＳ Ｐゴシック" pitchFamily="50" charset="-128"/>
        <a:cs typeface="+mn-cs"/>
      </a:defRPr>
    </a:lvl2pPr>
    <a:lvl3pPr marL="914400" algn="l" rtl="0" fontAlgn="base">
      <a:spcBef>
        <a:spcPct val="0"/>
      </a:spcBef>
      <a:spcAft>
        <a:spcPct val="0"/>
      </a:spcAft>
      <a:defRPr sz="2400" kern="1200">
        <a:solidFill>
          <a:schemeClr val="tx1"/>
        </a:solidFill>
        <a:latin typeface="Arial" charset="0"/>
        <a:ea typeface="ＭＳ Ｐゴシック" pitchFamily="50" charset="-128"/>
        <a:cs typeface="+mn-cs"/>
      </a:defRPr>
    </a:lvl3pPr>
    <a:lvl4pPr marL="1371600" algn="l" rtl="0" fontAlgn="base">
      <a:spcBef>
        <a:spcPct val="0"/>
      </a:spcBef>
      <a:spcAft>
        <a:spcPct val="0"/>
      </a:spcAft>
      <a:defRPr sz="2400" kern="1200">
        <a:solidFill>
          <a:schemeClr val="tx1"/>
        </a:solidFill>
        <a:latin typeface="Arial" charset="0"/>
        <a:ea typeface="ＭＳ Ｐゴシック" pitchFamily="50" charset="-128"/>
        <a:cs typeface="+mn-cs"/>
      </a:defRPr>
    </a:lvl4pPr>
    <a:lvl5pPr marL="1828800" algn="l" rtl="0" fontAlgn="base">
      <a:spcBef>
        <a:spcPct val="0"/>
      </a:spcBef>
      <a:spcAft>
        <a:spcPct val="0"/>
      </a:spcAft>
      <a:defRPr sz="2400" kern="1200">
        <a:solidFill>
          <a:schemeClr val="tx1"/>
        </a:solidFill>
        <a:latin typeface="Arial" charset="0"/>
        <a:ea typeface="ＭＳ Ｐゴシック" pitchFamily="50" charset="-128"/>
        <a:cs typeface="+mn-cs"/>
      </a:defRPr>
    </a:lvl5pPr>
    <a:lvl6pPr marL="2286000" algn="l" defTabSz="914400" rtl="0" eaLnBrk="1" latinLnBrk="0" hangingPunct="1">
      <a:defRPr sz="2400" kern="1200">
        <a:solidFill>
          <a:schemeClr val="tx1"/>
        </a:solidFill>
        <a:latin typeface="Arial" charset="0"/>
        <a:ea typeface="ＭＳ Ｐゴシック" pitchFamily="50" charset="-128"/>
        <a:cs typeface="+mn-cs"/>
      </a:defRPr>
    </a:lvl6pPr>
    <a:lvl7pPr marL="2743200" algn="l" defTabSz="914400" rtl="0" eaLnBrk="1" latinLnBrk="0" hangingPunct="1">
      <a:defRPr sz="2400" kern="1200">
        <a:solidFill>
          <a:schemeClr val="tx1"/>
        </a:solidFill>
        <a:latin typeface="Arial" charset="0"/>
        <a:ea typeface="ＭＳ Ｐゴシック" pitchFamily="50" charset="-128"/>
        <a:cs typeface="+mn-cs"/>
      </a:defRPr>
    </a:lvl7pPr>
    <a:lvl8pPr marL="3200400" algn="l" defTabSz="914400" rtl="0" eaLnBrk="1" latinLnBrk="0" hangingPunct="1">
      <a:defRPr sz="2400" kern="1200">
        <a:solidFill>
          <a:schemeClr val="tx1"/>
        </a:solidFill>
        <a:latin typeface="Arial" charset="0"/>
        <a:ea typeface="ＭＳ Ｐゴシック" pitchFamily="50" charset="-128"/>
        <a:cs typeface="+mn-cs"/>
      </a:defRPr>
    </a:lvl8pPr>
    <a:lvl9pPr marL="3657600" algn="l" defTabSz="914400" rtl="0" eaLnBrk="1" latinLnBrk="0" hangingPunct="1">
      <a:defRPr sz="2400" kern="1200">
        <a:solidFill>
          <a:schemeClr val="tx1"/>
        </a:solidFill>
        <a:latin typeface="Arial" charset="0"/>
        <a:ea typeface="ＭＳ Ｐゴシック" pitchFamily="50" charset="-128"/>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EB9"/>
    <a:srgbClr val="66CCFF"/>
    <a:srgbClr val="FF9999"/>
    <a:srgbClr val="F3F3FB"/>
    <a:srgbClr val="E7F4F5"/>
    <a:srgbClr val="C9E7E9"/>
    <a:srgbClr val="FFDD71"/>
    <a:srgbClr val="FFE5E5"/>
    <a:srgbClr val="FFB9B9"/>
    <a:srgbClr val="DEF1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407" autoAdjust="0"/>
    <p:restoredTop sz="96574" autoAdjust="0"/>
  </p:normalViewPr>
  <p:slideViewPr>
    <p:cSldViewPr>
      <p:cViewPr varScale="1">
        <p:scale>
          <a:sx n="70" d="100"/>
          <a:sy n="70" d="100"/>
        </p:scale>
        <p:origin x="-612" y="-90"/>
      </p:cViewPr>
      <p:guideLst>
        <p:guide orient="horz" pos="232"/>
        <p:guide orient="horz" pos="4046"/>
        <p:guide orient="horz" pos="2159"/>
        <p:guide orient="horz" pos="119"/>
        <p:guide pos="274"/>
        <p:guide pos="2879"/>
        <p:guide pos="5621"/>
        <p:guide pos="366"/>
        <p:guide pos="44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30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49575" cy="496888"/>
          </a:xfrm>
          <a:prstGeom prst="rect">
            <a:avLst/>
          </a:prstGeom>
        </p:spPr>
        <p:txBody>
          <a:bodyPr vert="horz" wrap="square" lIns="91440" tIns="45720" rIns="91440" bIns="45720" numCol="1" anchor="t" anchorCtr="0" compatLnSpc="1">
            <a:prstTxWarp prst="textNoShape">
              <a:avLst/>
            </a:prstTxWarp>
          </a:bodyPr>
          <a:lstStyle>
            <a:lvl1pPr>
              <a:defRPr kumimoji="1" sz="1200">
                <a:latin typeface="Arial" charset="0"/>
                <a:ea typeface="ＭＳ Ｐゴシック" charset="-128"/>
              </a:defRPr>
            </a:lvl1pPr>
          </a:lstStyle>
          <a:p>
            <a:pPr>
              <a:defRPr/>
            </a:pPr>
            <a:endParaRPr lang="ja-JP" altLang="en-US" dirty="0"/>
          </a:p>
        </p:txBody>
      </p:sp>
      <p:sp>
        <p:nvSpPr>
          <p:cNvPr id="3" name="日付プレースホルダ 2"/>
          <p:cNvSpPr>
            <a:spLocks noGrp="1"/>
          </p:cNvSpPr>
          <p:nvPr>
            <p:ph type="dt" sz="quarter" idx="1"/>
          </p:nvPr>
        </p:nvSpPr>
        <p:spPr>
          <a:xfrm>
            <a:off x="3854450" y="0"/>
            <a:ext cx="2949575" cy="496888"/>
          </a:xfrm>
          <a:prstGeom prst="rect">
            <a:avLst/>
          </a:prstGeom>
        </p:spPr>
        <p:txBody>
          <a:bodyPr vert="horz" wrap="square" lIns="91440" tIns="45720" rIns="91440" bIns="45720" numCol="1" anchor="t" anchorCtr="0" compatLnSpc="1">
            <a:prstTxWarp prst="textNoShape">
              <a:avLst/>
            </a:prstTxWarp>
          </a:bodyPr>
          <a:lstStyle>
            <a:lvl1pPr algn="r">
              <a:defRPr kumimoji="1" sz="1200">
                <a:latin typeface="Arial" charset="0"/>
                <a:ea typeface="ＭＳ Ｐゴシック" charset="-128"/>
              </a:defRPr>
            </a:lvl1pPr>
          </a:lstStyle>
          <a:p>
            <a:pPr>
              <a:defRPr/>
            </a:pPr>
            <a:fld id="{0CA118E9-B086-42CD-921F-F42FE8E0173F}" type="datetime1">
              <a:rPr lang="ja-JP" altLang="en-US"/>
              <a:pPr>
                <a:defRPr/>
              </a:pPr>
              <a:t>2014/1/12</a:t>
            </a:fld>
            <a:endParaRPr lang="ja-JP" altLang="en-US" dirty="0"/>
          </a:p>
        </p:txBody>
      </p:sp>
      <p:sp>
        <p:nvSpPr>
          <p:cNvPr id="4" name="フッター プレースホルダ 3"/>
          <p:cNvSpPr>
            <a:spLocks noGrp="1"/>
          </p:cNvSpPr>
          <p:nvPr>
            <p:ph type="ftr" sz="quarter" idx="2"/>
          </p:nvPr>
        </p:nvSpPr>
        <p:spPr>
          <a:xfrm>
            <a:off x="0" y="9440863"/>
            <a:ext cx="2949575" cy="496887"/>
          </a:xfrm>
          <a:prstGeom prst="rect">
            <a:avLst/>
          </a:prstGeom>
        </p:spPr>
        <p:txBody>
          <a:bodyPr vert="horz" wrap="square" lIns="91440" tIns="45720" rIns="91440" bIns="45720" numCol="1" anchor="b" anchorCtr="0" compatLnSpc="1">
            <a:prstTxWarp prst="textNoShape">
              <a:avLst/>
            </a:prstTxWarp>
          </a:bodyPr>
          <a:lstStyle>
            <a:lvl1pPr>
              <a:defRPr kumimoji="1" sz="1200">
                <a:latin typeface="Arial" charset="0"/>
                <a:ea typeface="ＭＳ Ｐゴシック" charset="-128"/>
              </a:defRPr>
            </a:lvl1pPr>
          </a:lstStyle>
          <a:p>
            <a:pPr>
              <a:defRPr/>
            </a:pPr>
            <a:endParaRPr lang="ja-JP" altLang="en-US" dirty="0"/>
          </a:p>
        </p:txBody>
      </p:sp>
      <p:sp>
        <p:nvSpPr>
          <p:cNvPr id="5" name="スライド番号プレースホルダ 4"/>
          <p:cNvSpPr>
            <a:spLocks noGrp="1"/>
          </p:cNvSpPr>
          <p:nvPr>
            <p:ph type="sldNum" sz="quarter" idx="3"/>
          </p:nvPr>
        </p:nvSpPr>
        <p:spPr>
          <a:xfrm>
            <a:off x="3854450" y="9440863"/>
            <a:ext cx="2949575" cy="496887"/>
          </a:xfrm>
          <a:prstGeom prst="rect">
            <a:avLst/>
          </a:prstGeom>
        </p:spPr>
        <p:txBody>
          <a:bodyPr vert="horz" wrap="square" lIns="91440" tIns="45720" rIns="91440" bIns="45720" numCol="1" anchor="b" anchorCtr="0" compatLnSpc="1">
            <a:prstTxWarp prst="textNoShape">
              <a:avLst/>
            </a:prstTxWarp>
          </a:bodyPr>
          <a:lstStyle>
            <a:lvl1pPr algn="r">
              <a:defRPr kumimoji="1" sz="1200">
                <a:latin typeface="Arial" charset="0"/>
                <a:ea typeface="ＭＳ Ｐゴシック" charset="-128"/>
              </a:defRPr>
            </a:lvl1pPr>
          </a:lstStyle>
          <a:p>
            <a:pPr>
              <a:defRPr/>
            </a:pPr>
            <a:fld id="{5B55CAF1-C374-45EC-AA18-A0CBCF202F93}" type="slidenum">
              <a:rPr lang="ja-JP" altLang="en-US"/>
              <a:pPr>
                <a:defRPr/>
              </a:pPr>
              <a:t>‹#›</a:t>
            </a:fld>
            <a:endParaRPr lang="ja-JP" altLang="en-US" dirty="0"/>
          </a:p>
        </p:txBody>
      </p:sp>
    </p:spTree>
    <p:extLst>
      <p:ext uri="{BB962C8B-B14F-4D97-AF65-F5344CB8AC3E}">
        <p14:creationId xmlns:p14="http://schemas.microsoft.com/office/powerpoint/2010/main" val="195381481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495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kumimoji="1" sz="1200">
                <a:latin typeface="Arial" charset="0"/>
                <a:ea typeface="ＭＳ Ｐゴシック" charset="-128"/>
              </a:defRPr>
            </a:lvl1pPr>
          </a:lstStyle>
          <a:p>
            <a:pPr>
              <a:defRPr/>
            </a:pPr>
            <a:endParaRPr lang="en-US" altLang="ja-JP" dirty="0"/>
          </a:p>
        </p:txBody>
      </p:sp>
      <p:sp>
        <p:nvSpPr>
          <p:cNvPr id="3075" name="Rectangle 3"/>
          <p:cNvSpPr>
            <a:spLocks noGrp="1" noChangeArrowheads="1"/>
          </p:cNvSpPr>
          <p:nvPr>
            <p:ph type="dt" idx="1"/>
          </p:nvPr>
        </p:nvSpPr>
        <p:spPr bwMode="auto">
          <a:xfrm>
            <a:off x="3854450" y="0"/>
            <a:ext cx="29495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1" sz="1200">
                <a:latin typeface="Arial" charset="0"/>
                <a:ea typeface="ＭＳ Ｐゴシック" charset="-128"/>
              </a:defRPr>
            </a:lvl1pPr>
          </a:lstStyle>
          <a:p>
            <a:pPr>
              <a:defRPr/>
            </a:pPr>
            <a:endParaRPr lang="en-US" altLang="ja-JP" dirty="0"/>
          </a:p>
        </p:txBody>
      </p:sp>
      <p:sp>
        <p:nvSpPr>
          <p:cNvPr id="21508" name="Rectangle 4"/>
          <p:cNvSpPr>
            <a:spLocks noGrp="1" noRot="1" noChangeAspect="1" noChangeArrowheads="1" noTextEdit="1"/>
          </p:cNvSpPr>
          <p:nvPr>
            <p:ph type="sldImg" idx="2"/>
          </p:nvPr>
        </p:nvSpPr>
        <p:spPr bwMode="auto">
          <a:xfrm>
            <a:off x="920750" y="746125"/>
            <a:ext cx="4965700" cy="3725863"/>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681038" y="4721225"/>
            <a:ext cx="5443537" cy="44719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ja-JP" altLang="en-US" noProof="0" smtClean="0"/>
              <a:t>マスタ テキストの書式設定</a:t>
            </a:r>
          </a:p>
          <a:p>
            <a:pPr lvl="0"/>
            <a:r>
              <a:rPr lang="ja-JP" altLang="en-US" noProof="0" smtClean="0"/>
              <a:t>第 </a:t>
            </a:r>
            <a:r>
              <a:rPr lang="en-US" altLang="ja-JP" noProof="0" smtClean="0"/>
              <a:t>2 </a:t>
            </a:r>
            <a:r>
              <a:rPr lang="ja-JP" altLang="en-US" noProof="0" smtClean="0"/>
              <a:t>レベル</a:t>
            </a:r>
          </a:p>
          <a:p>
            <a:pPr lvl="0"/>
            <a:r>
              <a:rPr lang="ja-JP" altLang="en-US" noProof="0" smtClean="0"/>
              <a:t>第 </a:t>
            </a:r>
            <a:r>
              <a:rPr lang="en-US" altLang="ja-JP" noProof="0" smtClean="0"/>
              <a:t>3 </a:t>
            </a:r>
            <a:r>
              <a:rPr lang="ja-JP" altLang="en-US" noProof="0" smtClean="0"/>
              <a:t>レベル</a:t>
            </a:r>
          </a:p>
          <a:p>
            <a:pPr lvl="0"/>
            <a:r>
              <a:rPr lang="ja-JP" altLang="en-US" noProof="0" smtClean="0"/>
              <a:t>第 </a:t>
            </a:r>
            <a:r>
              <a:rPr lang="en-US" altLang="ja-JP" noProof="0" smtClean="0"/>
              <a:t>4 </a:t>
            </a:r>
            <a:r>
              <a:rPr lang="ja-JP" altLang="en-US" noProof="0" smtClean="0"/>
              <a:t>レベル</a:t>
            </a:r>
          </a:p>
          <a:p>
            <a:pPr lvl="0"/>
            <a:r>
              <a:rPr lang="ja-JP" altLang="en-US" noProof="0" smtClean="0"/>
              <a:t>第 </a:t>
            </a:r>
            <a:r>
              <a:rPr lang="en-US" altLang="ja-JP" noProof="0" smtClean="0"/>
              <a:t>5 </a:t>
            </a:r>
            <a:r>
              <a:rPr lang="ja-JP" altLang="en-US" noProof="0" smtClean="0"/>
              <a:t>レベル</a:t>
            </a:r>
          </a:p>
        </p:txBody>
      </p:sp>
      <p:sp>
        <p:nvSpPr>
          <p:cNvPr id="3078" name="Rectangle 6"/>
          <p:cNvSpPr>
            <a:spLocks noGrp="1" noChangeArrowheads="1"/>
          </p:cNvSpPr>
          <p:nvPr>
            <p:ph type="ftr" sz="quarter" idx="4"/>
          </p:nvPr>
        </p:nvSpPr>
        <p:spPr bwMode="auto">
          <a:xfrm>
            <a:off x="0" y="9440863"/>
            <a:ext cx="2949575"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kumimoji="1" sz="1200">
                <a:latin typeface="Arial" charset="0"/>
                <a:ea typeface="ＭＳ Ｐゴシック" charset="-128"/>
              </a:defRPr>
            </a:lvl1pPr>
          </a:lstStyle>
          <a:p>
            <a:pPr>
              <a:defRPr/>
            </a:pPr>
            <a:endParaRPr lang="en-US" altLang="ja-JP" dirty="0"/>
          </a:p>
        </p:txBody>
      </p:sp>
      <p:sp>
        <p:nvSpPr>
          <p:cNvPr id="3079" name="Rectangle 7"/>
          <p:cNvSpPr>
            <a:spLocks noGrp="1" noChangeArrowheads="1"/>
          </p:cNvSpPr>
          <p:nvPr>
            <p:ph type="sldNum" sz="quarter" idx="5"/>
          </p:nvPr>
        </p:nvSpPr>
        <p:spPr bwMode="auto">
          <a:xfrm>
            <a:off x="3854450" y="9440863"/>
            <a:ext cx="2949575"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kumimoji="1" sz="1200">
                <a:latin typeface="Arial" charset="0"/>
                <a:ea typeface="ＭＳ Ｐゴシック" charset="-128"/>
              </a:defRPr>
            </a:lvl1pPr>
          </a:lstStyle>
          <a:p>
            <a:pPr>
              <a:defRPr/>
            </a:pPr>
            <a:fld id="{5660235A-EEE4-4233-821A-3370407A8DE7}" type="slidenum">
              <a:rPr lang="en-US" altLang="ja-JP"/>
              <a:pPr>
                <a:defRPr/>
              </a:pPr>
              <a:t>‹#›</a:t>
            </a:fld>
            <a:endParaRPr lang="en-US" altLang="ja-JP" dirty="0"/>
          </a:p>
        </p:txBody>
      </p:sp>
    </p:spTree>
    <p:extLst>
      <p:ext uri="{BB962C8B-B14F-4D97-AF65-F5344CB8AC3E}">
        <p14:creationId xmlns:p14="http://schemas.microsoft.com/office/powerpoint/2010/main" val="933949828"/>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ＭＳ Ｐ明朝" pitchFamily="-107" charset="-128"/>
      </a:defRPr>
    </a:lvl1pPr>
    <a:lvl2pPr marL="742950" indent="-28575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ＭＳ Ｐ明朝" pitchFamily="-107" charset="-128"/>
      </a:defRPr>
    </a:lvl2pPr>
    <a:lvl3pPr marL="1143000" indent="-2286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ＭＳ Ｐ明朝" pitchFamily="-107" charset="-128"/>
      </a:defRPr>
    </a:lvl3pPr>
    <a:lvl4pPr marL="1600200" indent="-2286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ＭＳ Ｐ明朝" pitchFamily="-107" charset="-128"/>
      </a:defRPr>
    </a:lvl4pPr>
    <a:lvl5pPr marL="2057400" indent="-2286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ＭＳ Ｐ明朝" pitchFamily="-107" charset="-128"/>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FC227EB4-4E75-4FB9-9FF8-43F5EE0AD496}" type="slidenum">
              <a:rPr lang="en-US" altLang="ja-JP" smtClean="0">
                <a:ea typeface="ＭＳ Ｐゴシック" pitchFamily="50" charset="-128"/>
              </a:rPr>
              <a:pPr/>
              <a:t>1</a:t>
            </a:fld>
            <a:endParaRPr lang="en-US" altLang="ja-JP" dirty="0" smtClean="0">
              <a:ea typeface="ＭＳ Ｐゴシック" pitchFamily="50" charset="-128"/>
            </a:endParaRP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pPr eaLnBrk="1" hangingPunct="1"/>
            <a:endParaRPr lang="ja-JP" altLang="en-US" dirty="0" smtClean="0">
              <a:ea typeface="ＭＳ Ｐ明朝"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Page">
    <p:spTree>
      <p:nvGrpSpPr>
        <p:cNvPr id="1" name=""/>
        <p:cNvGrpSpPr/>
        <p:nvPr/>
      </p:nvGrpSpPr>
      <p:grpSpPr>
        <a:xfrm>
          <a:off x="0" y="0"/>
          <a:ext cx="0" cy="0"/>
          <a:chOff x="0" y="0"/>
          <a:chExt cx="0" cy="0"/>
        </a:xfrm>
      </p:grpSpPr>
      <p:sp>
        <p:nvSpPr>
          <p:cNvPr id="6" name="Rectangle 8"/>
          <p:cNvSpPr>
            <a:spLocks noGrp="1" noChangeArrowheads="1"/>
          </p:cNvSpPr>
          <p:nvPr>
            <p:ph type="ctrTitle"/>
          </p:nvPr>
        </p:nvSpPr>
        <p:spPr>
          <a:xfrm>
            <a:off x="720000" y="2340000"/>
            <a:ext cx="7704000" cy="502629"/>
          </a:xfrm>
          <a:prstGeom prst="rect">
            <a:avLst/>
          </a:prstGeom>
        </p:spPr>
        <p:txBody>
          <a:bodyPr lIns="0" tIns="0" rIns="0" bIns="0" anchor="b" anchorCtr="0"/>
          <a:lstStyle>
            <a:lvl1pPr algn="l">
              <a:defRPr sz="3200" baseline="0">
                <a:solidFill>
                  <a:srgbClr val="FFFFFF"/>
                </a:solidFill>
                <a:latin typeface="+mj-lt"/>
                <a:ea typeface="HGPｺﾞｼｯｸE" pitchFamily="50" charset="-128"/>
                <a:cs typeface="Arial" pitchFamily="34" charset="0"/>
              </a:defRPr>
            </a:lvl1pPr>
          </a:lstStyle>
          <a:p>
            <a:r>
              <a:rPr lang="ja-JP" altLang="en-US" dirty="0"/>
              <a:t>マスタ タイトルの書式設定</a:t>
            </a:r>
          </a:p>
        </p:txBody>
      </p:sp>
      <p:sp>
        <p:nvSpPr>
          <p:cNvPr id="7" name="Rectangle 9"/>
          <p:cNvSpPr>
            <a:spLocks noGrp="1" noChangeArrowheads="1"/>
          </p:cNvSpPr>
          <p:nvPr>
            <p:ph type="subTitle" idx="1"/>
          </p:nvPr>
        </p:nvSpPr>
        <p:spPr>
          <a:xfrm>
            <a:off x="720000" y="3059999"/>
            <a:ext cx="7704000" cy="432000"/>
          </a:xfrm>
          <a:prstGeom prst="rect">
            <a:avLst/>
          </a:prstGeom>
        </p:spPr>
        <p:txBody>
          <a:bodyPr lIns="0" tIns="0" rIns="0" bIns="0" anchor="t" anchorCtr="0"/>
          <a:lstStyle>
            <a:lvl1pPr marL="0" indent="0" algn="l">
              <a:buFontTx/>
              <a:buNone/>
              <a:defRPr sz="2000">
                <a:solidFill>
                  <a:srgbClr val="FFFFFF"/>
                </a:solidFill>
                <a:latin typeface="+mj-lt"/>
                <a:ea typeface="HGPｺﾞｼｯｸE" pitchFamily="50" charset="-128"/>
                <a:cs typeface="Arial" pitchFamily="34" charset="0"/>
              </a:defRPr>
            </a:lvl1pPr>
          </a:lstStyle>
          <a:p>
            <a:r>
              <a:rPr lang="ja-JP" altLang="en-US" dirty="0"/>
              <a:t>マスタ サブタイトルの書式</a:t>
            </a:r>
            <a:r>
              <a:rPr lang="ja-JP" altLang="en-US" dirty="0" smtClean="0"/>
              <a:t>設定</a:t>
            </a:r>
            <a:endParaRPr lang="en-US" altLang="ja-JP" dirty="0" smtClean="0"/>
          </a:p>
        </p:txBody>
      </p:sp>
      <p:sp>
        <p:nvSpPr>
          <p:cNvPr id="8" name="テキスト プレースホルダ 9"/>
          <p:cNvSpPr>
            <a:spLocks noGrp="1"/>
          </p:cNvSpPr>
          <p:nvPr>
            <p:ph type="body" sz="quarter" idx="10"/>
          </p:nvPr>
        </p:nvSpPr>
        <p:spPr>
          <a:xfrm>
            <a:off x="720000" y="4320000"/>
            <a:ext cx="7704000" cy="432000"/>
          </a:xfrm>
          <a:prstGeom prst="rect">
            <a:avLst/>
          </a:prstGeom>
          <a:ln>
            <a:noFill/>
          </a:ln>
        </p:spPr>
        <p:txBody>
          <a:bodyPr lIns="0" tIns="0" rIns="0" bIns="0" anchor="t" anchorCtr="0"/>
          <a:lstStyle>
            <a:lvl1pPr algn="l">
              <a:spcAft>
                <a:spcPts val="0"/>
              </a:spcAft>
              <a:buFontTx/>
              <a:buNone/>
              <a:defRPr sz="1400">
                <a:solidFill>
                  <a:srgbClr val="FFFFFF"/>
                </a:solidFill>
                <a:latin typeface="+mn-lt"/>
                <a:ea typeface="HGPｺﾞｼｯｸE" pitchFamily="50" charset="-128"/>
              </a:defRPr>
            </a:lvl1pPr>
            <a:lvl2pPr algn="ctr">
              <a:spcAft>
                <a:spcPts val="0"/>
              </a:spcAft>
              <a:buFontTx/>
              <a:buNone/>
              <a:defRPr sz="1200"/>
            </a:lvl2pPr>
            <a:lvl3pPr algn="ctr">
              <a:defRPr/>
            </a:lvl3pPr>
            <a:lvl4pPr algn="ctr">
              <a:defRPr/>
            </a:lvl4pPr>
            <a:lvl5pPr algn="ctr">
              <a:defRPr/>
            </a:lvl5pPr>
          </a:lstStyle>
          <a:p>
            <a:pPr lvl="0"/>
            <a:r>
              <a:rPr lang="ja-JP" altLang="en-US" dirty="0" smtClean="0"/>
              <a:t>マスタ 部署名の書式設定</a:t>
            </a:r>
          </a:p>
        </p:txBody>
      </p:sp>
      <p:sp>
        <p:nvSpPr>
          <p:cNvPr id="9" name="テキスト プレースホルダ 11"/>
          <p:cNvSpPr>
            <a:spLocks noGrp="1"/>
          </p:cNvSpPr>
          <p:nvPr>
            <p:ph type="body" sz="quarter" idx="11"/>
          </p:nvPr>
        </p:nvSpPr>
        <p:spPr>
          <a:xfrm>
            <a:off x="720000" y="6048000"/>
            <a:ext cx="7704000" cy="360000"/>
          </a:xfrm>
          <a:prstGeom prst="rect">
            <a:avLst/>
          </a:prstGeom>
          <a:ln>
            <a:noFill/>
          </a:ln>
        </p:spPr>
        <p:txBody>
          <a:bodyPr lIns="0" tIns="0" rIns="0" bIns="0" anchor="t" anchorCtr="0"/>
          <a:lstStyle>
            <a:lvl1pPr algn="l">
              <a:buFontTx/>
              <a:buNone/>
              <a:defRPr sz="1000" baseline="0">
                <a:solidFill>
                  <a:srgbClr val="FFFFFF"/>
                </a:solidFill>
                <a:latin typeface="+mn-lt"/>
                <a:ea typeface="メイリオ"/>
                <a:cs typeface="メイリオ"/>
              </a:defRPr>
            </a:lvl1pPr>
          </a:lstStyle>
          <a:p>
            <a:pPr lvl="0"/>
            <a:r>
              <a:rPr lang="ja-JP" altLang="en-US" dirty="0" smtClean="0"/>
              <a:t>マスタ ライツ表記の書式設定</a:t>
            </a:r>
          </a:p>
        </p:txBody>
      </p:sp>
      <p:pic>
        <p:nvPicPr>
          <p:cNvPr id="12" name="Picture 36" descr="16_9_logo位置0902w"/>
          <p:cNvPicPr>
            <a:picLocks noChangeAspect="1" noChangeArrowheads="1"/>
          </p:cNvPicPr>
          <p:nvPr userDrawn="1"/>
        </p:nvPicPr>
        <p:blipFill>
          <a:blip r:embed="rId2" cstate="print"/>
          <a:srcRect/>
          <a:stretch>
            <a:fillRect/>
          </a:stretch>
        </p:blipFill>
        <p:spPr bwMode="auto">
          <a:xfrm>
            <a:off x="432000" y="358775"/>
            <a:ext cx="1270000" cy="433388"/>
          </a:xfrm>
          <a:prstGeom prst="rect">
            <a:avLst/>
          </a:prstGeom>
          <a:noFill/>
          <a:ln w="9525">
            <a:noFill/>
            <a:miter lim="800000"/>
            <a:headEnd/>
            <a:tailEnd/>
          </a:ln>
        </p:spPr>
      </p:pic>
      <p:sp>
        <p:nvSpPr>
          <p:cNvPr id="10" name="Rectangle 9"/>
          <p:cNvSpPr/>
          <p:nvPr userDrawn="1"/>
        </p:nvSpPr>
        <p:spPr>
          <a:xfrm>
            <a:off x="432000" y="618332"/>
            <a:ext cx="1199220" cy="288032"/>
          </a:xfrm>
          <a:prstGeom prst="rect">
            <a:avLst/>
          </a:prstGeom>
          <a:solidFill>
            <a:schemeClr val="tx1"/>
          </a:soli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kumimoji="1" lang="en-GB" sz="1600" dirty="0" err="1" smtClean="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MiddlePage_1_white">
    <p:spTree>
      <p:nvGrpSpPr>
        <p:cNvPr id="1" name=""/>
        <p:cNvGrpSpPr/>
        <p:nvPr/>
      </p:nvGrpSpPr>
      <p:grpSpPr>
        <a:xfrm>
          <a:off x="0" y="0"/>
          <a:ext cx="0" cy="0"/>
          <a:chOff x="0" y="0"/>
          <a:chExt cx="0" cy="0"/>
        </a:xfrm>
      </p:grpSpPr>
      <p:sp>
        <p:nvSpPr>
          <p:cNvPr id="14" name="正方形/長方形 13"/>
          <p:cNvSpPr/>
          <p:nvPr userDrawn="1"/>
        </p:nvSpPr>
        <p:spPr>
          <a:xfrm>
            <a:off x="0" y="0"/>
            <a:ext cx="9142412" cy="6858000"/>
          </a:xfrm>
          <a:prstGeom prst="rect">
            <a:avLst/>
          </a:prstGeom>
          <a:solidFill>
            <a:srgbClr val="000000">
              <a:alpha val="5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ja-JP" altLang="en-US" dirty="0"/>
          </a:p>
        </p:txBody>
      </p:sp>
      <p:sp>
        <p:nvSpPr>
          <p:cNvPr id="23" name="正方形/長方形 22"/>
          <p:cNvSpPr/>
          <p:nvPr userDrawn="1"/>
        </p:nvSpPr>
        <p:spPr>
          <a:xfrm>
            <a:off x="0" y="0"/>
            <a:ext cx="9142413" cy="6426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ja-JP" altLang="en-US" dirty="0"/>
          </a:p>
        </p:txBody>
      </p:sp>
      <p:sp>
        <p:nvSpPr>
          <p:cNvPr id="21" name="Rectangle 13"/>
          <p:cNvSpPr>
            <a:spLocks noChangeArrowheads="1"/>
          </p:cNvSpPr>
          <p:nvPr userDrawn="1"/>
        </p:nvSpPr>
        <p:spPr bwMode="auto">
          <a:xfrm>
            <a:off x="0" y="6426198"/>
            <a:ext cx="9140313" cy="432000"/>
          </a:xfrm>
          <a:prstGeom prst="rect">
            <a:avLst/>
          </a:prstGeom>
          <a:gradFill flip="none" rotWithShape="1">
            <a:gsLst>
              <a:gs pos="15000">
                <a:schemeClr val="tx1">
                  <a:alpha val="50000"/>
                </a:schemeClr>
              </a:gs>
              <a:gs pos="75000">
                <a:srgbClr val="FFFFFF">
                  <a:alpha val="0"/>
                </a:srgbClr>
              </a:gs>
            </a:gsLst>
            <a:lin ang="10800000" scaled="0"/>
            <a:tileRect/>
          </a:gradFill>
          <a:ln w="12700">
            <a:noFill/>
            <a:miter lim="800000"/>
            <a:headEnd/>
            <a:tailEnd/>
          </a:ln>
        </p:spPr>
        <p:txBody>
          <a:bodyPr wrap="none" anchor="ctr"/>
          <a:lstStyle/>
          <a:p>
            <a:pPr algn="r">
              <a:defRPr/>
            </a:pPr>
            <a:endParaRPr lang="ja-JP" altLang="en-US" dirty="0">
              <a:solidFill>
                <a:srgbClr val="CD0921"/>
              </a:solidFill>
              <a:latin typeface="Lucida Sans"/>
              <a:ea typeface="メイリオ"/>
              <a:cs typeface="Lucida Sans"/>
            </a:endParaRPr>
          </a:p>
        </p:txBody>
      </p:sp>
      <p:sp>
        <p:nvSpPr>
          <p:cNvPr id="2" name="タイトル 1"/>
          <p:cNvSpPr>
            <a:spLocks noGrp="1"/>
          </p:cNvSpPr>
          <p:nvPr>
            <p:ph type="title"/>
          </p:nvPr>
        </p:nvSpPr>
        <p:spPr>
          <a:xfrm>
            <a:off x="576000" y="396000"/>
            <a:ext cx="7164000" cy="720725"/>
          </a:xfrm>
          <a:prstGeom prst="rect">
            <a:avLst/>
          </a:prstGeom>
        </p:spPr>
        <p:txBody>
          <a:bodyPr lIns="0" tIns="0" rIns="0" bIns="0" anchor="b" anchorCtr="0"/>
          <a:lstStyle>
            <a:lvl1pPr>
              <a:defRPr b="1" baseline="0">
                <a:solidFill>
                  <a:srgbClr val="003366"/>
                </a:solidFill>
                <a:latin typeface="+mj-lt"/>
                <a:ea typeface="+mj-ea"/>
                <a:cs typeface="Arial" pitchFamily="34" charset="0"/>
              </a:defRPr>
            </a:lvl1pPr>
          </a:lstStyle>
          <a:p>
            <a:r>
              <a:rPr lang="ja-JP" altLang="en-US" dirty="0" smtClean="0"/>
              <a:t>マスタ タイトルの書式設定</a:t>
            </a:r>
            <a:endParaRPr lang="ja-JP" altLang="en-US" dirty="0"/>
          </a:p>
        </p:txBody>
      </p:sp>
      <p:sp>
        <p:nvSpPr>
          <p:cNvPr id="3" name="コンテンツ プレースホルダ 2"/>
          <p:cNvSpPr>
            <a:spLocks noGrp="1"/>
          </p:cNvSpPr>
          <p:nvPr>
            <p:ph idx="1" hasCustomPrompt="1"/>
          </p:nvPr>
        </p:nvSpPr>
        <p:spPr>
          <a:xfrm>
            <a:off x="575999" y="1224000"/>
            <a:ext cx="8352000" cy="5040000"/>
          </a:xfrm>
          <a:prstGeom prst="rect">
            <a:avLst/>
          </a:prstGeom>
        </p:spPr>
        <p:txBody>
          <a:bodyPr lIns="0" tIns="0" rIns="0" bIns="0"/>
          <a:lstStyle>
            <a:lvl1pPr>
              <a:lnSpc>
                <a:spcPct val="100000"/>
              </a:lnSpc>
              <a:spcBef>
                <a:spcPts val="0"/>
              </a:spcBef>
              <a:spcAft>
                <a:spcPts val="600"/>
              </a:spcAft>
              <a:buFont typeface="Arial" pitchFamily="34" charset="0"/>
              <a:buChar char="•"/>
              <a:defRPr sz="2000" baseline="0">
                <a:solidFill>
                  <a:srgbClr val="000000"/>
                </a:solidFill>
                <a:latin typeface="+mn-lt"/>
                <a:ea typeface="+mn-ea"/>
                <a:cs typeface="Arial" pitchFamily="34" charset="0"/>
              </a:defRPr>
            </a:lvl1pPr>
            <a:lvl2pPr>
              <a:lnSpc>
                <a:spcPct val="100000"/>
              </a:lnSpc>
              <a:spcBef>
                <a:spcPts val="0"/>
              </a:spcBef>
              <a:spcAft>
                <a:spcPts val="600"/>
              </a:spcAft>
              <a:buFont typeface="Arial" pitchFamily="34" charset="0"/>
              <a:buChar char="•"/>
              <a:defRPr sz="1800" baseline="0">
                <a:solidFill>
                  <a:srgbClr val="000000"/>
                </a:solidFill>
                <a:latin typeface="+mn-lt"/>
                <a:ea typeface="+mn-ea"/>
                <a:cs typeface="Arial" pitchFamily="34" charset="0"/>
              </a:defRPr>
            </a:lvl2pPr>
            <a:lvl3pPr>
              <a:lnSpc>
                <a:spcPct val="100000"/>
              </a:lnSpc>
              <a:spcAft>
                <a:spcPts val="600"/>
              </a:spcAft>
              <a:buFont typeface="Arial" pitchFamily="34" charset="0"/>
              <a:buChar char="•"/>
              <a:defRPr sz="1600" baseline="0">
                <a:latin typeface="+mn-lt"/>
                <a:cs typeface="Arial" pitchFamily="34" charset="0"/>
              </a:defRPr>
            </a:lvl3pPr>
            <a:lvl4pPr>
              <a:lnSpc>
                <a:spcPct val="100000"/>
              </a:lnSpc>
              <a:spcAft>
                <a:spcPts val="600"/>
              </a:spcAft>
              <a:buFont typeface="Arial" pitchFamily="34" charset="0"/>
              <a:buChar char="•"/>
              <a:defRPr sz="1400" baseline="0"/>
            </a:lvl4pPr>
            <a:lvl5pPr>
              <a:lnSpc>
                <a:spcPct val="100000"/>
              </a:lnSpc>
              <a:spcAft>
                <a:spcPts val="600"/>
              </a:spcAft>
              <a:buFont typeface="Arial" pitchFamily="34" charset="0"/>
              <a:buChar char="•"/>
              <a:defRPr sz="1200" baseline="0"/>
            </a:lvl5pPr>
            <a:lvl6pPr>
              <a:lnSpc>
                <a:spcPct val="100000"/>
              </a:lnSpc>
              <a:spcAft>
                <a:spcPts val="600"/>
              </a:spcAft>
              <a:defRPr sz="1400" baseline="0"/>
            </a:lvl6pPr>
            <a:lvl7pPr>
              <a:lnSpc>
                <a:spcPct val="100000"/>
              </a:lnSpc>
              <a:spcAft>
                <a:spcPts val="600"/>
              </a:spcAft>
              <a:defRPr sz="1050" baseline="0"/>
            </a:lvl7pPr>
            <a:lvl8pPr>
              <a:lnSpc>
                <a:spcPct val="100000"/>
              </a:lnSpc>
              <a:spcAft>
                <a:spcPts val="600"/>
              </a:spcAft>
              <a:defRPr sz="900"/>
            </a:lvl8pPr>
            <a:lvl9pPr>
              <a:lnSpc>
                <a:spcPct val="100000"/>
              </a:lnSpc>
              <a:spcAft>
                <a:spcPts val="600"/>
              </a:spcAft>
              <a:defRPr sz="900" baseline="0"/>
            </a:lvl9pPr>
          </a:lstStyle>
          <a:p>
            <a:pPr lvl="0"/>
            <a:r>
              <a:rPr lang="en-GB" altLang="ja-JP" dirty="0" smtClean="0"/>
              <a:t>24pnt level</a:t>
            </a:r>
            <a:endParaRPr lang="ja-JP" altLang="en-US" dirty="0" smtClean="0"/>
          </a:p>
          <a:p>
            <a:pPr lvl="1"/>
            <a:r>
              <a:rPr lang="en-GB" altLang="ja-JP" dirty="0" smtClean="0"/>
              <a:t>20pnt level</a:t>
            </a:r>
          </a:p>
          <a:p>
            <a:pPr lvl="2"/>
            <a:r>
              <a:rPr lang="en-GB" altLang="ja-JP" dirty="0" smtClean="0"/>
              <a:t>18pnt level</a:t>
            </a:r>
          </a:p>
          <a:p>
            <a:pPr lvl="3"/>
            <a:r>
              <a:rPr lang="en-GB" altLang="ja-JP" dirty="0" smtClean="0"/>
              <a:t>16pnt level</a:t>
            </a:r>
          </a:p>
          <a:p>
            <a:pPr lvl="4"/>
            <a:r>
              <a:rPr lang="en-GB" altLang="ja-JP" dirty="0" smtClean="0"/>
              <a:t>14pnt level</a:t>
            </a:r>
          </a:p>
          <a:p>
            <a:pPr lvl="5"/>
            <a:r>
              <a:rPr lang="en-GB" altLang="ja-JP" sz="1200" dirty="0" smtClean="0"/>
              <a:t>12pnt level</a:t>
            </a:r>
          </a:p>
          <a:p>
            <a:pPr lvl="6"/>
            <a:r>
              <a:rPr lang="en-GB" altLang="ja-JP" sz="1000" dirty="0" smtClean="0"/>
              <a:t>10pnt level</a:t>
            </a:r>
          </a:p>
          <a:p>
            <a:pPr lvl="7"/>
            <a:r>
              <a:rPr lang="en-GB" altLang="ja-JP" sz="800" dirty="0" smtClean="0"/>
              <a:t>8pnt level</a:t>
            </a:r>
          </a:p>
          <a:p>
            <a:pPr lvl="8"/>
            <a:r>
              <a:rPr lang="en-GB" altLang="ja-JP" sz="600" dirty="0" smtClean="0"/>
              <a:t>6 </a:t>
            </a:r>
            <a:r>
              <a:rPr lang="en-GB" altLang="ja-JP" sz="600" dirty="0" err="1" smtClean="0"/>
              <a:t>pnt</a:t>
            </a:r>
            <a:r>
              <a:rPr lang="en-GB" altLang="ja-JP" sz="600" dirty="0" smtClean="0"/>
              <a:t> level</a:t>
            </a:r>
            <a:endParaRPr lang="en-GB" altLang="ja-JP" sz="800" dirty="0" smtClean="0"/>
          </a:p>
          <a:p>
            <a:pPr lvl="8"/>
            <a:endParaRPr lang="en-GB" altLang="ja-JP" dirty="0" smtClean="0"/>
          </a:p>
          <a:p>
            <a:pPr lvl="8"/>
            <a:endParaRPr lang="ja-JP" altLang="en-US" dirty="0" smtClean="0"/>
          </a:p>
        </p:txBody>
      </p:sp>
      <p:sp>
        <p:nvSpPr>
          <p:cNvPr id="15" name="Rectangle 11"/>
          <p:cNvSpPr>
            <a:spLocks noGrp="1" noChangeArrowheads="1"/>
          </p:cNvSpPr>
          <p:nvPr>
            <p:ph type="ftr" sz="quarter" idx="3"/>
          </p:nvPr>
        </p:nvSpPr>
        <p:spPr bwMode="auto">
          <a:xfrm>
            <a:off x="1260000" y="6534150"/>
            <a:ext cx="5760000" cy="215900"/>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kumimoji="1" sz="1000">
                <a:solidFill>
                  <a:schemeClr val="bg1"/>
                </a:solidFill>
                <a:latin typeface="+mn-lt"/>
                <a:ea typeface="メイリオ"/>
              </a:defRPr>
            </a:lvl1pPr>
          </a:lstStyle>
          <a:p>
            <a:pPr>
              <a:defRPr/>
            </a:pPr>
            <a:r>
              <a:rPr lang="en-US" altLang="ja-JP" dirty="0" smtClean="0"/>
              <a:t>JCTVC-O0066</a:t>
            </a:r>
            <a:endParaRPr lang="en-US" altLang="ja-JP" dirty="0"/>
          </a:p>
        </p:txBody>
      </p:sp>
      <p:sp>
        <p:nvSpPr>
          <p:cNvPr id="16" name="Rectangle 10"/>
          <p:cNvSpPr>
            <a:spLocks noGrp="1" noChangeArrowheads="1"/>
          </p:cNvSpPr>
          <p:nvPr>
            <p:ph type="dt" sz="half" idx="2"/>
          </p:nvPr>
        </p:nvSpPr>
        <p:spPr>
          <a:xfrm>
            <a:off x="576000" y="6534150"/>
            <a:ext cx="648000" cy="215900"/>
          </a:xfrm>
          <a:prstGeom prst="rect">
            <a:avLst/>
          </a:prstGeom>
        </p:spPr>
        <p:txBody>
          <a:bodyPr vert="horz" wrap="square" lIns="0" tIns="0" rIns="0" bIns="0" numCol="1" anchor="ctr" anchorCtr="0" compatLnSpc="1">
            <a:prstTxWarp prst="textNoShape">
              <a:avLst/>
            </a:prstTxWarp>
          </a:bodyPr>
          <a:lstStyle>
            <a:lvl1pPr algn="l">
              <a:defRPr kumimoji="1" sz="1000" b="0" i="0" baseline="0">
                <a:solidFill>
                  <a:schemeClr val="bg1"/>
                </a:solidFill>
                <a:latin typeface="+mn-lt"/>
                <a:ea typeface="HGP行書体" pitchFamily="66" charset="-128"/>
                <a:cs typeface="Arial" pitchFamily="34" charset="0"/>
              </a:defRPr>
            </a:lvl1pPr>
          </a:lstStyle>
          <a:p>
            <a:pPr>
              <a:defRPr/>
            </a:pPr>
            <a:fld id="{DEFDBDAD-53CD-41C4-AAF3-D833CC543004}" type="datetime1">
              <a:rPr lang="ja-JP" altLang="en-US" smtClean="0"/>
              <a:pPr>
                <a:defRPr/>
              </a:pPr>
              <a:t>2014/1/12</a:t>
            </a:fld>
            <a:endParaRPr lang="en-US" altLang="ja-JP" dirty="0"/>
          </a:p>
        </p:txBody>
      </p:sp>
      <p:sp>
        <p:nvSpPr>
          <p:cNvPr id="17" name="Rectangle 12"/>
          <p:cNvSpPr>
            <a:spLocks noGrp="1" noChangeArrowheads="1"/>
          </p:cNvSpPr>
          <p:nvPr>
            <p:ph type="sldNum" sz="quarter" idx="4"/>
          </p:nvPr>
        </p:nvSpPr>
        <p:spPr>
          <a:xfrm>
            <a:off x="126000" y="6534150"/>
            <a:ext cx="252000" cy="215900"/>
          </a:xfrm>
          <a:prstGeom prst="rect">
            <a:avLst/>
          </a:prstGeom>
        </p:spPr>
        <p:txBody>
          <a:bodyPr vert="horz" wrap="square" lIns="0" tIns="0" rIns="0" bIns="0" numCol="1" anchor="ctr" anchorCtr="0" compatLnSpc="1">
            <a:prstTxWarp prst="textNoShape">
              <a:avLst/>
            </a:prstTxWarp>
          </a:bodyPr>
          <a:lstStyle>
            <a:lvl1pPr algn="r">
              <a:defRPr kumimoji="1" sz="1000">
                <a:solidFill>
                  <a:schemeClr val="bg1"/>
                </a:solidFill>
                <a:latin typeface="+mn-lt"/>
                <a:ea typeface="メイリオ"/>
              </a:defRPr>
            </a:lvl1pPr>
          </a:lstStyle>
          <a:p>
            <a:pPr>
              <a:defRPr/>
            </a:pPr>
            <a:fld id="{7C6F3527-79FB-4A94-B9C7-E3F8D3D01080}" type="slidenum">
              <a:rPr lang="en-US" altLang="ja-JP" smtClean="0"/>
              <a:pPr>
                <a:defRPr/>
              </a:pPr>
              <a:t>‹#›</a:t>
            </a:fld>
            <a:endParaRPr lang="en-US" altLang="ja-JP" dirty="0"/>
          </a:p>
        </p:txBody>
      </p:sp>
      <p:cxnSp>
        <p:nvCxnSpPr>
          <p:cNvPr id="26" name="直線コネクタ 25"/>
          <p:cNvCxnSpPr/>
          <p:nvPr userDrawn="1"/>
        </p:nvCxnSpPr>
        <p:spPr>
          <a:xfrm rot="5400000">
            <a:off x="323337" y="6642000"/>
            <a:ext cx="216000" cy="1588"/>
          </a:xfrm>
          <a:prstGeom prst="line">
            <a:avLst/>
          </a:prstGeom>
          <a:ln w="3175" cap="flat" cmpd="sng" algn="ctr">
            <a:solidFill>
              <a:schemeClr val="bg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pic>
        <p:nvPicPr>
          <p:cNvPr id="13" name="Picture 36" descr="16_9_logo位置0902w"/>
          <p:cNvPicPr>
            <a:picLocks noChangeAspect="1" noChangeArrowheads="1"/>
          </p:cNvPicPr>
          <p:nvPr userDrawn="1"/>
        </p:nvPicPr>
        <p:blipFill>
          <a:blip r:embed="rId2" cstate="print">
            <a:lum bright="-100000"/>
          </a:blip>
          <a:srcRect/>
          <a:stretch>
            <a:fillRect/>
          </a:stretch>
        </p:blipFill>
        <p:spPr bwMode="auto">
          <a:xfrm>
            <a:off x="7886700" y="190500"/>
            <a:ext cx="1054100" cy="360363"/>
          </a:xfrm>
          <a:prstGeom prst="rect">
            <a:avLst/>
          </a:prstGeom>
          <a:noFill/>
          <a:ln w="9525">
            <a:noFill/>
            <a:miter lim="800000"/>
            <a:headEnd/>
            <a:tailEnd/>
          </a:ln>
        </p:spPr>
      </p:pic>
      <p:sp>
        <p:nvSpPr>
          <p:cNvPr id="12" name="Rectangle 11"/>
          <p:cNvSpPr/>
          <p:nvPr userDrawn="1"/>
        </p:nvSpPr>
        <p:spPr>
          <a:xfrm>
            <a:off x="7812360" y="406847"/>
            <a:ext cx="1128440" cy="288032"/>
          </a:xfrm>
          <a:prstGeom prst="rect">
            <a:avLst/>
          </a:prstGeom>
          <a:solidFill>
            <a:schemeClr val="bg1"/>
          </a:soli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kumimoji="1" lang="en-GB" sz="1600" dirty="0" err="1" smtClean="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MiddlePage_2_visual">
    <p:spTree>
      <p:nvGrpSpPr>
        <p:cNvPr id="1" name=""/>
        <p:cNvGrpSpPr/>
        <p:nvPr/>
      </p:nvGrpSpPr>
      <p:grpSpPr>
        <a:xfrm>
          <a:off x="0" y="0"/>
          <a:ext cx="0" cy="0"/>
          <a:chOff x="0" y="0"/>
          <a:chExt cx="0" cy="0"/>
        </a:xfrm>
      </p:grpSpPr>
      <p:sp>
        <p:nvSpPr>
          <p:cNvPr id="17" name="正方形/長方形 16"/>
          <p:cNvSpPr/>
          <p:nvPr userDrawn="1"/>
        </p:nvSpPr>
        <p:spPr>
          <a:xfrm>
            <a:off x="0" y="0"/>
            <a:ext cx="9142412" cy="6858000"/>
          </a:xfrm>
          <a:prstGeom prst="rect">
            <a:avLst/>
          </a:prstGeom>
          <a:solidFill>
            <a:srgbClr val="000000">
              <a:alpha val="5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ja-JP" altLang="en-US" dirty="0"/>
          </a:p>
        </p:txBody>
      </p:sp>
      <p:sp>
        <p:nvSpPr>
          <p:cNvPr id="2" name="タイトル 1"/>
          <p:cNvSpPr>
            <a:spLocks noGrp="1"/>
          </p:cNvSpPr>
          <p:nvPr>
            <p:ph type="title"/>
          </p:nvPr>
        </p:nvSpPr>
        <p:spPr>
          <a:xfrm>
            <a:off x="576000" y="396000"/>
            <a:ext cx="7164000" cy="720725"/>
          </a:xfrm>
          <a:prstGeom prst="rect">
            <a:avLst/>
          </a:prstGeom>
        </p:spPr>
        <p:txBody>
          <a:bodyPr lIns="0" tIns="0" rIns="0" bIns="0" anchor="b" anchorCtr="0"/>
          <a:lstStyle>
            <a:lvl1pPr>
              <a:defRPr baseline="0">
                <a:solidFill>
                  <a:srgbClr val="FFFFFF"/>
                </a:solidFill>
                <a:latin typeface="+mj-lt"/>
                <a:ea typeface="+mj-ea"/>
              </a:defRPr>
            </a:lvl1pPr>
          </a:lstStyle>
          <a:p>
            <a:r>
              <a:rPr lang="ja-JP" altLang="en-US" dirty="0" smtClean="0"/>
              <a:t>マスタ タイトルの書式設定</a:t>
            </a:r>
            <a:endParaRPr lang="ja-JP" altLang="en-US" dirty="0"/>
          </a:p>
        </p:txBody>
      </p:sp>
      <p:sp>
        <p:nvSpPr>
          <p:cNvPr id="6" name="コンテンツ プレースホルダ 2"/>
          <p:cNvSpPr>
            <a:spLocks noGrp="1"/>
          </p:cNvSpPr>
          <p:nvPr>
            <p:ph idx="1"/>
          </p:nvPr>
        </p:nvSpPr>
        <p:spPr>
          <a:xfrm>
            <a:off x="575999" y="1224000"/>
            <a:ext cx="8352000" cy="5040000"/>
          </a:xfrm>
          <a:prstGeom prst="rect">
            <a:avLst/>
          </a:prstGeom>
        </p:spPr>
        <p:txBody>
          <a:bodyPr lIns="0" tIns="0" rIns="0" bIns="0"/>
          <a:lstStyle>
            <a:lvl1pPr>
              <a:lnSpc>
                <a:spcPts val="3400"/>
              </a:lnSpc>
              <a:spcBef>
                <a:spcPts val="0"/>
              </a:spcBef>
              <a:buFontTx/>
              <a:buNone/>
              <a:defRPr baseline="0">
                <a:solidFill>
                  <a:srgbClr val="FFFFFF"/>
                </a:solidFill>
                <a:latin typeface="+mn-lt"/>
                <a:ea typeface="+mn-ea"/>
              </a:defRPr>
            </a:lvl1pPr>
            <a:lvl2pPr>
              <a:lnSpc>
                <a:spcPts val="3400"/>
              </a:lnSpc>
              <a:spcBef>
                <a:spcPts val="0"/>
              </a:spcBef>
              <a:buFontTx/>
              <a:buNone/>
              <a:defRPr baseline="0">
                <a:solidFill>
                  <a:srgbClr val="FFFFFF"/>
                </a:solidFill>
                <a:latin typeface="+mn-lt"/>
                <a:ea typeface="+mn-ea"/>
              </a:defRPr>
            </a:lvl2pPr>
            <a:lvl3pPr>
              <a:buFont typeface="Arial" pitchFamily="34" charset="0"/>
              <a:buChar char="•"/>
              <a:defRPr/>
            </a:lvl3pPr>
            <a:lvl4pPr>
              <a:buFont typeface="Arial" pitchFamily="34" charset="0"/>
              <a:buChar char="•"/>
              <a:defRPr/>
            </a:lvl4pPr>
            <a:lvl5pPr>
              <a:buFont typeface="Arial" pitchFamily="34" charset="0"/>
              <a:buChar char="•"/>
              <a:defRPr/>
            </a:lvl5p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p:txBody>
      </p:sp>
      <p:sp>
        <p:nvSpPr>
          <p:cNvPr id="16" name="Rectangle 13"/>
          <p:cNvSpPr>
            <a:spLocks noChangeArrowheads="1"/>
          </p:cNvSpPr>
          <p:nvPr userDrawn="1"/>
        </p:nvSpPr>
        <p:spPr bwMode="auto">
          <a:xfrm>
            <a:off x="0" y="6426199"/>
            <a:ext cx="9144000" cy="431801"/>
          </a:xfrm>
          <a:prstGeom prst="rect">
            <a:avLst/>
          </a:prstGeom>
          <a:gradFill flip="none" rotWithShape="1">
            <a:gsLst>
              <a:gs pos="15000">
                <a:schemeClr val="tx1">
                  <a:alpha val="50000"/>
                </a:schemeClr>
              </a:gs>
              <a:gs pos="75000">
                <a:srgbClr val="FFFFFF">
                  <a:alpha val="0"/>
                </a:srgbClr>
              </a:gs>
            </a:gsLst>
            <a:lin ang="10800000" scaled="0"/>
            <a:tileRect/>
          </a:gradFill>
          <a:ln w="12700">
            <a:noFill/>
            <a:miter lim="800000"/>
            <a:headEnd/>
            <a:tailEnd/>
          </a:ln>
        </p:spPr>
        <p:txBody>
          <a:bodyPr wrap="none" anchor="ctr"/>
          <a:lstStyle/>
          <a:p>
            <a:pPr algn="r">
              <a:defRPr/>
            </a:pPr>
            <a:endParaRPr lang="ja-JP" altLang="en-US" dirty="0">
              <a:solidFill>
                <a:srgbClr val="CD0921"/>
              </a:solidFill>
              <a:latin typeface="Lucida Sans"/>
              <a:ea typeface="メイリオ"/>
              <a:cs typeface="Lucida Sans"/>
            </a:endParaRPr>
          </a:p>
        </p:txBody>
      </p:sp>
      <p:sp>
        <p:nvSpPr>
          <p:cNvPr id="10" name="Rectangle 11"/>
          <p:cNvSpPr>
            <a:spLocks noGrp="1" noChangeArrowheads="1"/>
          </p:cNvSpPr>
          <p:nvPr>
            <p:ph type="ftr" sz="quarter" idx="3"/>
          </p:nvPr>
        </p:nvSpPr>
        <p:spPr bwMode="auto">
          <a:xfrm>
            <a:off x="1260000" y="6534150"/>
            <a:ext cx="5760000" cy="215900"/>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kumimoji="1" sz="1000">
                <a:solidFill>
                  <a:schemeClr val="bg1"/>
                </a:solidFill>
                <a:latin typeface="+mn-lt"/>
                <a:ea typeface="メイリオ"/>
              </a:defRPr>
            </a:lvl1pPr>
          </a:lstStyle>
          <a:p>
            <a:pPr>
              <a:defRPr/>
            </a:pPr>
            <a:r>
              <a:rPr lang="en-US" altLang="ja-JP" dirty="0" smtClean="0"/>
              <a:t>JCTVC-O0066</a:t>
            </a:r>
            <a:endParaRPr lang="en-US" altLang="ja-JP" dirty="0"/>
          </a:p>
        </p:txBody>
      </p:sp>
      <p:sp>
        <p:nvSpPr>
          <p:cNvPr id="11" name="Date Placeholder 10"/>
          <p:cNvSpPr>
            <a:spLocks noGrp="1" noChangeArrowheads="1"/>
          </p:cNvSpPr>
          <p:nvPr>
            <p:ph type="dt" sz="half" idx="2"/>
          </p:nvPr>
        </p:nvSpPr>
        <p:spPr>
          <a:xfrm>
            <a:off x="576000" y="6534150"/>
            <a:ext cx="648000" cy="215900"/>
          </a:xfrm>
          <a:prstGeom prst="rect">
            <a:avLst/>
          </a:prstGeom>
        </p:spPr>
        <p:txBody>
          <a:bodyPr vert="horz" wrap="square" lIns="0" tIns="0" rIns="0" bIns="0" numCol="1" anchor="ctr" anchorCtr="0" compatLnSpc="1">
            <a:prstTxWarp prst="textNoShape">
              <a:avLst/>
            </a:prstTxWarp>
          </a:bodyPr>
          <a:lstStyle>
            <a:lvl1pPr algn="l">
              <a:defRPr kumimoji="1" sz="1000" b="0" i="0" baseline="0">
                <a:solidFill>
                  <a:schemeClr val="bg1"/>
                </a:solidFill>
                <a:latin typeface="+mn-lt"/>
                <a:ea typeface="HGP創英角ｺﾞｼｯｸUB" pitchFamily="50" charset="-128"/>
                <a:cs typeface="Arial"/>
              </a:defRPr>
            </a:lvl1pPr>
          </a:lstStyle>
          <a:p>
            <a:pPr>
              <a:defRPr/>
            </a:pPr>
            <a:fld id="{FECD3C8C-7A17-4828-B6C3-C609AC02B6B8}" type="datetime1">
              <a:rPr lang="ja-JP" altLang="en-US" smtClean="0"/>
              <a:pPr>
                <a:defRPr/>
              </a:pPr>
              <a:t>2014/1/12</a:t>
            </a:fld>
            <a:endParaRPr lang="en-US" altLang="ja-JP" dirty="0"/>
          </a:p>
        </p:txBody>
      </p:sp>
      <p:sp>
        <p:nvSpPr>
          <p:cNvPr id="12" name="Rectangle 12"/>
          <p:cNvSpPr>
            <a:spLocks noGrp="1" noChangeArrowheads="1"/>
          </p:cNvSpPr>
          <p:nvPr>
            <p:ph type="sldNum" sz="quarter" idx="4"/>
          </p:nvPr>
        </p:nvSpPr>
        <p:spPr>
          <a:xfrm>
            <a:off x="126000" y="6534150"/>
            <a:ext cx="252000" cy="215900"/>
          </a:xfrm>
          <a:prstGeom prst="rect">
            <a:avLst/>
          </a:prstGeom>
        </p:spPr>
        <p:txBody>
          <a:bodyPr vert="horz" wrap="square" lIns="0" tIns="0" rIns="0" bIns="0" numCol="1" anchor="ctr" anchorCtr="0" compatLnSpc="1">
            <a:prstTxWarp prst="textNoShape">
              <a:avLst/>
            </a:prstTxWarp>
          </a:bodyPr>
          <a:lstStyle>
            <a:lvl1pPr algn="r">
              <a:defRPr kumimoji="1" sz="1000">
                <a:solidFill>
                  <a:schemeClr val="bg1"/>
                </a:solidFill>
                <a:latin typeface="+mn-lt"/>
                <a:ea typeface="メイリオ"/>
              </a:defRPr>
            </a:lvl1pPr>
          </a:lstStyle>
          <a:p>
            <a:pPr>
              <a:defRPr/>
            </a:pPr>
            <a:fld id="{7C6F3527-79FB-4A94-B9C7-E3F8D3D01080}" type="slidenum">
              <a:rPr lang="en-US" altLang="ja-JP" smtClean="0"/>
              <a:pPr>
                <a:defRPr/>
              </a:pPr>
              <a:t>‹#›</a:t>
            </a:fld>
            <a:endParaRPr lang="en-US" altLang="ja-JP" dirty="0"/>
          </a:p>
        </p:txBody>
      </p:sp>
      <p:cxnSp>
        <p:nvCxnSpPr>
          <p:cNvPr id="19" name="直線コネクタ 18"/>
          <p:cNvCxnSpPr/>
          <p:nvPr userDrawn="1"/>
        </p:nvCxnSpPr>
        <p:spPr>
          <a:xfrm rot="5400000">
            <a:off x="323337" y="6642000"/>
            <a:ext cx="216000" cy="1588"/>
          </a:xfrm>
          <a:prstGeom prst="line">
            <a:avLst/>
          </a:prstGeom>
          <a:ln w="3175" cap="flat" cmpd="sng" algn="ctr">
            <a:solidFill>
              <a:schemeClr val="bg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pic>
        <p:nvPicPr>
          <p:cNvPr id="13" name="Picture 36" descr="16_9_logo位置0902w"/>
          <p:cNvPicPr>
            <a:picLocks noChangeAspect="1" noChangeArrowheads="1"/>
          </p:cNvPicPr>
          <p:nvPr userDrawn="1"/>
        </p:nvPicPr>
        <p:blipFill>
          <a:blip r:embed="rId2" cstate="print"/>
          <a:srcRect/>
          <a:stretch>
            <a:fillRect/>
          </a:stretch>
        </p:blipFill>
        <p:spPr bwMode="auto">
          <a:xfrm>
            <a:off x="7886700" y="190500"/>
            <a:ext cx="1054100" cy="360363"/>
          </a:xfrm>
          <a:prstGeom prst="rect">
            <a:avLst/>
          </a:prstGeom>
          <a:noFill/>
          <a:ln w="9525">
            <a:noFill/>
            <a:miter lim="800000"/>
            <a:headEnd/>
            <a:tailEnd/>
          </a:ln>
        </p:spPr>
      </p:pic>
      <p:pic>
        <p:nvPicPr>
          <p:cNvPr id="20" name="Picture 63" descr="english_naka_confidential"/>
          <p:cNvPicPr>
            <a:picLocks noChangeAspect="1" noChangeArrowheads="1"/>
          </p:cNvPicPr>
          <p:nvPr userDrawn="1"/>
        </p:nvPicPr>
        <p:blipFill>
          <a:blip r:embed="rId3" cstate="print"/>
          <a:srcRect/>
          <a:stretch>
            <a:fillRect/>
          </a:stretch>
        </p:blipFill>
        <p:spPr bwMode="auto">
          <a:xfrm>
            <a:off x="8208963" y="6462713"/>
            <a:ext cx="935037" cy="395287"/>
          </a:xfrm>
          <a:prstGeom prst="rect">
            <a:avLst/>
          </a:prstGeom>
          <a:noFill/>
          <a:ln w="9525">
            <a:noFill/>
            <a:miter lim="800000"/>
            <a:headEnd/>
            <a:tailEnd/>
          </a:ln>
        </p:spPr>
      </p:pic>
      <p:sp>
        <p:nvSpPr>
          <p:cNvPr id="14" name="Rectangle 13"/>
          <p:cNvSpPr/>
          <p:nvPr userDrawn="1"/>
        </p:nvSpPr>
        <p:spPr>
          <a:xfrm>
            <a:off x="7814140" y="406847"/>
            <a:ext cx="1199220" cy="288032"/>
          </a:xfrm>
          <a:prstGeom prst="rect">
            <a:avLst/>
          </a:prstGeom>
          <a:solidFill>
            <a:schemeClr val="tx1"/>
          </a:soli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kumimoji="1" lang="en-GB" sz="1600" dirty="0" err="1" smtClean="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MiddlePage_logo">
    <p:spTree>
      <p:nvGrpSpPr>
        <p:cNvPr id="1" name=""/>
        <p:cNvGrpSpPr/>
        <p:nvPr/>
      </p:nvGrpSpPr>
      <p:grpSpPr>
        <a:xfrm>
          <a:off x="0" y="0"/>
          <a:ext cx="0" cy="0"/>
          <a:chOff x="0" y="0"/>
          <a:chExt cx="0" cy="0"/>
        </a:xfrm>
      </p:grpSpPr>
      <p:sp>
        <p:nvSpPr>
          <p:cNvPr id="4" name="正方形/長方形 3"/>
          <p:cNvSpPr/>
          <p:nvPr userDrawn="1"/>
        </p:nvSpPr>
        <p:spPr>
          <a:xfrm>
            <a:off x="0" y="0"/>
            <a:ext cx="9142413"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ja-JP" altLang="en-US" dirty="0"/>
          </a:p>
        </p:txBody>
      </p:sp>
      <p:pic>
        <p:nvPicPr>
          <p:cNvPr id="5" name="Picture 36" descr="16_9_logo位置0902w"/>
          <p:cNvPicPr>
            <a:picLocks noChangeAspect="1" noChangeArrowheads="1"/>
          </p:cNvPicPr>
          <p:nvPr userDrawn="1"/>
        </p:nvPicPr>
        <p:blipFill>
          <a:blip r:embed="rId2" cstate="print">
            <a:lum bright="-100000"/>
          </a:blip>
          <a:srcRect/>
          <a:stretch>
            <a:fillRect/>
          </a:stretch>
        </p:blipFill>
        <p:spPr bwMode="auto">
          <a:xfrm>
            <a:off x="7886700" y="190500"/>
            <a:ext cx="1054100" cy="360363"/>
          </a:xfrm>
          <a:prstGeom prst="rect">
            <a:avLst/>
          </a:prstGeom>
          <a:noFill/>
          <a:ln w="9525">
            <a:noFill/>
            <a:miter lim="800000"/>
            <a:headEnd/>
            <a:tailEnd/>
          </a:ln>
        </p:spPr>
      </p:pic>
      <p:sp>
        <p:nvSpPr>
          <p:cNvPr id="6" name="Rectangle 5"/>
          <p:cNvSpPr/>
          <p:nvPr userDrawn="1"/>
        </p:nvSpPr>
        <p:spPr>
          <a:xfrm>
            <a:off x="7812360" y="406847"/>
            <a:ext cx="1128440" cy="288032"/>
          </a:xfrm>
          <a:prstGeom prst="rect">
            <a:avLst/>
          </a:prstGeom>
          <a:solidFill>
            <a:schemeClr val="bg1"/>
          </a:soli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kumimoji="1" lang="en-GB" sz="1600" dirty="0" err="1" smtClean="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Page">
    <p:spTree>
      <p:nvGrpSpPr>
        <p:cNvPr id="1" name=""/>
        <p:cNvGrpSpPr/>
        <p:nvPr/>
      </p:nvGrpSpPr>
      <p:grpSpPr>
        <a:xfrm>
          <a:off x="0" y="0"/>
          <a:ext cx="0" cy="0"/>
          <a:chOff x="0" y="0"/>
          <a:chExt cx="0" cy="0"/>
        </a:xfrm>
      </p:grpSpPr>
      <p:sp>
        <p:nvSpPr>
          <p:cNvPr id="3" name="正方形/長方形 2"/>
          <p:cNvSpPr/>
          <p:nvPr userDrawn="1"/>
        </p:nvSpPr>
        <p:spPr>
          <a:xfrm>
            <a:off x="0" y="0"/>
            <a:ext cx="9142413"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ja-JP" alt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stPage">
    <p:spTree>
      <p:nvGrpSpPr>
        <p:cNvPr id="1" name=""/>
        <p:cNvGrpSpPr/>
        <p:nvPr/>
      </p:nvGrpSpPr>
      <p:grpSpPr>
        <a:xfrm>
          <a:off x="0" y="0"/>
          <a:ext cx="0" cy="0"/>
          <a:chOff x="0" y="0"/>
          <a:chExt cx="0" cy="0"/>
        </a:xfrm>
      </p:grpSpPr>
      <p:sp>
        <p:nvSpPr>
          <p:cNvPr id="5" name="正方形/長方形 4"/>
          <p:cNvSpPr/>
          <p:nvPr userDrawn="1"/>
        </p:nvSpPr>
        <p:spPr>
          <a:xfrm>
            <a:off x="0"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10" name="図 9" descr="mblogo_w.pdf"/>
          <p:cNvPicPr>
            <a:picLocks noChangeAspect="1"/>
          </p:cNvPicPr>
          <p:nvPr userDrawn="1"/>
        </p:nvPicPr>
        <p:blipFill>
          <a:blip r:embed="rId2" cstate="print"/>
          <a:stretch>
            <a:fillRect/>
          </a:stretch>
        </p:blipFill>
        <p:spPr>
          <a:xfrm>
            <a:off x="3600000" y="3114000"/>
            <a:ext cx="1944000" cy="659449"/>
          </a:xfrm>
          <a:prstGeom prst="rect">
            <a:avLst/>
          </a:prstGeom>
        </p:spPr>
      </p:pic>
      <p:sp>
        <p:nvSpPr>
          <p:cNvPr id="4" name="テキスト ボックス 3"/>
          <p:cNvSpPr txBox="1"/>
          <p:nvPr userDrawn="1"/>
        </p:nvSpPr>
        <p:spPr bwMode="white">
          <a:xfrm>
            <a:off x="359999" y="6011999"/>
            <a:ext cx="8424000" cy="685785"/>
          </a:xfrm>
          <a:prstGeom prst="rect">
            <a:avLst/>
          </a:prstGeom>
          <a:noFill/>
        </p:spPr>
        <p:txBody>
          <a:bodyPr wrap="none" lIns="0" tIns="0" rIns="0" bIns="0" rtlCol="0">
            <a:noAutofit/>
          </a:bodyPr>
          <a:lstStyle/>
          <a:p>
            <a:pPr algn="ctr">
              <a:lnSpc>
                <a:spcPts val="1400"/>
              </a:lnSpc>
              <a:spcBef>
                <a:spcPts val="0"/>
              </a:spcBef>
              <a:spcAft>
                <a:spcPts val="400"/>
              </a:spcAft>
            </a:pPr>
            <a:r>
              <a:rPr kumimoji="1" lang="en-US" altLang="ja-JP" sz="1000" b="0" i="0" dirty="0" smtClean="0">
                <a:solidFill>
                  <a:schemeClr val="tx1">
                    <a:lumMod val="50000"/>
                    <a:lumOff val="50000"/>
                  </a:schemeClr>
                </a:solidFill>
                <a:latin typeface="Arial"/>
                <a:ea typeface="メイリオ"/>
                <a:cs typeface="Arial"/>
              </a:rPr>
              <a:t>“SONY” is a registered trademark and/or trademark of Sony Corporation.</a:t>
            </a:r>
          </a:p>
          <a:p>
            <a:pPr algn="ctr">
              <a:lnSpc>
                <a:spcPts val="1400"/>
              </a:lnSpc>
              <a:spcBef>
                <a:spcPts val="0"/>
              </a:spcBef>
              <a:spcAft>
                <a:spcPts val="400"/>
              </a:spcAft>
            </a:pPr>
            <a:r>
              <a:rPr kumimoji="1" lang="en-US" altLang="ja-JP" sz="1000" b="0" i="0" dirty="0" smtClean="0">
                <a:solidFill>
                  <a:schemeClr val="tx1">
                    <a:lumMod val="50000"/>
                    <a:lumOff val="50000"/>
                  </a:schemeClr>
                </a:solidFill>
                <a:latin typeface="Arial"/>
                <a:ea typeface="メイリオ"/>
                <a:cs typeface="Arial"/>
              </a:rPr>
              <a:t>Names of Sony products and services are the registered trademarks and/or trademarks of Sony Corporation or its Group companies.</a:t>
            </a:r>
          </a:p>
          <a:p>
            <a:pPr algn="ctr">
              <a:lnSpc>
                <a:spcPts val="1400"/>
              </a:lnSpc>
              <a:spcBef>
                <a:spcPts val="0"/>
              </a:spcBef>
              <a:spcAft>
                <a:spcPts val="400"/>
              </a:spcAft>
            </a:pPr>
            <a:r>
              <a:rPr kumimoji="1" lang="en-US" altLang="ja-JP" sz="1000" b="0" i="0" dirty="0" smtClean="0">
                <a:solidFill>
                  <a:schemeClr val="tx1">
                    <a:lumMod val="50000"/>
                    <a:lumOff val="50000"/>
                  </a:schemeClr>
                </a:solidFill>
                <a:latin typeface="Arial"/>
                <a:ea typeface="メイリオ"/>
                <a:cs typeface="Arial"/>
              </a:rPr>
              <a:t>Other company names and product names are the registered trademarks and/or trademarks of the respective companies.</a:t>
            </a:r>
          </a:p>
        </p:txBody>
      </p:sp>
      <p:sp>
        <p:nvSpPr>
          <p:cNvPr id="6" name="Rectangle 5"/>
          <p:cNvSpPr/>
          <p:nvPr userDrawn="1"/>
        </p:nvSpPr>
        <p:spPr>
          <a:xfrm>
            <a:off x="3600000" y="3527153"/>
            <a:ext cx="1944000" cy="288032"/>
          </a:xfrm>
          <a:prstGeom prst="rect">
            <a:avLst/>
          </a:prstGeom>
          <a:solidFill>
            <a:schemeClr val="tx1"/>
          </a:solidFill>
          <a:ln>
            <a:noFill/>
          </a:ln>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kumimoji="1" lang="en-GB" sz="1600" dirty="0" err="1" smtClean="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314325" y="417513"/>
            <a:ext cx="8372475" cy="798512"/>
          </a:xfrm>
          <a:prstGeom prst="rect">
            <a:avLst/>
          </a:prstGeom>
        </p:spPr>
        <p:txBody>
          <a:bodyPr/>
          <a:lstStyle>
            <a:lvl1pPr>
              <a:defRPr>
                <a:latin typeface="+mn-lt"/>
              </a:defRPr>
            </a:lvl1pPr>
          </a:lstStyle>
          <a:p>
            <a:r>
              <a:rPr lang="ja-JP" altLang="en-US" dirty="0" smtClean="0"/>
              <a:t>マスタ タイトルの書式設定</a:t>
            </a:r>
            <a:endParaRPr lang="ja-JP" altLang="en-US" dirty="0"/>
          </a:p>
        </p:txBody>
      </p:sp>
      <p:sp>
        <p:nvSpPr>
          <p:cNvPr id="3" name="Rectangle 5"/>
          <p:cNvSpPr>
            <a:spLocks noGrp="1" noChangeArrowheads="1"/>
          </p:cNvSpPr>
          <p:nvPr>
            <p:ph type="dt" sz="half" idx="10"/>
          </p:nvPr>
        </p:nvSpPr>
        <p:spPr>
          <a:xfrm>
            <a:off x="6581775" y="6542088"/>
            <a:ext cx="2133600" cy="187325"/>
          </a:xfrm>
          <a:prstGeom prst="rect">
            <a:avLst/>
          </a:prstGeom>
          <a:ln/>
        </p:spPr>
        <p:txBody>
          <a:bodyPr/>
          <a:lstStyle>
            <a:lvl1pPr>
              <a:defRPr sz="1000">
                <a:solidFill>
                  <a:schemeClr val="bg1"/>
                </a:solidFill>
                <a:latin typeface="+mn-lt"/>
                <a:cs typeface="Arial" pitchFamily="34" charset="0"/>
              </a:defRPr>
            </a:lvl1pPr>
          </a:lstStyle>
          <a:p>
            <a:pPr>
              <a:defRPr/>
            </a:pPr>
            <a:fld id="{3A7D8E13-587F-4043-AD86-D4716C173C01}" type="datetime1">
              <a:rPr lang="ja-JP" altLang="en-US" smtClean="0"/>
              <a:pPr>
                <a:defRPr/>
              </a:pPr>
              <a:t>2014/1/12</a:t>
            </a:fld>
            <a:endParaRPr lang="en-US" altLang="ja-JP" dirty="0"/>
          </a:p>
        </p:txBody>
      </p:sp>
      <p:sp>
        <p:nvSpPr>
          <p:cNvPr id="4" name="Rectangle 6"/>
          <p:cNvSpPr>
            <a:spLocks noGrp="1" noChangeArrowheads="1"/>
          </p:cNvSpPr>
          <p:nvPr>
            <p:ph type="ftr" sz="quarter" idx="11"/>
          </p:nvPr>
        </p:nvSpPr>
        <p:spPr>
          <a:xfrm>
            <a:off x="314325" y="6540500"/>
            <a:ext cx="6267450" cy="187325"/>
          </a:xfrm>
          <a:prstGeom prst="rect">
            <a:avLst/>
          </a:prstGeom>
          <a:ln/>
        </p:spPr>
        <p:txBody>
          <a:bodyPr/>
          <a:lstStyle>
            <a:lvl1pPr>
              <a:defRPr sz="1000">
                <a:solidFill>
                  <a:schemeClr val="bg1"/>
                </a:solidFill>
                <a:latin typeface="+mn-lt"/>
              </a:defRPr>
            </a:lvl1pPr>
          </a:lstStyle>
          <a:p>
            <a:pPr>
              <a:defRPr/>
            </a:pPr>
            <a:r>
              <a:rPr lang="en-US" altLang="ja-JP" dirty="0" smtClean="0"/>
              <a:t>JCTVC-O0066</a:t>
            </a:r>
            <a:endParaRPr lang="en-US" altLang="ja-JP" dirty="0"/>
          </a:p>
        </p:txBody>
      </p:sp>
      <p:sp>
        <p:nvSpPr>
          <p:cNvPr id="5" name="Rectangle 7"/>
          <p:cNvSpPr>
            <a:spLocks noGrp="1" noChangeArrowheads="1"/>
          </p:cNvSpPr>
          <p:nvPr>
            <p:ph type="sldNum" sz="quarter" idx="12"/>
          </p:nvPr>
        </p:nvSpPr>
        <p:spPr>
          <a:xfrm>
            <a:off x="8358188" y="6542088"/>
            <a:ext cx="641350" cy="187325"/>
          </a:xfrm>
          <a:prstGeom prst="rect">
            <a:avLst/>
          </a:prstGeom>
          <a:ln/>
        </p:spPr>
        <p:txBody>
          <a:bodyPr/>
          <a:lstStyle>
            <a:lvl1pPr>
              <a:defRPr sz="1000">
                <a:solidFill>
                  <a:schemeClr val="bg1"/>
                </a:solidFill>
                <a:latin typeface="+mn-lt"/>
              </a:defRPr>
            </a:lvl1pPr>
          </a:lstStyle>
          <a:p>
            <a:pPr>
              <a:defRPr/>
            </a:pPr>
            <a:fld id="{893FB7ED-E398-470A-A047-E362B4515958}" type="slidenum">
              <a:rPr lang="ja-JP" altLang="en-US" smtClean="0"/>
              <a:pPr>
                <a:defRPr/>
              </a:pPr>
              <a:t>‹#›</a:t>
            </a:fld>
            <a:endParaRPr lang="en-US" altLang="ja-JP"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15" name="図 23" descr="GBM_top_4-3.jpg"/>
          <p:cNvPicPr>
            <a:picLocks noChangeAspect="1"/>
          </p:cNvPicPr>
          <p:nvPr userDrawn="1"/>
        </p:nvPicPr>
        <p:blipFill>
          <a:blip r:embed="rId9" cstate="print">
            <a:lum/>
          </a:blip>
          <a:srcRect r="287" b="377"/>
          <a:stretch>
            <a:fillRect/>
          </a:stretch>
        </p:blipFill>
        <p:spPr bwMode="auto">
          <a:xfrm>
            <a:off x="-6350" y="0"/>
            <a:ext cx="9153525" cy="6862763"/>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050" r:id="rId1"/>
    <p:sldLayoutId id="2147484051" r:id="rId2"/>
    <p:sldLayoutId id="2147484052" r:id="rId3"/>
    <p:sldLayoutId id="2147484053" r:id="rId4"/>
    <p:sldLayoutId id="2147484054" r:id="rId5"/>
    <p:sldLayoutId id="2147484035" r:id="rId6"/>
    <p:sldLayoutId id="2147484055" r:id="rId7"/>
  </p:sldLayoutIdLst>
  <p:timing>
    <p:tnLst>
      <p:par>
        <p:cTn id="1" dur="indefinite" restart="never" nodeType="tmRoot"/>
      </p:par>
    </p:tnLst>
  </p:timing>
  <p:hf hdr="0"/>
  <p:txStyles>
    <p:titleStyle>
      <a:lvl1pPr algn="l" rtl="0" eaLnBrk="0" fontAlgn="base" hangingPunct="0">
        <a:spcBef>
          <a:spcPct val="0"/>
        </a:spcBef>
        <a:spcAft>
          <a:spcPct val="0"/>
        </a:spcAft>
        <a:defRPr kumimoji="1" sz="3200">
          <a:solidFill>
            <a:schemeClr val="bg1"/>
          </a:solidFill>
          <a:latin typeface="+mj-lt"/>
          <a:ea typeface="+mj-ea"/>
          <a:cs typeface="HGP創英角ｺﾞｼｯｸUB" pitchFamily="50" charset="-128"/>
        </a:defRPr>
      </a:lvl1pPr>
      <a:lvl2pPr algn="l" rtl="0" eaLnBrk="0" fontAlgn="base" hangingPunct="0">
        <a:spcBef>
          <a:spcPct val="0"/>
        </a:spcBef>
        <a:spcAft>
          <a:spcPct val="0"/>
        </a:spcAft>
        <a:defRPr kumimoji="1" sz="3200">
          <a:solidFill>
            <a:schemeClr val="tx2"/>
          </a:solidFill>
          <a:latin typeface="HGP創英角ｺﾞｼｯｸUB" pitchFamily="50" charset="-128"/>
          <a:ea typeface="HGP創英角ｺﾞｼｯｸUB" pitchFamily="50" charset="-128"/>
          <a:cs typeface="HGP創英角ｺﾞｼｯｸUB" pitchFamily="50" charset="-128"/>
        </a:defRPr>
      </a:lvl2pPr>
      <a:lvl3pPr algn="l" rtl="0" eaLnBrk="0" fontAlgn="base" hangingPunct="0">
        <a:spcBef>
          <a:spcPct val="0"/>
        </a:spcBef>
        <a:spcAft>
          <a:spcPct val="0"/>
        </a:spcAft>
        <a:defRPr kumimoji="1" sz="3200">
          <a:solidFill>
            <a:schemeClr val="tx2"/>
          </a:solidFill>
          <a:latin typeface="HGP創英角ｺﾞｼｯｸUB" pitchFamily="50" charset="-128"/>
          <a:ea typeface="HGP創英角ｺﾞｼｯｸUB" pitchFamily="50" charset="-128"/>
          <a:cs typeface="HGP創英角ｺﾞｼｯｸUB" pitchFamily="50" charset="-128"/>
        </a:defRPr>
      </a:lvl3pPr>
      <a:lvl4pPr algn="l" rtl="0" eaLnBrk="0" fontAlgn="base" hangingPunct="0">
        <a:spcBef>
          <a:spcPct val="0"/>
        </a:spcBef>
        <a:spcAft>
          <a:spcPct val="0"/>
        </a:spcAft>
        <a:defRPr kumimoji="1" sz="3200">
          <a:solidFill>
            <a:schemeClr val="tx2"/>
          </a:solidFill>
          <a:latin typeface="HGP創英角ｺﾞｼｯｸUB" pitchFamily="50" charset="-128"/>
          <a:ea typeface="HGP創英角ｺﾞｼｯｸUB" pitchFamily="50" charset="-128"/>
          <a:cs typeface="HGP創英角ｺﾞｼｯｸUB" pitchFamily="50" charset="-128"/>
        </a:defRPr>
      </a:lvl4pPr>
      <a:lvl5pPr algn="l" rtl="0" eaLnBrk="0" fontAlgn="base" hangingPunct="0">
        <a:spcBef>
          <a:spcPct val="0"/>
        </a:spcBef>
        <a:spcAft>
          <a:spcPct val="0"/>
        </a:spcAft>
        <a:defRPr kumimoji="1" sz="3200">
          <a:solidFill>
            <a:schemeClr val="tx2"/>
          </a:solidFill>
          <a:latin typeface="HGP創英角ｺﾞｼｯｸUB" pitchFamily="50" charset="-128"/>
          <a:ea typeface="HGP創英角ｺﾞｼｯｸUB" pitchFamily="50" charset="-128"/>
          <a:cs typeface="HGP創英角ｺﾞｼｯｸUB" pitchFamily="50" charset="-128"/>
        </a:defRPr>
      </a:lvl5pPr>
      <a:lvl6pPr marL="457200" algn="l" rtl="0" fontAlgn="base">
        <a:spcBef>
          <a:spcPct val="0"/>
        </a:spcBef>
        <a:spcAft>
          <a:spcPct val="0"/>
        </a:spcAft>
        <a:defRPr kumimoji="1" sz="3600">
          <a:solidFill>
            <a:schemeClr val="tx2"/>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3600">
          <a:solidFill>
            <a:schemeClr val="tx2"/>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3600">
          <a:solidFill>
            <a:schemeClr val="tx2"/>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3600">
          <a:solidFill>
            <a:schemeClr val="tx2"/>
          </a:solidFill>
          <a:latin typeface="HGP創英角ｺﾞｼｯｸUB" pitchFamily="50" charset="-128"/>
          <a:ea typeface="HGP創英角ｺﾞｼｯｸUB" pitchFamily="50" charset="-128"/>
        </a:defRPr>
      </a:lvl9pPr>
    </p:titleStyle>
    <p:bodyStyle>
      <a:lvl1pPr marL="342900" indent="-342900" algn="l" rtl="0" eaLnBrk="0" fontAlgn="base" hangingPunct="0">
        <a:spcBef>
          <a:spcPct val="20000"/>
        </a:spcBef>
        <a:spcAft>
          <a:spcPct val="0"/>
        </a:spcAft>
        <a:buFont typeface="Arial" pitchFamily="34" charset="0"/>
        <a:buChar char="•"/>
        <a:defRPr kumimoji="1" sz="2800">
          <a:solidFill>
            <a:schemeClr val="bg1"/>
          </a:solidFill>
          <a:latin typeface="+mn-lt"/>
          <a:ea typeface="+mn-ea"/>
          <a:cs typeface="HGP創英角ｺﾞｼｯｸUB" pitchFamily="50" charset="-128"/>
        </a:defRPr>
      </a:lvl1pPr>
      <a:lvl2pPr marL="742950" indent="-285750" algn="l" rtl="0" eaLnBrk="0" fontAlgn="base" hangingPunct="0">
        <a:spcBef>
          <a:spcPct val="20000"/>
        </a:spcBef>
        <a:spcAft>
          <a:spcPct val="0"/>
        </a:spcAft>
        <a:buFont typeface="Arial" pitchFamily="34" charset="0"/>
        <a:buChar char="•"/>
        <a:defRPr kumimoji="1" sz="2400">
          <a:solidFill>
            <a:schemeClr val="bg1"/>
          </a:solidFill>
          <a:latin typeface="+mn-lt"/>
          <a:ea typeface="+mn-ea"/>
          <a:cs typeface="HGP創英角ｺﾞｼｯｸUB" pitchFamily="50" charset="-128"/>
        </a:defRPr>
      </a:lvl2pPr>
      <a:lvl3pPr marL="1143000" indent="-228600" algn="l" rtl="0" eaLnBrk="0" fontAlgn="base" hangingPunct="0">
        <a:spcBef>
          <a:spcPct val="20000"/>
        </a:spcBef>
        <a:spcAft>
          <a:spcPct val="0"/>
        </a:spcAft>
        <a:buFont typeface="Arial" pitchFamily="34" charset="0"/>
        <a:buChar char="•"/>
        <a:defRPr kumimoji="1" sz="2400">
          <a:solidFill>
            <a:schemeClr val="tx1"/>
          </a:solidFill>
          <a:latin typeface="+mn-lt"/>
          <a:ea typeface="+mn-ea"/>
          <a:cs typeface="HGP創英角ｺﾞｼｯｸUB" pitchFamily="50" charset="-128"/>
        </a:defRPr>
      </a:lvl3pPr>
      <a:lvl4pPr marL="1600200" indent="-228600" algn="l" rtl="0" eaLnBrk="0" fontAlgn="base" hangingPunct="0">
        <a:spcBef>
          <a:spcPct val="20000"/>
        </a:spcBef>
        <a:spcAft>
          <a:spcPct val="0"/>
        </a:spcAft>
        <a:buFont typeface="Arial" pitchFamily="34" charset="0"/>
        <a:buChar char="•"/>
        <a:defRPr kumimoji="1" sz="2000">
          <a:solidFill>
            <a:schemeClr val="tx1"/>
          </a:solidFill>
          <a:latin typeface="+mn-lt"/>
          <a:ea typeface="+mn-ea"/>
          <a:cs typeface="HGP創英角ｺﾞｼｯｸUB" pitchFamily="50" charset="-128"/>
        </a:defRPr>
      </a:lvl4pPr>
      <a:lvl5pPr marL="2057400" indent="-228600" algn="l" rtl="0" eaLnBrk="0" fontAlgn="base" hangingPunct="0">
        <a:spcBef>
          <a:spcPct val="20000"/>
        </a:spcBef>
        <a:spcAft>
          <a:spcPct val="0"/>
        </a:spcAft>
        <a:buFont typeface="Arial" pitchFamily="34" charset="0"/>
        <a:buChar char="•"/>
        <a:defRPr kumimoji="1" sz="2000">
          <a:solidFill>
            <a:schemeClr val="tx1"/>
          </a:solidFill>
          <a:latin typeface="+mn-lt"/>
          <a:ea typeface="+mn-ea"/>
          <a:cs typeface="HGP創英角ｺﾞｼｯｸUB" pitchFamily="50" charset="-128"/>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タイトル 9"/>
          <p:cNvSpPr>
            <a:spLocks noGrp="1"/>
          </p:cNvSpPr>
          <p:nvPr>
            <p:ph type="ctrTitle"/>
          </p:nvPr>
        </p:nvSpPr>
        <p:spPr>
          <a:xfrm>
            <a:off x="720000" y="1427018"/>
            <a:ext cx="7963142" cy="1415612"/>
          </a:xfrm>
        </p:spPr>
        <p:txBody>
          <a:bodyPr/>
          <a:lstStyle/>
          <a:p>
            <a:pPr marL="1346200" indent="-1346200">
              <a:tabLst>
                <a:tab pos="1433513" algn="l"/>
              </a:tabLst>
            </a:pPr>
            <a:r>
              <a:rPr lang="en-GB" sz="2800" b="1" dirty="0" smtClean="0"/>
              <a:t>Overview </a:t>
            </a:r>
            <a:r>
              <a:rPr lang="en-GB" sz="2800" b="1" smtClean="0"/>
              <a:t>of </a:t>
            </a:r>
            <a:r>
              <a:rPr lang="en-GB" sz="2800" b="1" smtClean="0"/>
              <a:t>our professional </a:t>
            </a:r>
            <a:r>
              <a:rPr lang="en-GB" sz="2800" b="1" dirty="0" smtClean="0"/>
              <a:t>requirements</a:t>
            </a:r>
            <a:endParaRPr lang="ja-JP" altLang="en-US" sz="2400" dirty="0"/>
          </a:p>
        </p:txBody>
      </p:sp>
      <p:sp>
        <p:nvSpPr>
          <p:cNvPr id="6" name="サブタイトル 5"/>
          <p:cNvSpPr>
            <a:spLocks noGrp="1"/>
          </p:cNvSpPr>
          <p:nvPr>
            <p:ph type="subTitle" idx="1"/>
          </p:nvPr>
        </p:nvSpPr>
        <p:spPr/>
        <p:txBody>
          <a:bodyPr/>
          <a:lstStyle/>
          <a:p>
            <a:r>
              <a:rPr lang="en-US" altLang="ja-JP" dirty="0" smtClean="0"/>
              <a:t>JCTVC-P0044</a:t>
            </a:r>
            <a:endParaRPr kumimoji="1" lang="ja-JP" altLang="en-US" dirty="0"/>
          </a:p>
        </p:txBody>
      </p:sp>
      <p:sp>
        <p:nvSpPr>
          <p:cNvPr id="12" name="テキスト プレースホルダ 11"/>
          <p:cNvSpPr>
            <a:spLocks noGrp="1"/>
          </p:cNvSpPr>
          <p:nvPr>
            <p:ph type="body" sz="quarter" idx="10"/>
          </p:nvPr>
        </p:nvSpPr>
        <p:spPr>
          <a:xfrm>
            <a:off x="720000" y="4319999"/>
            <a:ext cx="7704000" cy="966375"/>
          </a:xfrm>
        </p:spPr>
        <p:txBody>
          <a:bodyPr/>
          <a:lstStyle/>
          <a:p>
            <a:pPr>
              <a:spcAft>
                <a:spcPct val="0"/>
              </a:spcAft>
            </a:pPr>
            <a:r>
              <a:rPr lang="en-US" altLang="ja-JP" dirty="0" smtClean="0">
                <a:latin typeface="Arial" charset="0"/>
              </a:rPr>
              <a:t>Broadcast &amp; Professional Research Labs</a:t>
            </a:r>
          </a:p>
          <a:p>
            <a:pPr>
              <a:spcAft>
                <a:spcPct val="0"/>
              </a:spcAft>
            </a:pPr>
            <a:r>
              <a:rPr lang="en-US" altLang="ja-JP" dirty="0" smtClean="0">
                <a:latin typeface="Arial" charset="0"/>
              </a:rPr>
              <a:t>Sony Europe Ltd.</a:t>
            </a:r>
          </a:p>
          <a:p>
            <a:pPr>
              <a:spcAft>
                <a:spcPct val="0"/>
              </a:spcAft>
            </a:pPr>
            <a:r>
              <a:rPr lang="en-US" altLang="ja-JP" dirty="0" smtClean="0">
                <a:latin typeface="Arial" charset="0"/>
              </a:rPr>
              <a:t>Karl Sharman</a:t>
            </a:r>
          </a:p>
        </p:txBody>
      </p:sp>
      <p:sp>
        <p:nvSpPr>
          <p:cNvPr id="13" name="テキスト プレースホルダ 12"/>
          <p:cNvSpPr>
            <a:spLocks noGrp="1"/>
          </p:cNvSpPr>
          <p:nvPr>
            <p:ph type="body" sz="quarter" idx="11"/>
          </p:nvPr>
        </p:nvSpPr>
        <p:spPr/>
        <p:txBody>
          <a:bodyPr/>
          <a:lstStyle/>
          <a:p>
            <a:r>
              <a:rPr lang="en-US" altLang="ja-JP" dirty="0" smtClean="0">
                <a:latin typeface="Arial" charset="0"/>
              </a:rPr>
              <a:t>Sony Corp.</a:t>
            </a:r>
          </a:p>
        </p:txBody>
      </p:sp>
    </p:spTree>
    <p:extLst>
      <p:ext uri="{BB962C8B-B14F-4D97-AF65-F5344CB8AC3E}">
        <p14:creationId xmlns:p14="http://schemas.microsoft.com/office/powerpoint/2010/main" val="65992571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Conclusion</a:t>
            </a:r>
            <a:endParaRPr lang="en-GB" dirty="0"/>
          </a:p>
        </p:txBody>
      </p:sp>
      <p:sp>
        <p:nvSpPr>
          <p:cNvPr id="3" name="Content Placeholder 2"/>
          <p:cNvSpPr>
            <a:spLocks noGrp="1"/>
          </p:cNvSpPr>
          <p:nvPr>
            <p:ph idx="1"/>
          </p:nvPr>
        </p:nvSpPr>
        <p:spPr/>
        <p:txBody>
          <a:bodyPr/>
          <a:lstStyle/>
          <a:p>
            <a:r>
              <a:rPr lang="en-GB" dirty="0" smtClean="0"/>
              <a:t>The requirements of professional have been described.</a:t>
            </a:r>
          </a:p>
          <a:p>
            <a:endParaRPr lang="en-GB" dirty="0" smtClean="0"/>
          </a:p>
          <a:p>
            <a:r>
              <a:rPr lang="en-GB" dirty="0" smtClean="0"/>
              <a:t>They have been shown to not impact consumer profiles.</a:t>
            </a:r>
          </a:p>
          <a:p>
            <a:endParaRPr lang="en-GB" dirty="0"/>
          </a:p>
          <a:p>
            <a:r>
              <a:rPr lang="en-GB" dirty="0" smtClean="0"/>
              <a:t>The modifications that we have proposed have been small changes to the text, keeping the professional design within the general design philosophy of HEVC. </a:t>
            </a:r>
            <a:endParaRPr lang="en-GB" dirty="0"/>
          </a:p>
        </p:txBody>
      </p:sp>
      <p:sp>
        <p:nvSpPr>
          <p:cNvPr id="4" name="Footer Placeholder 3"/>
          <p:cNvSpPr>
            <a:spLocks noGrp="1"/>
          </p:cNvSpPr>
          <p:nvPr>
            <p:ph type="ftr" sz="quarter" idx="3"/>
          </p:nvPr>
        </p:nvSpPr>
        <p:spPr/>
        <p:txBody>
          <a:bodyPr/>
          <a:lstStyle/>
          <a:p>
            <a:pPr>
              <a:defRPr/>
            </a:pPr>
            <a:r>
              <a:rPr lang="en-US" altLang="ja-JP" dirty="0" smtClean="0"/>
              <a:t>JCTVC-P0044</a:t>
            </a:r>
            <a:endParaRPr lang="en-US" altLang="ja-JP" dirty="0"/>
          </a:p>
        </p:txBody>
      </p:sp>
      <p:sp>
        <p:nvSpPr>
          <p:cNvPr id="5" name="Date Placeholder 4"/>
          <p:cNvSpPr>
            <a:spLocks noGrp="1"/>
          </p:cNvSpPr>
          <p:nvPr>
            <p:ph type="dt" sz="half" idx="2"/>
          </p:nvPr>
        </p:nvSpPr>
        <p:spPr/>
        <p:txBody>
          <a:bodyPr/>
          <a:lstStyle/>
          <a:p>
            <a:pPr>
              <a:defRPr/>
            </a:pPr>
            <a:fld id="{DEFDBDAD-53CD-41C4-AAF3-D833CC543004}" type="datetime1">
              <a:rPr lang="ja-JP" altLang="en-US" smtClean="0"/>
              <a:pPr>
                <a:defRPr/>
              </a:pPr>
              <a:t>2014/1/12</a:t>
            </a:fld>
            <a:endParaRPr lang="en-US" altLang="ja-JP" dirty="0"/>
          </a:p>
        </p:txBody>
      </p:sp>
      <p:sp>
        <p:nvSpPr>
          <p:cNvPr id="6" name="Slide Number Placeholder 5"/>
          <p:cNvSpPr>
            <a:spLocks noGrp="1"/>
          </p:cNvSpPr>
          <p:nvPr>
            <p:ph type="sldNum" sz="quarter" idx="4"/>
          </p:nvPr>
        </p:nvSpPr>
        <p:spPr/>
        <p:txBody>
          <a:bodyPr/>
          <a:lstStyle/>
          <a:p>
            <a:pPr>
              <a:defRPr/>
            </a:pPr>
            <a:fld id="{7C6F3527-79FB-4A94-B9C7-E3F8D3D01080}" type="slidenum">
              <a:rPr lang="en-US" altLang="ja-JP" smtClean="0"/>
              <a:pPr>
                <a:defRPr/>
              </a:pPr>
              <a:t>10</a:t>
            </a:fld>
            <a:endParaRPr lang="en-US" altLang="ja-JP" dirty="0"/>
          </a:p>
        </p:txBody>
      </p:sp>
    </p:spTree>
    <p:extLst>
      <p:ext uri="{BB962C8B-B14F-4D97-AF65-F5344CB8AC3E}">
        <p14:creationId xmlns:p14="http://schemas.microsoft.com/office/powerpoint/2010/main" val="9584848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962545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Background</a:t>
            </a:r>
            <a:endParaRPr lang="en-GB" dirty="0"/>
          </a:p>
        </p:txBody>
      </p:sp>
      <p:sp>
        <p:nvSpPr>
          <p:cNvPr id="3" name="Content Placeholder 2"/>
          <p:cNvSpPr>
            <a:spLocks noGrp="1"/>
          </p:cNvSpPr>
          <p:nvPr>
            <p:ph idx="1"/>
          </p:nvPr>
        </p:nvSpPr>
        <p:spPr/>
        <p:txBody>
          <a:bodyPr/>
          <a:lstStyle/>
          <a:p>
            <a:r>
              <a:rPr lang="en-GB" sz="1600" dirty="0" smtClean="0"/>
              <a:t>Professional (high end content creation) targets significantly higher bit rates and low compression ratios than consumer.</a:t>
            </a:r>
          </a:p>
          <a:p>
            <a:endParaRPr lang="en-GB" sz="1600" dirty="0" smtClean="0"/>
          </a:p>
          <a:p>
            <a:r>
              <a:rPr lang="en-GB" sz="1600" dirty="0" smtClean="0"/>
              <a:t>The top-level industry benchmarks systems are:</a:t>
            </a:r>
          </a:p>
          <a:p>
            <a:pPr lvl="1"/>
            <a:r>
              <a:rPr lang="en-GB" sz="1400" dirty="0" smtClean="0"/>
              <a:t>For 4:2:2 10-bit HD 60P compression, an 880 Mbps intra-only system.</a:t>
            </a:r>
          </a:p>
          <a:p>
            <a:pPr lvl="1"/>
            <a:r>
              <a:rPr lang="en-GB" sz="1400" dirty="0" smtClean="0"/>
              <a:t>Or for 4:4:4 10/12-bit HD 30P compression, an 880 Mbps </a:t>
            </a:r>
            <a:r>
              <a:rPr lang="en-GB" sz="1400" dirty="0"/>
              <a:t>intra-only </a:t>
            </a:r>
            <a:r>
              <a:rPr lang="en-GB" sz="1400" dirty="0" smtClean="0"/>
              <a:t>system.</a:t>
            </a:r>
          </a:p>
          <a:p>
            <a:endParaRPr lang="en-GB" sz="1600" dirty="0"/>
          </a:p>
          <a:p>
            <a:r>
              <a:rPr lang="en-GB" sz="1600" dirty="0" smtClean="0"/>
              <a:t>When designing at these bit rates, the processing is not in terms of bins or bits per cycle, but in terms of cycles per sample.</a:t>
            </a:r>
          </a:p>
          <a:p>
            <a:pPr lvl="1"/>
            <a:r>
              <a:rPr lang="en-GB" sz="1400" dirty="0" smtClean="0"/>
              <a:t>Low latency is a necessity, and the shortest period over which case the worst case is managed the simpler the design.</a:t>
            </a:r>
          </a:p>
          <a:p>
            <a:endParaRPr lang="en-GB" sz="1600" dirty="0"/>
          </a:p>
          <a:p>
            <a:r>
              <a:rPr lang="en-GB" sz="1600" dirty="0" smtClean="0"/>
              <a:t>In addition, professional cameras are already 4K 16-bit GBR HDR.</a:t>
            </a:r>
          </a:p>
          <a:p>
            <a:pPr lvl="1"/>
            <a:r>
              <a:rPr lang="en-GB" sz="1400" dirty="0" smtClean="0"/>
              <a:t>16-bit cameras have been available for several years.</a:t>
            </a:r>
          </a:p>
          <a:p>
            <a:pPr lvl="1"/>
            <a:r>
              <a:rPr lang="en-GB" sz="1400" dirty="0" smtClean="0"/>
              <a:t>A working standard is required to compress this at the professional operating points, and 2:1 compression should be the target.</a:t>
            </a:r>
          </a:p>
          <a:p>
            <a:endParaRPr lang="en-GB" sz="1600" dirty="0" smtClean="0"/>
          </a:p>
        </p:txBody>
      </p:sp>
      <p:sp>
        <p:nvSpPr>
          <p:cNvPr id="4" name="Footer Placeholder 3"/>
          <p:cNvSpPr>
            <a:spLocks noGrp="1"/>
          </p:cNvSpPr>
          <p:nvPr>
            <p:ph type="ftr" sz="quarter" idx="3"/>
          </p:nvPr>
        </p:nvSpPr>
        <p:spPr/>
        <p:txBody>
          <a:bodyPr/>
          <a:lstStyle/>
          <a:p>
            <a:pPr>
              <a:defRPr/>
            </a:pPr>
            <a:r>
              <a:rPr lang="en-US" altLang="ja-JP" dirty="0" smtClean="0"/>
              <a:t>JCTVC-P0044</a:t>
            </a:r>
            <a:endParaRPr lang="en-US" altLang="ja-JP" dirty="0"/>
          </a:p>
        </p:txBody>
      </p:sp>
      <p:sp>
        <p:nvSpPr>
          <p:cNvPr id="5" name="Date Placeholder 4"/>
          <p:cNvSpPr>
            <a:spLocks noGrp="1"/>
          </p:cNvSpPr>
          <p:nvPr>
            <p:ph type="dt" sz="half" idx="2"/>
          </p:nvPr>
        </p:nvSpPr>
        <p:spPr/>
        <p:txBody>
          <a:bodyPr/>
          <a:lstStyle/>
          <a:p>
            <a:pPr>
              <a:defRPr/>
            </a:pPr>
            <a:fld id="{DEFDBDAD-53CD-41C4-AAF3-D833CC543004}" type="datetime1">
              <a:rPr lang="ja-JP" altLang="en-US" smtClean="0"/>
              <a:pPr>
                <a:defRPr/>
              </a:pPr>
              <a:t>2014/1/12</a:t>
            </a:fld>
            <a:endParaRPr lang="en-US" altLang="ja-JP" dirty="0"/>
          </a:p>
        </p:txBody>
      </p:sp>
      <p:sp>
        <p:nvSpPr>
          <p:cNvPr id="6" name="Slide Number Placeholder 5"/>
          <p:cNvSpPr>
            <a:spLocks noGrp="1"/>
          </p:cNvSpPr>
          <p:nvPr>
            <p:ph type="sldNum" sz="quarter" idx="4"/>
          </p:nvPr>
        </p:nvSpPr>
        <p:spPr/>
        <p:txBody>
          <a:bodyPr/>
          <a:lstStyle/>
          <a:p>
            <a:pPr>
              <a:defRPr/>
            </a:pPr>
            <a:fld id="{7C6F3527-79FB-4A94-B9C7-E3F8D3D01080}" type="slidenum">
              <a:rPr lang="en-US" altLang="ja-JP" smtClean="0"/>
              <a:pPr>
                <a:defRPr/>
              </a:pPr>
              <a:t>2</a:t>
            </a:fld>
            <a:endParaRPr lang="en-US" altLang="ja-JP" dirty="0"/>
          </a:p>
        </p:txBody>
      </p:sp>
    </p:spTree>
    <p:extLst>
      <p:ext uri="{BB962C8B-B14F-4D97-AF65-F5344CB8AC3E}">
        <p14:creationId xmlns:p14="http://schemas.microsoft.com/office/powerpoint/2010/main" val="5077114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Changes in </a:t>
            </a:r>
            <a:r>
              <a:rPr lang="en-GB" dirty="0" err="1" smtClean="0"/>
              <a:t>RExt</a:t>
            </a:r>
            <a:r>
              <a:rPr lang="en-GB" dirty="0" smtClean="0"/>
              <a:t> to support Professional</a:t>
            </a:r>
            <a:endParaRPr lang="en-GB" dirty="0"/>
          </a:p>
        </p:txBody>
      </p:sp>
      <p:sp>
        <p:nvSpPr>
          <p:cNvPr id="3" name="Content Placeholder 2"/>
          <p:cNvSpPr>
            <a:spLocks noGrp="1"/>
          </p:cNvSpPr>
          <p:nvPr>
            <p:ph idx="1"/>
          </p:nvPr>
        </p:nvSpPr>
        <p:spPr/>
        <p:txBody>
          <a:bodyPr/>
          <a:lstStyle/>
          <a:p>
            <a:r>
              <a:rPr lang="en-GB" sz="1600" dirty="0" smtClean="0"/>
              <a:t>Professional should not impact the codec for consumer applications</a:t>
            </a:r>
          </a:p>
          <a:p>
            <a:pPr lvl="1"/>
            <a:r>
              <a:rPr lang="en-GB" sz="1400" dirty="0" smtClean="0"/>
              <a:t>There is, of course, always going to be “</a:t>
            </a:r>
            <a:r>
              <a:rPr lang="en-GB" sz="1400" dirty="0" err="1" smtClean="0"/>
              <a:t>prosumer</a:t>
            </a:r>
            <a:r>
              <a:rPr lang="en-GB" sz="1400" dirty="0" smtClean="0"/>
              <a:t>” applications that bridge the divide.</a:t>
            </a:r>
            <a:endParaRPr lang="en-GB" sz="1600" dirty="0"/>
          </a:p>
          <a:p>
            <a:pPr lvl="1"/>
            <a:endParaRPr lang="en-GB" sz="1600" dirty="0" smtClean="0"/>
          </a:p>
          <a:p>
            <a:r>
              <a:rPr lang="en-GB" sz="1600" dirty="0" smtClean="0"/>
              <a:t>For that reason, we have been targeting the 16-bit profile to be the home for the tools</a:t>
            </a:r>
          </a:p>
          <a:p>
            <a:pPr lvl="1"/>
            <a:r>
              <a:rPr lang="en-GB" sz="1400" dirty="0" smtClean="0"/>
              <a:t>In Korea and the following </a:t>
            </a:r>
            <a:r>
              <a:rPr lang="en-GB" sz="1400" dirty="0"/>
              <a:t>3</a:t>
            </a:r>
            <a:r>
              <a:rPr lang="en-GB" sz="1400" dirty="0" smtClean="0"/>
              <a:t> meetings we presented aspects on:</a:t>
            </a:r>
          </a:p>
          <a:p>
            <a:pPr lvl="2"/>
            <a:r>
              <a:rPr lang="en-GB" sz="1200" dirty="0" smtClean="0"/>
              <a:t>Internal bit depth/accuracies,</a:t>
            </a:r>
          </a:p>
          <a:p>
            <a:pPr lvl="2"/>
            <a:r>
              <a:rPr lang="en-GB" sz="1200" dirty="0" smtClean="0"/>
              <a:t>CABAC compression efficiency</a:t>
            </a:r>
          </a:p>
          <a:p>
            <a:pPr lvl="2"/>
            <a:r>
              <a:rPr lang="en-GB" sz="1200" dirty="0" smtClean="0"/>
              <a:t>CABAC throughput</a:t>
            </a:r>
          </a:p>
          <a:p>
            <a:pPr lvl="2"/>
            <a:r>
              <a:rPr lang="en-GB" sz="1200" dirty="0" smtClean="0"/>
              <a:t>Profiles / levels (and now also tiers)</a:t>
            </a:r>
          </a:p>
          <a:p>
            <a:pPr lvl="1"/>
            <a:endParaRPr lang="en-GB" sz="1400" dirty="0" smtClean="0"/>
          </a:p>
          <a:p>
            <a:pPr lvl="1"/>
            <a:r>
              <a:rPr lang="en-GB" sz="1400" dirty="0" smtClean="0"/>
              <a:t>To date, the committee have accepted the proposal on internal bit depth.</a:t>
            </a:r>
          </a:p>
          <a:p>
            <a:pPr lvl="2"/>
            <a:r>
              <a:rPr lang="en-GB" sz="1200" dirty="0" smtClean="0"/>
              <a:t>It may be interesting to note that the compression efficiency being offered in N0189 for lossless surpassed that observed in P0162 where the lossless </a:t>
            </a:r>
            <a:r>
              <a:rPr lang="en-GB" sz="1200" dirty="0" err="1" smtClean="0"/>
              <a:t>bitstream</a:t>
            </a:r>
            <a:r>
              <a:rPr lang="en-GB" sz="1200" dirty="0" smtClean="0"/>
              <a:t> was split into two 8-bit streams.</a:t>
            </a:r>
            <a:endParaRPr lang="en-GB" sz="1400" dirty="0"/>
          </a:p>
          <a:p>
            <a:pPr lvl="1"/>
            <a:endParaRPr lang="en-GB" sz="1400" dirty="0" smtClean="0"/>
          </a:p>
        </p:txBody>
      </p:sp>
      <p:sp>
        <p:nvSpPr>
          <p:cNvPr id="4" name="Footer Placeholder 3"/>
          <p:cNvSpPr>
            <a:spLocks noGrp="1"/>
          </p:cNvSpPr>
          <p:nvPr>
            <p:ph type="ftr" sz="quarter" idx="3"/>
          </p:nvPr>
        </p:nvSpPr>
        <p:spPr/>
        <p:txBody>
          <a:bodyPr/>
          <a:lstStyle/>
          <a:p>
            <a:pPr>
              <a:defRPr/>
            </a:pPr>
            <a:r>
              <a:rPr lang="en-US" altLang="ja-JP" dirty="0" smtClean="0"/>
              <a:t>JCTVC-P0044</a:t>
            </a:r>
            <a:endParaRPr lang="en-US" altLang="ja-JP" dirty="0"/>
          </a:p>
        </p:txBody>
      </p:sp>
      <p:sp>
        <p:nvSpPr>
          <p:cNvPr id="5" name="Date Placeholder 4"/>
          <p:cNvSpPr>
            <a:spLocks noGrp="1"/>
          </p:cNvSpPr>
          <p:nvPr>
            <p:ph type="dt" sz="half" idx="2"/>
          </p:nvPr>
        </p:nvSpPr>
        <p:spPr/>
        <p:txBody>
          <a:bodyPr/>
          <a:lstStyle/>
          <a:p>
            <a:pPr>
              <a:defRPr/>
            </a:pPr>
            <a:fld id="{DEFDBDAD-53CD-41C4-AAF3-D833CC543004}" type="datetime1">
              <a:rPr lang="ja-JP" altLang="en-US" smtClean="0"/>
              <a:pPr>
                <a:defRPr/>
              </a:pPr>
              <a:t>2014/1/12</a:t>
            </a:fld>
            <a:endParaRPr lang="en-US" altLang="ja-JP" dirty="0"/>
          </a:p>
        </p:txBody>
      </p:sp>
      <p:sp>
        <p:nvSpPr>
          <p:cNvPr id="6" name="Slide Number Placeholder 5"/>
          <p:cNvSpPr>
            <a:spLocks noGrp="1"/>
          </p:cNvSpPr>
          <p:nvPr>
            <p:ph type="sldNum" sz="quarter" idx="4"/>
          </p:nvPr>
        </p:nvSpPr>
        <p:spPr/>
        <p:txBody>
          <a:bodyPr/>
          <a:lstStyle/>
          <a:p>
            <a:pPr>
              <a:defRPr/>
            </a:pPr>
            <a:fld id="{7C6F3527-79FB-4A94-B9C7-E3F8D3D01080}" type="slidenum">
              <a:rPr lang="en-US" altLang="ja-JP" smtClean="0"/>
              <a:pPr>
                <a:defRPr/>
              </a:pPr>
              <a:t>3</a:t>
            </a:fld>
            <a:endParaRPr lang="en-US" altLang="ja-JP"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Tree>
    <p:extLst>
      <p:ext uri="{BB962C8B-B14F-4D97-AF65-F5344CB8AC3E}">
        <p14:creationId xmlns:p14="http://schemas.microsoft.com/office/powerpoint/2010/main" val="1453063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Internal bit depth</a:t>
            </a:r>
            <a:endParaRPr lang="en-GB" dirty="0"/>
          </a:p>
        </p:txBody>
      </p:sp>
      <p:sp>
        <p:nvSpPr>
          <p:cNvPr id="3" name="Content Placeholder 2"/>
          <p:cNvSpPr>
            <a:spLocks noGrp="1"/>
          </p:cNvSpPr>
          <p:nvPr>
            <p:ph idx="1"/>
          </p:nvPr>
        </p:nvSpPr>
        <p:spPr/>
        <p:txBody>
          <a:bodyPr/>
          <a:lstStyle/>
          <a:p>
            <a:endParaRPr lang="en-GB" sz="1800" dirty="0" smtClean="0"/>
          </a:p>
          <a:p>
            <a:r>
              <a:rPr lang="en-GB" sz="1800" dirty="0" smtClean="0"/>
              <a:t>The system that has been accepted into the standard</a:t>
            </a:r>
            <a:r>
              <a:rPr lang="en-GB" sz="1600" dirty="0" smtClean="0"/>
              <a:t> (which would only be applicable in the 16-bit profiles) is scalable.</a:t>
            </a:r>
          </a:p>
          <a:p>
            <a:endParaRPr lang="en-GB" sz="1600" dirty="0"/>
          </a:p>
          <a:p>
            <a:r>
              <a:rPr lang="en-GB" sz="1600" dirty="0" smtClean="0"/>
              <a:t>This means that professional can use the 16-bit profile to code 16, 12 or 10-bits, and the encoder would scale automatically.</a:t>
            </a:r>
          </a:p>
          <a:p>
            <a:pPr lvl="1"/>
            <a:r>
              <a:rPr lang="en-GB" sz="1400" dirty="0" smtClean="0"/>
              <a:t>This means that professional has no necessity to use or influence Main 10 444, Main 12 444, for example (although of course </a:t>
            </a:r>
            <a:r>
              <a:rPr lang="en-GB" sz="1400" dirty="0" err="1" smtClean="0"/>
              <a:t>prosumer</a:t>
            </a:r>
            <a:r>
              <a:rPr lang="en-GB" sz="1400" dirty="0" smtClean="0"/>
              <a:t> could)</a:t>
            </a:r>
          </a:p>
          <a:p>
            <a:pPr lvl="1"/>
            <a:r>
              <a:rPr lang="en-GB" sz="1400" dirty="0" smtClean="0"/>
              <a:t>Note that when Main 12 444 was discussed, it was indicated that it was only applicable to positive QPs, and therefore consumer operating points, since for negative QPs, the system’s internal accuracy caused all but 8x8 blocks and 4x4 blocks to be applicable:</a:t>
            </a:r>
          </a:p>
          <a:p>
            <a:pPr lvl="2"/>
            <a:r>
              <a:rPr lang="en-GB" sz="1200" dirty="0" err="1" smtClean="0"/>
              <a:t>Eg</a:t>
            </a:r>
            <a:r>
              <a:rPr lang="en-GB" sz="1200" dirty="0" smtClean="0"/>
              <a:t> for 8x8,</a:t>
            </a:r>
          </a:p>
          <a:p>
            <a:pPr lvl="3"/>
            <a:r>
              <a:rPr lang="en-GB" sz="1000" dirty="0" smtClean="0"/>
              <a:t>12(input bit depth)+3(bit depth increase by transform)+1(sign) = 16 = MAX_TR_DYNAMIC_RANGE</a:t>
            </a:r>
          </a:p>
          <a:p>
            <a:pPr lvl="3"/>
            <a:r>
              <a:rPr lang="en-GB" sz="1000" dirty="0" smtClean="0"/>
              <a:t>This leaves no sub-fractional precision</a:t>
            </a:r>
          </a:p>
          <a:p>
            <a:pPr lvl="3"/>
            <a:r>
              <a:rPr lang="en-GB" sz="1000" dirty="0" smtClean="0"/>
              <a:t>At the lowest QPs, where the </a:t>
            </a:r>
            <a:r>
              <a:rPr lang="en-GB" sz="1000" dirty="0" err="1" smtClean="0"/>
              <a:t>quantiser</a:t>
            </a:r>
            <a:r>
              <a:rPr lang="en-GB" sz="1000" dirty="0" smtClean="0"/>
              <a:t> expands the data by a small amount, 8x8 blocks also become redundant due to clipping in the entropy coder.</a:t>
            </a:r>
          </a:p>
          <a:p>
            <a:endParaRPr lang="en-GB" sz="1600" dirty="0"/>
          </a:p>
        </p:txBody>
      </p:sp>
      <p:sp>
        <p:nvSpPr>
          <p:cNvPr id="4" name="Footer Placeholder 3"/>
          <p:cNvSpPr>
            <a:spLocks noGrp="1"/>
          </p:cNvSpPr>
          <p:nvPr>
            <p:ph type="ftr" sz="quarter" idx="3"/>
          </p:nvPr>
        </p:nvSpPr>
        <p:spPr/>
        <p:txBody>
          <a:bodyPr/>
          <a:lstStyle/>
          <a:p>
            <a:pPr>
              <a:defRPr/>
            </a:pPr>
            <a:r>
              <a:rPr lang="en-US" altLang="ja-JP" dirty="0" smtClean="0"/>
              <a:t>JCTVC-P0044</a:t>
            </a:r>
            <a:endParaRPr lang="en-US" altLang="ja-JP" dirty="0"/>
          </a:p>
        </p:txBody>
      </p:sp>
      <p:sp>
        <p:nvSpPr>
          <p:cNvPr id="5" name="Date Placeholder 4"/>
          <p:cNvSpPr>
            <a:spLocks noGrp="1"/>
          </p:cNvSpPr>
          <p:nvPr>
            <p:ph type="dt" sz="half" idx="2"/>
          </p:nvPr>
        </p:nvSpPr>
        <p:spPr/>
        <p:txBody>
          <a:bodyPr/>
          <a:lstStyle/>
          <a:p>
            <a:pPr>
              <a:defRPr/>
            </a:pPr>
            <a:fld id="{DEFDBDAD-53CD-41C4-AAF3-D833CC543004}" type="datetime1">
              <a:rPr lang="ja-JP" altLang="en-US" smtClean="0"/>
              <a:pPr>
                <a:defRPr/>
              </a:pPr>
              <a:t>2014/1/12</a:t>
            </a:fld>
            <a:endParaRPr lang="en-US" altLang="ja-JP" dirty="0"/>
          </a:p>
        </p:txBody>
      </p:sp>
      <p:sp>
        <p:nvSpPr>
          <p:cNvPr id="6" name="Slide Number Placeholder 5"/>
          <p:cNvSpPr>
            <a:spLocks noGrp="1"/>
          </p:cNvSpPr>
          <p:nvPr>
            <p:ph type="sldNum" sz="quarter" idx="4"/>
          </p:nvPr>
        </p:nvSpPr>
        <p:spPr/>
        <p:txBody>
          <a:bodyPr/>
          <a:lstStyle/>
          <a:p>
            <a:pPr>
              <a:defRPr/>
            </a:pPr>
            <a:fld id="{7C6F3527-79FB-4A94-B9C7-E3F8D3D01080}" type="slidenum">
              <a:rPr lang="en-US" altLang="ja-JP" smtClean="0"/>
              <a:pPr>
                <a:defRPr/>
              </a:pPr>
              <a:t>4</a:t>
            </a:fld>
            <a:endParaRPr lang="en-US" altLang="ja-JP" dirty="0"/>
          </a:p>
        </p:txBody>
      </p:sp>
    </p:spTree>
    <p:extLst>
      <p:ext uri="{BB962C8B-B14F-4D97-AF65-F5344CB8AC3E}">
        <p14:creationId xmlns:p14="http://schemas.microsoft.com/office/powerpoint/2010/main" val="218518790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CABAC compression efficiency</a:t>
            </a:r>
            <a:endParaRPr lang="en-GB" dirty="0"/>
          </a:p>
        </p:txBody>
      </p:sp>
      <p:sp>
        <p:nvSpPr>
          <p:cNvPr id="3" name="Content Placeholder 2"/>
          <p:cNvSpPr>
            <a:spLocks noGrp="1"/>
          </p:cNvSpPr>
          <p:nvPr>
            <p:ph idx="1"/>
          </p:nvPr>
        </p:nvSpPr>
        <p:spPr/>
        <p:txBody>
          <a:bodyPr/>
          <a:lstStyle/>
          <a:p>
            <a:endParaRPr lang="en-GB" dirty="0" smtClean="0"/>
          </a:p>
          <a:p>
            <a:r>
              <a:rPr lang="en-GB" dirty="0" smtClean="0"/>
              <a:t>The importance of compression efficiency is obvious.</a:t>
            </a:r>
          </a:p>
          <a:p>
            <a:endParaRPr lang="en-GB" dirty="0"/>
          </a:p>
          <a:p>
            <a:r>
              <a:rPr lang="en-GB" dirty="0" smtClean="0"/>
              <a:t>Shortcomings in the performance at lower QPs was identified in Korea and subsequent meetings.</a:t>
            </a:r>
          </a:p>
          <a:p>
            <a:endParaRPr lang="en-GB" dirty="0" smtClean="0"/>
          </a:p>
          <a:p>
            <a:pPr lvl="1"/>
            <a:r>
              <a:rPr lang="en-GB" dirty="0" smtClean="0"/>
              <a:t>Proposals (from others) have now been accepted that improve the performance at the professional operating points and also for consumer lossless.</a:t>
            </a:r>
            <a:endParaRPr lang="en-GB" dirty="0"/>
          </a:p>
        </p:txBody>
      </p:sp>
      <p:sp>
        <p:nvSpPr>
          <p:cNvPr id="4" name="Footer Placeholder 3"/>
          <p:cNvSpPr>
            <a:spLocks noGrp="1"/>
          </p:cNvSpPr>
          <p:nvPr>
            <p:ph type="ftr" sz="quarter" idx="3"/>
          </p:nvPr>
        </p:nvSpPr>
        <p:spPr/>
        <p:txBody>
          <a:bodyPr/>
          <a:lstStyle/>
          <a:p>
            <a:pPr>
              <a:defRPr/>
            </a:pPr>
            <a:r>
              <a:rPr lang="en-US" altLang="ja-JP" dirty="0" smtClean="0"/>
              <a:t>JCTVC-P0044</a:t>
            </a:r>
            <a:endParaRPr lang="en-US" altLang="ja-JP" dirty="0"/>
          </a:p>
        </p:txBody>
      </p:sp>
      <p:sp>
        <p:nvSpPr>
          <p:cNvPr id="5" name="Date Placeholder 4"/>
          <p:cNvSpPr>
            <a:spLocks noGrp="1"/>
          </p:cNvSpPr>
          <p:nvPr>
            <p:ph type="dt" sz="half" idx="2"/>
          </p:nvPr>
        </p:nvSpPr>
        <p:spPr/>
        <p:txBody>
          <a:bodyPr/>
          <a:lstStyle/>
          <a:p>
            <a:pPr>
              <a:defRPr/>
            </a:pPr>
            <a:fld id="{DEFDBDAD-53CD-41C4-AAF3-D833CC543004}" type="datetime1">
              <a:rPr lang="ja-JP" altLang="en-US" smtClean="0"/>
              <a:pPr>
                <a:defRPr/>
              </a:pPr>
              <a:t>2014/1/12</a:t>
            </a:fld>
            <a:endParaRPr lang="en-US" altLang="ja-JP" dirty="0"/>
          </a:p>
        </p:txBody>
      </p:sp>
      <p:sp>
        <p:nvSpPr>
          <p:cNvPr id="6" name="Slide Number Placeholder 5"/>
          <p:cNvSpPr>
            <a:spLocks noGrp="1"/>
          </p:cNvSpPr>
          <p:nvPr>
            <p:ph type="sldNum" sz="quarter" idx="4"/>
          </p:nvPr>
        </p:nvSpPr>
        <p:spPr/>
        <p:txBody>
          <a:bodyPr/>
          <a:lstStyle/>
          <a:p>
            <a:pPr>
              <a:defRPr/>
            </a:pPr>
            <a:fld id="{7C6F3527-79FB-4A94-B9C7-E3F8D3D01080}" type="slidenum">
              <a:rPr lang="en-US" altLang="ja-JP" smtClean="0"/>
              <a:pPr>
                <a:defRPr/>
              </a:pPr>
              <a:t>5</a:t>
            </a:fld>
            <a:endParaRPr lang="en-US" altLang="ja-JP" dirty="0"/>
          </a:p>
        </p:txBody>
      </p:sp>
    </p:spTree>
    <p:extLst>
      <p:ext uri="{BB962C8B-B14F-4D97-AF65-F5344CB8AC3E}">
        <p14:creationId xmlns:p14="http://schemas.microsoft.com/office/powerpoint/2010/main" val="81745100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CABAC throughput</a:t>
            </a:r>
            <a:endParaRPr lang="en-GB" dirty="0"/>
          </a:p>
        </p:txBody>
      </p:sp>
      <p:sp>
        <p:nvSpPr>
          <p:cNvPr id="3" name="Content Placeholder 2"/>
          <p:cNvSpPr>
            <a:spLocks noGrp="1"/>
          </p:cNvSpPr>
          <p:nvPr>
            <p:ph idx="1"/>
          </p:nvPr>
        </p:nvSpPr>
        <p:spPr/>
        <p:txBody>
          <a:bodyPr/>
          <a:lstStyle/>
          <a:p>
            <a:r>
              <a:rPr lang="en-GB" sz="1600" dirty="0" smtClean="0"/>
              <a:t>As stated before, when </a:t>
            </a:r>
            <a:r>
              <a:rPr lang="en-GB" sz="1600" dirty="0"/>
              <a:t>designing at </a:t>
            </a:r>
            <a:r>
              <a:rPr lang="en-GB" sz="1600" dirty="0" smtClean="0"/>
              <a:t>the high bit </a:t>
            </a:r>
            <a:r>
              <a:rPr lang="en-GB" sz="1600" dirty="0"/>
              <a:t>rates, the processing is not in terms of bins or bits per cycle, but in terms of samples per cycle.</a:t>
            </a:r>
          </a:p>
          <a:p>
            <a:pPr lvl="1"/>
            <a:r>
              <a:rPr lang="en-GB" sz="1400" dirty="0"/>
              <a:t>Low latency is a necessity, and the shortest period over which case the worst case is managed the better</a:t>
            </a:r>
            <a:r>
              <a:rPr lang="en-GB" sz="1400" dirty="0" smtClean="0"/>
              <a:t>.</a:t>
            </a:r>
          </a:p>
          <a:p>
            <a:endParaRPr lang="en-GB" sz="1600" dirty="0"/>
          </a:p>
          <a:p>
            <a:r>
              <a:rPr lang="en-GB" sz="1600" dirty="0" smtClean="0"/>
              <a:t>Consider the current worst case for 16-bit over a CTB.</a:t>
            </a:r>
          </a:p>
          <a:p>
            <a:pPr lvl="1"/>
            <a:r>
              <a:rPr lang="en-GB" sz="1400" dirty="0" smtClean="0"/>
              <a:t>1.5 CABAC bins per sample</a:t>
            </a:r>
          </a:p>
          <a:p>
            <a:pPr lvl="1"/>
            <a:r>
              <a:rPr lang="en-GB" sz="1400" dirty="0" smtClean="0"/>
              <a:t>5/3*baseband=5/3*16=26 EP bins per sample.</a:t>
            </a:r>
          </a:p>
          <a:p>
            <a:endParaRPr lang="en-GB" sz="1600" dirty="0" smtClean="0"/>
          </a:p>
          <a:p>
            <a:r>
              <a:rPr lang="en-GB" sz="1600" dirty="0" smtClean="0"/>
              <a:t>A value of 2 CABAC bins or 4 EP bins per 200MHz clock cycle (assume ~pixel rate) has been used in previous discussions.</a:t>
            </a:r>
          </a:p>
          <a:p>
            <a:endParaRPr lang="en-GB" sz="1600" dirty="0" smtClean="0"/>
          </a:p>
          <a:p>
            <a:r>
              <a:rPr lang="en-GB" sz="1600" dirty="0" smtClean="0"/>
              <a:t>Therefore, the worst case (considering coefficient data only) is:</a:t>
            </a:r>
          </a:p>
          <a:p>
            <a:pPr lvl="1"/>
            <a:r>
              <a:rPr lang="en-GB" sz="1400" dirty="0" smtClean="0"/>
              <a:t>1 cycle for CABAC bins.</a:t>
            </a:r>
          </a:p>
          <a:p>
            <a:pPr lvl="1"/>
            <a:r>
              <a:rPr lang="en-GB" sz="1400" dirty="0" smtClean="0"/>
              <a:t>7 cycles for EP bins.</a:t>
            </a:r>
          </a:p>
          <a:p>
            <a:pPr lvl="1"/>
            <a:r>
              <a:rPr lang="en-GB" sz="1400" dirty="0" smtClean="0"/>
              <a:t>=&gt; 8 cycles per sample, or 24 cycles per 444 pixel.</a:t>
            </a:r>
          </a:p>
          <a:p>
            <a:pPr lvl="2"/>
            <a:r>
              <a:rPr lang="en-GB" sz="1200" dirty="0" smtClean="0"/>
              <a:t>=&gt; 24 parallel decoders are required for HD.</a:t>
            </a:r>
          </a:p>
          <a:p>
            <a:pPr lvl="2"/>
            <a:r>
              <a:rPr lang="en-GB" sz="1200" dirty="0" smtClean="0"/>
              <a:t>=&gt; 96 parallel decoders are required for 4K.</a:t>
            </a:r>
            <a:endParaRPr lang="en-GB" sz="1200" dirty="0"/>
          </a:p>
          <a:p>
            <a:endParaRPr lang="en-GB" dirty="0"/>
          </a:p>
        </p:txBody>
      </p:sp>
      <p:sp>
        <p:nvSpPr>
          <p:cNvPr id="4" name="Footer Placeholder 3"/>
          <p:cNvSpPr>
            <a:spLocks noGrp="1"/>
          </p:cNvSpPr>
          <p:nvPr>
            <p:ph type="ftr" sz="quarter" idx="3"/>
          </p:nvPr>
        </p:nvSpPr>
        <p:spPr/>
        <p:txBody>
          <a:bodyPr/>
          <a:lstStyle/>
          <a:p>
            <a:pPr>
              <a:defRPr/>
            </a:pPr>
            <a:r>
              <a:rPr lang="en-US" altLang="ja-JP" dirty="0" smtClean="0"/>
              <a:t>JCTVC-P0044</a:t>
            </a:r>
            <a:endParaRPr lang="en-US" altLang="ja-JP" dirty="0"/>
          </a:p>
        </p:txBody>
      </p:sp>
      <p:sp>
        <p:nvSpPr>
          <p:cNvPr id="5" name="Date Placeholder 4"/>
          <p:cNvSpPr>
            <a:spLocks noGrp="1"/>
          </p:cNvSpPr>
          <p:nvPr>
            <p:ph type="dt" sz="half" idx="2"/>
          </p:nvPr>
        </p:nvSpPr>
        <p:spPr/>
        <p:txBody>
          <a:bodyPr/>
          <a:lstStyle/>
          <a:p>
            <a:pPr>
              <a:defRPr/>
            </a:pPr>
            <a:fld id="{DEFDBDAD-53CD-41C4-AAF3-D833CC543004}" type="datetime1">
              <a:rPr lang="ja-JP" altLang="en-US" smtClean="0"/>
              <a:pPr>
                <a:defRPr/>
              </a:pPr>
              <a:t>2014/1/12</a:t>
            </a:fld>
            <a:endParaRPr lang="en-US" altLang="ja-JP" dirty="0"/>
          </a:p>
        </p:txBody>
      </p:sp>
      <p:sp>
        <p:nvSpPr>
          <p:cNvPr id="6" name="Slide Number Placeholder 5"/>
          <p:cNvSpPr>
            <a:spLocks noGrp="1"/>
          </p:cNvSpPr>
          <p:nvPr>
            <p:ph type="sldNum" sz="quarter" idx="4"/>
          </p:nvPr>
        </p:nvSpPr>
        <p:spPr/>
        <p:txBody>
          <a:bodyPr/>
          <a:lstStyle/>
          <a:p>
            <a:pPr>
              <a:defRPr/>
            </a:pPr>
            <a:fld id="{7C6F3527-79FB-4A94-B9C7-E3F8D3D01080}" type="slidenum">
              <a:rPr lang="en-US" altLang="ja-JP" smtClean="0"/>
              <a:pPr>
                <a:defRPr/>
              </a:pPr>
              <a:t>6</a:t>
            </a:fld>
            <a:endParaRPr lang="en-US" altLang="ja-JP" dirty="0"/>
          </a:p>
        </p:txBody>
      </p:sp>
    </p:spTree>
    <p:extLst>
      <p:ext uri="{BB962C8B-B14F-4D97-AF65-F5344CB8AC3E}">
        <p14:creationId xmlns:p14="http://schemas.microsoft.com/office/powerpoint/2010/main" val="16817905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CABAC throughput (</a:t>
            </a:r>
            <a:r>
              <a:rPr lang="en-GB" dirty="0" err="1" smtClean="0"/>
              <a:t>cont</a:t>
            </a:r>
            <a:r>
              <a:rPr lang="en-GB" dirty="0" smtClean="0"/>
              <a:t>)</a:t>
            </a:r>
            <a:endParaRPr lang="en-GB" dirty="0"/>
          </a:p>
        </p:txBody>
      </p:sp>
      <p:sp>
        <p:nvSpPr>
          <p:cNvPr id="3" name="Content Placeholder 2"/>
          <p:cNvSpPr>
            <a:spLocks noGrp="1"/>
          </p:cNvSpPr>
          <p:nvPr>
            <p:ph idx="1"/>
          </p:nvPr>
        </p:nvSpPr>
        <p:spPr/>
        <p:txBody>
          <a:bodyPr/>
          <a:lstStyle/>
          <a:p>
            <a:r>
              <a:rPr lang="en-GB" sz="1600" dirty="0" smtClean="0"/>
              <a:t> </a:t>
            </a:r>
            <a:br>
              <a:rPr lang="en-GB" sz="1600" dirty="0" smtClean="0"/>
            </a:br>
            <a:endParaRPr lang="en-GB" sz="1600" dirty="0" smtClean="0"/>
          </a:p>
          <a:p>
            <a:pPr lvl="1"/>
            <a:r>
              <a:rPr lang="en-GB" sz="1400" dirty="0" smtClean="0"/>
              <a:t> </a:t>
            </a:r>
            <a:br>
              <a:rPr lang="en-GB" sz="1400" dirty="0" smtClean="0"/>
            </a:br>
            <a:endParaRPr lang="en-GB" sz="1400" dirty="0" smtClean="0"/>
          </a:p>
          <a:p>
            <a:endParaRPr lang="en-GB" sz="1600" dirty="0"/>
          </a:p>
          <a:p>
            <a:r>
              <a:rPr lang="en-GB" sz="1600" dirty="0" smtClean="0"/>
              <a:t>Consider the current worst case for 16-bit over one sample.</a:t>
            </a:r>
          </a:p>
          <a:p>
            <a:pPr lvl="1"/>
            <a:r>
              <a:rPr lang="en-GB" sz="1400" dirty="0" smtClean="0"/>
              <a:t>1.5 CABAC bins per sample (this can be averaged over the sub-group)</a:t>
            </a:r>
          </a:p>
          <a:p>
            <a:pPr lvl="1"/>
            <a:r>
              <a:rPr lang="en-GB" sz="1400" dirty="0" smtClean="0"/>
              <a:t>46 EP bins per sample.</a:t>
            </a:r>
          </a:p>
          <a:p>
            <a:endParaRPr lang="en-GB" sz="1600" dirty="0" smtClean="0"/>
          </a:p>
          <a:p>
            <a:r>
              <a:rPr lang="en-GB" sz="1600" dirty="0" smtClean="0"/>
              <a:t>A value of 2 CABAC bins or 4 EP bins per 200MHz clock cycle (assume ~pixel rate) has been used in previous illustrations.</a:t>
            </a:r>
          </a:p>
          <a:p>
            <a:endParaRPr lang="en-GB" sz="1600" dirty="0" smtClean="0"/>
          </a:p>
          <a:p>
            <a:r>
              <a:rPr lang="en-GB" sz="1600" dirty="0" smtClean="0"/>
              <a:t>Therefore, the worst case (considering coefficient data only) is:</a:t>
            </a:r>
          </a:p>
          <a:p>
            <a:pPr lvl="1"/>
            <a:r>
              <a:rPr lang="en-GB" sz="1400" dirty="0" smtClean="0"/>
              <a:t>1 cycle for CABAC bins.</a:t>
            </a:r>
          </a:p>
          <a:p>
            <a:pPr lvl="1"/>
            <a:r>
              <a:rPr lang="en-GB" sz="1400" dirty="0" smtClean="0"/>
              <a:t>12 cycles for EP bins.</a:t>
            </a:r>
          </a:p>
          <a:p>
            <a:pPr lvl="1"/>
            <a:r>
              <a:rPr lang="en-GB" sz="1400" dirty="0" smtClean="0"/>
              <a:t>=&gt; 13 cycles per sample, or 39 cycles per pixel.</a:t>
            </a:r>
          </a:p>
          <a:p>
            <a:pPr lvl="2"/>
            <a:r>
              <a:rPr lang="en-GB" sz="1200" dirty="0" smtClean="0"/>
              <a:t>=&gt; 39 parallel decoders are required for HD.</a:t>
            </a:r>
          </a:p>
          <a:p>
            <a:pPr lvl="2"/>
            <a:r>
              <a:rPr lang="en-GB" sz="1200" dirty="0" smtClean="0"/>
              <a:t>=&gt; 156 parallel decoders are required for 4K.</a:t>
            </a:r>
            <a:endParaRPr lang="en-GB" sz="1200" dirty="0"/>
          </a:p>
          <a:p>
            <a:endParaRPr lang="en-GB" dirty="0"/>
          </a:p>
        </p:txBody>
      </p:sp>
      <p:sp>
        <p:nvSpPr>
          <p:cNvPr id="4" name="Footer Placeholder 3"/>
          <p:cNvSpPr>
            <a:spLocks noGrp="1"/>
          </p:cNvSpPr>
          <p:nvPr>
            <p:ph type="ftr" sz="quarter" idx="3"/>
          </p:nvPr>
        </p:nvSpPr>
        <p:spPr/>
        <p:txBody>
          <a:bodyPr/>
          <a:lstStyle/>
          <a:p>
            <a:pPr>
              <a:defRPr/>
            </a:pPr>
            <a:r>
              <a:rPr lang="en-US" altLang="ja-JP" dirty="0" smtClean="0"/>
              <a:t>JCTVC-P0044</a:t>
            </a:r>
            <a:endParaRPr lang="en-US" altLang="ja-JP" dirty="0"/>
          </a:p>
        </p:txBody>
      </p:sp>
      <p:sp>
        <p:nvSpPr>
          <p:cNvPr id="5" name="Date Placeholder 4"/>
          <p:cNvSpPr>
            <a:spLocks noGrp="1"/>
          </p:cNvSpPr>
          <p:nvPr>
            <p:ph type="dt" sz="half" idx="2"/>
          </p:nvPr>
        </p:nvSpPr>
        <p:spPr/>
        <p:txBody>
          <a:bodyPr/>
          <a:lstStyle/>
          <a:p>
            <a:pPr>
              <a:defRPr/>
            </a:pPr>
            <a:fld id="{DEFDBDAD-53CD-41C4-AAF3-D833CC543004}" type="datetime1">
              <a:rPr lang="ja-JP" altLang="en-US" smtClean="0"/>
              <a:pPr>
                <a:defRPr/>
              </a:pPr>
              <a:t>2014/1/12</a:t>
            </a:fld>
            <a:endParaRPr lang="en-US" altLang="ja-JP" dirty="0"/>
          </a:p>
        </p:txBody>
      </p:sp>
      <p:sp>
        <p:nvSpPr>
          <p:cNvPr id="6" name="Slide Number Placeholder 5"/>
          <p:cNvSpPr>
            <a:spLocks noGrp="1"/>
          </p:cNvSpPr>
          <p:nvPr>
            <p:ph type="sldNum" sz="quarter" idx="4"/>
          </p:nvPr>
        </p:nvSpPr>
        <p:spPr/>
        <p:txBody>
          <a:bodyPr/>
          <a:lstStyle/>
          <a:p>
            <a:pPr>
              <a:defRPr/>
            </a:pPr>
            <a:fld id="{7C6F3527-79FB-4A94-B9C7-E3F8D3D01080}" type="slidenum">
              <a:rPr lang="en-US" altLang="ja-JP" smtClean="0"/>
              <a:pPr>
                <a:defRPr/>
              </a:pPr>
              <a:t>7</a:t>
            </a:fld>
            <a:endParaRPr lang="en-US" altLang="ja-JP" dirty="0"/>
          </a:p>
        </p:txBody>
      </p:sp>
    </p:spTree>
    <p:extLst>
      <p:ext uri="{BB962C8B-B14F-4D97-AF65-F5344CB8AC3E}">
        <p14:creationId xmlns:p14="http://schemas.microsoft.com/office/powerpoint/2010/main" val="26404281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CABAC throughput (cont.)</a:t>
            </a:r>
            <a:endParaRPr lang="en-GB" dirty="0"/>
          </a:p>
        </p:txBody>
      </p:sp>
      <p:sp>
        <p:nvSpPr>
          <p:cNvPr id="3" name="Content Placeholder 2"/>
          <p:cNvSpPr>
            <a:spLocks noGrp="1"/>
          </p:cNvSpPr>
          <p:nvPr>
            <p:ph idx="1"/>
          </p:nvPr>
        </p:nvSpPr>
        <p:spPr/>
        <p:txBody>
          <a:bodyPr/>
          <a:lstStyle/>
          <a:p>
            <a:r>
              <a:rPr lang="en-GB" dirty="0" smtClean="0"/>
              <a:t>Alignment is a professional operating point </a:t>
            </a:r>
            <a:r>
              <a:rPr lang="en-GB" i="1" dirty="0" smtClean="0"/>
              <a:t>enabler</a:t>
            </a:r>
            <a:r>
              <a:rPr lang="en-GB" dirty="0" smtClean="0"/>
              <a:t>.</a:t>
            </a:r>
          </a:p>
          <a:p>
            <a:pPr lvl="1"/>
            <a:r>
              <a:rPr lang="en-GB" dirty="0" smtClean="0"/>
              <a:t>RAW bins can be decoded without effort.</a:t>
            </a:r>
          </a:p>
          <a:p>
            <a:pPr lvl="1"/>
            <a:r>
              <a:rPr lang="en-GB" dirty="0" smtClean="0"/>
              <a:t>The problem moves to become a manageable bandwidth issue between CPB and entropy decoder.</a:t>
            </a:r>
          </a:p>
          <a:p>
            <a:pPr lvl="1"/>
            <a:r>
              <a:rPr lang="en-GB" dirty="0" smtClean="0"/>
              <a:t>It is possible to decode the worst case 46 RAW bins for a coefficient in 1 cycle.</a:t>
            </a:r>
          </a:p>
          <a:p>
            <a:pPr lvl="2"/>
            <a:r>
              <a:rPr lang="en-GB" dirty="0" smtClean="0"/>
              <a:t>In fact, it is even possible to decode the worst case 92 RAW bins for two coefficients in 1 cycle.</a:t>
            </a:r>
          </a:p>
          <a:p>
            <a:pPr lvl="1"/>
            <a:r>
              <a:rPr lang="en-GB" dirty="0" smtClean="0"/>
              <a:t>The worst case is therefore reduced.</a:t>
            </a:r>
          </a:p>
          <a:p>
            <a:pPr lvl="2"/>
            <a:r>
              <a:rPr lang="en-GB" dirty="0" smtClean="0"/>
              <a:t>1 cycle for CABAC bins per sample</a:t>
            </a:r>
          </a:p>
          <a:p>
            <a:pPr lvl="2"/>
            <a:r>
              <a:rPr lang="en-GB" dirty="0" smtClean="0"/>
              <a:t>0.5 cycles for RAW bins per sample</a:t>
            </a:r>
          </a:p>
          <a:p>
            <a:pPr lvl="2"/>
            <a:r>
              <a:rPr lang="en-GB" dirty="0" smtClean="0"/>
              <a:t>i.e. 1.5 cycles per sample, or 4.5 cycles per pixel.</a:t>
            </a:r>
          </a:p>
          <a:p>
            <a:pPr lvl="3"/>
            <a:r>
              <a:rPr lang="en-GB" dirty="0" smtClean="0"/>
              <a:t>=&gt; 5 parallel decoders for HD</a:t>
            </a:r>
          </a:p>
          <a:p>
            <a:pPr lvl="3"/>
            <a:r>
              <a:rPr lang="en-GB" dirty="0" smtClean="0"/>
              <a:t>=&gt; 20 parallel decoders for 4K.</a:t>
            </a:r>
            <a:endParaRPr lang="en-GB" dirty="0"/>
          </a:p>
        </p:txBody>
      </p:sp>
      <p:sp>
        <p:nvSpPr>
          <p:cNvPr id="4" name="Footer Placeholder 3"/>
          <p:cNvSpPr>
            <a:spLocks noGrp="1"/>
          </p:cNvSpPr>
          <p:nvPr>
            <p:ph type="ftr" sz="quarter" idx="3"/>
          </p:nvPr>
        </p:nvSpPr>
        <p:spPr/>
        <p:txBody>
          <a:bodyPr/>
          <a:lstStyle/>
          <a:p>
            <a:pPr>
              <a:defRPr/>
            </a:pPr>
            <a:r>
              <a:rPr lang="en-US" altLang="ja-JP" dirty="0" smtClean="0"/>
              <a:t>JCTVC-P0044</a:t>
            </a:r>
            <a:endParaRPr lang="en-US" altLang="ja-JP" dirty="0"/>
          </a:p>
        </p:txBody>
      </p:sp>
      <p:sp>
        <p:nvSpPr>
          <p:cNvPr id="5" name="Date Placeholder 4"/>
          <p:cNvSpPr>
            <a:spLocks noGrp="1"/>
          </p:cNvSpPr>
          <p:nvPr>
            <p:ph type="dt" sz="half" idx="2"/>
          </p:nvPr>
        </p:nvSpPr>
        <p:spPr/>
        <p:txBody>
          <a:bodyPr/>
          <a:lstStyle/>
          <a:p>
            <a:pPr>
              <a:defRPr/>
            </a:pPr>
            <a:fld id="{DEFDBDAD-53CD-41C4-AAF3-D833CC543004}" type="datetime1">
              <a:rPr lang="ja-JP" altLang="en-US" smtClean="0"/>
              <a:pPr>
                <a:defRPr/>
              </a:pPr>
              <a:t>2014/1/12</a:t>
            </a:fld>
            <a:endParaRPr lang="en-US" altLang="ja-JP" dirty="0"/>
          </a:p>
        </p:txBody>
      </p:sp>
      <p:sp>
        <p:nvSpPr>
          <p:cNvPr id="6" name="Slide Number Placeholder 5"/>
          <p:cNvSpPr>
            <a:spLocks noGrp="1"/>
          </p:cNvSpPr>
          <p:nvPr>
            <p:ph type="sldNum" sz="quarter" idx="4"/>
          </p:nvPr>
        </p:nvSpPr>
        <p:spPr/>
        <p:txBody>
          <a:bodyPr/>
          <a:lstStyle/>
          <a:p>
            <a:pPr>
              <a:defRPr/>
            </a:pPr>
            <a:fld id="{7C6F3527-79FB-4A94-B9C7-E3F8D3D01080}" type="slidenum">
              <a:rPr lang="en-US" altLang="ja-JP" smtClean="0"/>
              <a:pPr>
                <a:defRPr/>
              </a:pPr>
              <a:t>8</a:t>
            </a:fld>
            <a:endParaRPr lang="en-US" altLang="ja-JP" dirty="0"/>
          </a:p>
        </p:txBody>
      </p:sp>
    </p:spTree>
    <p:extLst>
      <p:ext uri="{BB962C8B-B14F-4D97-AF65-F5344CB8AC3E}">
        <p14:creationId xmlns:p14="http://schemas.microsoft.com/office/powerpoint/2010/main" val="21001971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Profiles</a:t>
            </a:r>
            <a:endParaRPr lang="en-GB" dirty="0"/>
          </a:p>
        </p:txBody>
      </p:sp>
      <p:sp>
        <p:nvSpPr>
          <p:cNvPr id="3" name="Content Placeholder 2"/>
          <p:cNvSpPr>
            <a:spLocks noGrp="1"/>
          </p:cNvSpPr>
          <p:nvPr>
            <p:ph idx="1"/>
          </p:nvPr>
        </p:nvSpPr>
        <p:spPr/>
        <p:txBody>
          <a:bodyPr/>
          <a:lstStyle/>
          <a:p>
            <a:r>
              <a:rPr lang="en-GB" dirty="0" smtClean="0"/>
              <a:t>As indicated before, we do not want to influence consumer profiles.</a:t>
            </a:r>
          </a:p>
          <a:p>
            <a:endParaRPr lang="en-GB" dirty="0" smtClean="0"/>
          </a:p>
          <a:p>
            <a:r>
              <a:rPr lang="en-GB" dirty="0" smtClean="0"/>
              <a:t>Professional may not need to use screen content tools, but we believe we could support these tools without any big issues.</a:t>
            </a:r>
          </a:p>
          <a:p>
            <a:endParaRPr lang="en-GB" dirty="0"/>
          </a:p>
          <a:p>
            <a:r>
              <a:rPr lang="en-GB" dirty="0" smtClean="0"/>
              <a:t>The current text reduces </a:t>
            </a:r>
            <a:r>
              <a:rPr lang="en-GB" dirty="0" err="1" smtClean="0"/>
              <a:t>MinCR</a:t>
            </a:r>
            <a:r>
              <a:rPr lang="en-GB" dirty="0" smtClean="0"/>
              <a:t> to professional operating levels (and below!)</a:t>
            </a:r>
          </a:p>
          <a:p>
            <a:pPr lvl="1"/>
            <a:r>
              <a:rPr lang="en-GB" dirty="0" smtClean="0"/>
              <a:t>However, the definitions of </a:t>
            </a:r>
            <a:r>
              <a:rPr lang="en-GB" dirty="0" err="1" smtClean="0"/>
              <a:t>MinCR</a:t>
            </a:r>
            <a:r>
              <a:rPr lang="en-GB" dirty="0" smtClean="0"/>
              <a:t> are academic given the other parameters defined in Annex A.</a:t>
            </a:r>
          </a:p>
          <a:p>
            <a:pPr lvl="1"/>
            <a:r>
              <a:rPr lang="en-GB" dirty="0" smtClean="0"/>
              <a:t>For that reason, a super tier is also being requested.</a:t>
            </a:r>
          </a:p>
          <a:p>
            <a:pPr lvl="1"/>
            <a:r>
              <a:rPr lang="en-GB" dirty="0" smtClean="0"/>
              <a:t>It is hoped that the committee would mandate our proposed alignment scheme based upon the super-tier being used.</a:t>
            </a:r>
          </a:p>
          <a:p>
            <a:pPr lvl="2"/>
            <a:r>
              <a:rPr lang="en-GB" dirty="0" smtClean="0"/>
              <a:t>Again, this would then mean the tool would not affect the lower-bit rate main and high-tier consumer designs.</a:t>
            </a:r>
          </a:p>
          <a:p>
            <a:endParaRPr lang="en-GB" dirty="0"/>
          </a:p>
        </p:txBody>
      </p:sp>
      <p:sp>
        <p:nvSpPr>
          <p:cNvPr id="4" name="Footer Placeholder 3"/>
          <p:cNvSpPr>
            <a:spLocks noGrp="1"/>
          </p:cNvSpPr>
          <p:nvPr>
            <p:ph type="ftr" sz="quarter" idx="3"/>
          </p:nvPr>
        </p:nvSpPr>
        <p:spPr/>
        <p:txBody>
          <a:bodyPr/>
          <a:lstStyle/>
          <a:p>
            <a:pPr>
              <a:defRPr/>
            </a:pPr>
            <a:r>
              <a:rPr lang="en-US" altLang="ja-JP" dirty="0" smtClean="0"/>
              <a:t>JCTVC-P0044</a:t>
            </a:r>
            <a:endParaRPr lang="en-US" altLang="ja-JP" dirty="0"/>
          </a:p>
        </p:txBody>
      </p:sp>
      <p:sp>
        <p:nvSpPr>
          <p:cNvPr id="5" name="Date Placeholder 4"/>
          <p:cNvSpPr>
            <a:spLocks noGrp="1"/>
          </p:cNvSpPr>
          <p:nvPr>
            <p:ph type="dt" sz="half" idx="2"/>
          </p:nvPr>
        </p:nvSpPr>
        <p:spPr/>
        <p:txBody>
          <a:bodyPr/>
          <a:lstStyle/>
          <a:p>
            <a:pPr>
              <a:defRPr/>
            </a:pPr>
            <a:fld id="{DEFDBDAD-53CD-41C4-AAF3-D833CC543004}" type="datetime1">
              <a:rPr lang="ja-JP" altLang="en-US" smtClean="0"/>
              <a:pPr>
                <a:defRPr/>
              </a:pPr>
              <a:t>2014/1/12</a:t>
            </a:fld>
            <a:endParaRPr lang="en-US" altLang="ja-JP" dirty="0"/>
          </a:p>
        </p:txBody>
      </p:sp>
      <p:sp>
        <p:nvSpPr>
          <p:cNvPr id="6" name="Slide Number Placeholder 5"/>
          <p:cNvSpPr>
            <a:spLocks noGrp="1"/>
          </p:cNvSpPr>
          <p:nvPr>
            <p:ph type="sldNum" sz="quarter" idx="4"/>
          </p:nvPr>
        </p:nvSpPr>
        <p:spPr/>
        <p:txBody>
          <a:bodyPr/>
          <a:lstStyle/>
          <a:p>
            <a:pPr>
              <a:defRPr/>
            </a:pPr>
            <a:fld id="{7C6F3527-79FB-4A94-B9C7-E3F8D3D01080}" type="slidenum">
              <a:rPr lang="en-US" altLang="ja-JP" smtClean="0"/>
              <a:pPr>
                <a:defRPr/>
              </a:pPr>
              <a:t>9</a:t>
            </a:fld>
            <a:endParaRPr lang="en-US" altLang="ja-JP" dirty="0"/>
          </a:p>
        </p:txBody>
      </p:sp>
    </p:spTree>
    <p:extLst>
      <p:ext uri="{BB962C8B-B14F-4D97-AF65-F5344CB8AC3E}">
        <p14:creationId xmlns:p14="http://schemas.microsoft.com/office/powerpoint/2010/main" val="1033605149"/>
      </p:ext>
    </p:extLst>
  </p:cSld>
  <p:clrMapOvr>
    <a:masterClrMapping/>
  </p:clrMapOvr>
</p:sld>
</file>

<file path=ppt/theme/theme1.xml><?xml version="1.0" encoding="utf-8"?>
<a:theme xmlns:a="http://schemas.openxmlformats.org/drawingml/2006/main" name="GBM_Master">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Arial">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spPr>
      <a:bodyPr rtlCol="0" anchor="ctr"/>
      <a:lstStyle>
        <a:defPPr algn="ctr">
          <a:defRPr kumimoji="1" sz="1600" dirty="0" err="1" smtClean="0"/>
        </a:defPPr>
      </a:lstStyle>
      <a:style>
        <a:lnRef idx="1">
          <a:schemeClr val="accent6"/>
        </a:lnRef>
        <a:fillRef idx="2">
          <a:schemeClr val="accent6"/>
        </a:fillRef>
        <a:effectRef idx="1">
          <a:schemeClr val="accent6"/>
        </a:effectRef>
        <a:fontRef idx="minor">
          <a:schemeClr val="dk1"/>
        </a:fontRef>
      </a:style>
    </a:sp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1007</Words>
  <Application>Microsoft Office PowerPoint</Application>
  <PresentationFormat>On-screen Show (4:3)</PresentationFormat>
  <Paragraphs>138</Paragraphs>
  <Slides>11</Slides>
  <Notes>1</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GBM_Master</vt:lpstr>
      <vt:lpstr>Overview of our professional requirements</vt:lpstr>
      <vt:lpstr>Background</vt:lpstr>
      <vt:lpstr>Changes in RExt to support Professional</vt:lpstr>
      <vt:lpstr>Internal bit depth</vt:lpstr>
      <vt:lpstr>CABAC compression efficiency</vt:lpstr>
      <vt:lpstr>CABAC throughput</vt:lpstr>
      <vt:lpstr>CABAC throughput (cont)</vt:lpstr>
      <vt:lpstr>CABAC throughput (cont.)</vt:lpstr>
      <vt:lpstr>Profiles</vt:lpstr>
      <vt:lpstr>Conclusion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2013-10-18T14:36:38Z</dcterms:created>
  <dcterms:modified xsi:type="dcterms:W3CDTF">2014-01-12T16:24:52Z</dcterms:modified>
</cp:coreProperties>
</file>