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21.xml" ContentType="application/vnd.openxmlformats-officedocument.theme+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theme/theme10.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Layouts/slideLayout187.xml" ContentType="application/vnd.openxmlformats-officedocument.presentationml.slideLayout+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208.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Masters/slideMaster5.xml" ContentType="application/vnd.openxmlformats-officedocument.presentationml.slideMaster+xml"/>
  <Override PartName="/ppt/theme/theme7.xml" ContentType="application/vnd.openxmlformats-officedocument.theme+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09.xml" ContentType="application/vnd.openxmlformats-officedocument.presentationml.slideLayout+xml"/>
  <Override PartName="/ppt/slideMasters/slideMaster24.xml" ContentType="application/vnd.openxmlformats-officedocument.presentationml.slideMaster+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theme/theme27.xml" ContentType="application/vnd.openxmlformats-officedocument.theme+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theme/theme23.xml" ContentType="application/vnd.openxmlformats-officedocument.theme+xml"/>
  <Override PartName="/ppt/slideLayouts/slideLayout205.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Layouts/slideLayout178.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92.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slideMasters/slideMaster25.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slideMasters/slideMaster14.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21.xml" ContentType="application/vnd.openxmlformats-officedocument.presentationml.slideMaster+xml"/>
  <Override PartName="/ppt/theme/theme24.xml" ContentType="application/vnd.openxmlformats-officedocument.theme+xml"/>
  <Override PartName="/ppt/slideLayouts/slideLayout206.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docProps/custom.xml" ContentType="application/vnd.openxmlformats-officedocument.custom-properties+xml"/>
  <Override PartName="/ppt/theme/theme14.xml" ContentType="application/vnd.openxmlformats-officedocument.theme+xml"/>
  <Override PartName="/ppt/theme/theme25.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19.xml" ContentType="application/vnd.openxmlformats-officedocument.theme+xml"/>
  <Override PartName="/ppt/slideLayouts/slideLayout150.xml" ContentType="application/vnd.openxmlformats-officedocument.presentationml.slideLayout+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99.xml" ContentType="application/vnd.openxmlformats-officedocument.presentationml.slideLayout+xml"/>
  <Override PartName="/ppt/theme/theme22.xml" ContentType="application/vnd.openxmlformats-officedocument.theme+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handoutMasters/handoutMaster1.xml" ContentType="application/vnd.openxmlformats-officedocument.presentationml.handoutMaster+xml"/>
  <Override PartName="/ppt/theme/theme11.xml" ContentType="application/vnd.openxmlformats-officedocument.theme+xml"/>
  <Override PartName="/ppt/slideLayouts/slideLayout88.xml" ContentType="application/vnd.openxmlformats-officedocument.presentationml.slideLayout+xml"/>
  <Override PartName="/ppt/slideLayouts/slideLayout177.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6" r:id="rId10"/>
    <p:sldMasterId id="2147483849" r:id="rId11"/>
    <p:sldMasterId id="2147483862" r:id="rId12"/>
    <p:sldMasterId id="2147483874" r:id="rId13"/>
    <p:sldMasterId id="2147483886" r:id="rId14"/>
    <p:sldMasterId id="2147483898" r:id="rId15"/>
    <p:sldMasterId id="2147483910" r:id="rId16"/>
    <p:sldMasterId id="2147483923" r:id="rId17"/>
    <p:sldMasterId id="2147483936" r:id="rId18"/>
    <p:sldMasterId id="2147483948" r:id="rId19"/>
    <p:sldMasterId id="2147483960" r:id="rId20"/>
    <p:sldMasterId id="2147483972" r:id="rId21"/>
    <p:sldMasterId id="2147483984" r:id="rId22"/>
    <p:sldMasterId id="2147483997" r:id="rId23"/>
    <p:sldMasterId id="2147484010" r:id="rId24"/>
    <p:sldMasterId id="2147484022" r:id="rId25"/>
    <p:sldMasterId id="2147484034" r:id="rId26"/>
    <p:sldMasterId id="2147484046" r:id="rId27"/>
  </p:sldMasterIdLst>
  <p:handoutMasterIdLst>
    <p:handoutMasterId r:id="rId35"/>
  </p:handoutMasterIdLst>
  <p:sldIdLst>
    <p:sldId id="262" r:id="rId28"/>
    <p:sldId id="258" r:id="rId29"/>
    <p:sldId id="274" r:id="rId30"/>
    <p:sldId id="278" r:id="rId31"/>
    <p:sldId id="279" r:id="rId32"/>
    <p:sldId id="264" r:id="rId33"/>
    <p:sldId id="260"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77777"/>
    <a:srgbClr val="99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18" autoAdjust="0"/>
    <p:restoredTop sz="94660"/>
  </p:normalViewPr>
  <p:slideViewPr>
    <p:cSldViewPr>
      <p:cViewPr varScale="1">
        <p:scale>
          <a:sx n="70" d="100"/>
          <a:sy n="70" d="100"/>
        </p:scale>
        <p:origin x="-768" y="-90"/>
      </p:cViewPr>
      <p:guideLst>
        <p:guide orient="horz" pos="436"/>
        <p:guide orient="horz" pos="618"/>
        <p:guide orient="horz" pos="845"/>
        <p:guide orient="horz" pos="284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7.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6.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5.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1.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3.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8420588A-6954-49BB-997E-883BA08F1B70}" type="datetimeFigureOut">
              <a:rPr lang="zh-CN" altLang="en-US"/>
              <a:pPr>
                <a:defRPr/>
              </a:pPr>
              <a:t>2012-10-8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997873BC-DD61-4C8D-A325-A34A0C722C6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22.xml"/><Relationship Id="rId4" Type="http://schemas.openxmlformats.org/officeDocument/2006/relationships/image" Target="../media/image17.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2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6.xml"/><Relationship Id="rId4" Type="http://schemas.openxmlformats.org/officeDocument/2006/relationships/image" Target="../media/image17.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0.xml"/><Relationship Id="rId4" Type="http://schemas.openxmlformats.org/officeDocument/2006/relationships/image" Target="../media/image17.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日期占位符 3"/>
          <p:cNvSpPr>
            <a:spLocks noGrp="1"/>
          </p:cNvSpPr>
          <p:nvPr>
            <p:ph type="dt" sz="half" idx="10"/>
          </p:nvPr>
        </p:nvSpPr>
        <p:spPr>
          <a:xfrm>
            <a:off x="6361113" y="6489700"/>
            <a:ext cx="803275" cy="179388"/>
          </a:xfrm>
        </p:spPr>
        <p:txBody>
          <a:bodyPr/>
          <a:lstStyle>
            <a:lvl1pPr>
              <a:defRPr/>
            </a:lvl1pPr>
          </a:lstStyle>
          <a:p>
            <a:pPr>
              <a:defRPr/>
            </a:pPr>
            <a:endParaRPr lang="en-US" altLang="zh-CN"/>
          </a:p>
        </p:txBody>
      </p:sp>
    </p:spTree>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52463" y="430213"/>
            <a:ext cx="7745412"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3" y="1641475"/>
            <a:ext cx="7929562"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2463" y="3814763"/>
            <a:ext cx="7929562"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AA9A3F45-12E0-4E0F-9C69-0002D3C30908}" type="datetimeFigureOut">
              <a:rPr lang="zh-CN" altLang="en-US"/>
              <a:pPr>
                <a:defRPr/>
              </a:pPr>
              <a:t>2012-10-8</a:t>
            </a:fld>
            <a:endParaRPr lang="zh-CN" altLang="en-US"/>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7" name="Text Box 22"/>
          <p:cNvSpPr txBox="1">
            <a:spLocks noChangeArrowheads="1"/>
          </p:cNvSpPr>
          <p:nvPr/>
        </p:nvSpPr>
        <p:spPr bwMode="auto">
          <a:xfrm>
            <a:off x="7224713" y="4094163"/>
            <a:ext cx="1404937" cy="265112"/>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mn-lt"/>
                <a:ea typeface="+mn-ea"/>
              </a:rPr>
              <a:t>www.hisilicon.com</a:t>
            </a:r>
          </a:p>
        </p:txBody>
      </p:sp>
      <p:sp>
        <p:nvSpPr>
          <p:cNvPr id="8"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pic>
        <p:nvPicPr>
          <p:cNvPr id="9" name="Picture 67" descr="海思-修"/>
          <p:cNvPicPr>
            <a:picLocks noChangeAspect="1" noChangeArrowheads="1"/>
          </p:cNvPicPr>
          <p:nvPr/>
        </p:nvPicPr>
        <p:blipFill>
          <a:blip r:embed="rId4" cstate="print"/>
          <a:srcRect/>
          <a:stretch>
            <a:fillRect/>
          </a:stretch>
        </p:blipFill>
        <p:spPr bwMode="auto">
          <a:xfrm>
            <a:off x="5495925" y="6094413"/>
            <a:ext cx="1728788" cy="358775"/>
          </a:xfrm>
          <a:prstGeom prst="rect">
            <a:avLst/>
          </a:prstGeom>
          <a:noFill/>
          <a:ln w="9525">
            <a:noFill/>
            <a:miter lim="800000"/>
            <a:headEnd/>
            <a:tailEnd/>
          </a:ln>
        </p:spPr>
      </p:pic>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Tree>
  </p:cSld>
  <p:clrMapOvr>
    <a:masterClrMapping/>
  </p:clrMapOvr>
  <p:transition spd="med"/>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日期占位符 3"/>
          <p:cNvSpPr>
            <a:spLocks noGrp="1"/>
          </p:cNvSpPr>
          <p:nvPr>
            <p:ph type="dt" sz="half" idx="10"/>
          </p:nvPr>
        </p:nvSpPr>
        <p:spPr>
          <a:xfrm>
            <a:off x="6361113" y="6489700"/>
            <a:ext cx="803275" cy="179388"/>
          </a:xfrm>
        </p:spPr>
        <p:txBody>
          <a:bodyPr/>
          <a:lstStyle>
            <a:lvl1pPr>
              <a:defRPr smtClean="0"/>
            </a:lvl1pPr>
          </a:lstStyle>
          <a:p>
            <a:pPr>
              <a:defRPr/>
            </a:pPr>
            <a:fld id="{432256E4-E6EC-43AC-A44B-E9B89B869DB7}" type="datetimeFigureOut">
              <a:rPr lang="zh-CN" altLang="en-US"/>
              <a:pPr>
                <a:defRPr/>
              </a:pPr>
              <a:t>2012-10-8</a:t>
            </a:fld>
            <a:endParaRPr lang="zh-CN" altLang="en-US"/>
          </a:p>
        </p:txBody>
      </p:sp>
    </p:spTree>
  </p:cSld>
  <p:clrMapOvr>
    <a:masterClrMapping/>
  </p:clrMapOvr>
  <p:transition spd="med"/>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smtClean="0"/>
            </a:lvl1pPr>
          </a:lstStyle>
          <a:p>
            <a:pPr>
              <a:defRPr/>
            </a:pPr>
            <a:fld id="{0B95A925-B6EF-4046-BD6D-36E638198A93}" type="datetimeFigureOut">
              <a:rPr lang="zh-CN" altLang="en-US"/>
              <a:pPr>
                <a:defRPr/>
              </a:pPr>
              <a:t>2012-10-8</a:t>
            </a:fld>
            <a:endParaRPr lang="zh-CN" altLang="en-US"/>
          </a:p>
        </p:txBody>
      </p:sp>
    </p:spTree>
  </p:cSld>
  <p:clrMapOvr>
    <a:masterClrMapping/>
  </p:clrMapOvr>
  <p:transition spd="med"/>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smtClean="0"/>
            </a:lvl1pPr>
          </a:lstStyle>
          <a:p>
            <a:pPr>
              <a:defRPr/>
            </a:pPr>
            <a:fld id="{5FAFFDB8-A7CF-45EF-AA84-3D5A03D77A22}" type="datetimeFigureOut">
              <a:rPr lang="zh-CN" altLang="en-US"/>
              <a:pPr>
                <a:defRPr/>
              </a:pPr>
              <a:t>2012-10-8</a:t>
            </a:fld>
            <a:endParaRPr lang="zh-CN" altLang="en-US"/>
          </a:p>
        </p:txBody>
      </p:sp>
    </p:spTree>
  </p:cSld>
  <p:clrMapOvr>
    <a:masterClrMapping/>
  </p:clrMapOvr>
  <p:transition spd="med"/>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smtClean="0"/>
            </a:lvl1pPr>
          </a:lstStyle>
          <a:p>
            <a:pPr>
              <a:defRPr/>
            </a:pPr>
            <a:fld id="{D94D0BD2-5CBE-4E12-857A-B59263D4AB3B}" type="datetimeFigureOut">
              <a:rPr lang="zh-CN" altLang="en-US"/>
              <a:pPr>
                <a:defRPr/>
              </a:pPr>
              <a:t>2012-10-8</a:t>
            </a:fld>
            <a:endParaRPr lang="zh-CN" altLang="en-US"/>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smtClean="0"/>
            </a:lvl1pPr>
          </a:lstStyle>
          <a:p>
            <a:pPr>
              <a:defRPr/>
            </a:pPr>
            <a:fld id="{525F3FCF-9723-40A5-8E6C-274AAF953864}" type="datetimeFigureOut">
              <a:rPr lang="zh-CN" altLang="en-US"/>
              <a:pPr>
                <a:defRPr/>
              </a:pPr>
              <a:t>2012-10-8</a:t>
            </a:fld>
            <a:endParaRPr lang="zh-CN" altLang="en-US"/>
          </a:p>
        </p:txBody>
      </p:sp>
    </p:spTree>
  </p:cSld>
  <p:clrMapOvr>
    <a:masterClrMapping/>
  </p:clrMapOvr>
  <p:transition spd="med"/>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smtClean="0"/>
            </a:lvl1pPr>
          </a:lstStyle>
          <a:p>
            <a:pPr>
              <a:defRPr/>
            </a:pPr>
            <a:fld id="{CF1A61B6-B904-4604-B8CC-C0AB40D55ACF}" type="datetimeFigureOut">
              <a:rPr lang="zh-CN" altLang="en-US"/>
              <a:pPr>
                <a:defRPr/>
              </a:pPr>
              <a:t>2012-10-8</a:t>
            </a:fld>
            <a:endParaRPr lang="zh-CN" altLang="en-US"/>
          </a:p>
        </p:txBody>
      </p:sp>
    </p:spTree>
  </p:cSld>
  <p:clrMapOvr>
    <a:masterClrMapping/>
  </p:clrMapOvr>
  <p:transition spd="med"/>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smtClean="0"/>
            </a:lvl1pPr>
          </a:lstStyle>
          <a:p>
            <a:pPr>
              <a:defRPr/>
            </a:pPr>
            <a:fld id="{D55908AB-3FB1-4F84-9D9A-9565B7AAB8CB}" type="datetimeFigureOut">
              <a:rPr lang="zh-CN" altLang="en-US"/>
              <a:pPr>
                <a:defRPr/>
              </a:pPr>
              <a:t>2012-10-8</a:t>
            </a:fld>
            <a:endParaRPr lang="zh-CN" altLang="en-US"/>
          </a:p>
        </p:txBody>
      </p:sp>
    </p:spTree>
  </p:cSld>
  <p:clrMapOvr>
    <a:masterClrMapping/>
  </p:clrMapOvr>
  <p:transition spd="med"/>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smtClean="0"/>
            </a:lvl1pPr>
          </a:lstStyle>
          <a:p>
            <a:pPr>
              <a:defRPr/>
            </a:pPr>
            <a:fld id="{1050EAA1-32FF-4380-9802-60CF8FB4AC2E}" type="datetimeFigureOut">
              <a:rPr lang="zh-CN" altLang="en-US"/>
              <a:pPr>
                <a:defRPr/>
              </a:pPr>
              <a:t>2012-10-8</a:t>
            </a:fld>
            <a:endParaRPr lang="zh-CN" altLang="en-US"/>
          </a:p>
        </p:txBody>
      </p:sp>
    </p:spTree>
  </p:cSld>
  <p:clrMapOvr>
    <a:masterClrMapping/>
  </p:clrMapOvr>
  <p:transition spd="med"/>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smtClean="0"/>
            </a:lvl1pPr>
          </a:lstStyle>
          <a:p>
            <a:pPr>
              <a:defRPr/>
            </a:pPr>
            <a:fld id="{5E2F69EB-01E3-4373-8455-99114E3C9A8B}" type="datetimeFigureOut">
              <a:rPr lang="zh-CN" altLang="en-US"/>
              <a:pPr>
                <a:defRPr/>
              </a:pPr>
              <a:t>2012-10-8</a:t>
            </a:fld>
            <a:endParaRPr lang="zh-CN" altLang="en-US"/>
          </a:p>
        </p:txBody>
      </p:sp>
    </p:spTree>
  </p:cSld>
  <p:clrMapOvr>
    <a:masterClrMapping/>
  </p:clrMapOvr>
  <p:transition spd="med"/>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smtClean="0"/>
            </a:lvl1pPr>
          </a:lstStyle>
          <a:p>
            <a:pPr>
              <a:defRPr/>
            </a:pPr>
            <a:fld id="{EE8AD46E-BA61-4E89-A9F4-BAC17045481E}" type="datetimeFigureOut">
              <a:rPr lang="zh-CN" altLang="en-US"/>
              <a:pPr>
                <a:defRPr/>
              </a:pPr>
              <a:t>2012-10-8</a:t>
            </a:fld>
            <a:endParaRPr lang="zh-CN" altLang="en-US"/>
          </a:p>
        </p:txBody>
      </p:sp>
    </p:spTree>
  </p:cSld>
  <p:clrMapOvr>
    <a:masterClrMapping/>
  </p:clrMapOvr>
  <p:transition spd="med"/>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med"/>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sp>
        <p:nvSpPr>
          <p:cNvPr id="7" name="Text Box 22"/>
          <p:cNvSpPr txBox="1">
            <a:spLocks noChangeArrowheads="1"/>
          </p:cNvSpPr>
          <p:nvPr/>
        </p:nvSpPr>
        <p:spPr bwMode="auto">
          <a:xfrm>
            <a:off x="7224713" y="4094163"/>
            <a:ext cx="1333500" cy="261937"/>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mn-lt"/>
                <a:ea typeface="+mn-ea"/>
              </a:rPr>
              <a:t>www.huawei.com</a:t>
            </a:r>
          </a:p>
        </p:txBody>
      </p:sp>
      <p:sp>
        <p:nvSpPr>
          <p:cNvPr id="8" name="Rectangle 23"/>
          <p:cNvSpPr>
            <a:spLocks noChangeArrowheads="1"/>
          </p:cNvSpPr>
          <p:nvPr/>
        </p:nvSpPr>
        <p:spPr bwMode="auto">
          <a:xfrm>
            <a:off x="3984625" y="6207125"/>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9" name="Rectangle 25"/>
          <p:cNvSpPr>
            <a:spLocks noChangeArrowheads="1"/>
          </p:cNvSpPr>
          <p:nvPr/>
        </p:nvSpPr>
        <p:spPr bwMode="auto">
          <a:xfrm>
            <a:off x="6792913" y="247650"/>
            <a:ext cx="1468437" cy="292100"/>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b="1">
                <a:solidFill>
                  <a:srgbClr val="666666"/>
                </a:solidFill>
                <a:latin typeface="+mn-lt"/>
                <a:ea typeface="+mn-ea"/>
              </a:rPr>
              <a:t>Security Level:</a:t>
            </a:r>
            <a:r>
              <a:rPr lang="zh-CN" altLang="en-US" b="1">
                <a:solidFill>
                  <a:srgbClr val="666666"/>
                </a:solidFill>
                <a:latin typeface="+mn-lt"/>
                <a:ea typeface="+mn-ea"/>
              </a:rPr>
              <a:t> </a:t>
            </a:r>
          </a:p>
        </p:txBody>
      </p:sp>
      <p:sp>
        <p:nvSpPr>
          <p:cNvPr id="10"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684213" y="282575"/>
            <a:ext cx="2133600" cy="474663"/>
          </a:xfrm>
        </p:spPr>
        <p:txBody>
          <a:bodyPr lIns="80139" tIns="40069" rIns="80139" bIns="40069"/>
          <a:lstStyle>
            <a:lvl1pPr>
              <a:lnSpc>
                <a:spcPct val="100000"/>
              </a:lnSpc>
              <a:defRPr smtClean="0">
                <a:latin typeface="FrutigerNext LT Regular" pitchFamily="34" charset="0"/>
              </a:defRPr>
            </a:lvl1pPr>
          </a:lstStyle>
          <a:p>
            <a:pPr>
              <a:defRPr/>
            </a:pPr>
            <a:fld id="{9D5DB572-4C7D-4C2F-910D-98F844DCD3F2}" type="datetimeFigureOut">
              <a:rPr lang="zh-CN" altLang="en-US"/>
              <a:pPr>
                <a:defRPr/>
              </a:pPr>
              <a:t>2012-10-8</a:t>
            </a:fld>
            <a:endParaRPr lang="zh-CN" altLang="en-US"/>
          </a:p>
        </p:txBody>
      </p:sp>
    </p:spTree>
  </p:cSld>
  <p:clrMapOvr>
    <a:masterClrMapping/>
  </p:clrMapOvr>
  <p:transition spd="med"/>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8679D8EA-7224-4480-9F5C-805CDC286657}" type="datetimeFigureOut">
              <a:rPr lang="zh-CN" altLang="en-US"/>
              <a:pPr>
                <a:defRPr/>
              </a:pPr>
              <a:t>2012-10-8</a:t>
            </a:fld>
            <a:endParaRPr lang="zh-CN" altLang="en-US"/>
          </a:p>
        </p:txBody>
      </p:sp>
    </p:spTree>
  </p:cSld>
  <p:clrMapOvr>
    <a:masterClrMapping/>
  </p:clrMapOvr>
  <p:transition spd="med"/>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fld id="{488007BF-F384-4C18-A43C-5CF999A83D7B}" type="datetimeFigureOut">
              <a:rPr lang="zh-CN" altLang="en-US"/>
              <a:pPr>
                <a:defRPr/>
              </a:pPr>
              <a:t>2012-10-8</a:t>
            </a:fld>
            <a:endParaRPr lang="zh-CN" altLang="en-US"/>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27B6F3A9-B2EB-448E-B219-2FF9988145FD}" type="datetimeFigureOut">
              <a:rPr lang="zh-CN" altLang="en-US"/>
              <a:pPr>
                <a:defRPr/>
              </a:pPr>
              <a:t>2012-10-8</a:t>
            </a:fld>
            <a:endParaRPr lang="zh-CN" altLang="en-US"/>
          </a:p>
        </p:txBody>
      </p:sp>
    </p:spTree>
  </p:cSld>
  <p:clrMapOvr>
    <a:masterClrMapping/>
  </p:clrMapOvr>
  <p:transition spd="med"/>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fld id="{CEEE3FFF-34CD-49C8-BB96-4FDBD8C990F9}" type="datetimeFigureOut">
              <a:rPr lang="zh-CN" altLang="en-US"/>
              <a:pPr>
                <a:defRPr/>
              </a:pPr>
              <a:t>2012-10-8</a:t>
            </a:fld>
            <a:endParaRPr lang="zh-CN" altLang="en-US"/>
          </a:p>
        </p:txBody>
      </p:sp>
    </p:spTree>
  </p:cSld>
  <p:clrMapOvr>
    <a:masterClrMapping/>
  </p:clrMapOvr>
  <p:transition spd="med"/>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fld id="{03387E47-3EE5-4B19-81EE-6FC0F9FFCA4A}" type="datetimeFigureOut">
              <a:rPr lang="zh-CN" altLang="en-US"/>
              <a:pPr>
                <a:defRPr/>
              </a:pPr>
              <a:t>2012-10-8</a:t>
            </a:fld>
            <a:endParaRPr lang="zh-CN" altLang="en-US"/>
          </a:p>
        </p:txBody>
      </p:sp>
    </p:spTree>
  </p:cSld>
  <p:clrMapOvr>
    <a:masterClrMapping/>
  </p:clrMapOvr>
  <p:transition spd="med"/>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fld id="{B36413E4-3896-42A4-835B-008A5DDD7DB8}" type="datetimeFigureOut">
              <a:rPr lang="zh-CN" altLang="en-US"/>
              <a:pPr>
                <a:defRPr/>
              </a:pPr>
              <a:t>2012-10-8</a:t>
            </a:fld>
            <a:endParaRPr lang="zh-CN" altLang="en-US"/>
          </a:p>
        </p:txBody>
      </p:sp>
    </p:spTree>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BB76204C-B59F-4D63-8419-F8534A80A2AE}" type="datetimeFigureOut">
              <a:rPr lang="zh-CN" altLang="en-US"/>
              <a:pPr>
                <a:defRPr/>
              </a:pPr>
              <a:t>2012-10-8</a:t>
            </a:fld>
            <a:endParaRPr lang="zh-CN" altLang="en-US"/>
          </a:p>
        </p:txBody>
      </p:sp>
    </p:spTree>
  </p:cSld>
  <p:clrMapOvr>
    <a:masterClrMapping/>
  </p:clrMapOvr>
  <p:transition spd="med"/>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9E59E8F8-7AF1-4786-B6BD-A817BF537C21}" type="datetimeFigureOut">
              <a:rPr lang="zh-CN" altLang="en-US"/>
              <a:pPr>
                <a:defRPr/>
              </a:pPr>
              <a:t>2012-10-8</a:t>
            </a:fld>
            <a:endParaRPr lang="zh-CN" altLang="en-US"/>
          </a:p>
        </p:txBody>
      </p:sp>
    </p:spTree>
  </p:cSld>
  <p:clrMapOvr>
    <a:masterClrMapping/>
  </p:clrMapOvr>
  <p:transition spd="med"/>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EA19AA63-6202-4EBF-8DD1-73A7C93F88D1}" type="datetimeFigureOut">
              <a:rPr lang="zh-CN" altLang="en-US"/>
              <a:pPr>
                <a:defRPr/>
              </a:pPr>
              <a:t>2012-10-8</a:t>
            </a:fld>
            <a:endParaRPr lang="zh-CN" altLang="en-US"/>
          </a:p>
        </p:txBody>
      </p:sp>
    </p:spTree>
  </p:cSld>
  <p:clrMapOvr>
    <a:masterClrMapping/>
  </p:clrMapOvr>
  <p:transition spd="med"/>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5E3ED59B-E8C0-4588-AAAC-0E5D5F88A33B}" type="datetimeFigureOut">
              <a:rPr lang="zh-CN" altLang="en-US"/>
              <a:pPr>
                <a:defRPr/>
              </a:pPr>
              <a:t>2012-10-8</a:t>
            </a:fld>
            <a:endParaRPr lang="zh-CN" altLang="en-US"/>
          </a:p>
        </p:txBody>
      </p:sp>
    </p:spTree>
  </p:cSld>
  <p:clrMapOvr>
    <a:masterClrMapping/>
  </p:clrMapOvr>
  <p:transition spd="med"/>
</p:sldLayout>
</file>

<file path=ppt/slideLayouts/slideLayout168.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52463" y="430213"/>
            <a:ext cx="7745412"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3" y="1641475"/>
            <a:ext cx="7929562"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2463" y="3814763"/>
            <a:ext cx="7929562"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89856B34-F17D-4610-B1E0-8CD26B67E6C0}" type="datetimeFigureOut">
              <a:rPr lang="zh-CN" altLang="en-US"/>
              <a:pPr>
                <a:defRPr/>
              </a:pPr>
              <a:t>2012-10-8</a:t>
            </a:fld>
            <a:endParaRPr lang="zh-CN" altLang="en-US"/>
          </a:p>
        </p:txBody>
      </p:sp>
    </p:spTree>
  </p:cSld>
  <p:clrMapOvr>
    <a:masterClrMapping/>
  </p:clrMapOvr>
  <p:transition spd="med"/>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0"/>
          <p:cNvSpPr>
            <a:spLocks noGrp="1" noChangeArrowheads="1"/>
          </p:cNvSpPr>
          <p:nvPr>
            <p:ph type="dt" sz="half" idx="12"/>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sp>
        <p:nvSpPr>
          <p:cNvPr id="7" name="Text Box 22"/>
          <p:cNvSpPr txBox="1">
            <a:spLocks noChangeArrowheads="1"/>
          </p:cNvSpPr>
          <p:nvPr/>
        </p:nvSpPr>
        <p:spPr bwMode="auto">
          <a:xfrm>
            <a:off x="7224713" y="4094163"/>
            <a:ext cx="1333500" cy="261937"/>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mn-lt"/>
                <a:ea typeface="+mn-ea"/>
              </a:rPr>
              <a:t>www.huawei.com</a:t>
            </a:r>
          </a:p>
        </p:txBody>
      </p:sp>
      <p:sp>
        <p:nvSpPr>
          <p:cNvPr id="8" name="Rectangle 23"/>
          <p:cNvSpPr>
            <a:spLocks noChangeArrowheads="1"/>
          </p:cNvSpPr>
          <p:nvPr/>
        </p:nvSpPr>
        <p:spPr bwMode="auto">
          <a:xfrm>
            <a:off x="3984625" y="6207125"/>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9" name="Rectangle 25"/>
          <p:cNvSpPr>
            <a:spLocks noChangeArrowheads="1"/>
          </p:cNvSpPr>
          <p:nvPr/>
        </p:nvSpPr>
        <p:spPr bwMode="auto">
          <a:xfrm>
            <a:off x="6792913" y="247650"/>
            <a:ext cx="1468437" cy="292100"/>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b="1">
                <a:solidFill>
                  <a:srgbClr val="666666"/>
                </a:solidFill>
                <a:latin typeface="+mn-lt"/>
                <a:ea typeface="+mn-ea"/>
              </a:rPr>
              <a:t>Security Level:</a:t>
            </a:r>
            <a:r>
              <a:rPr lang="zh-CN" altLang="en-US" b="1">
                <a:solidFill>
                  <a:srgbClr val="666666"/>
                </a:solidFill>
                <a:latin typeface="+mn-lt"/>
                <a:ea typeface="+mn-ea"/>
              </a:rPr>
              <a:t> </a:t>
            </a:r>
          </a:p>
        </p:txBody>
      </p:sp>
      <p:sp>
        <p:nvSpPr>
          <p:cNvPr id="10"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684213" y="282575"/>
            <a:ext cx="2133600" cy="474663"/>
          </a:xfrm>
        </p:spPr>
        <p:txBody>
          <a:bodyPr lIns="80139" tIns="40069" rIns="80139" bIns="40069"/>
          <a:lstStyle>
            <a:lvl1pPr>
              <a:lnSpc>
                <a:spcPct val="100000"/>
              </a:lnSpc>
              <a:defRPr smtClean="0">
                <a:latin typeface="FrutigerNext LT Regular" pitchFamily="34" charset="0"/>
              </a:defRPr>
            </a:lvl1pPr>
          </a:lstStyle>
          <a:p>
            <a:pPr>
              <a:defRPr/>
            </a:pPr>
            <a:fld id="{6FCC590F-E726-4F66-9FA1-44AE76577202}" type="datetimeFigureOut">
              <a:rPr lang="zh-CN" altLang="en-US"/>
              <a:pPr>
                <a:defRPr/>
              </a:pPr>
              <a:t>2012-10-8</a:t>
            </a:fld>
            <a:endParaRPr lang="zh-CN" altLang="en-US"/>
          </a:p>
        </p:txBody>
      </p:sp>
    </p:spTree>
  </p:cSld>
  <p:clrMapOvr>
    <a:masterClrMapping/>
  </p:clrMapOvr>
  <p:transition spd="med"/>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DA7FAA9E-979E-44DD-AE5E-B8AE3F61D484}" type="datetimeFigureOut">
              <a:rPr lang="zh-CN" altLang="en-US"/>
              <a:pPr>
                <a:defRPr/>
              </a:pPr>
              <a:t>2012-10-8</a:t>
            </a:fld>
            <a:endParaRPr lang="zh-CN" altLang="en-US"/>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fld id="{23DC5805-D877-47B5-A936-CF2FC09B2CC6}" type="datetimeFigureOut">
              <a:rPr lang="zh-CN" altLang="en-US"/>
              <a:pPr>
                <a:defRPr/>
              </a:pPr>
              <a:t>2012-10-8</a:t>
            </a:fld>
            <a:endParaRPr lang="zh-CN" altLang="en-US"/>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98DAD94B-4C66-4AAF-9DAF-6FBC1C35533F}" type="datetimeFigureOut">
              <a:rPr lang="zh-CN" altLang="en-US"/>
              <a:pPr>
                <a:defRPr/>
              </a:pPr>
              <a:t>2012-10-8</a:t>
            </a:fld>
            <a:endParaRPr lang="zh-CN" altLang="en-US"/>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fld id="{0AA20D7B-87C7-42C9-A38D-F7AC20551ACC}" type="datetimeFigureOut">
              <a:rPr lang="zh-CN" altLang="en-US"/>
              <a:pPr>
                <a:defRPr/>
              </a:pPr>
              <a:t>2012-10-8</a:t>
            </a:fld>
            <a:endParaRPr lang="zh-CN" altLang="en-US"/>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fld id="{BBD6327D-B496-4844-B575-2DBDC8F0FD42}" type="datetimeFigureOut">
              <a:rPr lang="zh-CN" altLang="en-US"/>
              <a:pPr>
                <a:defRPr/>
              </a:pPr>
              <a:t>2012-10-8</a:t>
            </a:fld>
            <a:endParaRPr lang="zh-CN" altLang="en-US"/>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fld id="{56F47E92-FA2D-42B3-B04D-5010A84F23F5}" type="datetimeFigureOut">
              <a:rPr lang="zh-CN" altLang="en-US"/>
              <a:pPr>
                <a:defRPr/>
              </a:pPr>
              <a:t>2012-10-8</a:t>
            </a:fld>
            <a:endParaRPr lang="zh-CN" altLang="en-US"/>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258F3138-4A5E-474F-BD05-62A85CF5D720}" type="datetimeFigureOut">
              <a:rPr lang="zh-CN" altLang="en-US"/>
              <a:pPr>
                <a:defRPr/>
              </a:pPr>
              <a:t>2012-10-8</a:t>
            </a:fld>
            <a:endParaRPr lang="zh-CN" altLang="en-US"/>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CBC01554-EB68-403C-BA73-C18F5C77D782}" type="datetimeFigureOut">
              <a:rPr lang="zh-CN" altLang="en-US"/>
              <a:pPr>
                <a:defRPr/>
              </a:pPr>
              <a:t>2012-10-8</a:t>
            </a:fld>
            <a:endParaRPr lang="zh-CN" alt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854C6726-D23B-4EF7-8DCF-35E6B8A74345}" type="datetimeFigureOut">
              <a:rPr lang="zh-CN" altLang="en-US"/>
              <a:pPr>
                <a:defRPr/>
              </a:pPr>
              <a:t>2012-10-8</a:t>
            </a:fld>
            <a:endParaRPr lang="zh-CN" altLang="en-US"/>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F182A55B-0F67-4ABF-B86E-4B8630A221AD}" type="datetimeFigureOut">
              <a:rPr lang="zh-CN" altLang="en-US"/>
              <a:pPr>
                <a:defRPr/>
              </a:pPr>
              <a:t>2012-10-8</a:t>
            </a:fld>
            <a:endParaRPr lang="zh-CN" altLang="en-US"/>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52463" y="430213"/>
            <a:ext cx="7745412"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3" y="1641475"/>
            <a:ext cx="7929562"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2463" y="3814763"/>
            <a:ext cx="7929562"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DDB998C5-9A7F-411C-9091-C25AEE1BE627}" type="datetimeFigureOut">
              <a:rPr lang="zh-CN" altLang="en-US"/>
              <a:pPr>
                <a:defRPr/>
              </a:pPr>
              <a:t>2012-10-8</a:t>
            </a:fld>
            <a:endParaRPr lang="zh-CN" altLang="en-US"/>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638175"/>
            <a:ext cx="1981200" cy="5197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5795962" cy="5197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7" name="Text Box 22"/>
          <p:cNvSpPr txBox="1">
            <a:spLocks noChangeArrowheads="1"/>
          </p:cNvSpPr>
          <p:nvPr/>
        </p:nvSpPr>
        <p:spPr bwMode="auto">
          <a:xfrm>
            <a:off x="7224713" y="4094163"/>
            <a:ext cx="1404937" cy="265112"/>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mn-lt"/>
                <a:ea typeface="+mn-ea"/>
              </a:rPr>
              <a:t>www.hisilicon.com</a:t>
            </a:r>
          </a:p>
        </p:txBody>
      </p:sp>
      <p:sp>
        <p:nvSpPr>
          <p:cNvPr id="8"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pic>
        <p:nvPicPr>
          <p:cNvPr id="9" name="Picture 67" descr="海思-修"/>
          <p:cNvPicPr>
            <a:picLocks noChangeAspect="1" noChangeArrowheads="1"/>
          </p:cNvPicPr>
          <p:nvPr/>
        </p:nvPicPr>
        <p:blipFill>
          <a:blip r:embed="rId4" cstate="print"/>
          <a:srcRect/>
          <a:stretch>
            <a:fillRect/>
          </a:stretch>
        </p:blipFill>
        <p:spPr bwMode="auto">
          <a:xfrm>
            <a:off x="5495925" y="6094413"/>
            <a:ext cx="1728788" cy="358775"/>
          </a:xfrm>
          <a:prstGeom prst="rect">
            <a:avLst/>
          </a:prstGeom>
          <a:noFill/>
          <a:ln w="9525">
            <a:noFill/>
            <a:miter lim="800000"/>
            <a:headEnd/>
            <a:tailEnd/>
          </a:ln>
        </p:spPr>
      </p:pic>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日期占位符 3"/>
          <p:cNvSpPr>
            <a:spLocks noGrp="1"/>
          </p:cNvSpPr>
          <p:nvPr>
            <p:ph type="dt" sz="half" idx="10"/>
          </p:nvPr>
        </p:nvSpPr>
        <p:spPr>
          <a:xfrm>
            <a:off x="6361113" y="6489700"/>
            <a:ext cx="803275" cy="179388"/>
          </a:xfrm>
        </p:spPr>
        <p:txBody>
          <a:bodyPr/>
          <a:lstStyle>
            <a:lvl1pPr>
              <a:defRPr/>
            </a:lvl1pPr>
          </a:lstStyle>
          <a:p>
            <a:pPr>
              <a:defRPr/>
            </a:pPr>
            <a:endParaRPr lang="en-US" altLang="zh-CN"/>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0"/>
          <p:cNvSpPr>
            <a:spLocks noGrp="1" noChangeArrowheads="1"/>
          </p:cNvSpPr>
          <p:nvPr>
            <p:ph type="dt" sz="half" idx="12"/>
          </p:nvPr>
        </p:nvSpPr>
        <p:spPr>
          <a:ln/>
        </p:spPr>
        <p:txBody>
          <a:bodyPr/>
          <a:lstStyle>
            <a:lvl1pPr>
              <a:defRPr/>
            </a:lvl1pPr>
          </a:lstStyle>
          <a:p>
            <a:pPr>
              <a:defRPr/>
            </a:pPr>
            <a:endParaRPr lang="en-US" altLang="zh-CN"/>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sp>
        <p:nvSpPr>
          <p:cNvPr id="7" name="Text Box 22"/>
          <p:cNvSpPr txBox="1">
            <a:spLocks noChangeArrowheads="1"/>
          </p:cNvSpPr>
          <p:nvPr/>
        </p:nvSpPr>
        <p:spPr bwMode="auto">
          <a:xfrm>
            <a:off x="7224713" y="4094163"/>
            <a:ext cx="1333500" cy="261937"/>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mn-lt"/>
                <a:ea typeface="+mn-ea"/>
              </a:rPr>
              <a:t>www.huawei.com</a:t>
            </a:r>
          </a:p>
        </p:txBody>
      </p:sp>
      <p:sp>
        <p:nvSpPr>
          <p:cNvPr id="8" name="Rectangle 23"/>
          <p:cNvSpPr>
            <a:spLocks noChangeArrowheads="1"/>
          </p:cNvSpPr>
          <p:nvPr/>
        </p:nvSpPr>
        <p:spPr bwMode="auto">
          <a:xfrm>
            <a:off x="3984625" y="6207125"/>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9" name="Rectangle 25"/>
          <p:cNvSpPr>
            <a:spLocks noChangeArrowheads="1"/>
          </p:cNvSpPr>
          <p:nvPr/>
        </p:nvSpPr>
        <p:spPr bwMode="auto">
          <a:xfrm>
            <a:off x="6792913" y="247650"/>
            <a:ext cx="1468437" cy="292100"/>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b="1">
                <a:solidFill>
                  <a:srgbClr val="666666"/>
                </a:solidFill>
                <a:latin typeface="+mn-lt"/>
                <a:ea typeface="+mn-ea"/>
              </a:rPr>
              <a:t>Security Level:</a:t>
            </a:r>
            <a:r>
              <a:rPr lang="zh-CN" altLang="en-US" b="1">
                <a:solidFill>
                  <a:srgbClr val="666666"/>
                </a:solidFill>
                <a:latin typeface="+mn-lt"/>
                <a:ea typeface="+mn-ea"/>
              </a:rPr>
              <a:t> </a:t>
            </a:r>
          </a:p>
        </p:txBody>
      </p:sp>
      <p:sp>
        <p:nvSpPr>
          <p:cNvPr id="10"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684213" y="282575"/>
            <a:ext cx="2133600" cy="474663"/>
          </a:xfrm>
        </p:spPr>
        <p:txBody>
          <a:bodyPr lIns="80139" tIns="40069" rIns="80139" bIns="40069"/>
          <a:lstStyle>
            <a:lvl1pPr>
              <a:lnSpc>
                <a:spcPct val="100000"/>
              </a:lnSpc>
              <a:defRPr smtClean="0">
                <a:latin typeface="FrutigerNext LT Regular" pitchFamily="34" charset="0"/>
              </a:defRPr>
            </a:lvl1pPr>
          </a:lstStyle>
          <a:p>
            <a:pPr>
              <a:defRPr/>
            </a:pPr>
            <a:fld id="{C712577D-A7AA-4E98-9860-74010C8F8852}" type="datetimeFigureOut">
              <a:rPr lang="zh-CN" altLang="en-US"/>
              <a:pPr>
                <a:defRPr/>
              </a:pPr>
              <a:t>2012-10-8</a:t>
            </a:fld>
            <a:endParaRPr lang="zh-CN" alt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7508875" y="5589588"/>
            <a:ext cx="763588"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20"/>
          <p:cNvSpPr txBox="1">
            <a:spLocks noChangeArrowheads="1"/>
          </p:cNvSpPr>
          <p:nvPr/>
        </p:nvSpPr>
        <p:spPr bwMode="auto">
          <a:xfrm>
            <a:off x="652463" y="6207125"/>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7" name="Text Box 22"/>
          <p:cNvSpPr txBox="1">
            <a:spLocks noChangeArrowheads="1"/>
          </p:cNvSpPr>
          <p:nvPr/>
        </p:nvSpPr>
        <p:spPr bwMode="auto">
          <a:xfrm>
            <a:off x="7224713" y="4094163"/>
            <a:ext cx="1404937" cy="265112"/>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mn-lt"/>
                <a:ea typeface="+mn-ea"/>
              </a:rPr>
              <a:t>www.hisilicon.com</a:t>
            </a:r>
          </a:p>
        </p:txBody>
      </p:sp>
      <p:sp>
        <p:nvSpPr>
          <p:cNvPr id="8" name="Text Box 66"/>
          <p:cNvSpPr txBox="1">
            <a:spLocks noChangeArrowheads="1"/>
          </p:cNvSpPr>
          <p:nvPr/>
        </p:nvSpPr>
        <p:spPr bwMode="auto">
          <a:xfrm>
            <a:off x="-1968500" y="1322388"/>
            <a:ext cx="1968500" cy="3752850"/>
          </a:xfrm>
          <a:prstGeom prst="rect">
            <a:avLst/>
          </a:prstGeom>
          <a:noFill/>
          <a:ln w="9525" algn="ctr">
            <a:noFill/>
            <a:miter lim="800000"/>
            <a:headEnd/>
            <a:tailEnd/>
          </a:ln>
          <a:effectLst/>
        </p:spPr>
        <p:txBody>
          <a:bodyPr lIns="80139" tIns="40069" rIns="80139" bIns="40069">
            <a:spAutoFit/>
          </a:bodyPr>
          <a:lstStyle/>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英文标题</a:t>
            </a:r>
            <a:r>
              <a:rPr lang="en-US" altLang="zh-CN" sz="1100">
                <a:latin typeface="Arial" charset="0"/>
                <a:ea typeface="华文细黑" pitchFamily="2" charset="-122"/>
              </a:rPr>
              <a:t>:40-47pt  </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副标题</a:t>
            </a:r>
            <a:r>
              <a:rPr lang="en-US" altLang="zh-CN" sz="1100">
                <a:latin typeface="Arial" charset="0"/>
                <a:ea typeface="华文细黑" pitchFamily="2" charset="-122"/>
              </a:rPr>
              <a:t>:26-30pt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FrutigerNext LT Medium</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中文标题</a:t>
            </a:r>
            <a:r>
              <a:rPr lang="en-US" altLang="zh-CN" sz="1100">
                <a:latin typeface="Arial" charset="0"/>
                <a:ea typeface="华文细黑" pitchFamily="2" charset="-122"/>
              </a:rPr>
              <a:t>:35-47pt</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eaLnBrk="0" fontAlgn="auto" hangingPunct="0">
              <a:lnSpc>
                <a:spcPct val="125000"/>
              </a:lnSpc>
              <a:spcBef>
                <a:spcPts val="0"/>
              </a:spcBef>
              <a:spcAft>
                <a:spcPts val="0"/>
              </a:spcAft>
              <a:defRPr/>
            </a:pPr>
            <a:r>
              <a:rPr lang="en-US" altLang="zh-CN" sz="1100">
                <a:latin typeface="Arial" charset="0"/>
                <a:ea typeface="华文细黑" pitchFamily="2" charset="-122"/>
              </a:rPr>
              <a:t>  </a:t>
            </a:r>
            <a:r>
              <a:rPr lang="zh-CN" altLang="en-US" sz="1100">
                <a:latin typeface="Arial" charset="0"/>
                <a:ea typeface="华文细黑" pitchFamily="2" charset="-122"/>
              </a:rPr>
              <a:t>副标题</a:t>
            </a:r>
            <a:r>
              <a:rPr lang="en-US" altLang="zh-CN" sz="1100">
                <a:latin typeface="Arial" charset="0"/>
                <a:ea typeface="华文细黑" pitchFamily="2" charset="-122"/>
              </a:rPr>
              <a:t>:24-28pt</a:t>
            </a: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字体颜色</a:t>
            </a:r>
            <a:r>
              <a:rPr lang="en-US" altLang="zh-CN" sz="1100">
                <a:latin typeface="Arial" charset="0"/>
                <a:ea typeface="华文细黑" pitchFamily="2" charset="-122"/>
              </a:rPr>
              <a:t>:</a:t>
            </a:r>
            <a:r>
              <a:rPr lang="zh-CN" altLang="en-US" sz="1100">
                <a:latin typeface="Arial" charset="0"/>
                <a:ea typeface="华文细黑" pitchFamily="2" charset="-122"/>
              </a:rPr>
              <a:t>反白</a:t>
            </a:r>
          </a:p>
          <a:p>
            <a:pPr algn="r" defTabSz="801688" eaLnBrk="0" fontAlgn="auto" hangingPunct="0">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a:t>
            </a: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ts val="0"/>
              </a:spcBef>
              <a:spcAft>
                <a:spcPts val="0"/>
              </a:spcAft>
              <a:defRPr/>
            </a:pPr>
            <a:endParaRPr lang="zh-CN" altLang="en-US" sz="1100">
              <a:latin typeface="Arial" charset="0"/>
              <a:ea typeface="华文细黑" pitchFamily="2" charset="-122"/>
            </a:endParaRPr>
          </a:p>
          <a:p>
            <a:pPr algn="r" defTabSz="801688" eaLnBrk="0" fontAlgn="auto" hangingPunct="0">
              <a:lnSpc>
                <a:spcPct val="125000"/>
              </a:lnSpc>
              <a:spcBef>
                <a:spcPct val="50000"/>
              </a:spcBef>
              <a:spcAft>
                <a:spcPts val="0"/>
              </a:spcAft>
              <a:defRPr/>
            </a:pPr>
            <a:endParaRPr lang="zh-CN" altLang="en-US" sz="1100">
              <a:latin typeface="Arial" charset="0"/>
              <a:ea typeface="华文细黑" pitchFamily="2" charset="-122"/>
            </a:endParaRPr>
          </a:p>
        </p:txBody>
      </p:sp>
      <p:pic>
        <p:nvPicPr>
          <p:cNvPr id="9" name="Picture 67" descr="海思-修"/>
          <p:cNvPicPr>
            <a:picLocks noChangeAspect="1" noChangeArrowheads="1"/>
          </p:cNvPicPr>
          <p:nvPr/>
        </p:nvPicPr>
        <p:blipFill>
          <a:blip r:embed="rId4" cstate="print"/>
          <a:srcRect/>
          <a:stretch>
            <a:fillRect/>
          </a:stretch>
        </p:blipFill>
        <p:spPr bwMode="auto">
          <a:xfrm>
            <a:off x="5495925" y="6094413"/>
            <a:ext cx="1728788" cy="358775"/>
          </a:xfrm>
          <a:prstGeom prst="rect">
            <a:avLst/>
          </a:prstGeom>
          <a:noFill/>
          <a:ln w="9525">
            <a:noFill/>
            <a:miter lim="800000"/>
            <a:headEnd/>
            <a:tailEnd/>
          </a:ln>
        </p:spPr>
      </p:pic>
      <p:sp>
        <p:nvSpPr>
          <p:cNvPr id="44047" name="Rectangle 15"/>
          <p:cNvSpPr>
            <a:spLocks noGrp="1" noChangeArrowheads="1"/>
          </p:cNvSpPr>
          <p:nvPr>
            <p:ph type="ctrTitle" sz="quarter"/>
          </p:nvPr>
        </p:nvSpPr>
        <p:spPr>
          <a:xfrm>
            <a:off x="636588" y="1392238"/>
            <a:ext cx="5303837"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3" y="3182938"/>
            <a:ext cx="5305425"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456B0F6B-CDF7-4D67-A0EE-15815E2680A6}" type="datetimeFigureOut">
              <a:rPr lang="zh-CN" altLang="en-US"/>
              <a:pPr>
                <a:defRPr/>
              </a:pPr>
              <a:t>2012-10-8</a:t>
            </a:fld>
            <a:endParaRPr lang="zh-CN" altLang="en-US"/>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fld id="{DC1883A8-96AA-435A-BE07-6680EF48B4F4}" type="datetimeFigureOut">
              <a:rPr lang="zh-CN" altLang="en-US"/>
              <a:pPr>
                <a:defRPr/>
              </a:pPr>
              <a:t>2012-10-8</a:t>
            </a:fld>
            <a:endParaRPr lang="zh-CN" altLang="en-US"/>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887787"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0" y="1641475"/>
            <a:ext cx="38893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fld id="{279411C4-E416-4E00-9827-0B2E6785D56F}" type="datetimeFigureOut">
              <a:rPr lang="zh-CN" altLang="en-US"/>
              <a:pPr>
                <a:defRPr/>
              </a:pPr>
              <a:t>2012-10-8</a:t>
            </a:fld>
            <a:endParaRPr lang="zh-CN" altLang="en-US"/>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fld id="{9701D81B-51D8-43CF-9B9E-0C7A9B87F5CE}" type="datetimeFigureOut">
              <a:rPr lang="zh-CN" altLang="en-US"/>
              <a:pPr>
                <a:defRPr/>
              </a:pPr>
              <a:t>2012-10-8</a:t>
            </a:fld>
            <a:endParaRPr lang="zh-CN" altLang="en-US"/>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fld id="{B3F3E887-ECAA-47B5-BDCA-B8A35C6D4D9B}" type="datetimeFigureOut">
              <a:rPr lang="zh-CN" altLang="en-US"/>
              <a:pPr>
                <a:defRPr/>
              </a:pPr>
              <a:t>2012-10-8</a:t>
            </a:fld>
            <a:endParaRPr lang="zh-CN" altLang="en-US"/>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fld id="{6F9930EC-C95C-4206-B551-3D215B912D8D}" type="datetimeFigureOut">
              <a:rPr lang="zh-CN" altLang="en-US"/>
              <a:pPr>
                <a:defRPr/>
              </a:pPr>
              <a:t>2012-10-8</a:t>
            </a:fld>
            <a:endParaRPr lang="zh-CN" altLang="en-US"/>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6D56BC56-39E5-4DB8-A086-0E58128C250A}" type="datetimeFigureOut">
              <a:rPr lang="zh-CN" altLang="en-US"/>
              <a:pPr>
                <a:defRPr/>
              </a:pPr>
              <a:t>2012-10-8</a:t>
            </a:fld>
            <a:endParaRPr lang="zh-CN" altLang="en-US"/>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fld id="{012A6459-0E48-4B4F-A99E-26604409876D}" type="datetimeFigureOut">
              <a:rPr lang="zh-CN" altLang="en-US"/>
              <a:pPr>
                <a:defRPr/>
              </a:pPr>
              <a:t>2012-10-8</a:t>
            </a:fld>
            <a:endParaRPr lang="zh-CN" altLang="en-US"/>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65122530-2576-4C94-A895-1C465897A16A}" type="datetimeFigureOut">
              <a:rPr lang="zh-CN" altLang="en-US"/>
              <a:pPr>
                <a:defRPr/>
              </a:pPr>
              <a:t>2012-10-8</a:t>
            </a:fld>
            <a:endParaRPr lang="zh-CN" altLang="en-US"/>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430213"/>
            <a:ext cx="1981200"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430213"/>
            <a:ext cx="5795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fld id="{4A694C37-D062-41FE-8256-5CEA4660F1C0}" type="datetimeFigureOut">
              <a:rPr lang="zh-CN" altLang="en-US"/>
              <a:pPr>
                <a:defRPr/>
              </a:pPr>
              <a:t>2012-10-8</a:t>
            </a:fld>
            <a:endParaRPr lang="zh-CN" alt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10.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7.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16.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11.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14.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16.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1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19.jpe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13.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14.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9.jpe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15.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theme" Target="../theme/theme16.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image" Target="../media/image17.png"/><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image" Target="../media/image16.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heme" Target="../theme/theme17.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14.png"/><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16.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8.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19.jpeg"/><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9.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e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20.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image" Target="../media/image19.jpeg"/><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heme" Target="../theme/theme21.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22.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5" Type="http://schemas.openxmlformats.org/officeDocument/2006/relationships/image" Target="../media/image17.png"/><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image" Target="../media/image16.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23.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image" Target="../media/image14.png"/><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image" Target="../media/image16.pn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17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24.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image" Target="../media/image19.jpeg"/><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25.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198.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26.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image" Target="../media/image19.jpeg"/><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7.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4.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2"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1039"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1040"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1041"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2"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1043"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4"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5"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6"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7"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8"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1049"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1050"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027" name="Rectangle 144"/>
          <p:cNvSpPr>
            <a:spLocks noChangeArrowheads="1"/>
          </p:cNvSpPr>
          <p:nvPr/>
        </p:nvSpPr>
        <p:spPr bwMode="auto">
          <a:xfrm>
            <a:off x="9251950" y="1333500"/>
            <a:ext cx="1192213" cy="17256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pic>
        <p:nvPicPr>
          <p:cNvPr id="1029" name="Picture 146" descr="2"/>
          <p:cNvPicPr>
            <a:picLocks noChangeAspect="1" noChangeArrowheads="1"/>
          </p:cNvPicPr>
          <p:nvPr/>
        </p:nvPicPr>
        <p:blipFill>
          <a:blip r:embed="rId3" cstate="print"/>
          <a:srcRect/>
          <a:stretch>
            <a:fillRect/>
          </a:stretch>
        </p:blipFill>
        <p:spPr bwMode="auto">
          <a:xfrm>
            <a:off x="0" y="973138"/>
            <a:ext cx="9144000" cy="3810000"/>
          </a:xfrm>
          <a:prstGeom prst="rect">
            <a:avLst/>
          </a:prstGeom>
          <a:noFill/>
          <a:ln w="9525">
            <a:noFill/>
            <a:miter lim="800000"/>
            <a:headEnd/>
            <a:tailEnd/>
          </a:ln>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5616575" cy="579438"/>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307" name="文本框 4"/>
          <p:cNvSpPr txBox="1">
            <a:spLocks noChangeArrowheads="1"/>
          </p:cNvSpPr>
          <p:nvPr/>
        </p:nvSpPr>
        <p:spPr bwMode="auto">
          <a:xfrm>
            <a:off x="747713" y="6246813"/>
            <a:ext cx="3679825" cy="182562"/>
          </a:xfrm>
          <a:prstGeom prst="rect">
            <a:avLst/>
          </a:prstGeom>
          <a:noFill/>
          <a:ln>
            <a:noFill/>
          </a:ln>
          <a:extLst>
            <a:ext uri="{909E8E84-426E-40DD-AFC4-6F175D3DCCD1}"/>
            <a:ext uri="{91240B29-F687-4F45-9708-019B960494DF}"/>
          </a:extLst>
        </p:spPr>
        <p:txBody>
          <a:bodyPr lIns="0" tIns="0" rIns="0" bIns="0">
            <a:spAutoFit/>
          </a:bodyPr>
          <a:lstStyle>
            <a:lvl1pPr defTabSz="784225" eaLnBrk="0" hangingPunct="0">
              <a:defRPr>
                <a:solidFill>
                  <a:schemeClr val="tx1"/>
                </a:solidFill>
                <a:latin typeface="Calibri" pitchFamily="34" charset="0"/>
                <a:ea typeface="宋体" pitchFamily="2" charset="-122"/>
              </a:defRPr>
            </a:lvl1pPr>
            <a:lvl2pPr marL="742950" indent="-285750" defTabSz="784225" eaLnBrk="0" hangingPunct="0">
              <a:defRPr>
                <a:solidFill>
                  <a:schemeClr val="tx1"/>
                </a:solidFill>
                <a:latin typeface="Calibri" pitchFamily="34" charset="0"/>
                <a:ea typeface="宋体" pitchFamily="2" charset="-122"/>
              </a:defRPr>
            </a:lvl2pPr>
            <a:lvl3pPr marL="1143000" indent="-228600" defTabSz="784225" eaLnBrk="0" hangingPunct="0">
              <a:defRPr>
                <a:solidFill>
                  <a:schemeClr val="tx1"/>
                </a:solidFill>
                <a:latin typeface="Calibri" pitchFamily="34" charset="0"/>
                <a:ea typeface="宋体" pitchFamily="2" charset="-122"/>
              </a:defRPr>
            </a:lvl3pPr>
            <a:lvl4pPr marL="1600200" indent="-228600" defTabSz="784225" eaLnBrk="0" hangingPunct="0">
              <a:defRPr>
                <a:solidFill>
                  <a:schemeClr val="tx1"/>
                </a:solidFill>
                <a:latin typeface="Calibri" pitchFamily="34" charset="0"/>
                <a:ea typeface="宋体" pitchFamily="2" charset="-122"/>
              </a:defRPr>
            </a:lvl4pPr>
            <a:lvl5pPr marL="2057400" indent="-228600" defTabSz="784225" eaLnBrk="0" hangingPunct="0">
              <a:defRPr>
                <a:solidFill>
                  <a:schemeClr val="tx1"/>
                </a:solidFill>
                <a:latin typeface="Calibri" pitchFamily="34" charset="0"/>
                <a:ea typeface="宋体" pitchFamily="2" charset="-122"/>
              </a:defRPr>
            </a:lvl5pPr>
            <a:lvl6pPr marL="2514600" indent="-228600" defTabSz="7842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7842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7842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7842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200" smtClean="0">
                <a:latin typeface="FrutigerNext LT Bold" pitchFamily="34" charset="0"/>
                <a:ea typeface="MS PGothic" pitchFamily="34" charset="-128"/>
              </a:rPr>
              <a:t>HUAWEI TECHNOLOGIES CO., LTD.</a:t>
            </a:r>
          </a:p>
        </p:txBody>
      </p:sp>
      <p:pic>
        <p:nvPicPr>
          <p:cNvPr id="1035" name="Picture 6" descr="Logo"/>
          <p:cNvPicPr>
            <a:picLocks noChangeAspect="1" noChangeArrowheads="1"/>
          </p:cNvPicPr>
          <p:nvPr/>
        </p:nvPicPr>
        <p:blipFill>
          <a:blip r:embed="rId4" cstate="print"/>
          <a:srcRect/>
          <a:stretch>
            <a:fillRect/>
          </a:stretch>
        </p:blipFill>
        <p:spPr bwMode="auto">
          <a:xfrm>
            <a:off x="7681913" y="5661025"/>
            <a:ext cx="706437" cy="704850"/>
          </a:xfrm>
          <a:prstGeom prst="rect">
            <a:avLst/>
          </a:prstGeom>
          <a:noFill/>
          <a:ln w="9525">
            <a:noFill/>
            <a:miter lim="800000"/>
            <a:headEnd/>
            <a:tailEnd/>
          </a:ln>
        </p:spPr>
      </p:pic>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4077"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latin typeface="FrutigerNext LT Bold" pitchFamily="34" charset="0"/>
                <a:ea typeface="华文细黑" pitchFamily="2" charset="-122"/>
              </a:defRPr>
            </a:lvl1pPr>
          </a:lstStyle>
          <a:p>
            <a:pPr>
              <a:defRPr/>
            </a:pPr>
            <a:endParaRPr lang="en-US" altLang="zh-CN"/>
          </a:p>
        </p:txBody>
      </p:sp>
      <p:sp>
        <p:nvSpPr>
          <p:cNvPr id="10245"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10249"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10251"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2"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3"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4"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5"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6"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7"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8"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59"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60"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61"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62"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0263"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pic>
        <p:nvPicPr>
          <p:cNvPr id="10264" name="Picture 67" descr="海思-修"/>
          <p:cNvPicPr>
            <a:picLocks noChangeAspect="1" noChangeArrowheads="1"/>
          </p:cNvPicPr>
          <p:nvPr/>
        </p:nvPicPr>
        <p:blipFill>
          <a:blip r:embed="rId15" cstate="print"/>
          <a:srcRect/>
          <a:stretch>
            <a:fillRect/>
          </a:stretch>
        </p:blipFill>
        <p:spPr bwMode="auto">
          <a:xfrm>
            <a:off x="7308850" y="6383338"/>
            <a:ext cx="1728788"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0" r:id="rId1"/>
    <p:sldLayoutId id="2147484271"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ransition spd="med"/>
  <p:timing>
    <p:tnLst>
      <p:par>
        <p:cTn id="1" dur="indefinite" restart="never" nodeType="tmRoot"/>
      </p:par>
    </p:tnLst>
  </p:timing>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pic>
        <p:nvPicPr>
          <p:cNvPr id="11268" name="Picture 9" descr="8"/>
          <p:cNvPicPr>
            <a:picLocks noChangeAspect="1" noChangeArrowheads="1"/>
          </p:cNvPicPr>
          <p:nvPr/>
        </p:nvPicPr>
        <p:blipFill>
          <a:blip r:embed="rId15" cstate="print"/>
          <a:srcRect/>
          <a:stretch>
            <a:fillRect/>
          </a:stretch>
        </p:blipFill>
        <p:spPr bwMode="auto">
          <a:xfrm>
            <a:off x="7508875" y="6399213"/>
            <a:ext cx="131127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smtClean="0">
                <a:latin typeface="FrutigerNext LT Bold" pitchFamily="34" charset="0"/>
                <a:ea typeface="华文细黑" pitchFamily="2" charset="-122"/>
              </a:defRPr>
            </a:lvl1pPr>
          </a:lstStyle>
          <a:p>
            <a:pPr>
              <a:defRPr/>
            </a:pPr>
            <a:fld id="{F789838F-D614-48D4-B742-FF71269D32B4}" type="datetimeFigureOut">
              <a:rPr lang="zh-CN" altLang="en-US"/>
              <a:pPr>
                <a:defRPr/>
              </a:pPr>
              <a:t>2012-10-8</a:t>
            </a:fld>
            <a:endParaRPr lang="zh-CN" altLang="en-US"/>
          </a:p>
        </p:txBody>
      </p:sp>
      <p:sp>
        <p:nvSpPr>
          <p:cNvPr id="11270"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3892550" y="6438900"/>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11275"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11277"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78"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79"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0"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1"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2"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3"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4"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5"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6"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7"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8"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1289"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spTree>
  </p:cSld>
  <p:clrMap bg1="lt1" tx1="dk1" bg2="lt2" tx2="dk2" accent1="accent1" accent2="accent2" accent3="accent3" accent4="accent4" accent5="accent5" accent6="accent6" hlink="hlink" folHlink="folHlink"/>
  <p:sldLayoutIdLst>
    <p:sldLayoutId id="2147484272"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 id="2147484105" r:id="rId12"/>
  </p:sldLayoutIdLst>
  <p:transition spd="med"/>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12291"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12292"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738438" cy="47942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a:solidFill>
                  <a:srgbClr val="666666"/>
                </a:solidFill>
                <a:latin typeface="Arial" charset="0"/>
                <a:ea typeface="+mn-ea"/>
              </a:rPr>
              <a:t>www.huawei.com</a:t>
            </a:r>
            <a:endParaRPr lang="en-US" altLang="zh-CN" sz="210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spd="med"/>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14339"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14340"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362"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873375" cy="484188"/>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dirty="0">
                <a:solidFill>
                  <a:srgbClr val="666666"/>
                </a:solidFill>
                <a:latin typeface="Arial" charset="0"/>
                <a:ea typeface="+mn-ea"/>
              </a:rPr>
              <a:t>www.hisilicon.com</a:t>
            </a:r>
            <a:endParaRPr lang="en-US" altLang="zh-CN" sz="2100" dirty="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Lst>
  <p:transition spd="med"/>
  <p:timing>
    <p:tnLst>
      <p:par>
        <p:cTn id="1" dur="indefinite" restart="never" nodeType="tmRoot"/>
      </p:par>
    </p:tnLst>
  </p:timing>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latin typeface="FrutigerNext LT Bold" pitchFamily="34" charset="0"/>
                <a:ea typeface="华文细黑" pitchFamily="2" charset="-122"/>
              </a:defRPr>
            </a:lvl1pPr>
          </a:lstStyle>
          <a:p>
            <a:pPr>
              <a:defRPr/>
            </a:pPr>
            <a:endParaRPr lang="en-US" altLang="zh-CN"/>
          </a:p>
        </p:txBody>
      </p:sp>
      <p:sp>
        <p:nvSpPr>
          <p:cNvPr id="16389"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16393"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16395"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396"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397"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398"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399"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0"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1"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2"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3"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4"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5"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6"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6407"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pic>
        <p:nvPicPr>
          <p:cNvPr id="16408" name="Picture 67" descr="海思-修"/>
          <p:cNvPicPr>
            <a:picLocks noChangeAspect="1" noChangeArrowheads="1"/>
          </p:cNvPicPr>
          <p:nvPr/>
        </p:nvPicPr>
        <p:blipFill>
          <a:blip r:embed="rId15" cstate="print"/>
          <a:srcRect/>
          <a:stretch>
            <a:fillRect/>
          </a:stretch>
        </p:blipFill>
        <p:spPr bwMode="auto">
          <a:xfrm>
            <a:off x="7308850" y="6383338"/>
            <a:ext cx="1728788"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3" r:id="rId1"/>
    <p:sldLayoutId id="2147484274" r:id="rId2"/>
    <p:sldLayoutId id="2147484150" r:id="rId3"/>
    <p:sldLayoutId id="2147484151" r:id="rId4"/>
    <p:sldLayoutId id="2147484152" r:id="rId5"/>
    <p:sldLayoutId id="2147484153" r:id="rId6"/>
    <p:sldLayoutId id="2147484154" r:id="rId7"/>
    <p:sldLayoutId id="2147484155" r:id="rId8"/>
    <p:sldLayoutId id="2147484156" r:id="rId9"/>
    <p:sldLayoutId id="2147484157" r:id="rId10"/>
    <p:sldLayoutId id="2147484158" r:id="rId11"/>
    <p:sldLayoutId id="2147484159" r:id="rId12"/>
  </p:sldLayoutIdLst>
  <p:transition spd="med"/>
  <p:timing>
    <p:tnLst>
      <p:par>
        <p:cTn id="1" dur="indefinite" restart="never" nodeType="tmRoot"/>
      </p:par>
    </p:tnLst>
  </p:timing>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410"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pic>
        <p:nvPicPr>
          <p:cNvPr id="17412" name="Picture 9" descr="8"/>
          <p:cNvPicPr>
            <a:picLocks noChangeAspect="1" noChangeArrowheads="1"/>
          </p:cNvPicPr>
          <p:nvPr/>
        </p:nvPicPr>
        <p:blipFill>
          <a:blip r:embed="rId15" cstate="print"/>
          <a:srcRect/>
          <a:stretch>
            <a:fillRect/>
          </a:stretch>
        </p:blipFill>
        <p:spPr bwMode="auto">
          <a:xfrm>
            <a:off x="7508875" y="6399213"/>
            <a:ext cx="131127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smtClean="0">
                <a:latin typeface="FrutigerNext LT Bold" pitchFamily="34" charset="0"/>
                <a:ea typeface="华文细黑" pitchFamily="2" charset="-122"/>
              </a:defRPr>
            </a:lvl1pPr>
          </a:lstStyle>
          <a:p>
            <a:pPr>
              <a:defRPr/>
            </a:pPr>
            <a:fld id="{4E66852B-DD18-4B9B-977F-0B69228077C0}" type="datetimeFigureOut">
              <a:rPr lang="zh-CN" altLang="en-US"/>
              <a:pPr>
                <a:defRPr/>
              </a:pPr>
              <a:t>2012-10-8</a:t>
            </a:fld>
            <a:endParaRPr lang="zh-CN" altLang="en-US"/>
          </a:p>
        </p:txBody>
      </p:sp>
      <p:sp>
        <p:nvSpPr>
          <p:cNvPr id="17414"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3892550" y="6438900"/>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17419"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17421"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2"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3"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4"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5"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6"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7"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8"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29"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30"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31"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32"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17433"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spTree>
  </p:cSld>
  <p:clrMap bg1="lt1" tx1="dk1" bg2="lt2" tx2="dk2" accent1="accent1" accent2="accent2" accent3="accent3" accent4="accent4" accent5="accent5" accent6="accent6" hlink="hlink" folHlink="folHlink"/>
  <p:sldLayoutIdLst>
    <p:sldLayoutId id="2147484275"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 id="2147484168" r:id="rId10"/>
    <p:sldLayoutId id="2147484169" r:id="rId11"/>
    <p:sldLayoutId id="2147484170" r:id="rId12"/>
  </p:sldLayoutIdLst>
  <p:transition spd="med"/>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18435"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18436"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458"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738438" cy="47942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a:solidFill>
                  <a:srgbClr val="666666"/>
                </a:solidFill>
                <a:latin typeface="Arial" charset="0"/>
                <a:ea typeface="+mn-ea"/>
              </a:rPr>
              <a:t>www.huawei.com</a:t>
            </a:r>
            <a:endParaRPr lang="en-US" altLang="zh-CN" sz="210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182" r:id="rId1"/>
    <p:sldLayoutId id="2147484183" r:id="rId2"/>
    <p:sldLayoutId id="2147484184" r:id="rId3"/>
    <p:sldLayoutId id="2147484185" r:id="rId4"/>
    <p:sldLayoutId id="2147484186" r:id="rId5"/>
    <p:sldLayoutId id="2147484187" r:id="rId6"/>
    <p:sldLayoutId id="2147484188" r:id="rId7"/>
    <p:sldLayoutId id="2147484189" r:id="rId8"/>
    <p:sldLayoutId id="2147484190" r:id="rId9"/>
    <p:sldLayoutId id="2147484191" r:id="rId10"/>
    <p:sldLayoutId id="2147484192" r:id="rId11"/>
  </p:sldLayoutIdLst>
  <p:transition spd="med"/>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77" descr="Logo"/>
          <p:cNvPicPr>
            <a:picLocks noChangeAspect="1" noChangeArrowheads="1"/>
          </p:cNvPicPr>
          <p:nvPr/>
        </p:nvPicPr>
        <p:blipFill>
          <a:blip r:embed="rId3" cstate="print"/>
          <a:srcRect/>
          <a:stretch>
            <a:fillRect/>
          </a:stretch>
        </p:blipFill>
        <p:spPr bwMode="auto">
          <a:xfrm>
            <a:off x="7567613" y="5621338"/>
            <a:ext cx="820737" cy="822325"/>
          </a:xfrm>
          <a:prstGeom prst="rect">
            <a:avLst/>
          </a:prstGeom>
          <a:noFill/>
          <a:ln w="9525">
            <a:noFill/>
            <a:miter lim="800000"/>
            <a:headEnd/>
            <a:tailEnd/>
          </a:ln>
        </p:spPr>
      </p:pic>
      <p:pic>
        <p:nvPicPr>
          <p:cNvPr id="2051" name="Picture 9" descr="封面"/>
          <p:cNvPicPr>
            <a:picLocks noChangeAspect="1" noChangeArrowheads="1"/>
          </p:cNvPicPr>
          <p:nvPr/>
        </p:nvPicPr>
        <p:blipFill>
          <a:blip r:embed="rId4" cstate="print"/>
          <a:srcRect/>
          <a:stretch>
            <a:fillRect/>
          </a:stretch>
        </p:blipFill>
        <p:spPr bwMode="auto">
          <a:xfrm>
            <a:off x="0" y="1412875"/>
            <a:ext cx="9144000" cy="3124200"/>
          </a:xfrm>
          <a:prstGeom prst="rect">
            <a:avLst/>
          </a:prstGeom>
          <a:noFill/>
          <a:ln w="9525">
            <a:noFill/>
            <a:miter lim="800000"/>
            <a:headEnd/>
            <a:tailEnd/>
          </a:ln>
        </p:spPr>
      </p:pic>
      <p:sp>
        <p:nvSpPr>
          <p:cNvPr id="2052" name="Rectangle 8"/>
          <p:cNvSpPr>
            <a:spLocks noGrp="1" noChangeArrowheads="1"/>
          </p:cNvSpPr>
          <p:nvPr>
            <p:ph type="title"/>
          </p:nvPr>
        </p:nvSpPr>
        <p:spPr bwMode="auto">
          <a:xfrm>
            <a:off x="755650" y="2636838"/>
            <a:ext cx="5548313"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ea typeface="宋体" charset="-122"/>
              </a:rPr>
              <a:t>英文标题</a:t>
            </a:r>
            <a:r>
              <a:rPr lang="en-US" altLang="zh-CN" sz="1100">
                <a:solidFill>
                  <a:srgbClr val="FFFFFF"/>
                </a:solidFill>
                <a:latin typeface="Arial" charset="0"/>
                <a:ea typeface="宋体" charset="-122"/>
              </a:rPr>
              <a:t>:32-35pt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Medium</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中文标题</a:t>
            </a:r>
            <a:r>
              <a:rPr lang="en-US" altLang="zh-CN" sz="1100">
                <a:solidFill>
                  <a:srgbClr val="FFFFFF"/>
                </a:solidFill>
                <a:latin typeface="Arial" charset="0"/>
                <a:ea typeface="宋体" charset="-122"/>
              </a:rPr>
              <a:t>:30-32pt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黑体</a:t>
            </a: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英文正文</a:t>
            </a:r>
            <a:r>
              <a:rPr lang="en-US" altLang="zh-CN" sz="1100">
                <a:solidFill>
                  <a:srgbClr val="FFFFFF"/>
                </a:solidFill>
                <a:latin typeface="Arial" charset="0"/>
                <a:ea typeface="宋体" charset="-122"/>
              </a:rPr>
              <a:t>:20-22pt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 </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 :18pt  </a:t>
            </a: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Regular</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中文正文</a:t>
            </a:r>
            <a:r>
              <a:rPr lang="en-US" altLang="zh-CN" sz="1100">
                <a:solidFill>
                  <a:srgbClr val="FFFFFF"/>
                </a:solidFill>
                <a:latin typeface="Arial" charset="0"/>
                <a:ea typeface="宋体" charset="-122"/>
              </a:rPr>
              <a:t>:18-20pt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):18pt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细黑体 </a:t>
            </a:r>
            <a:endParaRPr lang="zh-CN" altLang="en-US" sz="1100">
              <a:solidFill>
                <a:srgbClr val="000000"/>
              </a:solidFill>
              <a:latin typeface="Arial" charset="0"/>
              <a:ea typeface="宋体" charset="-122"/>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2057" name="Rectangle 89"/>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配色参考方案：</a:t>
            </a:r>
          </a:p>
          <a:p>
            <a:pPr>
              <a:lnSpc>
                <a:spcPct val="120000"/>
              </a:lnSpc>
              <a:spcBef>
                <a:spcPct val="20000"/>
              </a:spcBef>
              <a:defRPr/>
            </a:pPr>
            <a:r>
              <a:rPr lang="zh-CN" altLang="en-US" sz="1100">
                <a:solidFill>
                  <a:srgbClr val="FFFFFF"/>
                </a:solidFill>
                <a:latin typeface="Arial" charset="0"/>
                <a:ea typeface="宋体" charset="-122"/>
              </a:rPr>
              <a:t>建议同一页面内不超过四种颜色，以下是</a:t>
            </a:r>
            <a:r>
              <a:rPr lang="en-US" altLang="zh-CN" sz="1100">
                <a:solidFill>
                  <a:srgbClr val="FFFFFF"/>
                </a:solidFill>
                <a:latin typeface="Arial" charset="0"/>
                <a:ea typeface="宋体" charset="-122"/>
              </a:rPr>
              <a:t>13</a:t>
            </a:r>
            <a:r>
              <a:rPr lang="zh-CN" altLang="en-US" sz="1100">
                <a:solidFill>
                  <a:srgbClr val="FFFFFF"/>
                </a:solidFill>
                <a:latin typeface="Arial" charset="0"/>
                <a:ea typeface="宋体" charset="-122"/>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客户或者合作伙伴的标志放在右上角</a:t>
            </a:r>
            <a:r>
              <a:rPr lang="en-US" altLang="zh-CN" sz="1100">
                <a:solidFill>
                  <a:srgbClr val="FFFFFF"/>
                </a:solidFill>
                <a:latin typeface="Arial" charset="0"/>
                <a:ea typeface="宋体" charset="-122"/>
              </a:rPr>
              <a:t>.</a:t>
            </a:r>
            <a:endParaRPr lang="zh-CN" altLang="en-US" sz="1100">
              <a:solidFill>
                <a:srgbClr val="FFFFFF"/>
              </a:solidFill>
              <a:latin typeface="Arial" charset="0"/>
              <a:ea typeface="宋体" charset="-122"/>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078"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20483"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20484"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506"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873375" cy="484188"/>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dirty="0">
                <a:solidFill>
                  <a:srgbClr val="666666"/>
                </a:solidFill>
                <a:latin typeface="Arial" charset="0"/>
                <a:ea typeface="+mn-ea"/>
              </a:rPr>
              <a:t>www.hisilicon.com</a:t>
            </a:r>
            <a:endParaRPr lang="en-US" altLang="zh-CN" sz="2100" dirty="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Lst>
  <p:transition spd="med"/>
  <p:timing>
    <p:tnLst>
      <p:par>
        <p:cTn id="1" dur="indefinite" restart="never" nodeType="tmRoot"/>
      </p:par>
    </p:tnLst>
  </p:timing>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530"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921000" cy="265113"/>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dirty="0">
                <a:latin typeface="FrutigerNext LT Bold" pitchFamily="1" charset="0"/>
                <a:ea typeface="+mn-ea"/>
              </a:rPr>
              <a:t>HISILICON TECHNOLOGIES CO., LTD.</a:t>
            </a:r>
            <a:endParaRPr lang="en-US" altLang="zh-CN" sz="2200" dirty="0">
              <a:latin typeface="Arial" charset="0"/>
              <a:ea typeface="+mn-ea"/>
            </a:endParaRPr>
          </a:p>
        </p:txBody>
      </p:sp>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latin typeface="FrutigerNext LT Bold" pitchFamily="34" charset="0"/>
                <a:ea typeface="华文细黑" pitchFamily="2" charset="-122"/>
              </a:defRPr>
            </a:lvl1pPr>
          </a:lstStyle>
          <a:p>
            <a:pPr>
              <a:defRPr/>
            </a:pPr>
            <a:endParaRPr lang="en-US" altLang="zh-CN"/>
          </a:p>
        </p:txBody>
      </p:sp>
      <p:sp>
        <p:nvSpPr>
          <p:cNvPr id="22533"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2537"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22539"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0"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1"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2"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3"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4"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5"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6"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7"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8"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49"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50"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2551"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pic>
        <p:nvPicPr>
          <p:cNvPr id="22552" name="Picture 67" descr="海思-修"/>
          <p:cNvPicPr>
            <a:picLocks noChangeAspect="1" noChangeArrowheads="1"/>
          </p:cNvPicPr>
          <p:nvPr/>
        </p:nvPicPr>
        <p:blipFill>
          <a:blip r:embed="rId15" cstate="print"/>
          <a:srcRect/>
          <a:stretch>
            <a:fillRect/>
          </a:stretch>
        </p:blipFill>
        <p:spPr bwMode="auto">
          <a:xfrm>
            <a:off x="7308850" y="6383338"/>
            <a:ext cx="1728788"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 id="2147484287" r:id="rId12"/>
  </p:sldLayoutIdLst>
  <p:transition spd="med"/>
  <p:timing>
    <p:tnLst>
      <p:par>
        <p:cTn id="1" dur="indefinite" restart="never" nodeType="tmRoot"/>
      </p:par>
    </p:tnLst>
  </p:timing>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3554" name="Picture 79" descr="dd"/>
          <p:cNvPicPr>
            <a:picLocks noChangeAspect="1" noChangeArrowheads="1"/>
          </p:cNvPicPr>
          <p:nvPr/>
        </p:nvPicPr>
        <p:blipFill>
          <a:blip r:embed="rId14" cstate="print"/>
          <a:srcRect/>
          <a:stretch>
            <a:fillRect/>
          </a:stretch>
        </p:blipFill>
        <p:spPr bwMode="auto">
          <a:xfrm>
            <a:off x="0" y="6224588"/>
            <a:ext cx="9150350" cy="636587"/>
          </a:xfrm>
          <a:prstGeom prst="rect">
            <a:avLst/>
          </a:prstGeom>
          <a:noFill/>
          <a:ln w="9525">
            <a:noFill/>
            <a:miter lim="800000"/>
            <a:headEnd/>
            <a:tailEnd/>
          </a:ln>
        </p:spPr>
      </p:pic>
      <p:sp>
        <p:nvSpPr>
          <p:cNvPr id="28680" name="Text Box 8"/>
          <p:cNvSpPr txBox="1">
            <a:spLocks noChangeArrowheads="1"/>
          </p:cNvSpPr>
          <p:nvPr/>
        </p:nvSpPr>
        <p:spPr bwMode="auto">
          <a:xfrm>
            <a:off x="652463" y="6438900"/>
            <a:ext cx="2619375" cy="261938"/>
          </a:xfrm>
          <a:prstGeom prst="rect">
            <a:avLst/>
          </a:prstGeom>
          <a:noFill/>
          <a:ln w="9525">
            <a:noFill/>
            <a:miter lim="800000"/>
            <a:headEnd/>
            <a:tailEnd/>
          </a:ln>
        </p:spPr>
        <p:txBody>
          <a:bodyPr wrap="none" lIns="80124" tIns="40063" rIns="80124" bIns="40063">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TECHNOLOGIES CO., LTD.</a:t>
            </a:r>
            <a:endParaRPr lang="en-US" altLang="zh-CN" sz="2200">
              <a:latin typeface="Arial" charset="0"/>
              <a:ea typeface="+mn-ea"/>
            </a:endParaRPr>
          </a:p>
        </p:txBody>
      </p:sp>
      <p:pic>
        <p:nvPicPr>
          <p:cNvPr id="23556" name="Picture 9" descr="8"/>
          <p:cNvPicPr>
            <a:picLocks noChangeAspect="1" noChangeArrowheads="1"/>
          </p:cNvPicPr>
          <p:nvPr/>
        </p:nvPicPr>
        <p:blipFill>
          <a:blip r:embed="rId15" cstate="print"/>
          <a:srcRect/>
          <a:stretch>
            <a:fillRect/>
          </a:stretch>
        </p:blipFill>
        <p:spPr bwMode="auto">
          <a:xfrm>
            <a:off x="7508875" y="6399213"/>
            <a:ext cx="131127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6361113" y="6489700"/>
            <a:ext cx="2097087"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smtClean="0">
                <a:latin typeface="FrutigerNext LT Bold" pitchFamily="34" charset="0"/>
                <a:ea typeface="华文细黑" pitchFamily="2" charset="-122"/>
              </a:defRPr>
            </a:lvl1pPr>
          </a:lstStyle>
          <a:p>
            <a:pPr>
              <a:defRPr/>
            </a:pPr>
            <a:fld id="{CF9AE710-96F5-4981-B600-DDCF79FBEB6D}" type="datetimeFigureOut">
              <a:rPr lang="zh-CN" altLang="en-US"/>
              <a:pPr>
                <a:defRPr/>
              </a:pPr>
              <a:t>2012-10-8</a:t>
            </a:fld>
            <a:endParaRPr lang="zh-CN" altLang="en-US"/>
          </a:p>
        </p:txBody>
      </p:sp>
      <p:sp>
        <p:nvSpPr>
          <p:cNvPr id="23558" name="Rectangle 13"/>
          <p:cNvSpPr>
            <a:spLocks noGrp="1" noChangeArrowheads="1"/>
          </p:cNvSpPr>
          <p:nvPr>
            <p:ph type="title"/>
          </p:nvPr>
        </p:nvSpPr>
        <p:spPr bwMode="auto">
          <a:xfrm>
            <a:off x="652463" y="430213"/>
            <a:ext cx="7745412"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3892550" y="6438900"/>
            <a:ext cx="1625600" cy="261938"/>
          </a:xfrm>
          <a:prstGeom prst="rect">
            <a:avLst/>
          </a:prstGeom>
          <a:noFill/>
          <a:ln w="9525" algn="ctr">
            <a:noFill/>
            <a:miter lim="800000"/>
            <a:headEnd/>
            <a:tailEnd/>
          </a:ln>
          <a:effectLst/>
        </p:spPr>
        <p:txBody>
          <a:bodyPr wrap="none" lIns="80092" tIns="40044" rIns="80092" bIns="40044">
            <a:spAutoFit/>
          </a:bodyPr>
          <a:lstStyle/>
          <a:p>
            <a:pPr defTabSz="801688" eaLnBrk="0" fontAlgn="auto" hangingPunct="0">
              <a:spcBef>
                <a:spcPts val="0"/>
              </a:spcBef>
              <a:spcAft>
                <a:spcPts val="0"/>
              </a:spcAft>
              <a:defRPr/>
            </a:pPr>
            <a:r>
              <a:rPr lang="en-US" altLang="zh-CN" sz="1200">
                <a:latin typeface="FrutigerNext LT Bold" pitchFamily="1" charset="0"/>
                <a:ea typeface="+mn-ea"/>
              </a:rPr>
              <a:t>Huawei Confidential </a:t>
            </a:r>
          </a:p>
        </p:txBody>
      </p:sp>
      <p:sp>
        <p:nvSpPr>
          <p:cNvPr id="28694" name="Rectangle 22"/>
          <p:cNvSpPr>
            <a:spLocks noChangeArrowheads="1"/>
          </p:cNvSpPr>
          <p:nvPr/>
        </p:nvSpPr>
        <p:spPr bwMode="auto">
          <a:xfrm>
            <a:off x="-1908175" y="528638"/>
            <a:ext cx="1844675" cy="5307012"/>
          </a:xfrm>
          <a:prstGeom prst="rect">
            <a:avLst/>
          </a:prstGeom>
          <a:noFill/>
          <a:ln w="9525">
            <a:noFill/>
            <a:miter lim="800000"/>
            <a:headEnd/>
            <a:tailEnd/>
          </a:ln>
          <a:effectLst/>
        </p:spPr>
        <p:txBody>
          <a:bodyPr lIns="80124" tIns="40063" rIns="80124" bIns="40063"/>
          <a:lstStyle/>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英文标题</a:t>
            </a:r>
            <a:r>
              <a:rPr lang="en-US" altLang="zh-CN" sz="1100">
                <a:latin typeface="Arial" charset="0"/>
                <a:ea typeface="华文细黑" pitchFamily="2" charset="-122"/>
              </a:rPr>
              <a:t>:32-35pt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Medium</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中文标题</a:t>
            </a:r>
            <a:r>
              <a:rPr lang="en-US" altLang="zh-CN" sz="1100">
                <a:latin typeface="Arial" charset="0"/>
                <a:ea typeface="华文细黑" pitchFamily="2" charset="-122"/>
              </a:rPr>
              <a:t>:30-32pt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英文正文</a:t>
            </a:r>
            <a:r>
              <a:rPr lang="en-US" altLang="zh-CN" sz="1100">
                <a:latin typeface="Arial" charset="0"/>
                <a:ea typeface="华文细黑" pitchFamily="2" charset="-122"/>
              </a:rPr>
              <a:t>:20-22pt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:18pt  </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内部使用字体 </a:t>
            </a:r>
            <a:r>
              <a:rPr lang="en-US" altLang="zh-CN" sz="1100">
                <a:latin typeface="+mn-lt"/>
                <a:ea typeface="华文细黑" pitchFamily="2" charset="-122"/>
              </a:rPr>
              <a:t>:</a:t>
            </a:r>
          </a:p>
          <a:p>
            <a:pPr algn="r" defTabSz="801688" fontAlgn="auto">
              <a:lnSpc>
                <a:spcPct val="125000"/>
              </a:lnSpc>
              <a:spcBef>
                <a:spcPts val="0"/>
              </a:spcBef>
              <a:spcAft>
                <a:spcPts val="0"/>
              </a:spcAft>
              <a:buClr>
                <a:schemeClr val="bg2"/>
              </a:buClr>
              <a:buSzPct val="60000"/>
              <a:buFont typeface="Wingdings" pitchFamily="2" charset="2"/>
              <a:buNone/>
              <a:defRPr/>
            </a:pPr>
            <a:r>
              <a:rPr lang="en-US" altLang="zh-CN" sz="1100">
                <a:latin typeface="+mn-lt"/>
                <a:ea typeface="华文细黑" pitchFamily="2" charset="-122"/>
              </a:rPr>
              <a:t>FrutigerNext LT Regular</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mn-lt"/>
                <a:ea typeface="华文细黑" pitchFamily="2" charset="-122"/>
              </a:rPr>
              <a:t>外部使用字体 </a:t>
            </a:r>
            <a:r>
              <a:rPr lang="en-US" altLang="zh-CN" sz="1100">
                <a:latin typeface="+mn-lt"/>
                <a:ea typeface="华文细黑" pitchFamily="2" charset="-122"/>
              </a:rPr>
              <a:t>: Arial</a:t>
            </a:r>
          </a:p>
          <a:p>
            <a:pPr algn="r" defTabSz="801688" fontAlgn="auto">
              <a:lnSpc>
                <a:spcPct val="7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中文正文</a:t>
            </a:r>
            <a:r>
              <a:rPr lang="en-US" altLang="zh-CN" sz="1100">
                <a:latin typeface="Arial" charset="0"/>
                <a:ea typeface="华文细黑" pitchFamily="2" charset="-122"/>
              </a:rPr>
              <a:t>:18-20pt</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):18pt </a:t>
            </a: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algn="r" defTabSz="801688" fontAlgn="auto">
              <a:lnSpc>
                <a:spcPct val="125000"/>
              </a:lnSpc>
              <a:spcBef>
                <a:spcPts val="0"/>
              </a:spcBef>
              <a:spcAft>
                <a:spcPts val="0"/>
              </a:spcAft>
              <a:buClr>
                <a:schemeClr val="bg2"/>
              </a:buClr>
              <a:buSzPct val="60000"/>
              <a:buFont typeface="Wingdings" pitchFamily="2" charset="2"/>
              <a:buNone/>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Arial" charset="0"/>
              <a:ea typeface="华文细黑" pitchFamily="2" charset="-122"/>
            </a:endParaRPr>
          </a:p>
          <a:p>
            <a:pPr algn="r" defTabSz="801688" fontAlgn="auto">
              <a:lnSpc>
                <a:spcPct val="125000"/>
              </a:lnSpc>
              <a:spcBef>
                <a:spcPts val="0"/>
              </a:spcBef>
              <a:spcAft>
                <a:spcPts val="0"/>
              </a:spcAft>
              <a:buClr>
                <a:schemeClr val="bg2"/>
              </a:buClr>
              <a:buSzPct val="60000"/>
              <a:buFont typeface="Wingdings" pitchFamily="2" charset="2"/>
              <a:buNone/>
              <a:defRPr/>
            </a:pPr>
            <a:endParaRPr lang="zh-CN" altLang="en-US" sz="1100">
              <a:latin typeface="Arial" charset="0"/>
              <a:ea typeface="华文细黑" pitchFamily="2" charset="-122"/>
            </a:endParaRPr>
          </a:p>
        </p:txBody>
      </p:sp>
      <p:sp>
        <p:nvSpPr>
          <p:cNvPr id="28734" name="Rectangle 62"/>
          <p:cNvSpPr>
            <a:spLocks noChangeArrowheads="1"/>
          </p:cNvSpPr>
          <p:nvPr/>
        </p:nvSpPr>
        <p:spPr bwMode="auto">
          <a:xfrm>
            <a:off x="9199563" y="1423988"/>
            <a:ext cx="1049337" cy="2005012"/>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配色参考方案：</a:t>
            </a:r>
          </a:p>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建议同一页面内不超过四种颜色，以下是</a:t>
            </a:r>
            <a:r>
              <a:rPr lang="en-US" altLang="zh-CN" sz="1100">
                <a:latin typeface="华文细黑" pitchFamily="2" charset="-122"/>
                <a:ea typeface="华文细黑" pitchFamily="2" charset="-122"/>
              </a:rPr>
              <a:t>13</a:t>
            </a:r>
            <a:r>
              <a:rPr lang="zh-CN" altLang="en-US" sz="1100">
                <a:latin typeface="华文细黑" pitchFamily="2" charset="-122"/>
                <a:ea typeface="华文细黑" pitchFamily="2" charset="-122"/>
              </a:rPr>
              <a:t>组配色方案，同一页面内只选择一组使用。（仅供参考）</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8737" name="Rectangle 65"/>
          <p:cNvSpPr>
            <a:spLocks noChangeArrowheads="1"/>
          </p:cNvSpPr>
          <p:nvPr/>
        </p:nvSpPr>
        <p:spPr bwMode="auto">
          <a:xfrm>
            <a:off x="9199563" y="-61913"/>
            <a:ext cx="1049337" cy="838201"/>
          </a:xfrm>
          <a:prstGeom prst="rect">
            <a:avLst/>
          </a:prstGeom>
          <a:noFill/>
          <a:ln w="9525">
            <a:noFill/>
            <a:miter lim="800000"/>
            <a:headEnd/>
            <a:tailEnd/>
          </a:ln>
          <a:effectLst/>
        </p:spPr>
        <p:txBody>
          <a:bodyPr lIns="80124" tIns="40063" rIns="80124" bIns="40063"/>
          <a:lstStyle/>
          <a:p>
            <a:pPr defTabSz="801688" fontAlgn="auto">
              <a:lnSpc>
                <a:spcPct val="120000"/>
              </a:lnSpc>
              <a:spcBef>
                <a:spcPts val="0"/>
              </a:spcBef>
              <a:spcAft>
                <a:spcPts val="0"/>
              </a:spcAft>
              <a:buClr>
                <a:schemeClr val="bg2"/>
              </a:buClr>
              <a:buSzPct val="60000"/>
              <a:buFont typeface="Wingdings" pitchFamily="2" charset="2"/>
              <a:buNone/>
              <a:defRPr/>
            </a:pPr>
            <a:r>
              <a:rPr lang="zh-CN" altLang="en-US" sz="1100">
                <a:latin typeface="华文细黑" pitchFamily="2" charset="-122"/>
                <a:ea typeface="华文细黑" pitchFamily="2" charset="-122"/>
              </a:rPr>
              <a:t>客户或者合作伙伴的标志放在右上角</a:t>
            </a:r>
            <a:r>
              <a:rPr lang="en-US" altLang="zh-CN" sz="1100">
                <a:latin typeface="华文细黑" pitchFamily="2" charset="-122"/>
                <a:ea typeface="华文细黑" pitchFamily="2" charset="-122"/>
              </a:rPr>
              <a:t>.</a:t>
            </a:r>
          </a:p>
          <a:p>
            <a:pPr defTabSz="801688" fontAlgn="auto">
              <a:lnSpc>
                <a:spcPct val="125000"/>
              </a:lnSpc>
              <a:spcBef>
                <a:spcPts val="0"/>
              </a:spcBef>
              <a:spcAft>
                <a:spcPts val="0"/>
              </a:spcAft>
              <a:buClr>
                <a:schemeClr val="bg2"/>
              </a:buClr>
              <a:buSzPct val="60000"/>
              <a:buFont typeface="Wingdings" pitchFamily="2" charset="2"/>
              <a:buNone/>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en-US" altLang="zh-CN" sz="1100">
              <a:latin typeface="华文细黑" pitchFamily="2" charset="-122"/>
              <a:ea typeface="华文细黑" pitchFamily="2" charset="-122"/>
            </a:endParaRPr>
          </a:p>
          <a:p>
            <a:pPr defTabSz="801688" fontAlgn="auto">
              <a:lnSpc>
                <a:spcPct val="125000"/>
              </a:lnSpc>
              <a:spcBef>
                <a:spcPts val="0"/>
              </a:spcBef>
              <a:spcAft>
                <a:spcPts val="0"/>
              </a:spcAft>
              <a:buClr>
                <a:schemeClr val="bg2"/>
              </a:buClr>
              <a:buSzPct val="60000"/>
              <a:buFont typeface="Wingdings" pitchFamily="2" charset="2"/>
              <a:buChar char="l"/>
              <a:defRPr/>
            </a:pPr>
            <a:endParaRPr lang="zh-CN" altLang="en-US" sz="1100">
              <a:latin typeface="华文细黑" pitchFamily="2" charset="-122"/>
              <a:ea typeface="华文细黑" pitchFamily="2" charset="-122"/>
            </a:endParaRPr>
          </a:p>
        </p:txBody>
      </p:sp>
      <p:sp>
        <p:nvSpPr>
          <p:cNvPr id="23563" name="Rectangle 68"/>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29000"/>
            <a:ext cx="919162" cy="3490913"/>
          </a:xfrm>
          <a:prstGeom prst="rect">
            <a:avLst/>
          </a:prstGeom>
          <a:solidFill>
            <a:schemeClr val="bg1"/>
          </a:solidFill>
          <a:ln w="9525" algn="ctr">
            <a:noFill/>
            <a:miter lim="800000"/>
            <a:headEnd/>
            <a:tailEnd/>
          </a:ln>
          <a:effectLst/>
        </p:spPr>
        <p:txBody>
          <a:bodyPr lIns="91425" tIns="45712" rIns="91425" bIns="45712" anchor="ctr">
            <a:spAutoFit/>
          </a:bodyPr>
          <a:lstStyle/>
          <a:p>
            <a:pPr fontAlgn="auto">
              <a:spcBef>
                <a:spcPts val="0"/>
              </a:spcBef>
              <a:spcAft>
                <a:spcPts val="0"/>
              </a:spcAft>
              <a:defRPr/>
            </a:pPr>
            <a:endParaRPr lang="zh-CN" altLang="en-US">
              <a:latin typeface="+mn-lt"/>
              <a:ea typeface="+mn-ea"/>
            </a:endParaRPr>
          </a:p>
        </p:txBody>
      </p:sp>
      <p:grpSp>
        <p:nvGrpSpPr>
          <p:cNvPr id="23565" name="Group 81"/>
          <p:cNvGrpSpPr>
            <a:grpSpLocks/>
          </p:cNvGrpSpPr>
          <p:nvPr/>
        </p:nvGrpSpPr>
        <p:grpSpPr bwMode="auto">
          <a:xfrm>
            <a:off x="9355138" y="3789363"/>
            <a:ext cx="73977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66" name="Group 86"/>
          <p:cNvGrpSpPr>
            <a:grpSpLocks/>
          </p:cNvGrpSpPr>
          <p:nvPr/>
        </p:nvGrpSpPr>
        <p:grpSpPr bwMode="auto">
          <a:xfrm>
            <a:off x="9355138" y="4005263"/>
            <a:ext cx="73977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67" name="Group 91"/>
          <p:cNvGrpSpPr>
            <a:grpSpLocks/>
          </p:cNvGrpSpPr>
          <p:nvPr/>
        </p:nvGrpSpPr>
        <p:grpSpPr bwMode="auto">
          <a:xfrm>
            <a:off x="9355138" y="4221163"/>
            <a:ext cx="73977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68" name="Group 96"/>
          <p:cNvGrpSpPr>
            <a:grpSpLocks/>
          </p:cNvGrpSpPr>
          <p:nvPr/>
        </p:nvGrpSpPr>
        <p:grpSpPr bwMode="auto">
          <a:xfrm>
            <a:off x="9355138" y="3573463"/>
            <a:ext cx="73977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69" name="Group 101"/>
          <p:cNvGrpSpPr>
            <a:grpSpLocks/>
          </p:cNvGrpSpPr>
          <p:nvPr/>
        </p:nvGrpSpPr>
        <p:grpSpPr bwMode="auto">
          <a:xfrm>
            <a:off x="9355138" y="4581525"/>
            <a:ext cx="73977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0" name="Group 106"/>
          <p:cNvGrpSpPr>
            <a:grpSpLocks/>
          </p:cNvGrpSpPr>
          <p:nvPr/>
        </p:nvGrpSpPr>
        <p:grpSpPr bwMode="auto">
          <a:xfrm>
            <a:off x="9355138" y="4797425"/>
            <a:ext cx="73977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1" name="Group 111"/>
          <p:cNvGrpSpPr>
            <a:grpSpLocks/>
          </p:cNvGrpSpPr>
          <p:nvPr/>
        </p:nvGrpSpPr>
        <p:grpSpPr bwMode="auto">
          <a:xfrm>
            <a:off x="9355138" y="5013325"/>
            <a:ext cx="73977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2" name="Group 116"/>
          <p:cNvGrpSpPr>
            <a:grpSpLocks/>
          </p:cNvGrpSpPr>
          <p:nvPr/>
        </p:nvGrpSpPr>
        <p:grpSpPr bwMode="auto">
          <a:xfrm>
            <a:off x="9355138" y="5373688"/>
            <a:ext cx="73977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3" name="Group 121"/>
          <p:cNvGrpSpPr>
            <a:grpSpLocks/>
          </p:cNvGrpSpPr>
          <p:nvPr/>
        </p:nvGrpSpPr>
        <p:grpSpPr bwMode="auto">
          <a:xfrm>
            <a:off x="9355138" y="5589588"/>
            <a:ext cx="73977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4" name="Group 126"/>
          <p:cNvGrpSpPr>
            <a:grpSpLocks/>
          </p:cNvGrpSpPr>
          <p:nvPr/>
        </p:nvGrpSpPr>
        <p:grpSpPr bwMode="auto">
          <a:xfrm>
            <a:off x="9355138" y="5805488"/>
            <a:ext cx="73977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5" name="Group 131"/>
          <p:cNvGrpSpPr>
            <a:grpSpLocks/>
          </p:cNvGrpSpPr>
          <p:nvPr/>
        </p:nvGrpSpPr>
        <p:grpSpPr bwMode="auto">
          <a:xfrm>
            <a:off x="9355138" y="6165850"/>
            <a:ext cx="73977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6" name="Group 136"/>
          <p:cNvGrpSpPr>
            <a:grpSpLocks/>
          </p:cNvGrpSpPr>
          <p:nvPr/>
        </p:nvGrpSpPr>
        <p:grpSpPr bwMode="auto">
          <a:xfrm>
            <a:off x="9355138" y="6391275"/>
            <a:ext cx="73977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grpSp>
        <p:nvGrpSpPr>
          <p:cNvPr id="23577" name="Group 141"/>
          <p:cNvGrpSpPr>
            <a:grpSpLocks/>
          </p:cNvGrpSpPr>
          <p:nvPr/>
        </p:nvGrpSpPr>
        <p:grpSpPr bwMode="auto">
          <a:xfrm>
            <a:off x="9355138" y="6615113"/>
            <a:ext cx="73977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spTree>
  </p:cSld>
  <p:clrMap bg1="lt1" tx1="dk1" bg2="lt2" tx2="dk2" accent1="accent1" accent2="accent2" accent3="accent3" accent4="accent4" accent5="accent5" accent6="accent6" hlink="hlink" folHlink="folHlink"/>
  <p:sldLayoutIdLst>
    <p:sldLayoutId id="2147484288"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 id="2147484225" r:id="rId12"/>
  </p:sldLayoutIdLst>
  <p:transition spd="med"/>
  <p:txStyles>
    <p:titleStyle>
      <a:lvl1pPr algn="l" defTabSz="801688" rtl="0" fontAlgn="base">
        <a:spcBef>
          <a:spcPct val="0"/>
        </a:spcBef>
        <a:spcAft>
          <a:spcPct val="0"/>
        </a:spcAft>
        <a:defRPr sz="3400">
          <a:solidFill>
            <a:srgbClr val="990000"/>
          </a:solidFill>
          <a:latin typeface="+mj-lt"/>
          <a:ea typeface="+mj-ea"/>
          <a:cs typeface="+mj-cs"/>
        </a:defRPr>
      </a:lvl1pPr>
      <a:lvl2pPr algn="l" defTabSz="801688"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688"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688"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688" rtl="0" fontAlgn="base">
        <a:spcBef>
          <a:spcPct val="0"/>
        </a:spcBef>
        <a:spcAft>
          <a:spcPct val="0"/>
        </a:spcAft>
        <a:defRPr sz="3400">
          <a:solidFill>
            <a:srgbClr val="990000"/>
          </a:solidFill>
          <a:latin typeface="FrutigerNext LT Medium" pitchFamily="34" charset="0"/>
          <a:ea typeface="黑体" pitchFamily="2" charset="-122"/>
        </a:defRPr>
      </a:lvl5pPr>
      <a:lvl6pPr marL="4572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fontAlgn="base">
        <a:lnSpc>
          <a:spcPct val="140000"/>
        </a:lnSpc>
        <a:spcBef>
          <a:spcPct val="0"/>
        </a:spcBef>
        <a:spcAft>
          <a:spcPct val="0"/>
        </a:spcAft>
        <a:buChar char="–"/>
        <a:defRPr sz="1400">
          <a:solidFill>
            <a:schemeClr val="tx1"/>
          </a:solidFill>
          <a:latin typeface="+mj-lt"/>
          <a:ea typeface="+mn-ea"/>
        </a:defRPr>
      </a:lvl4pPr>
      <a:lvl5pPr marL="1803400" indent="-201613" algn="l" defTabSz="801688" rtl="0" fontAlgn="base">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24579"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24580"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5602"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738438" cy="47942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a:solidFill>
                  <a:srgbClr val="666666"/>
                </a:solidFill>
                <a:latin typeface="Arial" charset="0"/>
                <a:ea typeface="+mn-ea"/>
              </a:rPr>
              <a:t>www.huawei.com</a:t>
            </a:r>
            <a:endParaRPr lang="en-US" altLang="zh-CN" sz="210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Lst>
  <p:transition spd="med"/>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7288" name="Rectangle 8"/>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fontAlgn="auto">
              <a:spcBef>
                <a:spcPts val="0"/>
              </a:spcBef>
              <a:spcAft>
                <a:spcPts val="0"/>
              </a:spcAft>
              <a:defRPr/>
            </a:pPr>
            <a:endParaRPr lang="zh-CN" altLang="en-US">
              <a:latin typeface="+mn-lt"/>
              <a:ea typeface="+mn-ea"/>
            </a:endParaRPr>
          </a:p>
        </p:txBody>
      </p:sp>
      <p:sp>
        <p:nvSpPr>
          <p:cNvPr id="26627" name="Rectangle 2"/>
          <p:cNvSpPr>
            <a:spLocks noGrp="1" noChangeArrowheads="1"/>
          </p:cNvSpPr>
          <p:nvPr>
            <p:ph type="title"/>
          </p:nvPr>
        </p:nvSpPr>
        <p:spPr bwMode="auto">
          <a:xfrm>
            <a:off x="652463" y="638175"/>
            <a:ext cx="7929562" cy="869950"/>
          </a:xfrm>
          <a:prstGeom prst="rect">
            <a:avLst/>
          </a:prstGeom>
          <a:noFill/>
          <a:ln w="9525">
            <a:noFill/>
            <a:miter lim="800000"/>
            <a:headEnd/>
            <a:tailEnd/>
          </a:ln>
        </p:spPr>
        <p:txBody>
          <a:bodyPr vert="horz" wrap="square" lIns="80152" tIns="40076" rIns="80152" bIns="40076" numCol="1" anchor="ctr" anchorCtr="0" compatLnSpc="1">
            <a:prstTxWarp prst="textNoShape">
              <a:avLst/>
            </a:prstTxWarp>
          </a:bodyPr>
          <a:lstStyle/>
          <a:p>
            <a:pPr lvl="0"/>
            <a:r>
              <a:rPr lang="zh-CN" altLang="en-US" smtClean="0"/>
              <a:t>单击此处编辑母版标题样式</a:t>
            </a:r>
          </a:p>
        </p:txBody>
      </p:sp>
      <p:sp>
        <p:nvSpPr>
          <p:cNvPr id="26628" name="Rectangle 3"/>
          <p:cNvSpPr>
            <a:spLocks noGrp="1" noChangeArrowheads="1"/>
          </p:cNvSpPr>
          <p:nvPr>
            <p:ph type="body" idx="1"/>
          </p:nvPr>
        </p:nvSpPr>
        <p:spPr bwMode="auto">
          <a:xfrm>
            <a:off x="652463" y="1641475"/>
            <a:ext cx="7929562"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7287" name="Rectangle 7"/>
          <p:cNvSpPr>
            <a:spLocks noChangeArrowheads="1"/>
          </p:cNvSpPr>
          <p:nvPr/>
        </p:nvSpPr>
        <p:spPr bwMode="auto">
          <a:xfrm>
            <a:off x="-1844675" y="898525"/>
            <a:ext cx="1844675" cy="5308600"/>
          </a:xfrm>
          <a:prstGeom prst="rect">
            <a:avLst/>
          </a:prstGeom>
          <a:noFill/>
          <a:ln w="9525">
            <a:noFill/>
            <a:miter lim="800000"/>
            <a:headEnd/>
            <a:tailEnd/>
          </a:ln>
          <a:effectLst/>
        </p:spPr>
        <p:txBody>
          <a:bodyPr lIns="80124" tIns="40063" rIns="80124" bIns="40063"/>
          <a:lstStyle/>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Medium</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中文目录标题</a:t>
            </a:r>
            <a:r>
              <a:rPr lang="en-US" altLang="zh-CN" sz="1100">
                <a:latin typeface="Arial" charset="0"/>
                <a:ea typeface="华文细黑" pitchFamily="2" charset="-122"/>
              </a:rPr>
              <a:t>:35-40pt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 R153 G0 B0</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黑体</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英文目录正文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 </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 :20-30pt  </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内部使用字体 </a:t>
            </a:r>
            <a:r>
              <a:rPr lang="en-US" altLang="zh-CN" sz="1100">
                <a:latin typeface="Arial" charset="0"/>
                <a:ea typeface="华文细黑" pitchFamily="2" charset="-122"/>
              </a:rPr>
              <a:t>:</a:t>
            </a:r>
          </a:p>
          <a:p>
            <a:pPr marL="300038" indent="-300038" algn="r" defTabSz="801688" fontAlgn="auto">
              <a:lnSpc>
                <a:spcPct val="125000"/>
              </a:lnSpc>
              <a:spcBef>
                <a:spcPts val="0"/>
              </a:spcBef>
              <a:spcAft>
                <a:spcPts val="0"/>
              </a:spcAft>
              <a:defRPr/>
            </a:pPr>
            <a:r>
              <a:rPr lang="en-US" altLang="zh-CN" sz="1100">
                <a:latin typeface="Arial" charset="0"/>
                <a:ea typeface="华文细黑" pitchFamily="2" charset="-122"/>
              </a:rPr>
              <a:t>FrutigerNext LT Regular</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外部使用字体 </a:t>
            </a:r>
            <a:r>
              <a:rPr lang="en-US" altLang="zh-CN" sz="1100">
                <a:latin typeface="Arial" charset="0"/>
                <a:ea typeface="华文细黑" pitchFamily="2" charset="-122"/>
              </a:rPr>
              <a:t>: Arial</a:t>
            </a: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中文目录正文</a:t>
            </a:r>
            <a:r>
              <a:rPr lang="en-US" altLang="zh-CN" sz="1100">
                <a:latin typeface="Arial" charset="0"/>
                <a:ea typeface="华文细黑" pitchFamily="2" charset="-122"/>
              </a:rPr>
              <a:t>:28-30pt</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子目录</a:t>
            </a:r>
            <a:r>
              <a:rPr lang="en-US" altLang="zh-CN" sz="1100">
                <a:latin typeface="Arial" charset="0"/>
                <a:ea typeface="华文细黑" pitchFamily="2" charset="-122"/>
              </a:rPr>
              <a:t>(2-5</a:t>
            </a:r>
            <a:r>
              <a:rPr lang="zh-CN" altLang="en-US" sz="1100">
                <a:latin typeface="Arial" charset="0"/>
                <a:ea typeface="华文细黑" pitchFamily="2" charset="-122"/>
              </a:rPr>
              <a:t>级</a:t>
            </a:r>
            <a:r>
              <a:rPr lang="en-US" altLang="zh-CN" sz="1100">
                <a:latin typeface="Arial" charset="0"/>
                <a:ea typeface="华文细黑" pitchFamily="2" charset="-122"/>
              </a:rPr>
              <a:t>):20-30pt </a:t>
            </a: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颜色</a:t>
            </a:r>
            <a:r>
              <a:rPr lang="en-US" altLang="zh-CN" sz="1100">
                <a:latin typeface="Arial" charset="0"/>
                <a:ea typeface="华文细黑" pitchFamily="2" charset="-122"/>
              </a:rPr>
              <a:t>:</a:t>
            </a:r>
            <a:r>
              <a:rPr lang="zh-CN" altLang="en-US" sz="1100">
                <a:latin typeface="Arial" charset="0"/>
                <a:ea typeface="华文细黑" pitchFamily="2" charset="-122"/>
              </a:rPr>
              <a:t>黑色</a:t>
            </a:r>
          </a:p>
          <a:p>
            <a:pPr marL="300038" indent="-300038" algn="r" defTabSz="801688" fontAlgn="auto">
              <a:lnSpc>
                <a:spcPct val="125000"/>
              </a:lnSpc>
              <a:spcBef>
                <a:spcPts val="0"/>
              </a:spcBef>
              <a:spcAft>
                <a:spcPts val="0"/>
              </a:spcAft>
              <a:defRPr/>
            </a:pPr>
            <a:r>
              <a:rPr lang="zh-CN" altLang="en-US" sz="1100">
                <a:latin typeface="Arial" charset="0"/>
                <a:ea typeface="华文细黑" pitchFamily="2" charset="-122"/>
              </a:rPr>
              <a:t>字体</a:t>
            </a:r>
            <a:r>
              <a:rPr lang="en-US" altLang="zh-CN" sz="1100">
                <a:latin typeface="Arial" charset="0"/>
                <a:ea typeface="华文细黑" pitchFamily="2" charset="-122"/>
              </a:rPr>
              <a:t>:</a:t>
            </a:r>
            <a:r>
              <a:rPr lang="zh-CN" altLang="en-US" sz="1100">
                <a:latin typeface="Arial" charset="0"/>
                <a:ea typeface="华文细黑" pitchFamily="2" charset="-122"/>
              </a:rPr>
              <a:t>细黑体 </a:t>
            </a: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en-US" altLang="zh-CN" sz="1100">
              <a:latin typeface="Arial" charset="0"/>
              <a:ea typeface="华文细黑" pitchFamily="2" charset="-122"/>
            </a:endParaRPr>
          </a:p>
          <a:p>
            <a:pPr marL="300038" indent="-300038" algn="r" defTabSz="801688" fontAlgn="auto">
              <a:lnSpc>
                <a:spcPct val="125000"/>
              </a:lnSpc>
              <a:spcBef>
                <a:spcPts val="0"/>
              </a:spcBef>
              <a:spcAft>
                <a:spcPts val="0"/>
              </a:spcAft>
              <a:defRPr/>
            </a:pPr>
            <a:endParaRPr lang="zh-CN" altLang="en-US" sz="1100">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ransition spd="med"/>
  <p:txStyles>
    <p:titleStyle>
      <a:lvl1pPr algn="l" defTabSz="801688" rtl="0" fontAlgn="base">
        <a:spcBef>
          <a:spcPct val="0"/>
        </a:spcBef>
        <a:spcAft>
          <a:spcPct val="0"/>
        </a:spcAft>
        <a:defRPr sz="3500">
          <a:solidFill>
            <a:srgbClr val="990000"/>
          </a:solidFill>
          <a:latin typeface="+mj-lt"/>
          <a:ea typeface="+mj-ea"/>
          <a:cs typeface="+mj-cs"/>
        </a:defRPr>
      </a:lvl1pPr>
      <a:lvl2pPr algn="l" defTabSz="801688" rtl="0" fontAlgn="base">
        <a:spcBef>
          <a:spcPct val="0"/>
        </a:spcBef>
        <a:spcAft>
          <a:spcPct val="0"/>
        </a:spcAft>
        <a:defRPr sz="3500">
          <a:solidFill>
            <a:srgbClr val="990000"/>
          </a:solidFill>
          <a:latin typeface="Arial" charset="0"/>
          <a:ea typeface="黑体" pitchFamily="2" charset="-122"/>
        </a:defRPr>
      </a:lvl2pPr>
      <a:lvl3pPr algn="l" defTabSz="801688" rtl="0" fontAlgn="base">
        <a:spcBef>
          <a:spcPct val="0"/>
        </a:spcBef>
        <a:spcAft>
          <a:spcPct val="0"/>
        </a:spcAft>
        <a:defRPr sz="3500">
          <a:solidFill>
            <a:srgbClr val="990000"/>
          </a:solidFill>
          <a:latin typeface="Arial" charset="0"/>
          <a:ea typeface="黑体" pitchFamily="2" charset="-122"/>
        </a:defRPr>
      </a:lvl3pPr>
      <a:lvl4pPr algn="l" defTabSz="801688" rtl="0" fontAlgn="base">
        <a:spcBef>
          <a:spcPct val="0"/>
        </a:spcBef>
        <a:spcAft>
          <a:spcPct val="0"/>
        </a:spcAft>
        <a:defRPr sz="3500">
          <a:solidFill>
            <a:srgbClr val="990000"/>
          </a:solidFill>
          <a:latin typeface="Arial" charset="0"/>
          <a:ea typeface="黑体" pitchFamily="2" charset="-122"/>
        </a:defRPr>
      </a:lvl4pPr>
      <a:lvl5pPr algn="l" defTabSz="801688" rtl="0" fontAlgn="base">
        <a:spcBef>
          <a:spcPct val="0"/>
        </a:spcBef>
        <a:spcAft>
          <a:spcPct val="0"/>
        </a:spcAft>
        <a:defRPr sz="3500">
          <a:solidFill>
            <a:srgbClr val="990000"/>
          </a:solidFill>
          <a:latin typeface="Arial" charset="0"/>
          <a:ea typeface="黑体" pitchFamily="2" charset="-122"/>
        </a:defRPr>
      </a:lvl5pPr>
      <a:lvl6pPr marL="457200" algn="l" defTabSz="801688" rtl="0" eaLnBrk="1" fontAlgn="base" hangingPunct="1">
        <a:spcBef>
          <a:spcPct val="0"/>
        </a:spcBef>
        <a:spcAft>
          <a:spcPct val="0"/>
        </a:spcAft>
        <a:defRPr sz="3500">
          <a:solidFill>
            <a:srgbClr val="990000"/>
          </a:solidFill>
          <a:latin typeface="Arial" charset="0"/>
          <a:ea typeface="黑体" pitchFamily="2" charset="-122"/>
        </a:defRPr>
      </a:lvl6pPr>
      <a:lvl7pPr marL="914400" algn="l" defTabSz="801688" rtl="0" eaLnBrk="1" fontAlgn="base" hangingPunct="1">
        <a:spcBef>
          <a:spcPct val="0"/>
        </a:spcBef>
        <a:spcAft>
          <a:spcPct val="0"/>
        </a:spcAft>
        <a:defRPr sz="3500">
          <a:solidFill>
            <a:srgbClr val="990000"/>
          </a:solidFill>
          <a:latin typeface="Arial" charset="0"/>
          <a:ea typeface="黑体" pitchFamily="2" charset="-122"/>
        </a:defRPr>
      </a:lvl7pPr>
      <a:lvl8pPr marL="1371600" algn="l" defTabSz="801688" rtl="0" eaLnBrk="1" fontAlgn="base" hangingPunct="1">
        <a:spcBef>
          <a:spcPct val="0"/>
        </a:spcBef>
        <a:spcAft>
          <a:spcPct val="0"/>
        </a:spcAft>
        <a:defRPr sz="3500">
          <a:solidFill>
            <a:srgbClr val="990000"/>
          </a:solidFill>
          <a:latin typeface="Arial" charset="0"/>
          <a:ea typeface="黑体" pitchFamily="2" charset="-122"/>
        </a:defRPr>
      </a:lvl8pPr>
      <a:lvl9pPr marL="1828800" algn="l" defTabSz="801688" rtl="0" eaLnBrk="1" fontAlgn="base" hangingPunct="1">
        <a:spcBef>
          <a:spcPct val="0"/>
        </a:spcBef>
        <a:spcAft>
          <a:spcPct val="0"/>
        </a:spcAft>
        <a:defRPr sz="3500">
          <a:solidFill>
            <a:srgbClr val="990000"/>
          </a:solidFill>
          <a:latin typeface="Arial" charset="0"/>
          <a:ea typeface="黑体" pitchFamily="2" charset="-122"/>
        </a:defRPr>
      </a:lvl9pPr>
    </p:titleStyle>
    <p:bodyStyle>
      <a:lvl1pPr marL="300038" indent="-300038" algn="l" defTabSz="801688" rtl="0" fontAlgn="base">
        <a:lnSpc>
          <a:spcPct val="140000"/>
        </a:lnSpc>
        <a:spcBef>
          <a:spcPct val="0"/>
        </a:spcBef>
        <a:spcAft>
          <a:spcPct val="0"/>
        </a:spcAft>
        <a:buChar char="•"/>
        <a:defRPr sz="2600" b="1">
          <a:solidFill>
            <a:schemeClr val="tx1"/>
          </a:solidFill>
          <a:latin typeface="+mn-lt"/>
          <a:ea typeface="+mn-ea"/>
          <a:cs typeface="+mn-cs"/>
        </a:defRPr>
      </a:lvl1pPr>
      <a:lvl2pPr marL="652463" indent="-250825" algn="l" defTabSz="801688" rtl="0" fontAlgn="base">
        <a:lnSpc>
          <a:spcPct val="140000"/>
        </a:lnSpc>
        <a:spcBef>
          <a:spcPct val="0"/>
        </a:spcBef>
        <a:spcAft>
          <a:spcPct val="0"/>
        </a:spcAft>
        <a:buSzPct val="50000"/>
        <a:buFont typeface="Wingdings" pitchFamily="2" charset="2"/>
        <a:buChar char="p"/>
        <a:defRPr sz="2400">
          <a:solidFill>
            <a:schemeClr val="tx1"/>
          </a:solidFill>
          <a:latin typeface="+mn-lt"/>
          <a:ea typeface="+mn-ea"/>
        </a:defRPr>
      </a:lvl2pPr>
      <a:lvl3pPr marL="1003300" indent="-201613" algn="l" defTabSz="801688" rtl="0" fontAlgn="base">
        <a:lnSpc>
          <a:spcPct val="140000"/>
        </a:lnSpc>
        <a:spcBef>
          <a:spcPct val="0"/>
        </a:spcBef>
        <a:spcAft>
          <a:spcPct val="0"/>
        </a:spcAft>
        <a:buSzPct val="50000"/>
        <a:buFont typeface="Wingdings" pitchFamily="2" charset="2"/>
        <a:buChar char="n"/>
        <a:defRPr sz="2200">
          <a:solidFill>
            <a:schemeClr val="tx1"/>
          </a:solidFill>
          <a:latin typeface="+mn-lt"/>
          <a:ea typeface="+mn-ea"/>
        </a:defRPr>
      </a:lvl3pPr>
      <a:lvl4pPr marL="1401763" indent="-200025" algn="l" defTabSz="801688" rtl="0" fontAlgn="base">
        <a:lnSpc>
          <a:spcPct val="140000"/>
        </a:lnSpc>
        <a:spcBef>
          <a:spcPct val="0"/>
        </a:spcBef>
        <a:spcAft>
          <a:spcPct val="0"/>
        </a:spcAft>
        <a:buFont typeface="Arial" pitchFamily="34" charset="0"/>
        <a:buChar char="–"/>
        <a:defRPr sz="2000">
          <a:solidFill>
            <a:schemeClr val="tx1"/>
          </a:solidFill>
          <a:latin typeface="+mn-lt"/>
          <a:ea typeface="+mn-ea"/>
        </a:defRPr>
      </a:lvl4pPr>
      <a:lvl5pPr marL="1803400" indent="-201613" algn="l" defTabSz="801688" rtl="0" fontAlgn="base">
        <a:lnSpc>
          <a:spcPct val="140000"/>
        </a:lnSpc>
        <a:spcBef>
          <a:spcPct val="0"/>
        </a:spcBef>
        <a:spcAft>
          <a:spcPct val="0"/>
        </a:spcAft>
        <a:buFont typeface="Arial" pitchFamily="34" charset="0"/>
        <a:buChar char="~"/>
        <a:defRPr>
          <a:solidFill>
            <a:schemeClr val="tx1"/>
          </a:solidFill>
          <a:latin typeface="+mn-lt"/>
          <a:ea typeface="+mn-ea"/>
        </a:defRPr>
      </a:lvl5pPr>
      <a:lvl6pPr marL="22606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6pPr>
      <a:lvl7pPr marL="27178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7pPr>
      <a:lvl8pPr marL="31750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8pPr>
      <a:lvl9pPr marL="3632200" indent="-201613" algn="l" defTabSz="801688" rtl="0" eaLnBrk="1" fontAlgn="base" hangingPunct="1">
        <a:lnSpc>
          <a:spcPct val="140000"/>
        </a:lnSpc>
        <a:spcBef>
          <a:spcPct val="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7650" name="Picture 6" descr="5"/>
          <p:cNvPicPr>
            <a:picLocks noChangeAspect="1" noChangeArrowheads="1"/>
          </p:cNvPicPr>
          <p:nvPr/>
        </p:nvPicPr>
        <p:blipFill>
          <a:blip r:embed="rId13" cstate="print"/>
          <a:srcRect/>
          <a:stretch>
            <a:fillRect/>
          </a:stretch>
        </p:blipFill>
        <p:spPr bwMode="auto">
          <a:xfrm>
            <a:off x="0" y="5897563"/>
            <a:ext cx="9144000" cy="1003300"/>
          </a:xfrm>
          <a:prstGeom prst="rect">
            <a:avLst/>
          </a:prstGeom>
          <a:noFill/>
          <a:ln w="9525">
            <a:noFill/>
            <a:miter lim="800000"/>
            <a:headEnd/>
            <a:tailEnd/>
          </a:ln>
        </p:spPr>
      </p:pic>
      <p:sp>
        <p:nvSpPr>
          <p:cNvPr id="63495" name="Text Box 7"/>
          <p:cNvSpPr txBox="1">
            <a:spLocks noChangeArrowheads="1"/>
          </p:cNvSpPr>
          <p:nvPr/>
        </p:nvSpPr>
        <p:spPr bwMode="auto">
          <a:xfrm>
            <a:off x="3233738" y="2674938"/>
            <a:ext cx="2779712" cy="752475"/>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4400">
                <a:solidFill>
                  <a:srgbClr val="990000"/>
                </a:solidFill>
                <a:latin typeface="Arial" charset="0"/>
                <a:ea typeface="+mn-ea"/>
              </a:rPr>
              <a:t>Thank you</a:t>
            </a:r>
          </a:p>
        </p:txBody>
      </p:sp>
      <p:sp>
        <p:nvSpPr>
          <p:cNvPr id="63496" name="Text Box 8"/>
          <p:cNvSpPr txBox="1">
            <a:spLocks noChangeArrowheads="1"/>
          </p:cNvSpPr>
          <p:nvPr/>
        </p:nvSpPr>
        <p:spPr bwMode="auto">
          <a:xfrm>
            <a:off x="3276600" y="3435350"/>
            <a:ext cx="2873375" cy="484188"/>
          </a:xfrm>
          <a:prstGeom prst="rect">
            <a:avLst/>
          </a:prstGeom>
          <a:noFill/>
          <a:ln w="9525">
            <a:noFill/>
            <a:miter lim="800000"/>
            <a:headEnd/>
            <a:tailEnd/>
          </a:ln>
        </p:spPr>
        <p:txBody>
          <a:bodyPr wrap="none" lIns="83448" tIns="41724" rIns="83448" bIns="41724">
            <a:spAutoFit/>
          </a:bodyPr>
          <a:lstStyle/>
          <a:p>
            <a:pPr defTabSz="835025" eaLnBrk="0" fontAlgn="auto" hangingPunct="0">
              <a:spcBef>
                <a:spcPts val="0"/>
              </a:spcBef>
              <a:spcAft>
                <a:spcPts val="0"/>
              </a:spcAft>
              <a:defRPr/>
            </a:pPr>
            <a:r>
              <a:rPr lang="en-US" altLang="zh-CN" sz="2600" dirty="0">
                <a:solidFill>
                  <a:srgbClr val="666666"/>
                </a:solidFill>
                <a:latin typeface="Arial" charset="0"/>
                <a:ea typeface="+mn-ea"/>
              </a:rPr>
              <a:t>www.hisilicon.com</a:t>
            </a:r>
            <a:endParaRPr lang="en-US" altLang="zh-CN" sz="2100" dirty="0">
              <a:solidFill>
                <a:srgbClr val="990000"/>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Lst>
  <p:transition spd="med"/>
  <p:timing>
    <p:tnLst>
      <p:par>
        <p:cTn id="1" dur="indefinite" restart="never" nodeType="tmRoot"/>
      </p:par>
    </p:tnLst>
  </p:timing>
  <p:txStyles>
    <p:titleStyle>
      <a:lvl1pPr algn="ctr" defTabSz="801688" rtl="0" fontAlgn="base">
        <a:spcBef>
          <a:spcPct val="0"/>
        </a:spcBef>
        <a:spcAft>
          <a:spcPct val="0"/>
        </a:spcAft>
        <a:defRPr sz="3800">
          <a:solidFill>
            <a:schemeClr val="tx2"/>
          </a:solidFill>
          <a:latin typeface="+mj-lt"/>
          <a:ea typeface="+mj-ea"/>
          <a:cs typeface="+mj-cs"/>
        </a:defRPr>
      </a:lvl1pPr>
      <a:lvl2pPr algn="ctr" defTabSz="801688" rtl="0" fontAlgn="base">
        <a:spcBef>
          <a:spcPct val="0"/>
        </a:spcBef>
        <a:spcAft>
          <a:spcPct val="0"/>
        </a:spcAft>
        <a:defRPr sz="3800">
          <a:solidFill>
            <a:schemeClr val="tx2"/>
          </a:solidFill>
          <a:latin typeface="Arial" charset="0"/>
          <a:ea typeface="宋体" charset="-122"/>
        </a:defRPr>
      </a:lvl2pPr>
      <a:lvl3pPr algn="ctr" defTabSz="801688" rtl="0" fontAlgn="base">
        <a:spcBef>
          <a:spcPct val="0"/>
        </a:spcBef>
        <a:spcAft>
          <a:spcPct val="0"/>
        </a:spcAft>
        <a:defRPr sz="3800">
          <a:solidFill>
            <a:schemeClr val="tx2"/>
          </a:solidFill>
          <a:latin typeface="Arial" charset="0"/>
          <a:ea typeface="宋体" charset="-122"/>
        </a:defRPr>
      </a:lvl3pPr>
      <a:lvl4pPr algn="ctr" defTabSz="801688" rtl="0" fontAlgn="base">
        <a:spcBef>
          <a:spcPct val="0"/>
        </a:spcBef>
        <a:spcAft>
          <a:spcPct val="0"/>
        </a:spcAft>
        <a:defRPr sz="3800">
          <a:solidFill>
            <a:schemeClr val="tx2"/>
          </a:solidFill>
          <a:latin typeface="Arial" charset="0"/>
          <a:ea typeface="宋体" charset="-122"/>
        </a:defRPr>
      </a:lvl4pPr>
      <a:lvl5pPr algn="ctr" defTabSz="801688" rtl="0" fontAlgn="base">
        <a:spcBef>
          <a:spcPct val="0"/>
        </a:spcBef>
        <a:spcAft>
          <a:spcPct val="0"/>
        </a:spcAft>
        <a:defRPr sz="3800">
          <a:solidFill>
            <a:schemeClr val="tx2"/>
          </a:solidFill>
          <a:latin typeface="Arial" charset="0"/>
          <a:ea typeface="宋体" charset="-122"/>
        </a:defRPr>
      </a:lvl5pPr>
      <a:lvl6pPr marL="457200" algn="ctr" defTabSz="801688" rtl="0" eaLnBrk="1" fontAlgn="base" hangingPunct="1">
        <a:spcBef>
          <a:spcPct val="0"/>
        </a:spcBef>
        <a:spcAft>
          <a:spcPct val="0"/>
        </a:spcAft>
        <a:defRPr sz="3800">
          <a:solidFill>
            <a:schemeClr val="tx2"/>
          </a:solidFill>
          <a:latin typeface="Arial" charset="0"/>
          <a:ea typeface="宋体" charset="-122"/>
        </a:defRPr>
      </a:lvl6pPr>
      <a:lvl7pPr marL="914400" algn="ctr" defTabSz="801688" rtl="0" eaLnBrk="1" fontAlgn="base" hangingPunct="1">
        <a:spcBef>
          <a:spcPct val="0"/>
        </a:spcBef>
        <a:spcAft>
          <a:spcPct val="0"/>
        </a:spcAft>
        <a:defRPr sz="3800">
          <a:solidFill>
            <a:schemeClr val="tx2"/>
          </a:solidFill>
          <a:latin typeface="Arial" charset="0"/>
          <a:ea typeface="宋体" charset="-122"/>
        </a:defRPr>
      </a:lvl7pPr>
      <a:lvl8pPr marL="1371600" algn="ctr" defTabSz="801688" rtl="0" eaLnBrk="1" fontAlgn="base" hangingPunct="1">
        <a:spcBef>
          <a:spcPct val="0"/>
        </a:spcBef>
        <a:spcAft>
          <a:spcPct val="0"/>
        </a:spcAft>
        <a:defRPr sz="3800">
          <a:solidFill>
            <a:schemeClr val="tx2"/>
          </a:solidFill>
          <a:latin typeface="Arial" charset="0"/>
          <a:ea typeface="宋体" charset="-122"/>
        </a:defRPr>
      </a:lvl8pPr>
      <a:lvl9pPr marL="1828800" algn="ctr" defTabSz="801688" rtl="0" eaLnBrk="1" fontAlgn="base" hangingPunct="1">
        <a:spcBef>
          <a:spcPct val="0"/>
        </a:spcBef>
        <a:spcAft>
          <a:spcPct val="0"/>
        </a:spcAft>
        <a:defRPr sz="3800">
          <a:solidFill>
            <a:schemeClr val="tx2"/>
          </a:solidFill>
          <a:latin typeface="Arial" charset="0"/>
          <a:ea typeface="宋体" charset="-122"/>
        </a:defRPr>
      </a:lvl9pPr>
    </p:titleStyle>
    <p:bodyStyle>
      <a:lvl1pPr marL="300038" indent="-300038" algn="l" defTabSz="801688" rtl="0" fontAlgn="base">
        <a:spcBef>
          <a:spcPct val="20000"/>
        </a:spcBef>
        <a:spcAft>
          <a:spcPct val="0"/>
        </a:spcAft>
        <a:buChar char="•"/>
        <a:defRPr sz="2800">
          <a:solidFill>
            <a:schemeClr val="tx1"/>
          </a:solidFill>
          <a:latin typeface="+mn-lt"/>
          <a:ea typeface="+mn-ea"/>
          <a:cs typeface="+mn-cs"/>
        </a:defRPr>
      </a:lvl1pPr>
      <a:lvl2pPr marL="652463" indent="-250825" algn="l" defTabSz="801688" rtl="0" fontAlgn="base">
        <a:spcBef>
          <a:spcPct val="20000"/>
        </a:spcBef>
        <a:spcAft>
          <a:spcPct val="0"/>
        </a:spcAft>
        <a:buChar char="–"/>
        <a:defRPr sz="2500">
          <a:solidFill>
            <a:schemeClr val="tx1"/>
          </a:solidFill>
          <a:latin typeface="+mn-lt"/>
          <a:ea typeface="+mn-ea"/>
        </a:defRPr>
      </a:lvl2pPr>
      <a:lvl3pPr marL="1003300" indent="-201613" algn="l" defTabSz="801688" rtl="0" fontAlgn="base">
        <a:spcBef>
          <a:spcPct val="20000"/>
        </a:spcBef>
        <a:spcAft>
          <a:spcPct val="0"/>
        </a:spcAft>
        <a:buChar char="•"/>
        <a:defRPr sz="2200">
          <a:solidFill>
            <a:schemeClr val="tx1"/>
          </a:solidFill>
          <a:latin typeface="+mn-lt"/>
          <a:ea typeface="+mn-ea"/>
        </a:defRPr>
      </a:lvl3pPr>
      <a:lvl4pPr marL="1401763" indent="-200025" algn="l" defTabSz="801688" rtl="0" fontAlgn="base">
        <a:spcBef>
          <a:spcPct val="20000"/>
        </a:spcBef>
        <a:spcAft>
          <a:spcPct val="0"/>
        </a:spcAft>
        <a:buChar char="–"/>
        <a:defRPr sz="1700">
          <a:solidFill>
            <a:schemeClr val="tx1"/>
          </a:solidFill>
          <a:latin typeface="+mn-lt"/>
          <a:ea typeface="+mn-ea"/>
        </a:defRPr>
      </a:lvl4pPr>
      <a:lvl5pPr marL="1803400" indent="-201613" algn="l" defTabSz="801688" rtl="0" fontAlgn="base">
        <a:spcBef>
          <a:spcPct val="20000"/>
        </a:spcBef>
        <a:spcAft>
          <a:spcPct val="0"/>
        </a:spcAft>
        <a:buChar char="»"/>
        <a:defRPr sz="1700">
          <a:solidFill>
            <a:schemeClr val="tx1"/>
          </a:solidFill>
          <a:latin typeface="+mn-lt"/>
          <a:ea typeface="+mn-ea"/>
        </a:defRPr>
      </a:lvl5pPr>
      <a:lvl6pPr marL="2260600" indent="-201613" algn="l" defTabSz="801688" rtl="0" eaLnBrk="1" fontAlgn="base" hangingPunct="1">
        <a:spcBef>
          <a:spcPct val="20000"/>
        </a:spcBef>
        <a:spcAft>
          <a:spcPct val="0"/>
        </a:spcAft>
        <a:buChar char="»"/>
        <a:defRPr sz="1700">
          <a:solidFill>
            <a:schemeClr val="tx1"/>
          </a:solidFill>
          <a:latin typeface="+mn-lt"/>
          <a:ea typeface="+mn-ea"/>
        </a:defRPr>
      </a:lvl6pPr>
      <a:lvl7pPr marL="2717800" indent="-201613" algn="l" defTabSz="801688" rtl="0" eaLnBrk="1" fontAlgn="base" hangingPunct="1">
        <a:spcBef>
          <a:spcPct val="20000"/>
        </a:spcBef>
        <a:spcAft>
          <a:spcPct val="0"/>
        </a:spcAft>
        <a:buChar char="»"/>
        <a:defRPr sz="1700">
          <a:solidFill>
            <a:schemeClr val="tx1"/>
          </a:solidFill>
          <a:latin typeface="+mn-lt"/>
          <a:ea typeface="+mn-ea"/>
        </a:defRPr>
      </a:lvl7pPr>
      <a:lvl8pPr marL="3175000" indent="-201613" algn="l" defTabSz="801688" rtl="0" eaLnBrk="1" fontAlgn="base" hangingPunct="1">
        <a:spcBef>
          <a:spcPct val="20000"/>
        </a:spcBef>
        <a:spcAft>
          <a:spcPct val="0"/>
        </a:spcAft>
        <a:buChar char="»"/>
        <a:defRPr sz="1700">
          <a:solidFill>
            <a:schemeClr val="tx1"/>
          </a:solidFill>
          <a:latin typeface="+mn-lt"/>
          <a:ea typeface="+mn-ea"/>
        </a:defRPr>
      </a:lvl8pPr>
      <a:lvl9pPr marL="3632200" indent="-201613" algn="l" defTabSz="801688" rtl="0" eaLnBrk="1" fontAlgn="base" hangingPunct="1">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3075"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307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ea typeface="宋体" charset="-122"/>
              </a:rPr>
              <a:t>英文标题</a:t>
            </a:r>
            <a:r>
              <a:rPr lang="en-US" altLang="zh-CN" sz="1100">
                <a:solidFill>
                  <a:srgbClr val="FFFFFF"/>
                </a:solidFill>
                <a:latin typeface="Arial" charset="0"/>
                <a:ea typeface="宋体" charset="-122"/>
              </a:rPr>
              <a:t>:32-35pt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Medium</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中文标题</a:t>
            </a:r>
            <a:r>
              <a:rPr lang="en-US" altLang="zh-CN" sz="1100">
                <a:solidFill>
                  <a:srgbClr val="FFFFFF"/>
                </a:solidFill>
                <a:latin typeface="Arial" charset="0"/>
                <a:ea typeface="宋体" charset="-122"/>
              </a:rPr>
              <a:t>:30-32pt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黑体</a:t>
            </a: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英文正文</a:t>
            </a:r>
            <a:r>
              <a:rPr lang="en-US" altLang="zh-CN" sz="1100">
                <a:solidFill>
                  <a:srgbClr val="FFFFFF"/>
                </a:solidFill>
                <a:latin typeface="Arial" charset="0"/>
                <a:ea typeface="宋体" charset="-122"/>
              </a:rPr>
              <a:t>:20-22pt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 </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 :18pt  </a:t>
            </a: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Regular</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中文正文</a:t>
            </a:r>
            <a:r>
              <a:rPr lang="en-US" altLang="zh-CN" sz="1100">
                <a:solidFill>
                  <a:srgbClr val="FFFFFF"/>
                </a:solidFill>
                <a:latin typeface="Arial" charset="0"/>
                <a:ea typeface="宋体" charset="-122"/>
              </a:rPr>
              <a:t>:18-20pt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):18pt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细黑体 </a:t>
            </a:r>
            <a:endParaRPr lang="zh-CN" altLang="en-US" sz="1100">
              <a:solidFill>
                <a:srgbClr val="000000"/>
              </a:solidFill>
              <a:latin typeface="Arial" charset="0"/>
              <a:ea typeface="宋体" charset="-122"/>
            </a:endParaRPr>
          </a:p>
        </p:txBody>
      </p:sp>
      <p:grpSp>
        <p:nvGrpSpPr>
          <p:cNvPr id="3080"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3087"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3088"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3089"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3090"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1"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2"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3"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4"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5"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6"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7"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8"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9"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5132" name="Rectangle 152"/>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配色参考方案：</a:t>
            </a:r>
          </a:p>
          <a:p>
            <a:pPr>
              <a:lnSpc>
                <a:spcPct val="120000"/>
              </a:lnSpc>
              <a:spcBef>
                <a:spcPct val="20000"/>
              </a:spcBef>
              <a:defRPr/>
            </a:pPr>
            <a:r>
              <a:rPr lang="zh-CN" altLang="en-US" sz="1100">
                <a:solidFill>
                  <a:srgbClr val="FFFFFF"/>
                </a:solidFill>
                <a:latin typeface="Arial" charset="0"/>
                <a:ea typeface="宋体" charset="-122"/>
              </a:rPr>
              <a:t>建议同一页面内不超过四种颜色，以下是</a:t>
            </a:r>
            <a:r>
              <a:rPr lang="en-US" altLang="zh-CN" sz="1100">
                <a:solidFill>
                  <a:srgbClr val="FFFFFF"/>
                </a:solidFill>
                <a:latin typeface="Arial" charset="0"/>
                <a:ea typeface="宋体" charset="-122"/>
              </a:rPr>
              <a:t>13</a:t>
            </a:r>
            <a:r>
              <a:rPr lang="zh-CN" altLang="en-US" sz="1100">
                <a:solidFill>
                  <a:srgbClr val="FFFFFF"/>
                </a:solidFill>
                <a:latin typeface="Arial" charset="0"/>
                <a:ea typeface="宋体" charset="-122"/>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客户或者合作伙伴的标志放在右上角</a:t>
            </a:r>
            <a:r>
              <a:rPr lang="en-US" altLang="zh-CN" sz="1100">
                <a:solidFill>
                  <a:srgbClr val="FFFFFF"/>
                </a:solidFill>
                <a:latin typeface="Arial" charset="0"/>
                <a:ea typeface="宋体" charset="-122"/>
              </a:rPr>
              <a:t>.</a:t>
            </a:r>
            <a:endParaRPr lang="zh-CN" altLang="en-US" sz="1100">
              <a:solidFill>
                <a:srgbClr val="FFFFFF"/>
              </a:solidFill>
              <a:latin typeface="Arial" charset="0"/>
              <a:ea typeface="宋体" charset="-122"/>
            </a:endParaRPr>
          </a:p>
        </p:txBody>
      </p:sp>
      <p:pic>
        <p:nvPicPr>
          <p:cNvPr id="3083" name="Picture 80" descr="200016582-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3084"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079"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4100"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6152"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4104"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4111"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4112"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4113"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4114"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5"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6"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7"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8"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9"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0"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1"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2"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3"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6156" name="Rectangle 216"/>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4107" name="Picture 80" descr="bra200912090008_M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4108"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080"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5124"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717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5128"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5135"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5136"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5137"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5138"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39"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0"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1"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2"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3"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4"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5"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6"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7"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7180" name="Rectangle 215"/>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5131" name="Picture 80" descr="sb10064568n-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5132"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081"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48"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8200"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6152"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6159"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6160"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6161"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6162"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3"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4"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5"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6"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7"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8"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9"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6170"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6171"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8204" name="Rectangle 150"/>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6155" name="Picture 80" descr="89738649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6156"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082"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7172"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1"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a:t>
            </a:r>
            <a:r>
              <a:rPr lang="zh-CN" altLang="en-US" sz="1100">
                <a:solidFill>
                  <a:srgbClr val="FFFFFF"/>
                </a:solidFill>
                <a:latin typeface="Arial" charset="0"/>
                <a:ea typeface="黑体" pitchFamily="49" charset="-122"/>
              </a:rPr>
              <a:t> </a:t>
            </a:r>
          </a:p>
        </p:txBody>
      </p:sp>
      <p:grpSp>
        <p:nvGrpSpPr>
          <p:cNvPr id="7174"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7178"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7179"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7180"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7181"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2"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7183"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4"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5"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6"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7"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8"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7189"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7190"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9223" name="Rectangle 81"/>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Tree>
  </p:cSld>
  <p:clrMap bg1="lt1" tx1="dk1" bg2="lt2" tx2="dk2" accent1="accent1" accent2="accent2" accent3="accent3" accent4="accent4" accent5="accent5" accent6="accent6" hlink="hlink" folHlink="folHlink"/>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3" cstate="print"/>
          <a:srcRect/>
          <a:stretch>
            <a:fillRect/>
          </a:stretch>
        </p:blipFill>
        <p:spPr bwMode="auto">
          <a:xfrm>
            <a:off x="0" y="6224588"/>
            <a:ext cx="9150350" cy="636587"/>
          </a:xfrm>
          <a:prstGeom prst="rect">
            <a:avLst/>
          </a:prstGeom>
          <a:noFill/>
          <a:ln w="9525">
            <a:noFill/>
            <a:miter lim="800000"/>
            <a:headEnd/>
            <a:tailEnd/>
          </a:ln>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4" cstate="print"/>
          <a:srcRect/>
          <a:stretch>
            <a:fillRect/>
          </a:stretch>
        </p:blipFill>
        <p:spPr bwMode="auto">
          <a:xfrm>
            <a:off x="7508875" y="6386513"/>
            <a:ext cx="1311275"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8"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9"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820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8205"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8206"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8207"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8208"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09"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8210"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11"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12"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3"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4"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5"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8216"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8217"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0251" name="Rectangle 83"/>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6361113" y="6489700"/>
            <a:ext cx="2097087"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B3AF2A94-8114-4194-938D-865DD97B30F2}"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083"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5"/>
          <p:cNvPicPr>
            <a:picLocks noChangeAspect="1" noChangeArrowheads="1"/>
          </p:cNvPicPr>
          <p:nvPr/>
        </p:nvPicPr>
        <p:blipFill>
          <a:blip r:embed="rId3" cstate="print"/>
          <a:srcRect/>
          <a:stretch>
            <a:fillRect/>
          </a:stretch>
        </p:blipFill>
        <p:spPr bwMode="auto">
          <a:xfrm>
            <a:off x="0" y="5897563"/>
            <a:ext cx="9144000" cy="1003300"/>
          </a:xfrm>
          <a:prstGeom prst="rect">
            <a:avLst/>
          </a:prstGeom>
          <a:noFill/>
          <a:ln w="9525">
            <a:noFill/>
            <a:miter lim="800000"/>
            <a:headEnd/>
            <a:tailEnd/>
          </a:ln>
        </p:spPr>
      </p:pic>
      <p:sp>
        <p:nvSpPr>
          <p:cNvPr id="76" name="Text Box 7"/>
          <p:cNvSpPr txBox="1">
            <a:spLocks noChangeArrowheads="1"/>
          </p:cNvSpPr>
          <p:nvPr/>
        </p:nvSpPr>
        <p:spPr bwMode="auto">
          <a:xfrm>
            <a:off x="3182938" y="2668588"/>
            <a:ext cx="2779712" cy="752475"/>
          </a:xfrm>
          <a:prstGeom prst="rect">
            <a:avLst/>
          </a:prstGeom>
          <a:noFill/>
          <a:ln>
            <a:noFill/>
          </a:ln>
          <a:extLst>
            <a:ext uri="{909E8E84-426E-40DD-AFC4-6F175D3DCCD1}"/>
            <a:ext uri="{91240B29-F687-4F45-9708-019B960494DF}"/>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Arial" charset="0"/>
                <a:ea typeface="MS PGothic" pitchFamily="34" charset="-128"/>
              </a:rPr>
              <a:t>Thank you</a:t>
            </a:r>
          </a:p>
        </p:txBody>
      </p:sp>
      <p:sp>
        <p:nvSpPr>
          <p:cNvPr id="77" name="Text Box 8"/>
          <p:cNvSpPr txBox="1">
            <a:spLocks noChangeArrowheads="1"/>
          </p:cNvSpPr>
          <p:nvPr/>
        </p:nvSpPr>
        <p:spPr bwMode="auto">
          <a:xfrm>
            <a:off x="3203575" y="3429000"/>
            <a:ext cx="2738438" cy="479425"/>
          </a:xfrm>
          <a:prstGeom prst="rect">
            <a:avLst/>
          </a:prstGeom>
          <a:noFill/>
          <a:ln>
            <a:noFill/>
          </a:ln>
          <a:extLst>
            <a:ext uri="{909E8E84-426E-40DD-AFC4-6F175D3DCCD1}"/>
            <a:ext uri="{91240B29-F687-4F45-9708-019B960494DF}"/>
          </a:extLst>
        </p:spPr>
        <p:txBody>
          <a:bodyPr wrap="none" lIns="83448" tIns="41724" rIns="83448" bIns="41724">
            <a:spAutoFit/>
          </a:bodyPr>
          <a:lstStyle/>
          <a:p>
            <a:pPr algn="ctr" defTabSz="835025" eaLnBrk="0" hangingPunct="0">
              <a:defRPr/>
            </a:pPr>
            <a:r>
              <a:rPr lang="en-US" altLang="zh-CN" sz="2600">
                <a:solidFill>
                  <a:srgbClr val="666666"/>
                </a:solidFill>
                <a:latin typeface="Arial" charset="0"/>
                <a:ea typeface="ＭＳ Ｐゴシック" pitchFamily="34" charset="-128"/>
              </a:rPr>
              <a:t>www.huawei.com</a:t>
            </a:r>
            <a:endParaRPr lang="en-US" altLang="zh-CN" sz="2600">
              <a:solidFill>
                <a:srgbClr val="990000"/>
              </a:solidFill>
              <a:latin typeface="Arial" charset="0"/>
              <a:ea typeface="ＭＳ Ｐゴシック" pitchFamily="34" charset="-128"/>
            </a:endParaRPr>
          </a:p>
        </p:txBody>
      </p:sp>
      <p:sp>
        <p:nvSpPr>
          <p:cNvPr id="11269" name="Rectangle 10"/>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defRPr/>
            </a:pPr>
            <a:endParaRPr lang="en-US" altLang="zh-CN"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defRPr/>
            </a:pPr>
            <a:endParaRPr lang="en-US" altLang="zh-CN"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a:t>
            </a:r>
            <a:r>
              <a:rPr lang="zh-CN" altLang="en-US" sz="1100">
                <a:solidFill>
                  <a:srgbClr val="FFFFFF"/>
                </a:solidFill>
                <a:latin typeface="Arial" charset="0"/>
                <a:ea typeface="宋体" charset="-122"/>
              </a:rPr>
              <a:t> </a:t>
            </a:r>
          </a:p>
        </p:txBody>
      </p:sp>
      <p:grpSp>
        <p:nvGrpSpPr>
          <p:cNvPr id="9222"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9227"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9228"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9229"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9230"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1"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2"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3"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4"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5"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6"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7"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8"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9"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1271" name="Rectangle 78"/>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ea typeface="宋体" charset="-122"/>
              </a:rPr>
              <a:t>配色参考方案：</a:t>
            </a:r>
          </a:p>
          <a:p>
            <a:pPr eaLnBrk="0" hangingPunct="0">
              <a:lnSpc>
                <a:spcPct val="120000"/>
              </a:lnSpc>
              <a:spcBef>
                <a:spcPct val="20000"/>
              </a:spcBef>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78" name="TextBox 77"/>
          <p:cNvSpPr txBox="1"/>
          <p:nvPr/>
        </p:nvSpPr>
        <p:spPr>
          <a:xfrm>
            <a:off x="250825" y="4437063"/>
            <a:ext cx="8642350" cy="1384300"/>
          </a:xfrm>
          <a:prstGeom prst="rect">
            <a:avLst/>
          </a:prstGeom>
          <a:noFill/>
        </p:spPr>
        <p:txBody>
          <a:bodyPr>
            <a:spAutoFit/>
          </a:bodyPr>
          <a:lstStyle/>
          <a:p>
            <a:pPr algn="just">
              <a:defRPr/>
            </a:pPr>
            <a:r>
              <a:rPr lang="en-US" altLang="zh-CN" sz="1400" b="1">
                <a:ea typeface="宋体" charset="-122"/>
              </a:rPr>
              <a:t>Copyright©2012 </a:t>
            </a:r>
            <a:r>
              <a:rPr lang="en-US" altLang="zh-CN" sz="1400" b="1" dirty="0">
                <a:ea typeface="宋体" charset="-122"/>
              </a:rPr>
              <a:t>Huawei Technologies Co., Ltd. All Rights Reserved.</a:t>
            </a:r>
            <a:endParaRPr lang="zh-CN" altLang="zh-CN" sz="1400" dirty="0">
              <a:ea typeface="宋体" charset="-122"/>
            </a:endParaRPr>
          </a:p>
          <a:p>
            <a:pPr algn="just">
              <a:defRPr/>
            </a:pPr>
            <a:r>
              <a:rPr lang="en-US" altLang="zh-CN" sz="1400" dirty="0">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ea typeface="宋体" charset="-122"/>
            </a:endParaRPr>
          </a:p>
        </p:txBody>
      </p:sp>
    </p:spTree>
  </p:cSld>
  <p:clrMap bg1="lt1" tx1="dk1" bg2="lt2" tx2="dk2" accent1="accent1" accent2="accent2" accent3="accent3" accent4="accent4" accent5="accent5" accent6="accent6" hlink="hlink" folHlink="folHlink"/>
  <p:sldLayoutIdLst>
    <p:sldLayoutId id="2147484084" r:id="rId1"/>
  </p:sldLayoutIdLst>
  <p:transition spd="med"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6"/>
          <p:cNvSpPr>
            <a:spLocks noGrp="1"/>
          </p:cNvSpPr>
          <p:nvPr>
            <p:ph type="ctrTitle" sz="quarter"/>
          </p:nvPr>
        </p:nvSpPr>
        <p:spPr>
          <a:xfrm>
            <a:off x="395536" y="1196752"/>
            <a:ext cx="7247780" cy="1666875"/>
          </a:xfrm>
        </p:spPr>
        <p:txBody>
          <a:bodyPr/>
          <a:lstStyle/>
          <a:p>
            <a:r>
              <a:rPr lang="en-CA" altLang="zh-CN" sz="2800" dirty="0" smtClean="0"/>
              <a:t>JCTVC-K0197:</a:t>
            </a:r>
            <a:r>
              <a:rPr lang="en-CA" altLang="zh-CN" sz="2800" dirty="0" smtClean="0"/>
              <a:t/>
            </a:r>
            <a:br>
              <a:rPr lang="en-CA" altLang="zh-CN" sz="2800" dirty="0" smtClean="0"/>
            </a:br>
            <a:r>
              <a:rPr lang="en-CA" altLang="zh-CN" sz="2800" dirty="0" smtClean="0"/>
              <a:t>Removal of dependency between multiple PUs in a CU for parallel merging candidate list construction</a:t>
            </a:r>
          </a:p>
        </p:txBody>
      </p:sp>
      <p:sp>
        <p:nvSpPr>
          <p:cNvPr id="48131" name="副标题 7"/>
          <p:cNvSpPr>
            <a:spLocks noGrp="1"/>
          </p:cNvSpPr>
          <p:nvPr>
            <p:ph type="subTitle" sz="quarter" idx="1"/>
          </p:nvPr>
        </p:nvSpPr>
        <p:spPr>
          <a:xfrm>
            <a:off x="684213" y="3182938"/>
            <a:ext cx="5305425" cy="1254174"/>
          </a:xfrm>
        </p:spPr>
        <p:txBody>
          <a:bodyPr/>
          <a:lstStyle/>
          <a:p>
            <a:r>
              <a:rPr lang="en-US" altLang="zh-CN" sz="2400" b="0" dirty="0" smtClean="0"/>
              <a:t>Yongbing Lin, </a:t>
            </a:r>
            <a:r>
              <a:rPr lang="en-US" altLang="zh-CN" sz="2400" b="0" dirty="0" err="1" smtClean="0"/>
              <a:t>Jianhua</a:t>
            </a:r>
            <a:r>
              <a:rPr lang="en-US" altLang="zh-CN" sz="2400" b="0" dirty="0" smtClean="0"/>
              <a:t> </a:t>
            </a:r>
            <a:r>
              <a:rPr lang="en-US" altLang="zh-CN" sz="2400" b="0" dirty="0" err="1" smtClean="0"/>
              <a:t>Zheng</a:t>
            </a:r>
            <a:endParaRPr lang="en-US" altLang="zh-CN" sz="2400" b="0" dirty="0" smtClean="0"/>
          </a:p>
          <a:p>
            <a:r>
              <a:rPr lang="en-US" altLang="zh-CN" sz="2400" b="0" dirty="0" smtClean="0"/>
              <a:t>Xiaozhen </a:t>
            </a:r>
            <a:r>
              <a:rPr lang="en-US" altLang="zh-CN" sz="2400" b="0" dirty="0" err="1" smtClean="0"/>
              <a:t>Zheng</a:t>
            </a:r>
            <a:endParaRPr lang="zh-CN" altLang="en-US" sz="2400" b="0" dirty="0" smtClean="0"/>
          </a:p>
        </p:txBody>
      </p:sp>
    </p:spTree>
  </p:cSld>
  <p:clrMapOvr>
    <a:masterClrMapping/>
  </p:clrMapOvr>
  <p:transition spd="med"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zh-CN" sz="2800" dirty="0" smtClean="0">
                <a:latin typeface="Arial Unicode MS" pitchFamily="34" charset="-122"/>
                <a:ea typeface="Arial Unicode MS" pitchFamily="34" charset="-122"/>
                <a:cs typeface="Arial Unicode MS" pitchFamily="34" charset="-122"/>
              </a:rPr>
              <a:t>Spatial merging candidate derivation in HM8</a:t>
            </a:r>
            <a:endParaRPr lang="zh-CN" altLang="en-US" sz="2800" dirty="0" smtClean="0">
              <a:latin typeface="Arial Unicode MS" pitchFamily="34" charset="-122"/>
              <a:ea typeface="Arial Unicode MS" pitchFamily="34" charset="-122"/>
              <a:cs typeface="Arial Unicode MS" pitchFamily="34" charset="-122"/>
            </a:endParaRPr>
          </a:p>
        </p:txBody>
      </p:sp>
      <p:sp>
        <p:nvSpPr>
          <p:cNvPr id="12291" name="Rectangle 3"/>
          <p:cNvSpPr>
            <a:spLocks noGrp="1" noChangeArrowheads="1"/>
          </p:cNvSpPr>
          <p:nvPr>
            <p:ph idx="1"/>
          </p:nvPr>
        </p:nvSpPr>
        <p:spPr>
          <a:xfrm>
            <a:off x="3707904" y="1124198"/>
            <a:ext cx="5436095" cy="5113114"/>
          </a:xfrm>
          <a:solidFill>
            <a:schemeClr val="accent5"/>
          </a:solidFill>
        </p:spPr>
        <p:txBody>
          <a:bodyPr/>
          <a:lstStyle/>
          <a:p>
            <a:pPr>
              <a:defRPr/>
            </a:pPr>
            <a:r>
              <a:rPr lang="en-US" altLang="zh-CN" dirty="0" smtClean="0">
                <a:latin typeface="Arial Unicode MS" pitchFamily="34" charset="-122"/>
                <a:ea typeface="Arial Unicode MS" pitchFamily="34" charset="-122"/>
                <a:cs typeface="Arial Unicode MS" pitchFamily="34" charset="-122"/>
              </a:rPr>
              <a:t>SMVP candidate derivation process</a:t>
            </a:r>
          </a:p>
          <a:p>
            <a:pPr lvl="1">
              <a:defRPr/>
            </a:pPr>
            <a:r>
              <a:rPr lang="en-US" altLang="zh-CN" dirty="0" smtClean="0"/>
              <a:t>A1 -&gt; B1 -&gt; B0 -&gt; A0 -&gt; B2</a:t>
            </a:r>
          </a:p>
          <a:p>
            <a:pPr>
              <a:defRPr/>
            </a:pPr>
            <a:r>
              <a:rPr lang="en-US" altLang="zh-CN" dirty="0" smtClean="0">
                <a:latin typeface="Arial Unicode MS" pitchFamily="34" charset="-122"/>
                <a:ea typeface="Arial Unicode MS" pitchFamily="34" charset="-122"/>
                <a:cs typeface="Arial Unicode MS" pitchFamily="34" charset="-122"/>
              </a:rPr>
              <a:t>Simplified Pruning  process</a:t>
            </a:r>
          </a:p>
          <a:p>
            <a:pPr lvl="1"/>
            <a:r>
              <a:rPr lang="en-US" altLang="zh-CN" dirty="0" smtClean="0">
                <a:latin typeface="Arial Unicode MS" pitchFamily="34" charset="-122"/>
                <a:ea typeface="Arial Unicode MS" pitchFamily="34" charset="-122"/>
                <a:cs typeface="Arial Unicode MS" pitchFamily="34" charset="-122"/>
              </a:rPr>
              <a:t>B1</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B1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A1 (whether bot</a:t>
            </a:r>
            <a:r>
              <a:rPr lang="en-US" altLang="zh-CN" dirty="0" smtClean="0">
                <a:latin typeface="Arial Unicode MS" pitchFamily="34" charset="-122"/>
                <a:ea typeface="Arial Unicode MS" pitchFamily="34" charset="-122"/>
                <a:cs typeface="Arial Unicode MS" pitchFamily="34" charset="-122"/>
              </a:rPr>
              <a:t>h have </a:t>
            </a:r>
            <a:r>
              <a:rPr lang="en-US" altLang="zh-CN" dirty="0" smtClean="0">
                <a:latin typeface="Arial Unicode MS" pitchFamily="34" charset="-122"/>
                <a:ea typeface="Arial Unicode MS" pitchFamily="34" charset="-122"/>
                <a:cs typeface="Arial Unicode MS" pitchFamily="34" charset="-122"/>
              </a:rPr>
              <a:t>same MV?)</a:t>
            </a:r>
            <a:endParaRPr lang="en-US" altLang="zh-CN" dirty="0" smtClean="0">
              <a:latin typeface="Arial Unicode MS" pitchFamily="34" charset="-122"/>
              <a:ea typeface="Arial Unicode MS" pitchFamily="34" charset="-122"/>
              <a:cs typeface="Arial Unicode MS" pitchFamily="34" charset="-122"/>
            </a:endParaRPr>
          </a:p>
          <a:p>
            <a:pPr lvl="1"/>
            <a:r>
              <a:rPr lang="en-US" altLang="zh-CN" dirty="0" smtClean="0">
                <a:latin typeface="Arial Unicode MS" pitchFamily="34" charset="-122"/>
                <a:ea typeface="Arial Unicode MS" pitchFamily="34" charset="-122"/>
                <a:cs typeface="Arial Unicode MS" pitchFamily="34" charset="-122"/>
              </a:rPr>
              <a:t>B0</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B0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B1</a:t>
            </a:r>
          </a:p>
          <a:p>
            <a:pPr lvl="1"/>
            <a:r>
              <a:rPr lang="en-US" altLang="zh-CN" dirty="0" smtClean="0">
                <a:latin typeface="Arial Unicode MS" pitchFamily="34" charset="-122"/>
                <a:ea typeface="Arial Unicode MS" pitchFamily="34" charset="-122"/>
                <a:cs typeface="Arial Unicode MS" pitchFamily="34" charset="-122"/>
              </a:rPr>
              <a:t>A0</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A0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A1</a:t>
            </a:r>
          </a:p>
          <a:p>
            <a:pPr lvl="1"/>
            <a:r>
              <a:rPr lang="en-US" altLang="zh-CN" dirty="0" smtClean="0">
                <a:latin typeface="Arial Unicode MS" pitchFamily="34" charset="-122"/>
                <a:ea typeface="Arial Unicode MS" pitchFamily="34" charset="-122"/>
                <a:cs typeface="Arial Unicode MS" pitchFamily="34" charset="-122"/>
              </a:rPr>
              <a:t>B2</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B2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A1, </a:t>
            </a:r>
            <a:r>
              <a:rPr lang="zh-CN" altLang="en-US"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B2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B1 </a:t>
            </a:r>
          </a:p>
          <a:p>
            <a:r>
              <a:rPr lang="en-US" altLang="zh-CN" dirty="0" smtClean="0">
                <a:latin typeface="Arial Unicode MS" pitchFamily="34" charset="-122"/>
                <a:ea typeface="Arial Unicode MS" pitchFamily="34" charset="-122"/>
                <a:cs typeface="Arial Unicode MS" pitchFamily="34" charset="-122"/>
              </a:rPr>
              <a:t>Parallelism issue</a:t>
            </a:r>
          </a:p>
          <a:p>
            <a:pPr lvl="1">
              <a:defRPr/>
            </a:pPr>
            <a:r>
              <a:rPr lang="en-US" altLang="zh-CN" dirty="0" smtClean="0">
                <a:latin typeface="Arial Unicode MS" pitchFamily="34" charset="-122"/>
                <a:ea typeface="Arial Unicode MS" pitchFamily="34" charset="-122"/>
                <a:cs typeface="Arial Unicode MS" pitchFamily="34" charset="-122"/>
              </a:rPr>
              <a:t>Dependency between multiple PUs in a CU, due to reference of </a:t>
            </a:r>
            <a:r>
              <a:rPr lang="en-US" altLang="zh-CN" dirty="0" smtClean="0">
                <a:latin typeface="Arial Unicode MS" pitchFamily="34" charset="-122"/>
                <a:ea typeface="Arial Unicode MS" pitchFamily="34" charset="-122"/>
                <a:cs typeface="Arial Unicode MS" pitchFamily="34" charset="-122"/>
              </a:rPr>
              <a:t>neighbor </a:t>
            </a:r>
            <a:r>
              <a:rPr lang="en-US" altLang="zh-CN" dirty="0" smtClean="0">
                <a:latin typeface="Arial Unicode MS" pitchFamily="34" charset="-122"/>
                <a:ea typeface="Arial Unicode MS" pitchFamily="34" charset="-122"/>
                <a:cs typeface="Arial Unicode MS" pitchFamily="34" charset="-122"/>
              </a:rPr>
              <a:t>blocks in pruning process</a:t>
            </a:r>
          </a:p>
          <a:p>
            <a:pPr lvl="1">
              <a:defRPr/>
            </a:pPr>
            <a:r>
              <a:rPr lang="en-US" altLang="zh-CN" dirty="0" smtClean="0">
                <a:latin typeface="Arial Unicode MS" pitchFamily="34" charset="-122"/>
                <a:ea typeface="Arial Unicode MS" pitchFamily="34" charset="-122"/>
                <a:cs typeface="Arial Unicode MS" pitchFamily="34" charset="-122"/>
              </a:rPr>
              <a:t>Disabled </a:t>
            </a:r>
            <a:r>
              <a:rPr lang="en-US" altLang="zh-CN" dirty="0" smtClean="0">
                <a:latin typeface="Arial Unicode MS" pitchFamily="34" charset="-122"/>
                <a:ea typeface="Arial Unicode MS" pitchFamily="34" charset="-122"/>
                <a:cs typeface="Arial Unicode MS" pitchFamily="34" charset="-122"/>
              </a:rPr>
              <a:t>PU-level parallelism of merging list construction </a:t>
            </a:r>
            <a:r>
              <a:rPr lang="en-US" altLang="zh-CN" dirty="0" smtClean="0">
                <a:latin typeface="Arial Unicode MS" pitchFamily="34" charset="-122"/>
                <a:ea typeface="Arial Unicode MS" pitchFamily="34" charset="-122"/>
                <a:cs typeface="Arial Unicode MS" pitchFamily="34" charset="-122"/>
              </a:rPr>
              <a:t>in case of</a:t>
            </a:r>
            <a:r>
              <a:rPr lang="en-US" altLang="zh-CN"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multiple </a:t>
            </a:r>
            <a:r>
              <a:rPr lang="en-US" altLang="zh-CN" dirty="0" smtClean="0">
                <a:latin typeface="Arial Unicode MS" pitchFamily="34" charset="-122"/>
                <a:ea typeface="Arial Unicode MS" pitchFamily="34" charset="-122"/>
                <a:cs typeface="Arial Unicode MS" pitchFamily="34" charset="-122"/>
              </a:rPr>
              <a:t>PUs </a:t>
            </a:r>
            <a:r>
              <a:rPr lang="en-US" altLang="zh-CN" dirty="0" smtClean="0">
                <a:latin typeface="Arial Unicode MS" pitchFamily="34" charset="-122"/>
                <a:ea typeface="Arial Unicode MS" pitchFamily="34" charset="-122"/>
                <a:cs typeface="Arial Unicode MS" pitchFamily="34" charset="-122"/>
              </a:rPr>
              <a:t>in a </a:t>
            </a:r>
            <a:r>
              <a:rPr lang="en-US" altLang="zh-CN" dirty="0" smtClean="0">
                <a:latin typeface="Arial Unicode MS" pitchFamily="34" charset="-122"/>
                <a:ea typeface="Arial Unicode MS" pitchFamily="34" charset="-122"/>
                <a:cs typeface="Arial Unicode MS" pitchFamily="34" charset="-122"/>
              </a:rPr>
              <a:t>CU</a:t>
            </a:r>
            <a:endParaRPr lang="en-US" altLang="zh-CN" dirty="0" smtClean="0">
              <a:latin typeface="Arial Unicode MS" pitchFamily="34" charset="-122"/>
              <a:ea typeface="Arial Unicode MS" pitchFamily="34" charset="-122"/>
              <a:cs typeface="Arial Unicode MS" pitchFamily="34" charset="-122"/>
            </a:endParaRPr>
          </a:p>
        </p:txBody>
      </p:sp>
      <p:sp>
        <p:nvSpPr>
          <p:cNvPr id="15" name="矩形 14"/>
          <p:cNvSpPr/>
          <p:nvPr/>
        </p:nvSpPr>
        <p:spPr bwMode="auto">
          <a:xfrm>
            <a:off x="467544" y="393305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A1</a:t>
            </a:r>
            <a:endParaRPr lang="zh-CN" altLang="en-US" dirty="0"/>
          </a:p>
        </p:txBody>
      </p:sp>
      <p:sp>
        <p:nvSpPr>
          <p:cNvPr id="16" name="矩形 15"/>
          <p:cNvSpPr/>
          <p:nvPr/>
        </p:nvSpPr>
        <p:spPr bwMode="auto">
          <a:xfrm>
            <a:off x="899592" y="2636912"/>
            <a:ext cx="1728192" cy="1728192"/>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endParaRPr lang="zh-CN" altLang="en-US" dirty="0">
              <a:solidFill>
                <a:schemeClr val="tx1"/>
              </a:solidFill>
            </a:endParaRPr>
          </a:p>
        </p:txBody>
      </p:sp>
      <p:sp>
        <p:nvSpPr>
          <p:cNvPr id="17" name="矩形 16"/>
          <p:cNvSpPr/>
          <p:nvPr/>
        </p:nvSpPr>
        <p:spPr bwMode="auto">
          <a:xfrm>
            <a:off x="2195736" y="2204864"/>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B1</a:t>
            </a:r>
            <a:endParaRPr lang="zh-CN" altLang="en-US" dirty="0"/>
          </a:p>
        </p:txBody>
      </p:sp>
      <p:sp>
        <p:nvSpPr>
          <p:cNvPr id="18" name="矩形 17"/>
          <p:cNvSpPr/>
          <p:nvPr/>
        </p:nvSpPr>
        <p:spPr bwMode="auto">
          <a:xfrm>
            <a:off x="467544" y="2204864"/>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B2</a:t>
            </a:r>
            <a:endParaRPr lang="zh-CN" altLang="en-US" dirty="0"/>
          </a:p>
        </p:txBody>
      </p:sp>
      <p:sp>
        <p:nvSpPr>
          <p:cNvPr id="19" name="矩形 18"/>
          <p:cNvSpPr/>
          <p:nvPr/>
        </p:nvSpPr>
        <p:spPr bwMode="auto">
          <a:xfrm>
            <a:off x="2627784" y="2204864"/>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B0</a:t>
            </a:r>
            <a:endParaRPr lang="zh-CN" altLang="en-US" dirty="0"/>
          </a:p>
        </p:txBody>
      </p:sp>
      <p:sp>
        <p:nvSpPr>
          <p:cNvPr id="20" name="矩形 19"/>
          <p:cNvSpPr/>
          <p:nvPr/>
        </p:nvSpPr>
        <p:spPr bwMode="auto">
          <a:xfrm>
            <a:off x="467544" y="4365104"/>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A0</a:t>
            </a:r>
            <a:endParaRPr lang="zh-CN" altLang="en-US" dirty="0"/>
          </a:p>
        </p:txBody>
      </p:sp>
      <p:sp>
        <p:nvSpPr>
          <p:cNvPr id="21" name="TextBox 20"/>
          <p:cNvSpPr txBox="1"/>
          <p:nvPr/>
        </p:nvSpPr>
        <p:spPr>
          <a:xfrm>
            <a:off x="1259632" y="3337247"/>
            <a:ext cx="1085490" cy="307777"/>
          </a:xfrm>
          <a:prstGeom prst="rect">
            <a:avLst/>
          </a:prstGeom>
          <a:noFill/>
        </p:spPr>
        <p:txBody>
          <a:bodyPr wrap="none" rtlCol="0">
            <a:spAutoFit/>
          </a:bodyPr>
          <a:lstStyle/>
          <a:p>
            <a:r>
              <a:rPr lang="en-US" altLang="zh-CN" dirty="0" smtClean="0">
                <a:solidFill>
                  <a:schemeClr val="tx1"/>
                </a:solidFill>
              </a:rPr>
              <a:t>Current PU</a:t>
            </a:r>
            <a:endParaRPr lang="zh-CN" altLang="en-US" dirty="0" smtClean="0">
              <a:solidFill>
                <a:schemeClr val="tx1"/>
              </a:solidFill>
            </a:endParaRPr>
          </a:p>
        </p:txBody>
      </p:sp>
      <p:sp>
        <p:nvSpPr>
          <p:cNvPr id="22" name="矩形 21"/>
          <p:cNvSpPr/>
          <p:nvPr/>
        </p:nvSpPr>
        <p:spPr bwMode="auto">
          <a:xfrm>
            <a:off x="2915816" y="4077072"/>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endParaRPr lang="zh-CN" altLang="en-US" dirty="0"/>
          </a:p>
        </p:txBody>
      </p:sp>
      <p:sp>
        <p:nvSpPr>
          <p:cNvPr id="23" name="TextBox 22"/>
          <p:cNvSpPr txBox="1"/>
          <p:nvPr/>
        </p:nvSpPr>
        <p:spPr>
          <a:xfrm>
            <a:off x="2807655" y="4489375"/>
            <a:ext cx="684225" cy="307777"/>
          </a:xfrm>
          <a:prstGeom prst="rect">
            <a:avLst/>
          </a:prstGeom>
          <a:noFill/>
        </p:spPr>
        <p:txBody>
          <a:bodyPr wrap="none" rtlCol="0">
            <a:spAutoFit/>
          </a:bodyPr>
          <a:lstStyle/>
          <a:p>
            <a:pPr algn="ctr"/>
            <a:r>
              <a:rPr lang="en-US" altLang="zh-CN" dirty="0" smtClean="0">
                <a:solidFill>
                  <a:schemeClr val="tx1"/>
                </a:solidFill>
              </a:rPr>
              <a:t>TMVP</a:t>
            </a:r>
            <a:endParaRPr lang="zh-CN" altLang="en-US" dirty="0" smtClean="0">
              <a:solidFill>
                <a:schemeClr val="tx1"/>
              </a:solidFill>
            </a:endParaRPr>
          </a:p>
        </p:txBody>
      </p:sp>
    </p:spTree>
  </p:cSld>
  <p:clrMapOvr>
    <a:masterClrMapping/>
  </p:clrMapOvr>
  <p:transition spd="med"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39552" y="260648"/>
            <a:ext cx="7745412" cy="871537"/>
          </a:xfrm>
        </p:spPr>
        <p:txBody>
          <a:bodyPr/>
          <a:lstStyle/>
          <a:p>
            <a:r>
              <a:rPr lang="en-US" altLang="zh-CN" sz="2800" dirty="0" smtClean="0">
                <a:latin typeface="Arial Unicode MS" pitchFamily="34" charset="-122"/>
                <a:ea typeface="Arial Unicode MS" pitchFamily="34" charset="-122"/>
                <a:cs typeface="Arial Unicode MS" pitchFamily="34" charset="-122"/>
              </a:rPr>
              <a:t>Example: parallelism issue</a:t>
            </a:r>
            <a:endParaRPr lang="zh-CN" altLang="en-US" sz="2800" dirty="0" smtClean="0">
              <a:latin typeface="Arial Unicode MS" pitchFamily="34" charset="-122"/>
              <a:ea typeface="Arial Unicode MS" pitchFamily="34" charset="-122"/>
              <a:cs typeface="Arial Unicode MS" pitchFamily="34" charset="-122"/>
            </a:endParaRPr>
          </a:p>
        </p:txBody>
      </p:sp>
      <p:sp>
        <p:nvSpPr>
          <p:cNvPr id="12291" name="Rectangle 3"/>
          <p:cNvSpPr>
            <a:spLocks noGrp="1" noChangeArrowheads="1"/>
          </p:cNvSpPr>
          <p:nvPr>
            <p:ph idx="1"/>
          </p:nvPr>
        </p:nvSpPr>
        <p:spPr>
          <a:xfrm>
            <a:off x="3923928" y="980728"/>
            <a:ext cx="5220071" cy="5256584"/>
          </a:xfrm>
          <a:solidFill>
            <a:schemeClr val="accent5"/>
          </a:solidFill>
        </p:spPr>
        <p:txBody>
          <a:bodyPr/>
          <a:lstStyle/>
          <a:p>
            <a:pPr>
              <a:defRPr/>
            </a:pPr>
            <a:r>
              <a:rPr lang="en-US" altLang="zh-CN" dirty="0" smtClean="0">
                <a:latin typeface="Arial Unicode MS" pitchFamily="34" charset="-122"/>
                <a:ea typeface="Arial Unicode MS" pitchFamily="34" charset="-122"/>
                <a:cs typeface="Arial Unicode MS" pitchFamily="34" charset="-122"/>
              </a:rPr>
              <a:t>5 </a:t>
            </a:r>
            <a:r>
              <a:rPr lang="en-US" altLang="zh-CN" dirty="0" smtClean="0">
                <a:latin typeface="Arial Unicode MS" pitchFamily="34" charset="-122"/>
                <a:ea typeface="Arial Unicode MS" pitchFamily="34" charset="-122"/>
                <a:cs typeface="Arial Unicode MS" pitchFamily="34" charset="-122"/>
              </a:rPr>
              <a:t>neighbor </a:t>
            </a:r>
            <a:r>
              <a:rPr lang="en-US" altLang="zh-CN" dirty="0" smtClean="0">
                <a:latin typeface="Arial Unicode MS" pitchFamily="34" charset="-122"/>
                <a:ea typeface="Arial Unicode MS" pitchFamily="34" charset="-122"/>
                <a:cs typeface="Arial Unicode MS" pitchFamily="34" charset="-122"/>
              </a:rPr>
              <a:t>blocks for 2</a:t>
            </a:r>
            <a:r>
              <a:rPr lang="en-US" altLang="zh-CN" baseline="30000" dirty="0" smtClean="0">
                <a:latin typeface="Arial Unicode MS" pitchFamily="34" charset="-122"/>
                <a:ea typeface="Arial Unicode MS" pitchFamily="34" charset="-122"/>
                <a:cs typeface="Arial Unicode MS" pitchFamily="34" charset="-122"/>
              </a:rPr>
              <a:t>nd</a:t>
            </a:r>
            <a:r>
              <a:rPr lang="en-US" altLang="zh-CN" dirty="0" smtClean="0">
                <a:latin typeface="Arial Unicode MS" pitchFamily="34" charset="-122"/>
                <a:ea typeface="Arial Unicode MS" pitchFamily="34" charset="-122"/>
                <a:cs typeface="Arial Unicode MS" pitchFamily="34" charset="-122"/>
              </a:rPr>
              <a:t> PU</a:t>
            </a:r>
          </a:p>
          <a:p>
            <a:pPr lvl="1">
              <a:defRPr/>
            </a:pPr>
            <a:r>
              <a:rPr lang="en-US" altLang="zh-CN" dirty="0" smtClean="0">
                <a:latin typeface="Arial Unicode MS" pitchFamily="34" charset="-122"/>
                <a:ea typeface="Arial Unicode MS" pitchFamily="34" charset="-122"/>
                <a:cs typeface="Arial Unicode MS" pitchFamily="34" charset="-122"/>
              </a:rPr>
              <a:t>A1 is located in the 1</a:t>
            </a:r>
            <a:r>
              <a:rPr lang="en-US" altLang="zh-CN" baseline="30000" dirty="0" smtClean="0">
                <a:latin typeface="Arial Unicode MS" pitchFamily="34" charset="-122"/>
                <a:ea typeface="Arial Unicode MS" pitchFamily="34" charset="-122"/>
                <a:cs typeface="Arial Unicode MS" pitchFamily="34" charset="-122"/>
              </a:rPr>
              <a:t>st</a:t>
            </a:r>
            <a:r>
              <a:rPr lang="en-US" altLang="zh-CN" dirty="0" smtClean="0">
                <a:latin typeface="Arial Unicode MS" pitchFamily="34" charset="-122"/>
                <a:ea typeface="Arial Unicode MS" pitchFamily="34" charset="-122"/>
                <a:cs typeface="Arial Unicode MS" pitchFamily="34" charset="-122"/>
              </a:rPr>
              <a:t> PU</a:t>
            </a:r>
          </a:p>
          <a:p>
            <a:pPr lvl="1">
              <a:defRPr/>
            </a:pPr>
            <a:r>
              <a:rPr lang="en-US" altLang="zh-CN" dirty="0" smtClean="0">
                <a:latin typeface="Arial Unicode MS" pitchFamily="34" charset="-122"/>
                <a:ea typeface="Arial Unicode MS" pitchFamily="34" charset="-122"/>
                <a:cs typeface="Arial Unicode MS" pitchFamily="34" charset="-122"/>
              </a:rPr>
              <a:t>A1 is not allowed to </a:t>
            </a:r>
            <a:r>
              <a:rPr lang="en-US" altLang="zh-CN" dirty="0" smtClean="0">
                <a:latin typeface="Arial Unicode MS" pitchFamily="34" charset="-122"/>
                <a:ea typeface="Arial Unicode MS" pitchFamily="34" charset="-122"/>
                <a:cs typeface="Arial Unicode MS" pitchFamily="34" charset="-122"/>
              </a:rPr>
              <a:t>be added </a:t>
            </a:r>
            <a:r>
              <a:rPr lang="en-US" altLang="zh-CN" dirty="0" smtClean="0">
                <a:latin typeface="Arial Unicode MS" pitchFamily="34" charset="-122"/>
                <a:ea typeface="Arial Unicode MS" pitchFamily="34" charset="-122"/>
                <a:cs typeface="Arial Unicode MS" pitchFamily="34" charset="-122"/>
              </a:rPr>
              <a:t>in </a:t>
            </a:r>
            <a:r>
              <a:rPr lang="en-US" altLang="zh-CN" dirty="0" smtClean="0">
                <a:latin typeface="Arial Unicode MS" pitchFamily="34" charset="-122"/>
                <a:ea typeface="Arial Unicode MS" pitchFamily="34" charset="-122"/>
                <a:cs typeface="Arial Unicode MS" pitchFamily="34" charset="-122"/>
              </a:rPr>
              <a:t>the list</a:t>
            </a:r>
            <a:endParaRPr lang="en-US" altLang="zh-CN" dirty="0" smtClean="0">
              <a:latin typeface="Arial Unicode MS" pitchFamily="34" charset="-122"/>
              <a:ea typeface="Arial Unicode MS" pitchFamily="34" charset="-122"/>
              <a:cs typeface="Arial Unicode MS" pitchFamily="34" charset="-122"/>
            </a:endParaRPr>
          </a:p>
          <a:p>
            <a:pPr>
              <a:defRPr/>
            </a:pPr>
            <a:r>
              <a:rPr lang="en-US" altLang="zh-CN" dirty="0" smtClean="0">
                <a:latin typeface="Arial Unicode MS" pitchFamily="34" charset="-122"/>
                <a:ea typeface="Arial Unicode MS" pitchFamily="34" charset="-122"/>
                <a:cs typeface="Arial Unicode MS" pitchFamily="34" charset="-122"/>
              </a:rPr>
              <a:t>Pruning  process</a:t>
            </a:r>
          </a:p>
          <a:p>
            <a:pPr lvl="1"/>
            <a:r>
              <a:rPr lang="en-US" altLang="zh-CN" dirty="0" smtClean="0">
                <a:latin typeface="Arial Unicode MS" pitchFamily="34" charset="-122"/>
                <a:ea typeface="Arial Unicode MS" pitchFamily="34" charset="-122"/>
                <a:cs typeface="Arial Unicode MS" pitchFamily="34" charset="-122"/>
              </a:rPr>
              <a:t>B1</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B1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A1 (</a:t>
            </a:r>
            <a:r>
              <a:rPr lang="en-US" altLang="zh-CN" dirty="0" smtClean="0">
                <a:latin typeface="Arial Unicode MS" pitchFamily="34" charset="-122"/>
                <a:ea typeface="Arial Unicode MS" pitchFamily="34" charset="-122"/>
                <a:cs typeface="Arial Unicode MS" pitchFamily="34" charset="-122"/>
              </a:rPr>
              <a:t>check whether B1 </a:t>
            </a:r>
            <a:r>
              <a:rPr lang="en-US" altLang="zh-CN" dirty="0" smtClean="0">
                <a:latin typeface="Arial Unicode MS" pitchFamily="34" charset="-122"/>
                <a:ea typeface="Arial Unicode MS" pitchFamily="34" charset="-122"/>
                <a:cs typeface="Arial Unicode MS" pitchFamily="34" charset="-122"/>
              </a:rPr>
              <a:t>have </a:t>
            </a:r>
            <a:r>
              <a:rPr lang="en-US" altLang="zh-CN" dirty="0" smtClean="0">
                <a:latin typeface="Arial Unicode MS" pitchFamily="34" charset="-122"/>
                <a:ea typeface="Arial Unicode MS" pitchFamily="34" charset="-122"/>
                <a:cs typeface="Arial Unicode MS" pitchFamily="34" charset="-122"/>
              </a:rPr>
              <a:t>same MV as A1)</a:t>
            </a:r>
          </a:p>
          <a:p>
            <a:pPr lvl="1"/>
            <a:r>
              <a:rPr lang="en-US" altLang="zh-CN" dirty="0" smtClean="0">
                <a:latin typeface="Arial Unicode MS" pitchFamily="34" charset="-122"/>
                <a:ea typeface="Arial Unicode MS" pitchFamily="34" charset="-122"/>
                <a:cs typeface="Arial Unicode MS" pitchFamily="34" charset="-122"/>
              </a:rPr>
              <a:t>B0</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B0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B1</a:t>
            </a:r>
          </a:p>
          <a:p>
            <a:pPr lvl="1"/>
            <a:r>
              <a:rPr lang="en-US" altLang="zh-CN" dirty="0" smtClean="0">
                <a:latin typeface="Arial Unicode MS" pitchFamily="34" charset="-122"/>
                <a:ea typeface="Arial Unicode MS" pitchFamily="34" charset="-122"/>
                <a:cs typeface="Arial Unicode MS" pitchFamily="34" charset="-122"/>
              </a:rPr>
              <a:t>A0</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A0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A1</a:t>
            </a:r>
          </a:p>
          <a:p>
            <a:pPr lvl="1"/>
            <a:r>
              <a:rPr lang="en-US" altLang="zh-CN" dirty="0" smtClean="0">
                <a:latin typeface="Arial Unicode MS" pitchFamily="34" charset="-122"/>
                <a:ea typeface="Arial Unicode MS" pitchFamily="34" charset="-122"/>
                <a:cs typeface="Arial Unicode MS" pitchFamily="34" charset="-122"/>
              </a:rPr>
              <a:t>B2</a:t>
            </a:r>
            <a:r>
              <a:rPr lang="zh-CN" altLang="en-US" dirty="0" smtClean="0">
                <a:latin typeface="Arial Unicode MS" pitchFamily="34" charset="-122"/>
                <a:ea typeface="Arial Unicode MS" pitchFamily="34" charset="-122"/>
                <a:cs typeface="Arial Unicode MS" pitchFamily="34" charset="-122"/>
              </a:rPr>
              <a:t>：</a:t>
            </a:r>
            <a:r>
              <a:rPr lang="en-US" altLang="zh-CN" dirty="0" smtClean="0">
                <a:latin typeface="Arial Unicode MS" pitchFamily="34" charset="-122"/>
                <a:ea typeface="Arial Unicode MS" pitchFamily="34" charset="-122"/>
                <a:cs typeface="Arial Unicode MS" pitchFamily="34" charset="-122"/>
              </a:rPr>
              <a:t>B2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A1, </a:t>
            </a:r>
            <a:r>
              <a:rPr lang="zh-CN" altLang="en-US" dirty="0" smtClean="0">
                <a:latin typeface="Arial Unicode MS" pitchFamily="34" charset="-122"/>
                <a:ea typeface="Arial Unicode MS" pitchFamily="34" charset="-122"/>
                <a:cs typeface="Arial Unicode MS" pitchFamily="34" charset="-122"/>
              </a:rPr>
              <a:t> </a:t>
            </a:r>
            <a:r>
              <a:rPr lang="en-US" altLang="zh-CN" dirty="0" smtClean="0">
                <a:latin typeface="Arial Unicode MS" pitchFamily="34" charset="-122"/>
                <a:ea typeface="Arial Unicode MS" pitchFamily="34" charset="-122"/>
                <a:cs typeface="Arial Unicode MS" pitchFamily="34" charset="-122"/>
              </a:rPr>
              <a:t>B2 </a:t>
            </a:r>
            <a:r>
              <a:rPr lang="en-US" altLang="zh-CN" dirty="0" err="1" smtClean="0">
                <a:latin typeface="Arial Unicode MS" pitchFamily="34" charset="-122"/>
                <a:ea typeface="Arial Unicode MS" pitchFamily="34" charset="-122"/>
                <a:cs typeface="Arial Unicode MS" pitchFamily="34" charset="-122"/>
              </a:rPr>
              <a:t>vs</a:t>
            </a:r>
            <a:r>
              <a:rPr lang="en-US" altLang="zh-CN" dirty="0" smtClean="0">
                <a:latin typeface="Arial Unicode MS" pitchFamily="34" charset="-122"/>
                <a:ea typeface="Arial Unicode MS" pitchFamily="34" charset="-122"/>
                <a:cs typeface="Arial Unicode MS" pitchFamily="34" charset="-122"/>
              </a:rPr>
              <a:t> B1 </a:t>
            </a:r>
          </a:p>
          <a:p>
            <a:pPr>
              <a:defRPr/>
            </a:pPr>
            <a:r>
              <a:rPr lang="en-US" altLang="zh-CN" dirty="0" smtClean="0">
                <a:latin typeface="Arial Unicode MS" pitchFamily="34" charset="-122"/>
                <a:ea typeface="Arial Unicode MS" pitchFamily="34" charset="-122"/>
                <a:cs typeface="Arial Unicode MS" pitchFamily="34" charset="-122"/>
              </a:rPr>
              <a:t>A1 is still involved in pruning process, even if A1 is located in the 1</a:t>
            </a:r>
            <a:r>
              <a:rPr lang="en-US" altLang="zh-CN" baseline="30000" dirty="0" smtClean="0">
                <a:latin typeface="Arial Unicode MS" pitchFamily="34" charset="-122"/>
                <a:ea typeface="Arial Unicode MS" pitchFamily="34" charset="-122"/>
                <a:cs typeface="Arial Unicode MS" pitchFamily="34" charset="-122"/>
              </a:rPr>
              <a:t>st</a:t>
            </a:r>
            <a:r>
              <a:rPr lang="en-US" altLang="zh-CN" dirty="0" smtClean="0">
                <a:latin typeface="Arial Unicode MS" pitchFamily="34" charset="-122"/>
                <a:ea typeface="Arial Unicode MS" pitchFamily="34" charset="-122"/>
                <a:cs typeface="Arial Unicode MS" pitchFamily="34" charset="-122"/>
              </a:rPr>
              <a:t> PU</a:t>
            </a:r>
          </a:p>
          <a:p>
            <a:pPr lvl="1">
              <a:defRPr/>
            </a:pPr>
            <a:r>
              <a:rPr lang="en-US" altLang="zh-CN" dirty="0" smtClean="0">
                <a:latin typeface="Arial Unicode MS" pitchFamily="34" charset="-122"/>
                <a:ea typeface="Arial Unicode MS" pitchFamily="34" charset="-122"/>
                <a:cs typeface="Arial Unicode MS" pitchFamily="34" charset="-122"/>
              </a:rPr>
              <a:t>Dependency between 2 </a:t>
            </a:r>
            <a:r>
              <a:rPr lang="en-US" altLang="zh-CN" dirty="0" smtClean="0">
                <a:latin typeface="Arial Unicode MS" pitchFamily="34" charset="-122"/>
                <a:ea typeface="Arial Unicode MS" pitchFamily="34" charset="-122"/>
                <a:cs typeface="Arial Unicode MS" pitchFamily="34" charset="-122"/>
              </a:rPr>
              <a:t>PUs appears</a:t>
            </a:r>
            <a:endParaRPr lang="en-US" altLang="zh-CN" dirty="0" smtClean="0">
              <a:latin typeface="Arial Unicode MS" pitchFamily="34" charset="-122"/>
              <a:ea typeface="Arial Unicode MS" pitchFamily="34" charset="-122"/>
              <a:cs typeface="Arial Unicode MS" pitchFamily="34" charset="-122"/>
            </a:endParaRPr>
          </a:p>
          <a:p>
            <a:pPr>
              <a:defRPr/>
            </a:pPr>
            <a:endParaRPr lang="en-US" altLang="zh-CN" dirty="0" smtClean="0">
              <a:latin typeface="Arial Unicode MS" pitchFamily="34" charset="-122"/>
              <a:ea typeface="Arial Unicode MS" pitchFamily="34" charset="-122"/>
              <a:cs typeface="Arial Unicode MS" pitchFamily="34" charset="-122"/>
            </a:endParaRPr>
          </a:p>
        </p:txBody>
      </p:sp>
      <p:sp>
        <p:nvSpPr>
          <p:cNvPr id="14" name="矩形 13"/>
          <p:cNvSpPr/>
          <p:nvPr/>
        </p:nvSpPr>
        <p:spPr bwMode="auto">
          <a:xfrm>
            <a:off x="1156685" y="3501008"/>
            <a:ext cx="432048" cy="432048"/>
          </a:xfrm>
          <a:prstGeom prst="rect">
            <a:avLst/>
          </a:prstGeom>
          <a:noFill/>
          <a:ln w="19050">
            <a:solidFill>
              <a:schemeClr val="tx2">
                <a:lumMod val="60000"/>
                <a:lumOff val="40000"/>
              </a:schemeClr>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2">
                    <a:lumMod val="60000"/>
                    <a:lumOff val="40000"/>
                  </a:schemeClr>
                </a:solidFill>
              </a:rPr>
              <a:t>A1</a:t>
            </a:r>
            <a:endParaRPr lang="zh-CN" altLang="en-US" dirty="0">
              <a:solidFill>
                <a:schemeClr val="tx2">
                  <a:lumMod val="60000"/>
                  <a:lumOff val="40000"/>
                </a:schemeClr>
              </a:solidFill>
            </a:endParaRPr>
          </a:p>
        </p:txBody>
      </p:sp>
      <p:sp>
        <p:nvSpPr>
          <p:cNvPr id="15" name="矩形 14"/>
          <p:cNvSpPr/>
          <p:nvPr/>
        </p:nvSpPr>
        <p:spPr bwMode="auto">
          <a:xfrm>
            <a:off x="724637" y="2204864"/>
            <a:ext cx="1728192" cy="1728192"/>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endParaRPr lang="zh-CN" altLang="en-US" dirty="0">
              <a:solidFill>
                <a:schemeClr val="tx1"/>
              </a:solidFill>
            </a:endParaRPr>
          </a:p>
        </p:txBody>
      </p:sp>
      <p:sp>
        <p:nvSpPr>
          <p:cNvPr id="16" name="矩形 15"/>
          <p:cNvSpPr/>
          <p:nvPr/>
        </p:nvSpPr>
        <p:spPr bwMode="auto">
          <a:xfrm>
            <a:off x="2020781" y="177281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B1</a:t>
            </a:r>
            <a:endParaRPr lang="zh-CN" altLang="en-US" dirty="0"/>
          </a:p>
        </p:txBody>
      </p:sp>
      <p:sp>
        <p:nvSpPr>
          <p:cNvPr id="17" name="矩形 16"/>
          <p:cNvSpPr/>
          <p:nvPr/>
        </p:nvSpPr>
        <p:spPr bwMode="auto">
          <a:xfrm>
            <a:off x="1156685" y="177281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B2</a:t>
            </a:r>
            <a:endParaRPr lang="zh-CN" altLang="en-US" dirty="0"/>
          </a:p>
        </p:txBody>
      </p:sp>
      <p:sp>
        <p:nvSpPr>
          <p:cNvPr id="18" name="矩形 17"/>
          <p:cNvSpPr/>
          <p:nvPr/>
        </p:nvSpPr>
        <p:spPr bwMode="auto">
          <a:xfrm>
            <a:off x="2452829" y="177281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B0</a:t>
            </a:r>
            <a:endParaRPr lang="zh-CN" altLang="en-US" dirty="0"/>
          </a:p>
        </p:txBody>
      </p:sp>
      <p:sp>
        <p:nvSpPr>
          <p:cNvPr id="19" name="矩形 18"/>
          <p:cNvSpPr/>
          <p:nvPr/>
        </p:nvSpPr>
        <p:spPr bwMode="auto">
          <a:xfrm>
            <a:off x="1156685" y="393305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A0</a:t>
            </a:r>
            <a:endParaRPr lang="zh-CN" altLang="en-US" dirty="0"/>
          </a:p>
        </p:txBody>
      </p:sp>
      <p:cxnSp>
        <p:nvCxnSpPr>
          <p:cNvPr id="22" name="直接连接符 21"/>
          <p:cNvCxnSpPr/>
          <p:nvPr/>
        </p:nvCxnSpPr>
        <p:spPr bwMode="auto">
          <a:xfrm>
            <a:off x="1588733" y="2204864"/>
            <a:ext cx="0" cy="1728192"/>
          </a:xfrm>
          <a:prstGeom prst="line">
            <a:avLst/>
          </a:prstGeom>
          <a:noFill/>
          <a:ln w="9525" cap="flat" cmpd="sng" algn="ctr">
            <a:solidFill>
              <a:srgbClr val="FF0000"/>
            </a:solidFill>
            <a:prstDash val="dash"/>
            <a:round/>
            <a:headEnd type="none" w="med" len="med"/>
            <a:tailEnd type="none" w="med" len="med"/>
          </a:ln>
          <a:effectLst/>
        </p:spPr>
      </p:cxnSp>
      <p:sp>
        <p:nvSpPr>
          <p:cNvPr id="23" name="TextBox 22"/>
          <p:cNvSpPr txBox="1"/>
          <p:nvPr/>
        </p:nvSpPr>
        <p:spPr>
          <a:xfrm>
            <a:off x="843154" y="2905199"/>
            <a:ext cx="675185" cy="307777"/>
          </a:xfrm>
          <a:prstGeom prst="rect">
            <a:avLst/>
          </a:prstGeom>
          <a:noFill/>
        </p:spPr>
        <p:txBody>
          <a:bodyPr wrap="none" rtlCol="0">
            <a:spAutoFit/>
          </a:bodyPr>
          <a:lstStyle/>
          <a:p>
            <a:r>
              <a:rPr lang="en-US" altLang="zh-CN" dirty="0" smtClean="0">
                <a:solidFill>
                  <a:schemeClr val="tx1"/>
                </a:solidFill>
              </a:rPr>
              <a:t>1</a:t>
            </a:r>
            <a:r>
              <a:rPr lang="en-US" altLang="zh-CN" baseline="30000" dirty="0" smtClean="0">
                <a:solidFill>
                  <a:schemeClr val="tx1"/>
                </a:solidFill>
              </a:rPr>
              <a:t>st</a:t>
            </a:r>
            <a:r>
              <a:rPr lang="en-US" altLang="zh-CN" dirty="0" smtClean="0">
                <a:solidFill>
                  <a:schemeClr val="tx1"/>
                </a:solidFill>
              </a:rPr>
              <a:t> PU</a:t>
            </a:r>
            <a:endParaRPr lang="zh-CN" altLang="en-US" dirty="0" smtClean="0">
              <a:solidFill>
                <a:schemeClr val="tx1"/>
              </a:solidFill>
            </a:endParaRPr>
          </a:p>
        </p:txBody>
      </p:sp>
      <p:sp>
        <p:nvSpPr>
          <p:cNvPr id="24" name="TextBox 23"/>
          <p:cNvSpPr txBox="1"/>
          <p:nvPr/>
        </p:nvSpPr>
        <p:spPr>
          <a:xfrm>
            <a:off x="1734363" y="2905199"/>
            <a:ext cx="718466" cy="307777"/>
          </a:xfrm>
          <a:prstGeom prst="rect">
            <a:avLst/>
          </a:prstGeom>
          <a:noFill/>
        </p:spPr>
        <p:txBody>
          <a:bodyPr wrap="none" rtlCol="0">
            <a:spAutoFit/>
          </a:bodyPr>
          <a:lstStyle/>
          <a:p>
            <a:r>
              <a:rPr lang="en-US" altLang="zh-CN" dirty="0" smtClean="0">
                <a:solidFill>
                  <a:schemeClr val="tx1"/>
                </a:solidFill>
              </a:rPr>
              <a:t>2</a:t>
            </a:r>
            <a:r>
              <a:rPr lang="en-US" altLang="zh-CN" baseline="30000" dirty="0" smtClean="0">
                <a:solidFill>
                  <a:schemeClr val="tx1"/>
                </a:solidFill>
              </a:rPr>
              <a:t>nd</a:t>
            </a:r>
            <a:r>
              <a:rPr lang="en-US" altLang="zh-CN" dirty="0" smtClean="0">
                <a:solidFill>
                  <a:schemeClr val="tx1"/>
                </a:solidFill>
              </a:rPr>
              <a:t> PU</a:t>
            </a:r>
            <a:endParaRPr lang="zh-CN" altLang="en-US" dirty="0" smtClean="0">
              <a:solidFill>
                <a:schemeClr val="tx1"/>
              </a:solidFill>
            </a:endParaRPr>
          </a:p>
        </p:txBody>
      </p:sp>
      <p:sp>
        <p:nvSpPr>
          <p:cNvPr id="25" name="TextBox 24"/>
          <p:cNvSpPr txBox="1"/>
          <p:nvPr/>
        </p:nvSpPr>
        <p:spPr>
          <a:xfrm>
            <a:off x="220582" y="4758243"/>
            <a:ext cx="3600400" cy="1015663"/>
          </a:xfrm>
          <a:prstGeom prst="rect">
            <a:avLst/>
          </a:prstGeom>
          <a:noFill/>
        </p:spPr>
        <p:txBody>
          <a:bodyPr wrap="square" rtlCol="0">
            <a:spAutoFit/>
          </a:bodyPr>
          <a:lstStyle/>
          <a:p>
            <a:r>
              <a:rPr lang="en-US" altLang="zh-CN" sz="2000" dirty="0" smtClean="0">
                <a:solidFill>
                  <a:schemeClr val="tx1"/>
                </a:solidFill>
              </a:rPr>
              <a:t>5 neighbor blocks for 2</a:t>
            </a:r>
            <a:r>
              <a:rPr lang="en-US" altLang="zh-CN" sz="2000" baseline="30000" dirty="0" smtClean="0">
                <a:solidFill>
                  <a:schemeClr val="tx1"/>
                </a:solidFill>
              </a:rPr>
              <a:t>nd</a:t>
            </a:r>
            <a:r>
              <a:rPr lang="en-US" altLang="zh-CN" sz="2000" dirty="0" smtClean="0">
                <a:solidFill>
                  <a:schemeClr val="tx1"/>
                </a:solidFill>
              </a:rPr>
              <a:t> PU in a CU with partition type of Nx2N</a:t>
            </a:r>
          </a:p>
          <a:p>
            <a:endParaRPr lang="zh-CN" altLang="en-US" sz="2000" dirty="0" smtClean="0">
              <a:solidFill>
                <a:schemeClr val="tx1"/>
              </a:solidFill>
            </a:endParaRPr>
          </a:p>
        </p:txBody>
      </p:sp>
    </p:spTree>
  </p:cSld>
  <p:clrMapOvr>
    <a:masterClrMapping/>
  </p:clrMapOvr>
  <p:transition spd="med"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52463" y="188640"/>
            <a:ext cx="7745412" cy="871537"/>
          </a:xfrm>
        </p:spPr>
        <p:txBody>
          <a:bodyPr/>
          <a:lstStyle/>
          <a:p>
            <a:r>
              <a:rPr lang="en-US" altLang="zh-CN" sz="2800" dirty="0" smtClean="0">
                <a:latin typeface="Arial Unicode MS" pitchFamily="34" charset="-122"/>
                <a:ea typeface="Arial Unicode MS" pitchFamily="34" charset="-122"/>
                <a:cs typeface="Arial Unicode MS" pitchFamily="34" charset="-122"/>
              </a:rPr>
              <a:t>Proposed solution</a:t>
            </a:r>
            <a:endParaRPr lang="zh-CN" altLang="en-US" sz="2800" dirty="0" smtClean="0">
              <a:latin typeface="Arial Unicode MS" pitchFamily="34" charset="-122"/>
              <a:ea typeface="Arial Unicode MS" pitchFamily="34" charset="-122"/>
              <a:cs typeface="Arial Unicode MS" pitchFamily="34" charset="-122"/>
            </a:endParaRPr>
          </a:p>
        </p:txBody>
      </p:sp>
      <p:sp>
        <p:nvSpPr>
          <p:cNvPr id="12291" name="Rectangle 3"/>
          <p:cNvSpPr>
            <a:spLocks noGrp="1" noChangeArrowheads="1"/>
          </p:cNvSpPr>
          <p:nvPr>
            <p:ph idx="1"/>
          </p:nvPr>
        </p:nvSpPr>
        <p:spPr>
          <a:xfrm>
            <a:off x="3456384" y="836712"/>
            <a:ext cx="5580112" cy="5401146"/>
          </a:xfrm>
          <a:solidFill>
            <a:schemeClr val="accent5"/>
          </a:solidFill>
        </p:spPr>
        <p:txBody>
          <a:bodyPr/>
          <a:lstStyle/>
          <a:p>
            <a:pPr>
              <a:defRPr/>
            </a:pPr>
            <a:r>
              <a:rPr lang="en-US" altLang="zh-CN" dirty="0" smtClean="0">
                <a:latin typeface="Arial Unicode MS" pitchFamily="34" charset="-122"/>
                <a:ea typeface="Arial Unicode MS" pitchFamily="34" charset="-122"/>
                <a:cs typeface="Arial Unicode MS" pitchFamily="34" charset="-122"/>
              </a:rPr>
              <a:t>During  the pruning process for 2</a:t>
            </a:r>
            <a:r>
              <a:rPr lang="en-US" altLang="zh-CN" baseline="30000" dirty="0" smtClean="0">
                <a:latin typeface="Arial Unicode MS" pitchFamily="34" charset="-122"/>
                <a:ea typeface="Arial Unicode MS" pitchFamily="34" charset="-122"/>
                <a:cs typeface="Arial Unicode MS" pitchFamily="34" charset="-122"/>
              </a:rPr>
              <a:t>nd</a:t>
            </a:r>
            <a:r>
              <a:rPr lang="en-US" altLang="zh-CN" dirty="0" smtClean="0">
                <a:latin typeface="Arial Unicode MS" pitchFamily="34" charset="-122"/>
                <a:ea typeface="Arial Unicode MS" pitchFamily="34" charset="-122"/>
                <a:cs typeface="Arial Unicode MS" pitchFamily="34" charset="-122"/>
              </a:rPr>
              <a:t> PU</a:t>
            </a:r>
          </a:p>
          <a:p>
            <a:pPr lvl="1">
              <a:defRPr/>
            </a:pPr>
            <a:r>
              <a:rPr lang="en-US" altLang="zh-CN" dirty="0" smtClean="0">
                <a:latin typeface="Arial Unicode MS" pitchFamily="34" charset="-122"/>
                <a:ea typeface="Arial Unicode MS" pitchFamily="34" charset="-122"/>
                <a:cs typeface="Arial Unicode MS" pitchFamily="34" charset="-122"/>
              </a:rPr>
              <a:t>A1 is </a:t>
            </a:r>
            <a:r>
              <a:rPr lang="en-US" altLang="zh-CN" dirty="0" smtClean="0">
                <a:latin typeface="Arial Unicode MS" pitchFamily="34" charset="-122"/>
                <a:ea typeface="Arial Unicode MS" pitchFamily="34" charset="-122"/>
                <a:cs typeface="Arial Unicode MS" pitchFamily="34" charset="-122"/>
              </a:rPr>
              <a:t>not used </a:t>
            </a:r>
            <a:r>
              <a:rPr lang="en-US" altLang="zh-CN" dirty="0" smtClean="0">
                <a:latin typeface="Arial Unicode MS" pitchFamily="34" charset="-122"/>
                <a:ea typeface="Arial Unicode MS" pitchFamily="34" charset="-122"/>
                <a:cs typeface="Arial Unicode MS" pitchFamily="34" charset="-122"/>
              </a:rPr>
              <a:t>when CU partition type is Nx2N, </a:t>
            </a:r>
            <a:r>
              <a:rPr lang="en-US" altLang="zh-CN" dirty="0" smtClean="0">
                <a:latin typeface="Arial Unicode MS" pitchFamily="34" charset="-122"/>
                <a:ea typeface="Arial Unicode MS" pitchFamily="34" charset="-122"/>
                <a:cs typeface="Arial Unicode MS" pitchFamily="34" charset="-122"/>
              </a:rPr>
              <a:t>nLx2N, nRx2N</a:t>
            </a:r>
            <a:endParaRPr lang="en-US" altLang="zh-CN" dirty="0" smtClean="0">
              <a:latin typeface="Arial Unicode MS" pitchFamily="34" charset="-122"/>
              <a:ea typeface="Arial Unicode MS" pitchFamily="34" charset="-122"/>
              <a:cs typeface="Arial Unicode MS" pitchFamily="34" charset="-122"/>
            </a:endParaRPr>
          </a:p>
          <a:p>
            <a:pPr lvl="2"/>
            <a:r>
              <a:rPr lang="en-US" altLang="zh-CN" strike="sngStrike" dirty="0" smtClean="0">
                <a:solidFill>
                  <a:srgbClr val="FF0000"/>
                </a:solidFill>
              </a:rPr>
              <a:t>B1: B1 </a:t>
            </a:r>
            <a:r>
              <a:rPr lang="en-US" altLang="zh-CN" strike="sngStrike" dirty="0" err="1" smtClean="0">
                <a:solidFill>
                  <a:srgbClr val="FF0000"/>
                </a:solidFill>
              </a:rPr>
              <a:t>vs</a:t>
            </a:r>
            <a:r>
              <a:rPr lang="en-US" altLang="zh-CN" strike="sngStrike" dirty="0" smtClean="0">
                <a:solidFill>
                  <a:srgbClr val="FF0000"/>
                </a:solidFill>
              </a:rPr>
              <a:t> A1 ( check whether B1 </a:t>
            </a:r>
            <a:r>
              <a:rPr lang="en-US" altLang="zh-CN" strike="sngStrike" dirty="0" smtClean="0">
                <a:solidFill>
                  <a:srgbClr val="FF0000"/>
                </a:solidFill>
              </a:rPr>
              <a:t>have </a:t>
            </a:r>
            <a:r>
              <a:rPr lang="en-US" altLang="zh-CN" strike="sngStrike" dirty="0" smtClean="0">
                <a:solidFill>
                  <a:srgbClr val="FF0000"/>
                </a:solidFill>
              </a:rPr>
              <a:t>same MV as A1)</a:t>
            </a:r>
          </a:p>
          <a:p>
            <a:pPr lvl="2"/>
            <a:r>
              <a:rPr lang="en-US" altLang="zh-CN" dirty="0" smtClean="0"/>
              <a:t>B0: B0 </a:t>
            </a:r>
            <a:r>
              <a:rPr lang="en-US" altLang="zh-CN" dirty="0" err="1" smtClean="0"/>
              <a:t>vs</a:t>
            </a:r>
            <a:r>
              <a:rPr lang="en-US" altLang="zh-CN" dirty="0" smtClean="0"/>
              <a:t> B1</a:t>
            </a:r>
          </a:p>
          <a:p>
            <a:pPr lvl="2"/>
            <a:r>
              <a:rPr lang="en-US" altLang="zh-CN" strike="sngStrike" dirty="0" smtClean="0">
                <a:solidFill>
                  <a:srgbClr val="FF0000"/>
                </a:solidFill>
              </a:rPr>
              <a:t>A0: A0 </a:t>
            </a:r>
            <a:r>
              <a:rPr lang="en-US" altLang="zh-CN" strike="sngStrike" dirty="0" err="1" smtClean="0">
                <a:solidFill>
                  <a:srgbClr val="FF0000"/>
                </a:solidFill>
              </a:rPr>
              <a:t>vs</a:t>
            </a:r>
            <a:r>
              <a:rPr lang="en-US" altLang="zh-CN" strike="sngStrike" dirty="0" smtClean="0">
                <a:solidFill>
                  <a:srgbClr val="FF0000"/>
                </a:solidFill>
              </a:rPr>
              <a:t> A1</a:t>
            </a:r>
          </a:p>
          <a:p>
            <a:pPr lvl="2"/>
            <a:r>
              <a:rPr lang="en-US" altLang="zh-CN" dirty="0" smtClean="0"/>
              <a:t>B2: </a:t>
            </a:r>
            <a:r>
              <a:rPr lang="en-US" altLang="zh-CN" strike="sngStrike" dirty="0" smtClean="0">
                <a:solidFill>
                  <a:srgbClr val="FF0000"/>
                </a:solidFill>
              </a:rPr>
              <a:t>B2 </a:t>
            </a:r>
            <a:r>
              <a:rPr lang="en-US" altLang="zh-CN" strike="sngStrike" dirty="0" err="1" smtClean="0">
                <a:solidFill>
                  <a:srgbClr val="FF0000"/>
                </a:solidFill>
              </a:rPr>
              <a:t>vs</a:t>
            </a:r>
            <a:r>
              <a:rPr lang="en-US" altLang="zh-CN" strike="sngStrike" dirty="0" smtClean="0">
                <a:solidFill>
                  <a:srgbClr val="FF0000"/>
                </a:solidFill>
              </a:rPr>
              <a:t> A1</a:t>
            </a:r>
            <a:r>
              <a:rPr lang="en-US" altLang="zh-CN" dirty="0" smtClean="0"/>
              <a:t>, B2 </a:t>
            </a:r>
            <a:r>
              <a:rPr lang="en-US" altLang="zh-CN" dirty="0" err="1" smtClean="0"/>
              <a:t>vs</a:t>
            </a:r>
            <a:r>
              <a:rPr lang="en-US" altLang="zh-CN" dirty="0" smtClean="0"/>
              <a:t> B1</a:t>
            </a:r>
          </a:p>
          <a:p>
            <a:pPr lvl="1">
              <a:defRPr/>
            </a:pPr>
            <a:r>
              <a:rPr lang="en-US" altLang="zh-CN" dirty="0" smtClean="0">
                <a:latin typeface="Arial Unicode MS" pitchFamily="34" charset="-122"/>
                <a:ea typeface="Arial Unicode MS" pitchFamily="34" charset="-122"/>
                <a:cs typeface="Arial Unicode MS" pitchFamily="34" charset="-122"/>
              </a:rPr>
              <a:t>B1 is </a:t>
            </a:r>
            <a:r>
              <a:rPr lang="en-US" altLang="zh-CN" dirty="0" smtClean="0">
                <a:latin typeface="Arial Unicode MS" pitchFamily="34" charset="-122"/>
                <a:ea typeface="Arial Unicode MS" pitchFamily="34" charset="-122"/>
                <a:cs typeface="Arial Unicode MS" pitchFamily="34" charset="-122"/>
              </a:rPr>
              <a:t>not used </a:t>
            </a:r>
            <a:r>
              <a:rPr lang="en-US" altLang="zh-CN" dirty="0" smtClean="0">
                <a:latin typeface="Arial Unicode MS" pitchFamily="34" charset="-122"/>
                <a:ea typeface="Arial Unicode MS" pitchFamily="34" charset="-122"/>
                <a:cs typeface="Arial Unicode MS" pitchFamily="34" charset="-122"/>
              </a:rPr>
              <a:t>when CU partition type is 2NxN, 2NxnU, 2NxnD</a:t>
            </a:r>
          </a:p>
          <a:p>
            <a:pPr lvl="2"/>
            <a:r>
              <a:rPr lang="en-US" altLang="zh-CN" strike="sngStrike" dirty="0" smtClean="0">
                <a:solidFill>
                  <a:srgbClr val="FF0000"/>
                </a:solidFill>
              </a:rPr>
              <a:t>B1: B1 </a:t>
            </a:r>
            <a:r>
              <a:rPr lang="en-US" altLang="zh-CN" strike="sngStrike" dirty="0" err="1" smtClean="0">
                <a:solidFill>
                  <a:srgbClr val="FF0000"/>
                </a:solidFill>
              </a:rPr>
              <a:t>vs</a:t>
            </a:r>
            <a:r>
              <a:rPr lang="en-US" altLang="zh-CN" strike="sngStrike" dirty="0" smtClean="0">
                <a:solidFill>
                  <a:srgbClr val="FF0000"/>
                </a:solidFill>
              </a:rPr>
              <a:t> A1 ( check whether B1 </a:t>
            </a:r>
            <a:r>
              <a:rPr lang="en-US" altLang="zh-CN" strike="sngStrike" dirty="0" smtClean="0">
                <a:solidFill>
                  <a:srgbClr val="FF0000"/>
                </a:solidFill>
              </a:rPr>
              <a:t>have </a:t>
            </a:r>
            <a:r>
              <a:rPr lang="en-US" altLang="zh-CN" strike="sngStrike" dirty="0" smtClean="0">
                <a:solidFill>
                  <a:srgbClr val="FF0000"/>
                </a:solidFill>
              </a:rPr>
              <a:t>same MV as A1)</a:t>
            </a:r>
          </a:p>
          <a:p>
            <a:pPr lvl="2"/>
            <a:r>
              <a:rPr lang="en-US" altLang="zh-CN" strike="sngStrike" dirty="0" smtClean="0">
                <a:solidFill>
                  <a:srgbClr val="FF0000"/>
                </a:solidFill>
              </a:rPr>
              <a:t>B0: B0 </a:t>
            </a:r>
            <a:r>
              <a:rPr lang="en-US" altLang="zh-CN" strike="sngStrike" dirty="0" err="1" smtClean="0">
                <a:solidFill>
                  <a:srgbClr val="FF0000"/>
                </a:solidFill>
              </a:rPr>
              <a:t>vs</a:t>
            </a:r>
            <a:r>
              <a:rPr lang="en-US" altLang="zh-CN" strike="sngStrike" dirty="0" smtClean="0">
                <a:solidFill>
                  <a:srgbClr val="FF0000"/>
                </a:solidFill>
              </a:rPr>
              <a:t> B1</a:t>
            </a:r>
          </a:p>
          <a:p>
            <a:pPr lvl="2"/>
            <a:r>
              <a:rPr lang="en-US" altLang="zh-CN" dirty="0" smtClean="0"/>
              <a:t>A0: A0 </a:t>
            </a:r>
            <a:r>
              <a:rPr lang="en-US" altLang="zh-CN" dirty="0" err="1" smtClean="0"/>
              <a:t>vs</a:t>
            </a:r>
            <a:r>
              <a:rPr lang="en-US" altLang="zh-CN" dirty="0" smtClean="0"/>
              <a:t> A1</a:t>
            </a:r>
          </a:p>
          <a:p>
            <a:pPr lvl="2"/>
            <a:r>
              <a:rPr lang="en-US" altLang="zh-CN" dirty="0" smtClean="0"/>
              <a:t>B2: B2 </a:t>
            </a:r>
            <a:r>
              <a:rPr lang="en-US" altLang="zh-CN" dirty="0" err="1" smtClean="0"/>
              <a:t>vs</a:t>
            </a:r>
            <a:r>
              <a:rPr lang="en-US" altLang="zh-CN" dirty="0" smtClean="0"/>
              <a:t> A1, </a:t>
            </a:r>
            <a:r>
              <a:rPr lang="en-US" altLang="zh-CN" strike="sngStrike" dirty="0" smtClean="0">
                <a:solidFill>
                  <a:srgbClr val="FF0000"/>
                </a:solidFill>
              </a:rPr>
              <a:t>B2 </a:t>
            </a:r>
            <a:r>
              <a:rPr lang="en-US" altLang="zh-CN" strike="sngStrike" dirty="0" err="1" smtClean="0">
                <a:solidFill>
                  <a:srgbClr val="FF0000"/>
                </a:solidFill>
              </a:rPr>
              <a:t>vs</a:t>
            </a:r>
            <a:r>
              <a:rPr lang="en-US" altLang="zh-CN" strike="sngStrike" dirty="0" smtClean="0">
                <a:solidFill>
                  <a:srgbClr val="FF0000"/>
                </a:solidFill>
              </a:rPr>
              <a:t> B1</a:t>
            </a:r>
          </a:p>
          <a:p>
            <a:pPr lvl="1">
              <a:defRPr/>
            </a:pPr>
            <a:endParaRPr lang="en-US" altLang="zh-CN" dirty="0" smtClean="0">
              <a:latin typeface="Arial Unicode MS" pitchFamily="34" charset="-122"/>
              <a:ea typeface="Arial Unicode MS" pitchFamily="34" charset="-122"/>
              <a:cs typeface="Arial Unicode MS" pitchFamily="34" charset="-122"/>
            </a:endParaRPr>
          </a:p>
          <a:p>
            <a:pPr lvl="2">
              <a:defRPr/>
            </a:pPr>
            <a:endParaRPr lang="en-US" altLang="zh-CN" dirty="0" smtClean="0">
              <a:latin typeface="Arial Unicode MS" pitchFamily="34" charset="-122"/>
              <a:ea typeface="Arial Unicode MS" pitchFamily="34" charset="-122"/>
              <a:cs typeface="Arial Unicode MS" pitchFamily="34" charset="-122"/>
            </a:endParaRPr>
          </a:p>
          <a:p>
            <a:pPr lvl="1">
              <a:defRPr/>
            </a:pPr>
            <a:endParaRPr lang="en-US" altLang="zh-CN" dirty="0" smtClean="0">
              <a:latin typeface="Arial Unicode MS" pitchFamily="34" charset="-122"/>
              <a:ea typeface="Arial Unicode MS" pitchFamily="34" charset="-122"/>
              <a:cs typeface="Arial Unicode MS" pitchFamily="34" charset="-122"/>
            </a:endParaRPr>
          </a:p>
        </p:txBody>
      </p:sp>
      <p:sp>
        <p:nvSpPr>
          <p:cNvPr id="20" name="矩形 19"/>
          <p:cNvSpPr/>
          <p:nvPr/>
        </p:nvSpPr>
        <p:spPr bwMode="auto">
          <a:xfrm>
            <a:off x="971600" y="4005064"/>
            <a:ext cx="1728192" cy="1728192"/>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endParaRPr lang="zh-CN" altLang="en-US" dirty="0">
              <a:solidFill>
                <a:schemeClr val="tx1"/>
              </a:solidFill>
            </a:endParaRPr>
          </a:p>
        </p:txBody>
      </p:sp>
      <p:sp>
        <p:nvSpPr>
          <p:cNvPr id="21" name="矩形 20"/>
          <p:cNvSpPr/>
          <p:nvPr/>
        </p:nvSpPr>
        <p:spPr bwMode="auto">
          <a:xfrm>
            <a:off x="539552" y="5301208"/>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A1</a:t>
            </a:r>
            <a:endParaRPr lang="zh-CN" altLang="en-US" dirty="0"/>
          </a:p>
        </p:txBody>
      </p:sp>
      <p:sp>
        <p:nvSpPr>
          <p:cNvPr id="25" name="矩形 24"/>
          <p:cNvSpPr/>
          <p:nvPr/>
        </p:nvSpPr>
        <p:spPr bwMode="auto">
          <a:xfrm>
            <a:off x="539552" y="465313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B2</a:t>
            </a:r>
            <a:endParaRPr lang="zh-CN" altLang="en-US" dirty="0"/>
          </a:p>
        </p:txBody>
      </p:sp>
      <p:sp>
        <p:nvSpPr>
          <p:cNvPr id="26" name="矩形 25"/>
          <p:cNvSpPr/>
          <p:nvPr/>
        </p:nvSpPr>
        <p:spPr bwMode="auto">
          <a:xfrm>
            <a:off x="2699792" y="465313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B0</a:t>
            </a:r>
            <a:endParaRPr lang="zh-CN" altLang="en-US" dirty="0"/>
          </a:p>
        </p:txBody>
      </p:sp>
      <p:sp>
        <p:nvSpPr>
          <p:cNvPr id="27" name="矩形 26"/>
          <p:cNvSpPr/>
          <p:nvPr/>
        </p:nvSpPr>
        <p:spPr bwMode="auto">
          <a:xfrm>
            <a:off x="539552" y="5733256"/>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A0</a:t>
            </a:r>
            <a:endParaRPr lang="zh-CN" altLang="en-US" dirty="0"/>
          </a:p>
        </p:txBody>
      </p:sp>
      <p:cxnSp>
        <p:nvCxnSpPr>
          <p:cNvPr id="30" name="直接连接符 29"/>
          <p:cNvCxnSpPr/>
          <p:nvPr/>
        </p:nvCxnSpPr>
        <p:spPr bwMode="auto">
          <a:xfrm>
            <a:off x="1018492" y="5085184"/>
            <a:ext cx="1656184" cy="0"/>
          </a:xfrm>
          <a:prstGeom prst="line">
            <a:avLst/>
          </a:prstGeom>
          <a:noFill/>
          <a:ln w="9525" cap="flat" cmpd="sng" algn="ctr">
            <a:solidFill>
              <a:srgbClr val="FF0000"/>
            </a:solidFill>
            <a:prstDash val="dash"/>
            <a:round/>
            <a:headEnd type="none" w="med" len="med"/>
            <a:tailEnd type="none" w="med" len="med"/>
          </a:ln>
          <a:effectLst/>
        </p:spPr>
      </p:cxnSp>
      <p:sp>
        <p:nvSpPr>
          <p:cNvPr id="31" name="TextBox 30"/>
          <p:cNvSpPr txBox="1"/>
          <p:nvPr/>
        </p:nvSpPr>
        <p:spPr>
          <a:xfrm>
            <a:off x="1403648" y="4509120"/>
            <a:ext cx="675185" cy="307777"/>
          </a:xfrm>
          <a:prstGeom prst="rect">
            <a:avLst/>
          </a:prstGeom>
          <a:noFill/>
        </p:spPr>
        <p:txBody>
          <a:bodyPr wrap="none" rtlCol="0">
            <a:spAutoFit/>
          </a:bodyPr>
          <a:lstStyle/>
          <a:p>
            <a:r>
              <a:rPr lang="en-US" altLang="zh-CN" dirty="0" smtClean="0">
                <a:solidFill>
                  <a:schemeClr val="tx1"/>
                </a:solidFill>
              </a:rPr>
              <a:t>1</a:t>
            </a:r>
            <a:r>
              <a:rPr lang="en-US" altLang="zh-CN" baseline="30000" dirty="0" smtClean="0">
                <a:solidFill>
                  <a:schemeClr val="tx1"/>
                </a:solidFill>
              </a:rPr>
              <a:t>st</a:t>
            </a:r>
            <a:r>
              <a:rPr lang="en-US" altLang="zh-CN" dirty="0" smtClean="0">
                <a:solidFill>
                  <a:schemeClr val="tx1"/>
                </a:solidFill>
              </a:rPr>
              <a:t> PU</a:t>
            </a:r>
            <a:endParaRPr lang="zh-CN" altLang="en-US" dirty="0" smtClean="0">
              <a:solidFill>
                <a:schemeClr val="tx1"/>
              </a:solidFill>
            </a:endParaRPr>
          </a:p>
        </p:txBody>
      </p:sp>
      <p:sp>
        <p:nvSpPr>
          <p:cNvPr id="32" name="TextBox 31"/>
          <p:cNvSpPr txBox="1"/>
          <p:nvPr/>
        </p:nvSpPr>
        <p:spPr>
          <a:xfrm>
            <a:off x="1907704" y="5373216"/>
            <a:ext cx="718466" cy="307777"/>
          </a:xfrm>
          <a:prstGeom prst="rect">
            <a:avLst/>
          </a:prstGeom>
          <a:noFill/>
        </p:spPr>
        <p:txBody>
          <a:bodyPr wrap="none" rtlCol="0">
            <a:spAutoFit/>
          </a:bodyPr>
          <a:lstStyle/>
          <a:p>
            <a:r>
              <a:rPr lang="en-US" altLang="zh-CN" dirty="0" smtClean="0">
                <a:solidFill>
                  <a:schemeClr val="tx1"/>
                </a:solidFill>
              </a:rPr>
              <a:t>2</a:t>
            </a:r>
            <a:r>
              <a:rPr lang="en-US" altLang="zh-CN" baseline="30000" dirty="0" smtClean="0">
                <a:solidFill>
                  <a:schemeClr val="tx1"/>
                </a:solidFill>
              </a:rPr>
              <a:t>nd</a:t>
            </a:r>
            <a:r>
              <a:rPr lang="en-US" altLang="zh-CN" dirty="0" smtClean="0">
                <a:solidFill>
                  <a:schemeClr val="tx1"/>
                </a:solidFill>
              </a:rPr>
              <a:t> PU</a:t>
            </a:r>
            <a:endParaRPr lang="zh-CN" altLang="en-US" dirty="0" smtClean="0">
              <a:solidFill>
                <a:schemeClr val="tx1"/>
              </a:solidFill>
            </a:endParaRPr>
          </a:p>
        </p:txBody>
      </p:sp>
      <p:sp>
        <p:nvSpPr>
          <p:cNvPr id="34" name="矩形 33"/>
          <p:cNvSpPr/>
          <p:nvPr/>
        </p:nvSpPr>
        <p:spPr bwMode="auto">
          <a:xfrm>
            <a:off x="2260542" y="4653136"/>
            <a:ext cx="432048" cy="432048"/>
          </a:xfrm>
          <a:prstGeom prst="rect">
            <a:avLst/>
          </a:prstGeom>
          <a:noFill/>
          <a:ln w="19050">
            <a:solidFill>
              <a:schemeClr val="tx2">
                <a:lumMod val="60000"/>
                <a:lumOff val="40000"/>
              </a:schemeClr>
            </a:solidFill>
            <a:round/>
            <a:headEnd type="diamond" w="lg" len="lg"/>
            <a:tailEnd type="diamond" w="lg" len="lg"/>
          </a:ln>
        </p:spPr>
        <p:txBody>
          <a:bodyPr wrap="square" lIns="79200" tIns="39600" rIns="79200" bIns="39600" rtlCol="0" anchor="ctr">
            <a:noAutofit/>
          </a:bodyPr>
          <a:lstStyle/>
          <a:p>
            <a:pPr algn="ctr"/>
            <a:r>
              <a:rPr lang="en-US" altLang="zh-CN" b="1" dirty="0" smtClean="0">
                <a:solidFill>
                  <a:schemeClr val="tx2">
                    <a:lumMod val="60000"/>
                    <a:lumOff val="40000"/>
                  </a:schemeClr>
                </a:solidFill>
              </a:rPr>
              <a:t>B1</a:t>
            </a:r>
            <a:endParaRPr lang="zh-CN" altLang="en-US" b="1" dirty="0">
              <a:solidFill>
                <a:schemeClr val="tx2">
                  <a:lumMod val="60000"/>
                  <a:lumOff val="40000"/>
                </a:schemeClr>
              </a:solidFill>
            </a:endParaRPr>
          </a:p>
        </p:txBody>
      </p:sp>
      <p:sp>
        <p:nvSpPr>
          <p:cNvPr id="35" name="矩形 34"/>
          <p:cNvSpPr/>
          <p:nvPr/>
        </p:nvSpPr>
        <p:spPr bwMode="auto">
          <a:xfrm>
            <a:off x="1272824" y="2708920"/>
            <a:ext cx="432048" cy="432048"/>
          </a:xfrm>
          <a:prstGeom prst="rect">
            <a:avLst/>
          </a:prstGeom>
          <a:noFill/>
          <a:ln w="19050">
            <a:solidFill>
              <a:schemeClr val="tx2">
                <a:lumMod val="60000"/>
                <a:lumOff val="40000"/>
              </a:schemeClr>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2">
                    <a:lumMod val="60000"/>
                    <a:lumOff val="40000"/>
                  </a:schemeClr>
                </a:solidFill>
              </a:rPr>
              <a:t>A1</a:t>
            </a:r>
            <a:endParaRPr lang="zh-CN" altLang="en-US" dirty="0">
              <a:solidFill>
                <a:schemeClr val="tx2">
                  <a:lumMod val="60000"/>
                  <a:lumOff val="40000"/>
                </a:schemeClr>
              </a:solidFill>
            </a:endParaRPr>
          </a:p>
        </p:txBody>
      </p:sp>
      <p:sp>
        <p:nvSpPr>
          <p:cNvPr id="36" name="矩形 35"/>
          <p:cNvSpPr/>
          <p:nvPr/>
        </p:nvSpPr>
        <p:spPr bwMode="auto">
          <a:xfrm>
            <a:off x="840776" y="1412776"/>
            <a:ext cx="1728192" cy="1728192"/>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endParaRPr lang="zh-CN" altLang="en-US" dirty="0">
              <a:solidFill>
                <a:schemeClr val="tx1"/>
              </a:solidFill>
            </a:endParaRPr>
          </a:p>
        </p:txBody>
      </p:sp>
      <p:sp>
        <p:nvSpPr>
          <p:cNvPr id="38" name="矩形 37"/>
          <p:cNvSpPr/>
          <p:nvPr/>
        </p:nvSpPr>
        <p:spPr bwMode="auto">
          <a:xfrm>
            <a:off x="2136920" y="980728"/>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B1</a:t>
            </a:r>
            <a:endParaRPr lang="zh-CN" altLang="en-US" dirty="0"/>
          </a:p>
        </p:txBody>
      </p:sp>
      <p:sp>
        <p:nvSpPr>
          <p:cNvPr id="39" name="矩形 38"/>
          <p:cNvSpPr/>
          <p:nvPr/>
        </p:nvSpPr>
        <p:spPr bwMode="auto">
          <a:xfrm>
            <a:off x="1272824" y="980728"/>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B2</a:t>
            </a:r>
            <a:endParaRPr lang="zh-CN" altLang="en-US" dirty="0"/>
          </a:p>
        </p:txBody>
      </p:sp>
      <p:sp>
        <p:nvSpPr>
          <p:cNvPr id="40" name="矩形 39"/>
          <p:cNvSpPr/>
          <p:nvPr/>
        </p:nvSpPr>
        <p:spPr bwMode="auto">
          <a:xfrm>
            <a:off x="2568968" y="980728"/>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B0</a:t>
            </a:r>
            <a:endParaRPr lang="zh-CN" altLang="en-US" dirty="0"/>
          </a:p>
        </p:txBody>
      </p:sp>
      <p:sp>
        <p:nvSpPr>
          <p:cNvPr id="41" name="矩形 40"/>
          <p:cNvSpPr/>
          <p:nvPr/>
        </p:nvSpPr>
        <p:spPr bwMode="auto">
          <a:xfrm>
            <a:off x="1272824" y="3140968"/>
            <a:ext cx="432048" cy="432048"/>
          </a:xfrm>
          <a:prstGeom prst="rect">
            <a:avLst/>
          </a:prstGeom>
          <a:noFill/>
          <a:ln w="19050">
            <a:solidFill>
              <a:schemeClr val="tx1"/>
            </a:solidFill>
            <a:round/>
            <a:headEnd type="diamond" w="lg" len="lg"/>
            <a:tailEnd type="diamond" w="lg" len="lg"/>
          </a:ln>
        </p:spPr>
        <p:txBody>
          <a:bodyPr wrap="square" lIns="79200" tIns="39600" rIns="79200" bIns="39600" rtlCol="0" anchor="ctr">
            <a:noAutofit/>
          </a:bodyPr>
          <a:lstStyle/>
          <a:p>
            <a:pPr algn="ctr"/>
            <a:r>
              <a:rPr lang="en-US" altLang="zh-CN" dirty="0" smtClean="0">
                <a:solidFill>
                  <a:schemeClr val="tx1"/>
                </a:solidFill>
              </a:rPr>
              <a:t>A0</a:t>
            </a:r>
            <a:endParaRPr lang="zh-CN" altLang="en-US" dirty="0"/>
          </a:p>
        </p:txBody>
      </p:sp>
      <p:cxnSp>
        <p:nvCxnSpPr>
          <p:cNvPr id="42" name="直接连接符 41"/>
          <p:cNvCxnSpPr/>
          <p:nvPr/>
        </p:nvCxnSpPr>
        <p:spPr bwMode="auto">
          <a:xfrm>
            <a:off x="1704872" y="1412776"/>
            <a:ext cx="0" cy="1728192"/>
          </a:xfrm>
          <a:prstGeom prst="line">
            <a:avLst/>
          </a:prstGeom>
          <a:noFill/>
          <a:ln w="9525" cap="flat" cmpd="sng" algn="ctr">
            <a:solidFill>
              <a:srgbClr val="FF0000"/>
            </a:solidFill>
            <a:prstDash val="dash"/>
            <a:round/>
            <a:headEnd type="none" w="med" len="med"/>
            <a:tailEnd type="none" w="med" len="med"/>
          </a:ln>
          <a:effectLst/>
        </p:spPr>
      </p:cxnSp>
      <p:sp>
        <p:nvSpPr>
          <p:cNvPr id="43" name="TextBox 42"/>
          <p:cNvSpPr txBox="1"/>
          <p:nvPr/>
        </p:nvSpPr>
        <p:spPr>
          <a:xfrm>
            <a:off x="959293" y="2113111"/>
            <a:ext cx="675185" cy="307777"/>
          </a:xfrm>
          <a:prstGeom prst="rect">
            <a:avLst/>
          </a:prstGeom>
          <a:noFill/>
        </p:spPr>
        <p:txBody>
          <a:bodyPr wrap="none" rtlCol="0">
            <a:spAutoFit/>
          </a:bodyPr>
          <a:lstStyle/>
          <a:p>
            <a:r>
              <a:rPr lang="en-US" altLang="zh-CN" dirty="0" smtClean="0">
                <a:solidFill>
                  <a:schemeClr val="tx1"/>
                </a:solidFill>
              </a:rPr>
              <a:t>1</a:t>
            </a:r>
            <a:r>
              <a:rPr lang="en-US" altLang="zh-CN" baseline="30000" dirty="0" smtClean="0">
                <a:solidFill>
                  <a:schemeClr val="tx1"/>
                </a:solidFill>
              </a:rPr>
              <a:t>st</a:t>
            </a:r>
            <a:r>
              <a:rPr lang="en-US" altLang="zh-CN" dirty="0" smtClean="0">
                <a:solidFill>
                  <a:schemeClr val="tx1"/>
                </a:solidFill>
              </a:rPr>
              <a:t> PU</a:t>
            </a:r>
            <a:endParaRPr lang="zh-CN" altLang="en-US" dirty="0" smtClean="0">
              <a:solidFill>
                <a:schemeClr val="tx1"/>
              </a:solidFill>
            </a:endParaRPr>
          </a:p>
        </p:txBody>
      </p:sp>
      <p:sp>
        <p:nvSpPr>
          <p:cNvPr id="44" name="TextBox 43"/>
          <p:cNvSpPr txBox="1"/>
          <p:nvPr/>
        </p:nvSpPr>
        <p:spPr>
          <a:xfrm>
            <a:off x="1850502" y="2113111"/>
            <a:ext cx="718466" cy="307777"/>
          </a:xfrm>
          <a:prstGeom prst="rect">
            <a:avLst/>
          </a:prstGeom>
          <a:noFill/>
        </p:spPr>
        <p:txBody>
          <a:bodyPr wrap="none" rtlCol="0">
            <a:spAutoFit/>
          </a:bodyPr>
          <a:lstStyle/>
          <a:p>
            <a:r>
              <a:rPr lang="en-US" altLang="zh-CN" dirty="0" smtClean="0">
                <a:solidFill>
                  <a:schemeClr val="tx1"/>
                </a:solidFill>
              </a:rPr>
              <a:t>2</a:t>
            </a:r>
            <a:r>
              <a:rPr lang="en-US" altLang="zh-CN" baseline="30000" dirty="0" smtClean="0">
                <a:solidFill>
                  <a:schemeClr val="tx1"/>
                </a:solidFill>
              </a:rPr>
              <a:t>nd</a:t>
            </a:r>
            <a:r>
              <a:rPr lang="en-US" altLang="zh-CN" dirty="0" smtClean="0">
                <a:solidFill>
                  <a:schemeClr val="tx1"/>
                </a:solidFill>
              </a:rPr>
              <a:t> PU</a:t>
            </a:r>
            <a:endParaRPr lang="zh-CN" altLang="en-US" dirty="0" smtClean="0">
              <a:solidFill>
                <a:schemeClr val="tx1"/>
              </a:solidFill>
            </a:endParaRPr>
          </a:p>
        </p:txBody>
      </p:sp>
    </p:spTree>
  </p:cSld>
  <p:clrMapOvr>
    <a:masterClrMapping/>
  </p:clrMapOvr>
  <p:transition spd="med"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2" y="430213"/>
            <a:ext cx="8240018" cy="871537"/>
          </a:xfrm>
        </p:spPr>
        <p:txBody>
          <a:bodyPr/>
          <a:lstStyle/>
          <a:p>
            <a:r>
              <a:rPr lang="en-US" altLang="zh-CN" sz="3200" dirty="0" smtClean="0">
                <a:latin typeface="Arial Unicode MS" pitchFamily="34" charset="-122"/>
                <a:ea typeface="Arial Unicode MS" pitchFamily="34" charset="-122"/>
                <a:cs typeface="Arial Unicode MS" pitchFamily="34" charset="-122"/>
              </a:rPr>
              <a:t>Comparison of coding efficiency with HM8.0</a:t>
            </a:r>
            <a:endParaRPr lang="zh-CN" altLang="en-US" sz="3200" dirty="0"/>
          </a:p>
        </p:txBody>
      </p:sp>
      <p:graphicFrame>
        <p:nvGraphicFramePr>
          <p:cNvPr id="6" name="内容占位符 5"/>
          <p:cNvGraphicFramePr>
            <a:graphicFrameLocks noGrp="1"/>
          </p:cNvGraphicFramePr>
          <p:nvPr>
            <p:ph idx="1"/>
          </p:nvPr>
        </p:nvGraphicFramePr>
        <p:xfrm>
          <a:off x="611560" y="2132856"/>
          <a:ext cx="7929564" cy="1854200"/>
        </p:xfrm>
        <a:graphic>
          <a:graphicData uri="http://schemas.openxmlformats.org/drawingml/2006/table">
            <a:tbl>
              <a:tblPr firstRow="1" firstCol="1" bandRow="1">
                <a:tableStyleId>{5C22544A-7EE6-4342-B048-85BDC9FD1C3A}</a:tableStyleId>
              </a:tblPr>
              <a:tblGrid>
                <a:gridCol w="1321594"/>
                <a:gridCol w="1321594"/>
                <a:gridCol w="1321594"/>
                <a:gridCol w="1321594"/>
                <a:gridCol w="1321594"/>
                <a:gridCol w="1321594"/>
              </a:tblGrid>
              <a:tr h="370840">
                <a:tc>
                  <a:txBody>
                    <a:bodyPr/>
                    <a:lstStyle/>
                    <a:p>
                      <a:pPr algn="ctr"/>
                      <a:endParaRPr lang="zh-CN" altLang="en-US" sz="1800" b="0" dirty="0">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b="0" dirty="0" smtClean="0">
                          <a:solidFill>
                            <a:schemeClr val="accent4"/>
                          </a:solidFill>
                          <a:latin typeface="Arial Unicode MS" pitchFamily="34" charset="-122"/>
                          <a:ea typeface="Arial Unicode MS" pitchFamily="34" charset="-122"/>
                          <a:cs typeface="Arial Unicode MS" pitchFamily="34" charset="-122"/>
                        </a:rPr>
                        <a:t>Y</a:t>
                      </a:r>
                      <a:endParaRPr lang="zh-CN" altLang="en-US" sz="1800" b="0" dirty="0">
                        <a:solidFill>
                          <a:schemeClr val="accent4"/>
                        </a:solidFill>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b="0" dirty="0" smtClean="0">
                          <a:solidFill>
                            <a:schemeClr val="accent4"/>
                          </a:solidFill>
                          <a:latin typeface="Arial Unicode MS" pitchFamily="34" charset="-122"/>
                          <a:ea typeface="Arial Unicode MS" pitchFamily="34" charset="-122"/>
                          <a:cs typeface="Arial Unicode MS" pitchFamily="34" charset="-122"/>
                        </a:rPr>
                        <a:t>U</a:t>
                      </a:r>
                      <a:endParaRPr lang="zh-CN" altLang="en-US" sz="1800" b="0" dirty="0">
                        <a:solidFill>
                          <a:schemeClr val="accent4"/>
                        </a:solidFill>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b="0" dirty="0" smtClean="0">
                          <a:solidFill>
                            <a:schemeClr val="accent4"/>
                          </a:solidFill>
                          <a:latin typeface="Arial Unicode MS" pitchFamily="34" charset="-122"/>
                          <a:ea typeface="Arial Unicode MS" pitchFamily="34" charset="-122"/>
                          <a:cs typeface="Arial Unicode MS" pitchFamily="34" charset="-122"/>
                        </a:rPr>
                        <a:t>V</a:t>
                      </a:r>
                      <a:endParaRPr lang="zh-CN" altLang="en-US" sz="1800" b="0" dirty="0">
                        <a:solidFill>
                          <a:schemeClr val="accent4"/>
                        </a:solidFill>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b="0" dirty="0" err="1" smtClean="0">
                          <a:solidFill>
                            <a:schemeClr val="accent4"/>
                          </a:solidFill>
                          <a:latin typeface="Arial Unicode MS" pitchFamily="34" charset="-122"/>
                          <a:ea typeface="Arial Unicode MS" pitchFamily="34" charset="-122"/>
                          <a:cs typeface="Arial Unicode MS" pitchFamily="34" charset="-122"/>
                        </a:rPr>
                        <a:t>Enc_time</a:t>
                      </a:r>
                      <a:endParaRPr lang="zh-CN" altLang="en-US" sz="1800" b="0" dirty="0">
                        <a:solidFill>
                          <a:schemeClr val="accent4"/>
                        </a:solidFill>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b="0" dirty="0" err="1" smtClean="0">
                          <a:solidFill>
                            <a:schemeClr val="accent4"/>
                          </a:solidFill>
                          <a:latin typeface="Arial Unicode MS" pitchFamily="34" charset="-122"/>
                          <a:ea typeface="Arial Unicode MS" pitchFamily="34" charset="-122"/>
                          <a:cs typeface="Arial Unicode MS" pitchFamily="34" charset="-122"/>
                        </a:rPr>
                        <a:t>Dec_time</a:t>
                      </a:r>
                      <a:endParaRPr lang="zh-CN" altLang="en-US" sz="1800" b="0" dirty="0">
                        <a:solidFill>
                          <a:schemeClr val="accent4"/>
                        </a:solidFill>
                        <a:latin typeface="Arial Unicode MS" pitchFamily="34" charset="-122"/>
                        <a:ea typeface="Arial Unicode MS" pitchFamily="34" charset="-122"/>
                        <a:cs typeface="Arial Unicode MS" pitchFamily="34" charset="-122"/>
                      </a:endParaRPr>
                    </a:p>
                  </a:txBody>
                  <a:tcPr/>
                </a:tc>
              </a:tr>
              <a:tr h="370840">
                <a:tc>
                  <a:txBody>
                    <a:bodyPr/>
                    <a:lstStyle/>
                    <a:p>
                      <a:pPr algn="ctr"/>
                      <a:r>
                        <a:rPr lang="en-US" altLang="zh-CN" sz="1800" b="0" kern="1200" dirty="0" smtClean="0">
                          <a:solidFill>
                            <a:schemeClr val="dk1"/>
                          </a:solidFill>
                          <a:latin typeface="Arial Unicode MS" pitchFamily="34" charset="-122"/>
                          <a:ea typeface="Arial Unicode MS" pitchFamily="34" charset="-122"/>
                          <a:cs typeface="Arial Unicode MS" pitchFamily="34" charset="-122"/>
                        </a:rPr>
                        <a:t>RA-MAIN</a:t>
                      </a:r>
                      <a:endParaRPr lang="zh-CN" altLang="en-US" sz="1800" b="0" kern="1200" dirty="0" smtClean="0">
                        <a:solidFill>
                          <a:schemeClr val="dk1"/>
                        </a:solidFill>
                        <a:latin typeface="Arial Unicode MS" pitchFamily="34" charset="-122"/>
                        <a:ea typeface="Arial Unicode MS" pitchFamily="34" charset="-122"/>
                        <a:cs typeface="Arial Unicode MS" pitchFamily="34" charset="-122"/>
                      </a:endParaRPr>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0.02%</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0.02%</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0.01%</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marL="0" algn="ctr" rtl="0" eaLnBrk="1" fontAlgn="t" latinLnBrk="0" hangingPunct="1">
                        <a:spcBef>
                          <a:spcPts val="0"/>
                        </a:spcBef>
                        <a:spcAft>
                          <a:spcPts val="0"/>
                        </a:spcAft>
                      </a:pPr>
                      <a:r>
                        <a:rPr lang="en-US" sz="1800" b="0" i="0" u="none" strike="noStrike" kern="1200" dirty="0">
                          <a:solidFill>
                            <a:schemeClr val="dk1"/>
                          </a:solidFill>
                          <a:latin typeface="Arial Unicode MS" pitchFamily="34" charset="-122"/>
                          <a:ea typeface="Arial Unicode MS" pitchFamily="34" charset="-122"/>
                          <a:cs typeface="Arial Unicode MS" pitchFamily="34" charset="-122"/>
                        </a:rPr>
                        <a:t>100%</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c>
                  <a:txBody>
                    <a:bodyPr/>
                    <a:lstStyle/>
                    <a:p>
                      <a:pPr marL="0" algn="ctr" rtl="0" eaLnBrk="1" fontAlgn="t" latinLnBrk="0" hangingPunct="1">
                        <a:spcBef>
                          <a:spcPts val="0"/>
                        </a:spcBef>
                        <a:spcAft>
                          <a:spcPts val="0"/>
                        </a:spcAf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101%</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r>
              <a:tr h="370840">
                <a:tc>
                  <a:txBody>
                    <a:bodyPr/>
                    <a:lstStyle/>
                    <a:p>
                      <a:pPr algn="ctr"/>
                      <a:r>
                        <a:rPr lang="en-US" altLang="zh-CN" sz="1800" b="0" kern="1200" dirty="0" smtClean="0">
                          <a:solidFill>
                            <a:schemeClr val="dk1"/>
                          </a:solidFill>
                          <a:latin typeface="Arial Unicode MS" pitchFamily="34" charset="-122"/>
                          <a:ea typeface="Arial Unicode MS" pitchFamily="34" charset="-122"/>
                          <a:cs typeface="Arial Unicode MS" pitchFamily="34" charset="-122"/>
                        </a:rPr>
                        <a:t>RA-HE10</a:t>
                      </a:r>
                      <a:endParaRPr lang="zh-CN" altLang="en-US" sz="1800" b="0" kern="1200" dirty="0" smtClean="0">
                        <a:solidFill>
                          <a:schemeClr val="dk1"/>
                        </a:solidFill>
                        <a:latin typeface="Arial Unicode MS" pitchFamily="34" charset="-122"/>
                        <a:ea typeface="Arial Unicode MS" pitchFamily="34" charset="-122"/>
                        <a:cs typeface="Arial Unicode MS" pitchFamily="34" charset="-122"/>
                      </a:endParaRPr>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0.00%</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-0.01%</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0.02%</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marL="0" algn="ctr" rtl="0" eaLnBrk="1" fontAlgn="t" latinLnBrk="0" hangingPunct="1">
                        <a:spcBef>
                          <a:spcPts val="0"/>
                        </a:spcBef>
                        <a:spcAft>
                          <a:spcPts val="0"/>
                        </a:spcAf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100%</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c>
                  <a:txBody>
                    <a:bodyPr/>
                    <a:lstStyle/>
                    <a:p>
                      <a:pPr marL="0" algn="ctr" rtl="0" eaLnBrk="1" fontAlgn="t" latinLnBrk="0" hangingPunct="1">
                        <a:spcBef>
                          <a:spcPts val="0"/>
                        </a:spcBef>
                        <a:spcAft>
                          <a:spcPts val="0"/>
                        </a:spcAf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103%</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r>
              <a:tr h="370840">
                <a:tc>
                  <a:txBody>
                    <a:bodyPr/>
                    <a:lstStyle/>
                    <a:p>
                      <a:pPr algn="ctr"/>
                      <a:r>
                        <a:rPr lang="en-US" altLang="zh-CN" sz="1800" b="0" kern="1200" dirty="0" smtClean="0">
                          <a:solidFill>
                            <a:schemeClr val="dk1"/>
                          </a:solidFill>
                          <a:latin typeface="Arial Unicode MS" pitchFamily="34" charset="-122"/>
                          <a:ea typeface="Arial Unicode MS" pitchFamily="34" charset="-122"/>
                          <a:cs typeface="Arial Unicode MS" pitchFamily="34" charset="-122"/>
                        </a:rPr>
                        <a:t>LDB-MAIN</a:t>
                      </a:r>
                      <a:endParaRPr lang="zh-CN" altLang="en-US" sz="1800" b="0" kern="1200" dirty="0" smtClean="0">
                        <a:solidFill>
                          <a:schemeClr val="dk1"/>
                        </a:solidFill>
                        <a:latin typeface="Arial Unicode MS" pitchFamily="34" charset="-122"/>
                        <a:ea typeface="Arial Unicode MS" pitchFamily="34" charset="-122"/>
                        <a:cs typeface="Arial Unicode MS" pitchFamily="34" charset="-122"/>
                      </a:endParaRPr>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0.06%</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0.13%</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-0.02%</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marL="0" algn="ctr" rtl="0" eaLnBrk="1" fontAlgn="b" latinLnBrk="0" hangingPunct="1">
                        <a:spcBef>
                          <a:spcPts val="0"/>
                        </a:spcBef>
                        <a:spcAft>
                          <a:spcPts val="0"/>
                        </a:spcAft>
                      </a:pPr>
                      <a:r>
                        <a:rPr lang="en-US" altLang="zh-CN" sz="1800" b="0" i="0" u="none" strike="noStrike" kern="1200" dirty="0" smtClean="0">
                          <a:solidFill>
                            <a:schemeClr val="dk1"/>
                          </a:solidFill>
                          <a:latin typeface="Arial Unicode MS" pitchFamily="34" charset="-122"/>
                          <a:ea typeface="Arial Unicode MS" pitchFamily="34" charset="-122"/>
                          <a:cs typeface="Arial Unicode MS" pitchFamily="34" charset="-122"/>
                        </a:rPr>
                        <a:t>100%</a:t>
                      </a:r>
                      <a:endParaRPr lang="en-US" altLang="zh-CN" sz="1800" b="0" i="0" u="none" strike="noStrike" dirty="0">
                        <a:latin typeface="Arial Unicode MS" pitchFamily="34" charset="-122"/>
                        <a:ea typeface="Arial Unicode MS" pitchFamily="34" charset="-122"/>
                        <a:cs typeface="Arial Unicode MS" pitchFamily="34" charset="-122"/>
                      </a:endParaRPr>
                    </a:p>
                  </a:txBody>
                  <a:tcPr/>
                </a:tc>
                <a:tc>
                  <a:txBody>
                    <a:bodyPr/>
                    <a:lstStyle/>
                    <a:p>
                      <a:pPr marL="0" algn="ctr" rtl="0" eaLnBrk="1" fontAlgn="t" latinLnBrk="0" hangingPunct="1">
                        <a:spcBef>
                          <a:spcPts val="0"/>
                        </a:spcBef>
                        <a:spcAft>
                          <a:spcPts val="0"/>
                        </a:spcAf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101%</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r>
              <a:tr h="370840">
                <a:tc>
                  <a:txBody>
                    <a:bodyPr/>
                    <a:lstStyle/>
                    <a:p>
                      <a:pPr algn="ctr"/>
                      <a:r>
                        <a:rPr lang="en-US" altLang="zh-CN" sz="1800" b="0" kern="1200" dirty="0" smtClean="0">
                          <a:solidFill>
                            <a:schemeClr val="dk1"/>
                          </a:solidFill>
                          <a:latin typeface="Arial Unicode MS" pitchFamily="34" charset="-122"/>
                          <a:ea typeface="Arial Unicode MS" pitchFamily="34" charset="-122"/>
                          <a:cs typeface="Arial Unicode MS" pitchFamily="34" charset="-122"/>
                        </a:rPr>
                        <a:t>LDB-HE10</a:t>
                      </a:r>
                      <a:endParaRPr lang="zh-CN" altLang="en-US" sz="1800" b="0" kern="1200" dirty="0" smtClean="0">
                        <a:solidFill>
                          <a:schemeClr val="dk1"/>
                        </a:solidFill>
                        <a:latin typeface="Arial Unicode MS" pitchFamily="34" charset="-122"/>
                        <a:ea typeface="Arial Unicode MS" pitchFamily="34" charset="-122"/>
                        <a:cs typeface="Arial Unicode MS" pitchFamily="34" charset="-122"/>
                      </a:endParaRPr>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0.06%</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0.03%</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0.03%</a:t>
                      </a:r>
                      <a:endParaRPr lang="zh-CN" sz="1800" b="0" i="0" u="none" strike="noStrike" kern="1200" dirty="0" smtClean="0">
                        <a:solidFill>
                          <a:schemeClr val="dk1"/>
                        </a:solidFill>
                        <a:latin typeface="Arial Unicode MS" pitchFamily="34" charset="-122"/>
                        <a:ea typeface="Arial Unicode MS" pitchFamily="34" charset="-122"/>
                        <a:cs typeface="Arial Unicode MS" pitchFamily="34" charset="-122"/>
                      </a:endParaRPr>
                    </a:p>
                  </a:txBody>
                  <a:tcPr marL="68580" marR="68580" marT="0" marB="0" anchor="b"/>
                </a:tc>
                <a:tc>
                  <a:txBody>
                    <a:bodyPr/>
                    <a:lstStyle/>
                    <a:p>
                      <a:pPr marL="0" algn="ctr" rtl="0" eaLnBrk="1" fontAlgn="t" latinLnBrk="0" hangingPunct="1">
                        <a:spcBef>
                          <a:spcPts val="0"/>
                        </a:spcBef>
                        <a:spcAft>
                          <a:spcPts val="0"/>
                        </a:spcAft>
                      </a:pPr>
                      <a:r>
                        <a:rPr lang="en-US" sz="1800" b="0" i="0" u="none" strike="noStrike" kern="1200" dirty="0">
                          <a:solidFill>
                            <a:schemeClr val="dk1"/>
                          </a:solidFill>
                          <a:latin typeface="Arial Unicode MS" pitchFamily="34" charset="-122"/>
                          <a:ea typeface="Arial Unicode MS" pitchFamily="34" charset="-122"/>
                          <a:cs typeface="Arial Unicode MS" pitchFamily="34" charset="-122"/>
                        </a:rPr>
                        <a:t>100%</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c>
                  <a:txBody>
                    <a:bodyPr/>
                    <a:lstStyle/>
                    <a:p>
                      <a:pPr marL="0" algn="ctr" rtl="0" eaLnBrk="1" fontAlgn="t" latinLnBrk="0" hangingPunct="1">
                        <a:spcBef>
                          <a:spcPts val="0"/>
                        </a:spcBef>
                        <a:spcAft>
                          <a:spcPts val="0"/>
                        </a:spcAft>
                      </a:pPr>
                      <a:r>
                        <a:rPr lang="en-US" sz="1800" b="0" i="0" u="none" strike="noStrike" kern="1200" dirty="0" smtClean="0">
                          <a:solidFill>
                            <a:schemeClr val="dk1"/>
                          </a:solidFill>
                          <a:latin typeface="Arial Unicode MS" pitchFamily="34" charset="-122"/>
                          <a:ea typeface="Arial Unicode MS" pitchFamily="34" charset="-122"/>
                          <a:cs typeface="Arial Unicode MS" pitchFamily="34" charset="-122"/>
                        </a:rPr>
                        <a:t>101%</a:t>
                      </a:r>
                      <a:endParaRPr lang="en-US" altLang="zh-CN" sz="1800" b="0" i="0" u="none" strike="noStrike" kern="1200" dirty="0">
                        <a:solidFill>
                          <a:schemeClr val="dk1"/>
                        </a:solidFill>
                        <a:latin typeface="Arial Unicode MS" pitchFamily="34" charset="-122"/>
                        <a:ea typeface="Arial Unicode MS" pitchFamily="34" charset="-122"/>
                        <a:cs typeface="Arial Unicode MS" pitchFamily="34" charset="-122"/>
                      </a:endParaRPr>
                    </a:p>
                  </a:txBody>
                  <a:tcPr/>
                </a:tc>
              </a:tr>
            </a:tbl>
          </a:graphicData>
        </a:graphic>
      </p:graphicFrame>
      <p:sp>
        <p:nvSpPr>
          <p:cNvPr id="7" name="TextBox 6"/>
          <p:cNvSpPr txBox="1"/>
          <p:nvPr/>
        </p:nvSpPr>
        <p:spPr>
          <a:xfrm>
            <a:off x="899592" y="4221088"/>
            <a:ext cx="3716787" cy="646331"/>
          </a:xfrm>
          <a:prstGeom prst="rect">
            <a:avLst/>
          </a:prstGeom>
          <a:noFill/>
        </p:spPr>
        <p:txBody>
          <a:bodyPr wrap="none" rtlCol="0">
            <a:spAutoFit/>
          </a:bodyPr>
          <a:lstStyle/>
          <a:p>
            <a:r>
              <a:rPr lang="en-US" altLang="zh-CN" dirty="0" smtClean="0">
                <a:solidFill>
                  <a:schemeClr val="tx1"/>
                </a:solidFill>
              </a:rPr>
              <a:t>* Under common test condition</a:t>
            </a:r>
          </a:p>
          <a:p>
            <a:r>
              <a:rPr lang="en-US" altLang="zh-CN" dirty="0" smtClean="0">
                <a:solidFill>
                  <a:schemeClr val="tx1"/>
                </a:solidFill>
              </a:rPr>
              <a:t>* Cross-checked in </a:t>
            </a:r>
            <a:r>
              <a:rPr lang="en-US" altLang="zh-CN" dirty="0" smtClean="0">
                <a:solidFill>
                  <a:schemeClr val="tx1"/>
                </a:solidFill>
              </a:rPr>
              <a:t>JCTVC-J0324 </a:t>
            </a:r>
            <a:r>
              <a:rPr lang="en-US" altLang="zh-CN" dirty="0" smtClean="0">
                <a:solidFill>
                  <a:schemeClr val="tx1"/>
                </a:solidFill>
              </a:rPr>
              <a:t>by </a:t>
            </a:r>
            <a:r>
              <a:rPr lang="en-US" altLang="zh-CN" dirty="0" smtClean="0">
                <a:solidFill>
                  <a:schemeClr val="tx1"/>
                </a:solidFill>
              </a:rPr>
              <a:t>LG</a:t>
            </a:r>
            <a:endParaRPr lang="zh-CN" altLang="en-US"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r>
              <a:rPr lang="en-US" altLang="zh-CN" smtClean="0">
                <a:latin typeface="Arial Unicode MS" pitchFamily="34" charset="-122"/>
                <a:ea typeface="Arial Unicode MS" pitchFamily="34" charset="-122"/>
                <a:cs typeface="Arial Unicode MS" pitchFamily="34" charset="-122"/>
              </a:rPr>
              <a:t>Recommendation</a:t>
            </a:r>
            <a:endParaRPr lang="zh-CN" altLang="en-US" smtClean="0">
              <a:latin typeface="Arial Unicode MS" pitchFamily="34" charset="-122"/>
              <a:ea typeface="Arial Unicode MS" pitchFamily="34" charset="-122"/>
              <a:cs typeface="Arial Unicode MS" pitchFamily="34" charset="-122"/>
            </a:endParaRPr>
          </a:p>
        </p:txBody>
      </p:sp>
      <p:sp>
        <p:nvSpPr>
          <p:cNvPr id="52227" name="内容占位符 2"/>
          <p:cNvSpPr>
            <a:spLocks noGrp="1"/>
          </p:cNvSpPr>
          <p:nvPr>
            <p:ph idx="1"/>
          </p:nvPr>
        </p:nvSpPr>
        <p:spPr>
          <a:xfrm>
            <a:off x="468313" y="1628775"/>
            <a:ext cx="8531225" cy="4194175"/>
          </a:xfrm>
        </p:spPr>
        <p:txBody>
          <a:bodyPr/>
          <a:lstStyle/>
          <a:p>
            <a:r>
              <a:rPr lang="en-US" altLang="zh-CN" dirty="0" smtClean="0">
                <a:latin typeface="Arial Unicode MS" pitchFamily="34" charset="-122"/>
                <a:ea typeface="Arial Unicode MS" pitchFamily="34" charset="-122"/>
                <a:cs typeface="Arial Unicode MS" pitchFamily="34" charset="-122"/>
              </a:rPr>
              <a:t>The proposed method </a:t>
            </a:r>
          </a:p>
          <a:p>
            <a:pPr lvl="1"/>
            <a:r>
              <a:rPr lang="en-US" altLang="zh-CN" dirty="0" smtClean="0">
                <a:latin typeface="Arial Unicode MS" pitchFamily="34" charset="-122"/>
                <a:ea typeface="Arial Unicode MS" pitchFamily="34" charset="-122"/>
                <a:cs typeface="Arial Unicode MS" pitchFamily="34" charset="-122"/>
              </a:rPr>
              <a:t>Remove dependency </a:t>
            </a:r>
            <a:r>
              <a:rPr lang="en-US" altLang="zh-CN" dirty="0" smtClean="0">
                <a:latin typeface="Arial Unicode MS" pitchFamily="34" charset="-122"/>
                <a:ea typeface="Arial Unicode MS" pitchFamily="34" charset="-122"/>
                <a:cs typeface="Arial Unicode MS" pitchFamily="34" charset="-122"/>
              </a:rPr>
              <a:t>between PUs </a:t>
            </a:r>
            <a:r>
              <a:rPr lang="en-US" altLang="zh-CN" dirty="0" smtClean="0">
                <a:latin typeface="Arial Unicode MS" pitchFamily="34" charset="-122"/>
                <a:ea typeface="Arial Unicode MS" pitchFamily="34" charset="-122"/>
                <a:cs typeface="Arial Unicode MS" pitchFamily="34" charset="-122"/>
              </a:rPr>
              <a:t>In </a:t>
            </a:r>
            <a:r>
              <a:rPr lang="en-US" altLang="zh-CN" dirty="0" smtClean="0">
                <a:latin typeface="Arial Unicode MS" pitchFamily="34" charset="-122"/>
                <a:ea typeface="Arial Unicode MS" pitchFamily="34" charset="-122"/>
                <a:cs typeface="Arial Unicode MS" pitchFamily="34" charset="-122"/>
              </a:rPr>
              <a:t>a  CU during pruning process</a:t>
            </a:r>
          </a:p>
          <a:p>
            <a:pPr lvl="1"/>
            <a:r>
              <a:rPr lang="en-US" altLang="zh-CN" dirty="0" smtClean="0">
                <a:latin typeface="Arial Unicode MS" pitchFamily="34" charset="-122"/>
                <a:ea typeface="Arial Unicode MS" pitchFamily="34" charset="-122"/>
                <a:cs typeface="Arial Unicode MS" pitchFamily="34" charset="-122"/>
              </a:rPr>
              <a:t>enabling parallelism of merging candidate list construction </a:t>
            </a:r>
            <a:r>
              <a:rPr lang="en-US" altLang="zh-CN" dirty="0" smtClean="0">
                <a:latin typeface="Arial Unicode MS" pitchFamily="34" charset="-122"/>
                <a:ea typeface="Arial Unicode MS" pitchFamily="34" charset="-122"/>
                <a:cs typeface="Arial Unicode MS" pitchFamily="34" charset="-122"/>
              </a:rPr>
              <a:t>in case of multiple </a:t>
            </a:r>
            <a:r>
              <a:rPr lang="en-US" altLang="zh-CN" dirty="0" smtClean="0">
                <a:latin typeface="Arial Unicode MS" pitchFamily="34" charset="-122"/>
                <a:ea typeface="Arial Unicode MS" pitchFamily="34" charset="-122"/>
                <a:cs typeface="Arial Unicode MS" pitchFamily="34" charset="-122"/>
              </a:rPr>
              <a:t>PUs in a </a:t>
            </a:r>
            <a:r>
              <a:rPr lang="en-US" altLang="zh-CN" dirty="0" smtClean="0">
                <a:latin typeface="Arial Unicode MS" pitchFamily="34" charset="-122"/>
                <a:ea typeface="Arial Unicode MS" pitchFamily="34" charset="-122"/>
                <a:cs typeface="Arial Unicode MS" pitchFamily="34" charset="-122"/>
              </a:rPr>
              <a:t>CU</a:t>
            </a:r>
            <a:endParaRPr lang="en-US" altLang="zh-CN" dirty="0" smtClean="0">
              <a:latin typeface="Arial Unicode MS" pitchFamily="34" charset="-122"/>
              <a:ea typeface="Arial Unicode MS" pitchFamily="34" charset="-122"/>
              <a:cs typeface="Arial Unicode MS" pitchFamily="34" charset="-122"/>
            </a:endParaRPr>
          </a:p>
          <a:p>
            <a:pPr lvl="1"/>
            <a:r>
              <a:rPr lang="en-US" altLang="zh-CN" dirty="0" smtClean="0">
                <a:latin typeface="Arial Unicode MS" pitchFamily="34" charset="-122"/>
                <a:ea typeface="Arial Unicode MS" pitchFamily="34" charset="-122"/>
                <a:cs typeface="Arial Unicode MS" pitchFamily="34" charset="-122"/>
              </a:rPr>
              <a:t>Negligible coding efficiency loss</a:t>
            </a:r>
          </a:p>
          <a:p>
            <a:r>
              <a:rPr lang="en-US" altLang="zh-CN" dirty="0" smtClean="0">
                <a:latin typeface="Arial Unicode MS" pitchFamily="34" charset="-122"/>
                <a:ea typeface="Arial Unicode MS" pitchFamily="34" charset="-122"/>
                <a:cs typeface="Arial Unicode MS" pitchFamily="34" charset="-122"/>
              </a:rPr>
              <a:t>It </a:t>
            </a:r>
            <a:r>
              <a:rPr lang="en-US" altLang="zh-CN" dirty="0" smtClean="0">
                <a:latin typeface="Arial Unicode MS" pitchFamily="34" charset="-122"/>
                <a:ea typeface="Arial Unicode MS" pitchFamily="34" charset="-122"/>
                <a:cs typeface="Arial Unicode MS" pitchFamily="34" charset="-122"/>
              </a:rPr>
              <a:t>is recommended to adopt the proposal</a:t>
            </a:r>
            <a:endParaRPr lang="zh-CN" altLang="en-US" dirty="0" smtClean="0">
              <a:latin typeface="Arial Unicode MS" pitchFamily="34" charset="-122"/>
              <a:ea typeface="Arial Unicode MS" pitchFamily="34" charset="-122"/>
              <a:cs typeface="Arial Unicode MS" pitchFamily="34" charset="-122"/>
            </a:endParaRPr>
          </a:p>
        </p:txBody>
      </p:sp>
    </p:spTree>
  </p:cSld>
  <p:clrMapOvr>
    <a:masterClrMapping/>
  </p:clrMapOvr>
  <p:transition spd="med"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5574" y="2967335"/>
            <a:ext cx="3392852"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US" altLang="zh-CN"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Thank you!</a:t>
            </a:r>
            <a:endParaRPr lang="zh-CN" altLang="en-US"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spd="med"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none" rtlCol="0">
        <a:spAutoFit/>
      </a:bodyPr>
      <a:lstStyle>
        <a:defPPr>
          <a:defRPr dirty="0" smtClean="0">
            <a:solidFill>
              <a:schemeClr val="tx1"/>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3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4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none" rtlCol="0">
        <a:spAutoFit/>
      </a:bodyPr>
      <a:lstStyle>
        <a:defPPr>
          <a:defRPr dirty="0" smtClean="0">
            <a:solidFill>
              <a:schemeClr val="tx1"/>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3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7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8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none" rtlCol="0">
        <a:spAutoFit/>
      </a:bodyPr>
      <a:lstStyle>
        <a:defPPr>
          <a:defRPr dirty="0" smtClean="0">
            <a:solidFill>
              <a:schemeClr val="tx1"/>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5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9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0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1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2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293</TotalTime>
  <Words>446</Words>
  <Application>Microsoft Office PowerPoint</Application>
  <PresentationFormat>全屏显示(4:3)</PresentationFormat>
  <Paragraphs>106</Paragraphs>
  <Slides>7</Slides>
  <Notes>0</Notes>
  <HiddenSlides>0</HiddenSlides>
  <MMClips>0</MMClips>
  <ScaleCrop>false</ScaleCrop>
  <HeadingPairs>
    <vt:vector size="4" baseType="variant">
      <vt:variant>
        <vt:lpstr>主题</vt:lpstr>
      </vt:variant>
      <vt:variant>
        <vt:i4>27</vt:i4>
      </vt:variant>
      <vt:variant>
        <vt:lpstr>幻灯片标题</vt:lpstr>
      </vt:variant>
      <vt:variant>
        <vt:i4>7</vt:i4>
      </vt:variant>
    </vt:vector>
  </HeadingPairs>
  <TitlesOfParts>
    <vt:vector size="34" baseType="lpstr">
      <vt:lpstr>Blank</vt:lpstr>
      <vt:lpstr>1_主题1</vt:lpstr>
      <vt:lpstr>4_主题1</vt:lpstr>
      <vt:lpstr>5_主题1</vt:lpstr>
      <vt:lpstr>6_主题1</vt:lpstr>
      <vt:lpstr>7_主题1</vt:lpstr>
      <vt:lpstr>8_主题1</vt:lpstr>
      <vt:lpstr>9_主题1</vt:lpstr>
      <vt:lpstr>10_主题1</vt:lpstr>
      <vt:lpstr>1_default</vt:lpstr>
      <vt:lpstr>default</vt:lpstr>
      <vt:lpstr>2_自定义设计方案</vt:lpstr>
      <vt:lpstr>1_自定义设计方案</vt:lpstr>
      <vt:lpstr>3_自定义设计方案</vt:lpstr>
      <vt:lpstr>4_自定义设计方案</vt:lpstr>
      <vt:lpstr>2_default</vt:lpstr>
      <vt:lpstr>3_default</vt:lpstr>
      <vt:lpstr>5_自定义设计方案</vt:lpstr>
      <vt:lpstr>6_自定义设计方案</vt:lpstr>
      <vt:lpstr>7_自定义设计方案</vt:lpstr>
      <vt:lpstr>8_自定义设计方案</vt:lpstr>
      <vt:lpstr>4_default</vt:lpstr>
      <vt:lpstr>5_default</vt:lpstr>
      <vt:lpstr>9_自定义设计方案</vt:lpstr>
      <vt:lpstr>10_自定义设计方案</vt:lpstr>
      <vt:lpstr>11_自定义设计方案</vt:lpstr>
      <vt:lpstr>12_自定义设计方案</vt:lpstr>
      <vt:lpstr>JCTVC-K0197: Removal of dependency between multiple PUs in a CU for parallel merging candidate list construction</vt:lpstr>
      <vt:lpstr>Spatial merging candidate derivation in HM8</vt:lpstr>
      <vt:lpstr>Example: parallelism issue</vt:lpstr>
      <vt:lpstr>Proposed solution</vt:lpstr>
      <vt:lpstr>Comparison of coding efficiency with HM8.0</vt:lpstr>
      <vt:lpstr>Recommendation</vt:lpstr>
      <vt:lpstr>幻灯片 7</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LocalAccount</dc:creator>
  <cp:lastModifiedBy>l57797</cp:lastModifiedBy>
  <cp:revision>205</cp:revision>
  <dcterms:created xsi:type="dcterms:W3CDTF">2012-04-19T06:42:00Z</dcterms:created>
  <dcterms:modified xsi:type="dcterms:W3CDTF">2012-10-08T06:02:29Z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(2)zMd02ErUmLRAtWX2nYWqhBMfyL+Q2YPv7vfSmBxraKZMuoYN2Ki9HE8VgW5/xrrjUtDRR110
nkXAIQCXQgWhdAglbeEFvM7Bk86gFjmcWQYzkxBnqRP7vQ+Y+UO/BjY6q/izrTDV7i6LD90D
ip5kQUEI39iqgiRvY3KDSYgf1BKRdy3OvxJqhmBk6aLJeV9SYnGC1DzCcsO8Z4mf3+RRETEx
dHhK4yT5usqJILERhiAej</vt:lpwstr>
  </property>
  <property fmtid="{D5CDD505-2E9C-101B-9397-08002B2CF9AE}" pid="3" name="_ms_pID_7253431">
    <vt:lpwstr>szGTneG4PkJt1l5E4TW7R+TtTMA6pujzjpK4oZLNsUK7gJQh8of
iFU09TrWk2+CNKvCXf4HFHmarGArj2Xx</vt:lpwstr>
  </property>
  <property fmtid="{D5CDD505-2E9C-101B-9397-08002B2CF9AE}" pid="4" name="sflag">
    <vt:lpwstr>1349674863</vt:lpwstr>
  </property>
</Properties>
</file>