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1" r:id="rId2"/>
    <p:sldId id="278" r:id="rId3"/>
    <p:sldId id="272" r:id="rId4"/>
    <p:sldId id="273" r:id="rId5"/>
    <p:sldId id="274" r:id="rId6"/>
    <p:sldId id="275" r:id="rId7"/>
    <p:sldId id="276" r:id="rId8"/>
    <p:sldId id="277" r:id="rId9"/>
    <p:sldId id="271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68">
          <p15:clr>
            <a:srgbClr val="A4A3A4"/>
          </p15:clr>
        </p15:guide>
        <p15:guide id="2" pos="2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66"/>
    <a:srgbClr val="0033CC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3" autoAdjust="0"/>
    <p:restoredTop sz="97351" autoAdjust="0"/>
  </p:normalViewPr>
  <p:slideViewPr>
    <p:cSldViewPr showGuides="1">
      <p:cViewPr>
        <p:scale>
          <a:sx n="136" d="100"/>
          <a:sy n="136" d="100"/>
        </p:scale>
        <p:origin x="282" y="-1632"/>
      </p:cViewPr>
      <p:guideLst>
        <p:guide orient="horz" pos="2568"/>
        <p:guide pos="2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0104C-039D-4021-B67A-3F1A106E43BA}" type="datetimeFigureOut">
              <a:rPr lang="ko-KR" altLang="en-US" smtClean="0"/>
              <a:t>2014-01-09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DAC2E-C009-448F-B7C5-5D61975127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360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ED402-0501-4C2B-B163-21A42B9387FC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641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57290" y="3786190"/>
            <a:ext cx="6400800" cy="200026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914400" rtl="0" eaLnBrk="1" fontAlgn="auto" latinLnBrk="1" hangingPunct="1">
              <a:lnSpc>
                <a:spcPts val="12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GB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400288" cy="365125"/>
          </a:xfrm>
          <a:prstGeom prst="rect">
            <a:avLst/>
          </a:prstGeom>
        </p:spPr>
        <p:txBody>
          <a:bodyPr/>
          <a:lstStyle>
            <a:lvl1pPr algn="ctr">
              <a:defRPr sz="1600">
                <a:solidFill>
                  <a:schemeClr val="tx1"/>
                </a:solidFill>
              </a:defRPr>
            </a:lvl1pPr>
          </a:lstStyle>
          <a:p>
            <a:pPr latinLnBrk="0"/>
            <a:fld id="{7CDE1998-6F37-41A9-AB87-EE25A6E6C910}" type="datetime2">
              <a:rPr lang="en-US" altLang="ko-KR" smtClean="0">
                <a:solidFill>
                  <a:prstClr val="black"/>
                </a:solidFill>
              </a:rPr>
              <a:pPr latinLnBrk="0"/>
              <a:t>Thursday, January 09, 2014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/>
            </a:lvl1pPr>
          </a:lstStyle>
          <a:p>
            <a:pPr latinLnBrk="0"/>
            <a:endParaRPr lang="en-GB" dirty="0">
              <a:solidFill>
                <a:prstClr val="black"/>
              </a:solidFill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 userDrawn="1"/>
        </p:nvGraphicFramePr>
        <p:xfrm>
          <a:off x="611188" y="1643050"/>
          <a:ext cx="8532812" cy="1571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8" name="Image" r:id="rId3" imgW="7619048" imgH="1460317" progId="">
                  <p:embed/>
                </p:oleObj>
              </mc:Choice>
              <mc:Fallback>
                <p:oleObj name="Image" r:id="rId3" imgW="7619048" imgH="146031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643050"/>
                        <a:ext cx="8532812" cy="15716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11" descr="Untitled-5 copy"/>
          <p:cNvPicPr>
            <a:picLocks noChangeAspect="1" noChangeArrowheads="1"/>
          </p:cNvPicPr>
          <p:nvPr userDrawn="1"/>
        </p:nvPicPr>
        <p:blipFill>
          <a:blip r:embed="rId5" cstate="print"/>
          <a:srcRect l="88594"/>
          <a:stretch>
            <a:fillRect/>
          </a:stretch>
        </p:blipFill>
        <p:spPr bwMode="auto">
          <a:xfrm>
            <a:off x="0" y="1643050"/>
            <a:ext cx="61118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78910"/>
            <a:ext cx="7772400" cy="1470025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 b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081623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Font typeface="Wingdings" pitchFamily="2" charset="2"/>
              <a:buChar char="q"/>
              <a:defRPr sz="2000" b="1"/>
            </a:lvl1pPr>
            <a:lvl2pPr>
              <a:buFont typeface="Wingdings" pitchFamily="2" charset="2"/>
              <a:buChar char="v"/>
              <a:defRPr sz="1800" b="0"/>
            </a:lvl2pPr>
            <a:lvl3pPr>
              <a:buFont typeface="Wingdings" pitchFamily="2" charset="2"/>
              <a:buChar char="Ø"/>
              <a:defRPr sz="1600"/>
            </a:lvl3pPr>
            <a:lvl4pPr>
              <a:buFont typeface="Courier New" pitchFamily="49" charset="0"/>
              <a:buChar char="o"/>
              <a:defRPr sz="1400"/>
            </a:lvl4pPr>
            <a:lvl5pPr>
              <a:defRPr sz="12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GB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72330" y="6536694"/>
            <a:ext cx="1785950" cy="292079"/>
          </a:xfrm>
          <a:prstGeom prst="rect">
            <a:avLst/>
          </a:prstGeom>
        </p:spPr>
        <p:txBody>
          <a:bodyPr/>
          <a:lstStyle>
            <a:lvl1pPr algn="r">
              <a:defRPr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  <p:pic>
        <p:nvPicPr>
          <p:cNvPr id="10" name="Picture 3" descr="Untitled-3 copy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5170" y="6536694"/>
            <a:ext cx="1579549" cy="28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워드마크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6595109"/>
            <a:ext cx="736574" cy="15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제목 1"/>
          <p:cNvSpPr>
            <a:spLocks noGrp="1"/>
          </p:cNvSpPr>
          <p:nvPr>
            <p:ph type="ctrTitle"/>
          </p:nvPr>
        </p:nvSpPr>
        <p:spPr>
          <a:xfrm>
            <a:off x="285720" y="106993"/>
            <a:ext cx="8572560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>
              <a:defRPr sz="3600" b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GB" dirty="0"/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285720" y="840140"/>
            <a:ext cx="857256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슬라이드 번호 개체 틀 5"/>
          <p:cNvSpPr txBox="1">
            <a:spLocks/>
          </p:cNvSpPr>
          <p:nvPr userDrawn="1"/>
        </p:nvSpPr>
        <p:spPr>
          <a:xfrm>
            <a:off x="3131840" y="6537961"/>
            <a:ext cx="2434022" cy="292079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/>
            <a:r>
              <a:rPr lang="en-GB" sz="1000" dirty="0" smtClean="0">
                <a:solidFill>
                  <a:prstClr val="black"/>
                </a:solidFill>
              </a:rPr>
              <a:t>JCT-VC</a:t>
            </a:r>
            <a:r>
              <a:rPr lang="en-GB" sz="1000" baseline="0" dirty="0" smtClean="0">
                <a:solidFill>
                  <a:prstClr val="black"/>
                </a:solidFill>
              </a:rPr>
              <a:t> P0078 / JCT-3V G0091</a:t>
            </a:r>
            <a:endParaRPr lang="en-GB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824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1515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14362" y="1643050"/>
            <a:ext cx="7958166" cy="1470025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Comments on MV-HEVC WD6 and SHVC WD4</a:t>
            </a:r>
            <a:br>
              <a:rPr lang="en-US" sz="3200" dirty="0" smtClean="0">
                <a:solidFill>
                  <a:schemeClr val="bg1"/>
                </a:solidFill>
              </a:rPr>
            </a:br>
            <a:r>
              <a:rPr lang="en-US" sz="3200" dirty="0" smtClean="0">
                <a:solidFill>
                  <a:schemeClr val="bg1"/>
                </a:solidFill>
              </a:rPr>
              <a:t>(JCTVC-P0079 / JCT3V-G0092)</a:t>
            </a:r>
            <a:endParaRPr lang="en-GB" sz="3200" dirty="0">
              <a:solidFill>
                <a:schemeClr val="bg1"/>
              </a:solidFill>
            </a:endParaRPr>
          </a:p>
        </p:txBody>
      </p:sp>
      <p:pic>
        <p:nvPicPr>
          <p:cNvPr id="7170" name="Picture 2" descr="E:\각종양식\연구원CI\ci_jpg\wordmar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805264"/>
            <a:ext cx="1296144" cy="268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제목 1"/>
          <p:cNvSpPr txBox="1">
            <a:spLocks/>
          </p:cNvSpPr>
          <p:nvPr/>
        </p:nvSpPr>
        <p:spPr>
          <a:xfrm>
            <a:off x="0" y="3429000"/>
            <a:ext cx="9144000" cy="14700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  <a:cs typeface="+mj-cs"/>
              </a:defRPr>
            </a:lvl1pPr>
          </a:lstStyle>
          <a:p>
            <a:r>
              <a:rPr lang="en-US" altLang="ko-KR" sz="1600" u="sng" dirty="0">
                <a:solidFill>
                  <a:srgbClr val="000000"/>
                </a:solidFill>
                <a:effectLst/>
                <a:ea typeface="바탕체" pitchFamily="17" charset="-127"/>
              </a:rPr>
              <a:t>Hahyun Lee</a:t>
            </a:r>
          </a:p>
          <a:p>
            <a:endParaRPr lang="en-US" altLang="ko-KR" sz="1600" dirty="0">
              <a:solidFill>
                <a:srgbClr val="000000"/>
              </a:solidFill>
              <a:ea typeface="바탕체" pitchFamily="17" charset="-127"/>
            </a:endParaRPr>
          </a:p>
          <a:p>
            <a:r>
              <a:rPr lang="en-US" altLang="ko-KR" sz="1600" dirty="0" smtClean="0">
                <a:solidFill>
                  <a:srgbClr val="000000"/>
                </a:solidFill>
                <a:effectLst/>
                <a:ea typeface="바탕체" pitchFamily="17" charset="-127"/>
              </a:rPr>
              <a:t>Jan., 2014</a:t>
            </a:r>
            <a:endParaRPr lang="en-US" altLang="ko-KR" sz="1200" dirty="0">
              <a:solidFill>
                <a:srgbClr val="000000"/>
              </a:solidFill>
              <a:effectLst/>
              <a:ea typeface="바탕체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6185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The following issues are </a:t>
            </a:r>
            <a:r>
              <a:rPr lang="en-US" altLang="ko-KR" smtClean="0">
                <a:latin typeface="Arial" panose="020B0604020202020204" pitchFamily="34" charset="0"/>
                <a:cs typeface="Arial" panose="020B0604020202020204" pitchFamily="34" charset="0"/>
              </a:rPr>
              <a:t>proposed </a:t>
            </a: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Derivation of the variable NumActiveRefLayerPics</a:t>
            </a:r>
          </a:p>
          <a:p>
            <a:pPr lvl="1"/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Clean-up of profile, tier and level information </a:t>
            </a:r>
          </a:p>
          <a:p>
            <a:pPr lvl="1"/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Semantics of “vps_number_layer_sets_minus1” in the VPS extension. 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 smtClean="0"/>
              <a:t>Introduction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61287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The variable NumActiveRefLayerPics is derived as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follows in the current text </a:t>
            </a:r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3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2600" b="1" dirty="0">
                <a:solidFill>
                  <a:srgbClr val="4F81BD">
                    <a:lumMod val="50000"/>
                  </a:srgbClr>
                </a:solidFill>
              </a:rPr>
              <a:t>The derivation of the variable NumActiveRefLayerPics</a:t>
            </a:r>
            <a:endParaRPr lang="ko-KR" altLang="en-US" b="1" dirty="0"/>
          </a:p>
        </p:txBody>
      </p:sp>
      <p:sp>
        <p:nvSpPr>
          <p:cNvPr id="6" name="직사각형 5"/>
          <p:cNvSpPr/>
          <p:nvPr/>
        </p:nvSpPr>
        <p:spPr>
          <a:xfrm>
            <a:off x="701525" y="3717032"/>
            <a:ext cx="7560840" cy="2303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100" dirty="0">
                <a:latin typeface="Times New Roman"/>
              </a:rPr>
              <a:t>The variable NumActiveRefLayerPics is derived as follows:</a:t>
            </a:r>
            <a:endParaRPr lang="ko-KR" altLang="ko-KR" sz="1100" dirty="0">
              <a:latin typeface="Times New Roman"/>
            </a:endParaRPr>
          </a:p>
          <a:p>
            <a:pPr marL="22860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100" dirty="0">
                <a:latin typeface="Times New Roman"/>
                <a:ea typeface="바탕"/>
              </a:rPr>
              <a:t>if( nuh_layer_id  = =  0  | |  NumDirectRefLayers[ nuh_layer_id ]  = =  0 )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	NumActiveRefLayerPics = 0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else if( all_ref_layers_active_flag )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	NumActiveRefLayerPics = numRefLayerPics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else if( !inter_layer_pred_enabled_flag )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	NumActiveRefLayerPics = 0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solidFill>
                  <a:srgbClr val="0000CC"/>
                </a:solidFill>
                <a:latin typeface="Times New Roman"/>
                <a:ea typeface="바탕"/>
              </a:rPr>
              <a:t>else if( max_one_active_ref_layer_flag  | |  NumDirectRefLayers[ nuh_layer_id ]  = = 1 )</a:t>
            </a:r>
            <a:br>
              <a:rPr lang="en-US" altLang="ko-KR" sz="1100" dirty="0">
                <a:solidFill>
                  <a:srgbClr val="0000CC"/>
                </a:solidFill>
                <a:latin typeface="Times New Roman"/>
                <a:ea typeface="바탕"/>
              </a:rPr>
            </a:br>
            <a:r>
              <a:rPr lang="en-US" altLang="ko-KR" sz="1100" dirty="0">
                <a:solidFill>
                  <a:srgbClr val="0000CC"/>
                </a:solidFill>
                <a:latin typeface="Times New Roman"/>
                <a:ea typeface="바탕"/>
              </a:rPr>
              <a:t>	NumActiveRefLayerPics = </a:t>
            </a:r>
            <a:r>
              <a:rPr lang="en-US" altLang="ko-KR" sz="1100" dirty="0">
                <a:solidFill>
                  <a:srgbClr val="0000CC"/>
                </a:solidFill>
                <a:latin typeface="Times New Roman"/>
              </a:rPr>
              <a:t>refLayerPicFlag[ 0 ] ? </a:t>
            </a:r>
            <a:r>
              <a:rPr lang="en-US" altLang="ko-KR" sz="1100" dirty="0">
                <a:solidFill>
                  <a:srgbClr val="0000CC"/>
                </a:solidFill>
                <a:latin typeface="Times New Roman"/>
                <a:ea typeface="바탕"/>
              </a:rPr>
              <a:t>1 : 0</a:t>
            </a:r>
            <a:r>
              <a:rPr lang="en-US" altLang="ko-KR" sz="1100" b="1" dirty="0">
                <a:solidFill>
                  <a:srgbClr val="0000CC"/>
                </a:solidFill>
                <a:latin typeface="Times New Roman"/>
                <a:ea typeface="바탕"/>
              </a:rPr>
              <a:t/>
            </a:r>
            <a:br>
              <a:rPr lang="en-US" altLang="ko-KR" sz="1100" b="1" dirty="0">
                <a:solidFill>
                  <a:srgbClr val="0000CC"/>
                </a:solidFill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else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	NumActiveRefLayerPics = num_inter_layer_ref_pics_minus1 + 1</a:t>
            </a:r>
            <a:endParaRPr lang="ko-KR" altLang="ko-KR" sz="1100" dirty="0">
              <a:latin typeface="Times New Roman"/>
            </a:endParaRPr>
          </a:p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100" dirty="0">
                <a:latin typeface="Times New Roman"/>
              </a:rPr>
              <a:t>All slices of a coded picture shall have the same value of NumActiveRefLayerPics.</a:t>
            </a:r>
            <a:endParaRPr lang="ko-KR" altLang="ko-KR" sz="1100" dirty="0">
              <a:latin typeface="Times New Roman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701525" y="1720160"/>
            <a:ext cx="7560840" cy="1795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100" dirty="0">
                <a:latin typeface="Times New Roman"/>
              </a:rPr>
              <a:t>The variables numRefLayerPics and refLayerPicFlag[</a:t>
            </a:r>
            <a:r>
              <a:rPr lang="en-US" altLang="ko-KR" sz="1100" dirty="0" err="1">
                <a:latin typeface="Times New Roman"/>
              </a:rPr>
              <a:t>i</a:t>
            </a:r>
            <a:r>
              <a:rPr lang="en-US" altLang="ko-KR" sz="1100" dirty="0">
                <a:latin typeface="Times New Roman"/>
              </a:rPr>
              <a:t>] and </a:t>
            </a:r>
            <a:r>
              <a:rPr lang="en-US" altLang="ko-KR" sz="1100" dirty="0" err="1">
                <a:latin typeface="Times New Roman"/>
              </a:rPr>
              <a:t>refLayerPicIdc</a:t>
            </a:r>
            <a:r>
              <a:rPr lang="en-US" altLang="ko-KR" sz="1100" dirty="0">
                <a:latin typeface="Times New Roman"/>
              </a:rPr>
              <a:t>[j] are derived as follows: </a:t>
            </a:r>
            <a:endParaRPr lang="ko-KR" altLang="ko-KR" sz="1100" dirty="0">
              <a:latin typeface="Times New Roman"/>
            </a:endParaRPr>
          </a:p>
          <a:p>
            <a:pPr marL="22860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100" dirty="0">
                <a:latin typeface="Times New Roman"/>
              </a:rPr>
              <a:t>for( </a:t>
            </a:r>
            <a:r>
              <a:rPr lang="en-US" altLang="ko-KR" sz="1100" dirty="0" err="1">
                <a:latin typeface="Times New Roman"/>
              </a:rPr>
              <a:t>i</a:t>
            </a:r>
            <a:r>
              <a:rPr lang="en-US" altLang="ko-KR" sz="1100" dirty="0">
                <a:latin typeface="Times New Roman"/>
              </a:rPr>
              <a:t> = 0, j = 0;  </a:t>
            </a:r>
            <a:r>
              <a:rPr lang="en-US" altLang="ko-KR" sz="1100" dirty="0" err="1">
                <a:latin typeface="Times New Roman"/>
              </a:rPr>
              <a:t>i</a:t>
            </a:r>
            <a:r>
              <a:rPr lang="en-US" altLang="ko-KR" sz="1100" dirty="0">
                <a:latin typeface="Times New Roman"/>
              </a:rPr>
              <a:t> &lt; NumDirectRefLayers[ nuh_layer_id ]; </a:t>
            </a:r>
            <a:r>
              <a:rPr lang="en-US" altLang="ko-KR" sz="1100" dirty="0" err="1">
                <a:latin typeface="Times New Roman"/>
              </a:rPr>
              <a:t>i</a:t>
            </a:r>
            <a:r>
              <a:rPr lang="en-US" altLang="ko-KR" sz="1100" dirty="0">
                <a:latin typeface="Times New Roman"/>
              </a:rPr>
              <a:t>++ ) {</a:t>
            </a:r>
            <a:br>
              <a:rPr lang="en-US" altLang="ko-KR" sz="1100" dirty="0">
                <a:latin typeface="Times New Roman"/>
              </a:rPr>
            </a:br>
            <a:r>
              <a:rPr lang="en-US" altLang="ko-KR" sz="1100" dirty="0">
                <a:latin typeface="Times New Roman"/>
              </a:rPr>
              <a:t>	</a:t>
            </a:r>
            <a:r>
              <a:rPr lang="en-US" altLang="ko-KR" sz="1100" dirty="0" err="1">
                <a:latin typeface="Times New Roman"/>
              </a:rPr>
              <a:t>refLayerIdx</a:t>
            </a:r>
            <a:r>
              <a:rPr lang="en-US" altLang="ko-KR" sz="1100" dirty="0">
                <a:latin typeface="Times New Roman"/>
              </a:rPr>
              <a:t> = </a:t>
            </a:r>
            <a:r>
              <a:rPr lang="en-US" altLang="ko-KR" sz="1100" dirty="0" err="1">
                <a:latin typeface="Times New Roman"/>
              </a:rPr>
              <a:t>LayerIdxInVps</a:t>
            </a:r>
            <a:r>
              <a:rPr lang="en-US" altLang="ko-KR" sz="1100" dirty="0">
                <a:latin typeface="Times New Roman"/>
              </a:rPr>
              <a:t>[ </a:t>
            </a:r>
            <a:r>
              <a:rPr lang="en-US" altLang="ko-KR" sz="1100" dirty="0" err="1">
                <a:latin typeface="Times New Roman"/>
              </a:rPr>
              <a:t>RefLayerId</a:t>
            </a:r>
            <a:r>
              <a:rPr lang="en-US" altLang="ko-KR" sz="1100" dirty="0">
                <a:latin typeface="Times New Roman"/>
              </a:rPr>
              <a:t>[ nuh_layer_id ][ </a:t>
            </a:r>
            <a:r>
              <a:rPr lang="en-US" altLang="ko-KR" sz="1100" dirty="0" err="1">
                <a:latin typeface="Times New Roman"/>
              </a:rPr>
              <a:t>i</a:t>
            </a:r>
            <a:r>
              <a:rPr lang="en-US" altLang="ko-KR" sz="1100" dirty="0">
                <a:latin typeface="Times New Roman"/>
              </a:rPr>
              <a:t> ] ]</a:t>
            </a:r>
            <a:br>
              <a:rPr lang="en-US" altLang="ko-KR" sz="1100" dirty="0">
                <a:latin typeface="Times New Roman"/>
              </a:rPr>
            </a:br>
            <a:r>
              <a:rPr lang="en-US" altLang="ko-KR" sz="1100" dirty="0">
                <a:latin typeface="Times New Roman"/>
              </a:rPr>
              <a:t>	refLayerPicFlag[ </a:t>
            </a:r>
            <a:r>
              <a:rPr lang="en-US" altLang="ko-KR" sz="1100" dirty="0" err="1">
                <a:latin typeface="Times New Roman"/>
              </a:rPr>
              <a:t>i</a:t>
            </a:r>
            <a:r>
              <a:rPr lang="en-US" altLang="ko-KR" sz="1100" dirty="0">
                <a:latin typeface="Times New Roman"/>
              </a:rPr>
              <a:t> ] = ( sub_layers_vps_max_minus1[ </a:t>
            </a:r>
            <a:r>
              <a:rPr lang="en-US" altLang="ko-KR" sz="1100" dirty="0" err="1">
                <a:latin typeface="Times New Roman"/>
              </a:rPr>
              <a:t>refLayerIdx</a:t>
            </a:r>
            <a:r>
              <a:rPr lang="en-US" altLang="ko-KR" sz="1100" dirty="0">
                <a:latin typeface="Times New Roman"/>
              </a:rPr>
              <a:t> ] &gt;= </a:t>
            </a:r>
            <a:r>
              <a:rPr lang="en-US" altLang="ko-KR" sz="1100" dirty="0" err="1">
                <a:latin typeface="Times New Roman"/>
              </a:rPr>
              <a:t>TemporalId</a:t>
            </a:r>
            <a:r>
              <a:rPr lang="en-US" altLang="ko-KR" sz="1100" dirty="0">
                <a:latin typeface="Times New Roman"/>
              </a:rPr>
              <a:t> )  &amp;&amp; </a:t>
            </a:r>
            <a:br>
              <a:rPr lang="en-US" altLang="ko-KR" sz="1100" dirty="0">
                <a:latin typeface="Times New Roman"/>
              </a:rPr>
            </a:br>
            <a:r>
              <a:rPr lang="en-US" altLang="ko-KR" sz="1100" dirty="0">
                <a:latin typeface="Times New Roman"/>
              </a:rPr>
              <a:t>				( max_tid_il_ref_pics_plus1[ </a:t>
            </a:r>
            <a:r>
              <a:rPr lang="en-US" altLang="ko-KR" sz="1100" dirty="0" err="1">
                <a:latin typeface="Times New Roman"/>
              </a:rPr>
              <a:t>refLayerIdx</a:t>
            </a:r>
            <a:r>
              <a:rPr lang="en-US" altLang="ko-KR" sz="1100" dirty="0">
                <a:latin typeface="Times New Roman"/>
              </a:rPr>
              <a:t> ][ </a:t>
            </a:r>
            <a:r>
              <a:rPr lang="en-US" altLang="ko-KR" sz="1100" dirty="0" err="1">
                <a:latin typeface="Times New Roman"/>
              </a:rPr>
              <a:t>LayerIdxInVps</a:t>
            </a:r>
            <a:r>
              <a:rPr lang="en-US" altLang="ko-KR" sz="1100" dirty="0">
                <a:latin typeface="Times New Roman"/>
              </a:rPr>
              <a:t>[ nuh_layer_id ] ] &gt; </a:t>
            </a:r>
            <a:r>
              <a:rPr lang="en-US" altLang="ko-KR" sz="1100" dirty="0" err="1">
                <a:latin typeface="Times New Roman"/>
              </a:rPr>
              <a:t>TemporalId</a:t>
            </a:r>
            <a:r>
              <a:rPr lang="en-US" altLang="ko-KR" sz="1100" dirty="0">
                <a:latin typeface="Times New Roman"/>
              </a:rPr>
              <a:t> )</a:t>
            </a:r>
            <a:br>
              <a:rPr lang="en-US" altLang="ko-KR" sz="1100" dirty="0">
                <a:latin typeface="Times New Roman"/>
              </a:rPr>
            </a:br>
            <a:r>
              <a:rPr lang="en-US" altLang="ko-KR" sz="1100" dirty="0">
                <a:latin typeface="Times New Roman"/>
              </a:rPr>
              <a:t>	if( refLayerPicFlag[ </a:t>
            </a:r>
            <a:r>
              <a:rPr lang="en-US" altLang="ko-KR" sz="1100" dirty="0" err="1">
                <a:latin typeface="Times New Roman"/>
              </a:rPr>
              <a:t>i</a:t>
            </a:r>
            <a:r>
              <a:rPr lang="en-US" altLang="ko-KR" sz="1100" dirty="0">
                <a:latin typeface="Times New Roman"/>
              </a:rPr>
              <a:t> ] )</a:t>
            </a:r>
            <a:br>
              <a:rPr lang="en-US" altLang="ko-KR" sz="1100" dirty="0">
                <a:latin typeface="Times New Roman"/>
              </a:rPr>
            </a:br>
            <a:r>
              <a:rPr lang="en-US" altLang="ko-KR" sz="1100" dirty="0">
                <a:latin typeface="Times New Roman"/>
              </a:rPr>
              <a:t>		</a:t>
            </a:r>
            <a:r>
              <a:rPr lang="en-US" altLang="ko-KR" sz="1100" dirty="0" err="1">
                <a:latin typeface="Times New Roman"/>
              </a:rPr>
              <a:t>refLayerPicIdc</a:t>
            </a:r>
            <a:r>
              <a:rPr lang="en-US" altLang="ko-KR" sz="1100" dirty="0">
                <a:latin typeface="Times New Roman"/>
              </a:rPr>
              <a:t>[ j++ ] = </a:t>
            </a:r>
            <a:r>
              <a:rPr lang="en-US" altLang="ko-KR" sz="1100" dirty="0" err="1">
                <a:latin typeface="Times New Roman"/>
              </a:rPr>
              <a:t>i</a:t>
            </a:r>
            <a:r>
              <a:rPr lang="en-US" altLang="ko-KR" sz="1100" dirty="0">
                <a:latin typeface="Times New Roman"/>
              </a:rPr>
              <a:t/>
            </a:r>
            <a:br>
              <a:rPr lang="en-US" altLang="ko-KR" sz="1100" dirty="0">
                <a:latin typeface="Times New Roman"/>
              </a:rPr>
            </a:br>
            <a:r>
              <a:rPr lang="en-US" altLang="ko-KR" sz="1100" dirty="0">
                <a:latin typeface="Times New Roman"/>
              </a:rPr>
              <a:t>}</a:t>
            </a:r>
            <a:endParaRPr lang="ko-KR" altLang="ko-KR" sz="1100" dirty="0">
              <a:latin typeface="Times New Roman"/>
            </a:endParaRPr>
          </a:p>
          <a:p>
            <a:pPr marL="22860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100" dirty="0">
                <a:latin typeface="Times New Roman"/>
              </a:rPr>
              <a:t>numRefLayerPics = j</a:t>
            </a:r>
            <a:endParaRPr lang="ko-KR" altLang="ko-KR" sz="1100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7376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Problem</a:t>
            </a:r>
          </a:p>
          <a:p>
            <a:pPr lvl="1"/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When “max_one_active_ref_layer_flag” is equal to 1 or NumDirectRefLayers[nuh_layer_id] is equal to 1, the value of NumActiveRefLayerPics depends on the value of refLayerPicFlag[0]</a:t>
            </a:r>
          </a:p>
          <a:p>
            <a:pPr lvl="1"/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However, when “max_one_active_ref_layer_flag” is equal to 1, it specifies that at most one picture is used for inter-layer prediction for each picture in the CVS but does not guarantee that NumDirectRefLayers is always equal to 1. </a:t>
            </a:r>
            <a:endParaRPr lang="en-US" altLang="ko-KR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When “max_one_active_ref_layer_flag” is equal to 1, the following case is possible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NumDirectRefLayerPics[nuh_layer_id] == 2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refLayerPicFlag[0] == 0 and refLayerPicFlag[1] == 1</a:t>
            </a:r>
          </a:p>
          <a:p>
            <a:pPr lvl="1"/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In this case, even though there is an actual reference picture that can be used in decoding of the current picture for inter-layer prediction, the variable NumActiveRefLayerPics is equal to be 0 by current derivation process</a:t>
            </a:r>
            <a:endParaRPr lang="en-US" altLang="ko-KR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endParaRPr lang="ko-KR" alt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4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2600" b="1" dirty="0">
                <a:solidFill>
                  <a:srgbClr val="4F81BD">
                    <a:lumMod val="50000"/>
                  </a:srgbClr>
                </a:solidFill>
              </a:rPr>
              <a:t>The derivation of the variable NumActiveRefLayerPics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2715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Proposals</a:t>
            </a: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Alternative 1</a:t>
            </a:r>
          </a:p>
          <a:p>
            <a:pPr lvl="1"/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Alternative 2 </a:t>
            </a:r>
          </a:p>
          <a:p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5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2600" b="1" dirty="0">
                <a:solidFill>
                  <a:srgbClr val="4F81BD">
                    <a:lumMod val="50000"/>
                  </a:srgbClr>
                </a:solidFill>
              </a:rPr>
              <a:t>The derivation of the variable NumActiveRefLayerPics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612338" y="1628800"/>
            <a:ext cx="7920880" cy="2303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100" dirty="0">
                <a:latin typeface="Times New Roman"/>
              </a:rPr>
              <a:t>The variable NumActiveRefLayerPics is derived as follows:</a:t>
            </a:r>
            <a:endParaRPr lang="ko-KR" altLang="ko-KR" sz="1100" dirty="0">
              <a:latin typeface="Times New Roman"/>
            </a:endParaRPr>
          </a:p>
          <a:p>
            <a:pPr marL="22860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100" dirty="0">
                <a:latin typeface="Times New Roman"/>
                <a:ea typeface="바탕"/>
              </a:rPr>
              <a:t>if( nuh_layer_id  = =  0 | | NumDirectRefLayers[ nuh_layer_id ]  = =  0)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	NumActiveRefLayerPics = 0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else if( all_ref_layers_active_flag )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	NumActiveRefLayerPics = numRefLayerPics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else if( !inter_layer_pred_enabled_flag )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	NumActiveRefLayerPics = 0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else if( max_one_active_ref_layer_flag  | |  NumDirectRefLayers[ nuh_layer_id ]  = = 1 )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	</a:t>
            </a:r>
            <a:r>
              <a:rPr lang="en-US" altLang="ko-KR" sz="1100" dirty="0">
                <a:highlight>
                  <a:srgbClr val="00FFFF"/>
                </a:highlight>
                <a:latin typeface="Times New Roman"/>
                <a:ea typeface="바탕"/>
              </a:rPr>
              <a:t>NumActiveRefLayerPics = numRefLayerPics &gt; 0 ? 1: 0</a:t>
            </a:r>
            <a:r>
              <a:rPr lang="en-US" altLang="ko-KR" sz="1100" dirty="0">
                <a:solidFill>
                  <a:srgbClr val="FF0000"/>
                </a:solidFill>
                <a:latin typeface="Times New Roman"/>
                <a:ea typeface="바탕"/>
              </a:rPr>
              <a:t> </a:t>
            </a:r>
            <a:br>
              <a:rPr lang="en-US" altLang="ko-KR" sz="1100" dirty="0">
                <a:solidFill>
                  <a:srgbClr val="FF0000"/>
                </a:solidFill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else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	NumActiveRefLayerPics = num_inter_layer_ref_pics_minus1 + 1</a:t>
            </a:r>
            <a:endParaRPr lang="ko-KR" altLang="ko-KR" sz="1100" dirty="0">
              <a:latin typeface="Times New Roman"/>
            </a:endParaRPr>
          </a:p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100" dirty="0">
                <a:latin typeface="Times New Roman"/>
              </a:rPr>
              <a:t>All slices of a coded picture shall have the same value of NumActiveRefLayerPics.</a:t>
            </a:r>
            <a:endParaRPr lang="ko-KR" altLang="ko-KR" sz="1100" dirty="0">
              <a:latin typeface="Times New Roman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553836" y="4221088"/>
            <a:ext cx="8122620" cy="2303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100" dirty="0">
                <a:latin typeface="Times New Roman"/>
              </a:rPr>
              <a:t>Or, the variable NumActiveRefLayerPics is derived as follows:</a:t>
            </a:r>
            <a:endParaRPr lang="ko-KR" altLang="ko-KR" sz="1100" dirty="0">
              <a:latin typeface="Times New Roman"/>
            </a:endParaRPr>
          </a:p>
          <a:p>
            <a:pPr marL="22860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100" dirty="0">
                <a:latin typeface="Times New Roman"/>
                <a:ea typeface="바탕"/>
              </a:rPr>
              <a:t>if( nuh_layer_id  = =  0 | | </a:t>
            </a:r>
            <a:r>
              <a:rPr lang="en-US" altLang="ko-KR" sz="1100" dirty="0">
                <a:highlight>
                  <a:srgbClr val="00FFFF"/>
                </a:highlight>
                <a:latin typeface="Times New Roman"/>
                <a:ea typeface="바탕"/>
              </a:rPr>
              <a:t>numRefLayerPics = =  0</a:t>
            </a:r>
            <a:r>
              <a:rPr lang="en-US" altLang="ko-KR" sz="1100" dirty="0">
                <a:latin typeface="Times New Roman"/>
                <a:ea typeface="바탕"/>
              </a:rPr>
              <a:t>)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	NumActiveRefLayerPics = 0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else if( all_ref_layers_active_flag )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	NumActiveRefLayerPics = numRefLayerPics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else if( !inter_layer_pred_enabled_flag )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	NumActiveRefLayerPics = 0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else if( max_one_active_ref_layer_flag  | |  NumDirectRefLayers[ nuh_layer_id ]  = = 1 )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	</a:t>
            </a:r>
            <a:r>
              <a:rPr lang="en-US" altLang="ko-KR" sz="1100" dirty="0">
                <a:highlight>
                  <a:srgbClr val="00FFFF"/>
                </a:highlight>
                <a:latin typeface="Times New Roman"/>
                <a:ea typeface="바탕"/>
              </a:rPr>
              <a:t>NumActiveRefLayerPics = 1</a:t>
            </a:r>
            <a:r>
              <a:rPr lang="en-US" altLang="ko-KR" sz="1100" dirty="0">
                <a:latin typeface="Times New Roman"/>
                <a:ea typeface="바탕"/>
              </a:rPr>
              <a:t> 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else</a:t>
            </a:r>
            <a:br>
              <a:rPr lang="en-US" altLang="ko-KR" sz="1100" dirty="0">
                <a:latin typeface="Times New Roman"/>
                <a:ea typeface="바탕"/>
              </a:rPr>
            </a:br>
            <a:r>
              <a:rPr lang="en-US" altLang="ko-KR" sz="1100" dirty="0">
                <a:latin typeface="Times New Roman"/>
                <a:ea typeface="바탕"/>
              </a:rPr>
              <a:t>	NumActiveRefLayerPics = num_inter_layer_ref_pics_minus1 + 1</a:t>
            </a:r>
            <a:endParaRPr lang="ko-KR" altLang="ko-KR" sz="1100" dirty="0">
              <a:latin typeface="Times New Roman"/>
            </a:endParaRPr>
          </a:p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100" dirty="0">
                <a:latin typeface="Times New Roman"/>
              </a:rPr>
              <a:t>All slices of a coded picture shall have the same value of NumActiveRefLayerPics.</a:t>
            </a:r>
            <a:endParaRPr lang="ko-KR" altLang="ko-KR" sz="1100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6509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Problem</a:t>
            </a:r>
          </a:p>
          <a:p>
            <a:pPr lvl="1"/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In the previous meeting, JCTVC-O0109 indicated that the syntax element “profile_ref_minus1[</a:t>
            </a:r>
            <a:r>
              <a:rPr lang="en-US" altLang="ko-K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]” is broken when </a:t>
            </a:r>
            <a:r>
              <a:rPr lang="en-US" altLang="ko-K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is equal to 1 and the syntax element “vps_profile_present_flag[1]” is equal to 0.  </a:t>
            </a:r>
          </a:p>
          <a:p>
            <a:pPr lvl="1"/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US" altLang="ko-K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BoG</a:t>
            </a:r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discussion, modification of the semantics of “</a:t>
            </a:r>
            <a:r>
              <a:rPr lang="en-US" altLang="ko-K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profile_ref_minus</a:t>
            </a:r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altLang="ko-K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]” to replace “shall be less than </a:t>
            </a:r>
            <a:r>
              <a:rPr lang="en-US" altLang="ko-K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” with “shall be less than or equal to </a:t>
            </a:r>
            <a:r>
              <a:rPr lang="en-US" altLang="ko-K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</a:p>
          <a:p>
            <a:pPr lvl="1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However, the syntax element “profile_ref_minus1[</a:t>
            </a:r>
            <a:r>
              <a:rPr lang="en-US" altLang="ko-K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]” is broken as ever, </a:t>
            </a:r>
            <a:r>
              <a:rPr lang="en-US" altLang="ko-KR" sz="15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altLang="ko-KR" sz="1500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ko-KR" sz="15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equal to 1 and “vps_profile_present_flag[1]” is equal to 0.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Modified semantics of “profile_ref_minus1[</a:t>
            </a:r>
            <a:r>
              <a:rPr lang="en-US" altLang="ko-KR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ko-KR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]” makes that </a:t>
            </a:r>
            <a:r>
              <a:rPr lang="en-US" altLang="ko-KR" sz="13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profile and tier information for the 1</a:t>
            </a:r>
            <a:r>
              <a:rPr lang="en-US" altLang="ko-KR" sz="1300" baseline="300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ko-KR" sz="13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profile_tier_level() syntax structure is inferred to be equal to the profile and tier information for 1</a:t>
            </a:r>
            <a:r>
              <a:rPr lang="en-US" altLang="ko-KR" sz="1300" baseline="300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ko-KR" sz="13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profile_tier_level() syntax structure.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Also, </a:t>
            </a:r>
            <a:r>
              <a:rPr lang="en-US" altLang="ko-KR" sz="13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 no other layer in the same bitstream can conform to any version 1 profile, </a:t>
            </a:r>
            <a:r>
              <a:rPr lang="en-US" altLang="ko-KR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profile and tier information for the 1</a:t>
            </a:r>
            <a:r>
              <a:rPr lang="en-US" altLang="ko-KR" sz="13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ko-KR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 profile_tier_level() syntax structure can not be inferred to be equal to the profile and tier information for the 0</a:t>
            </a:r>
            <a:r>
              <a:rPr lang="en-US" altLang="ko-KR" sz="13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ko-KR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 profile_tier_level() syntax structure. </a:t>
            </a:r>
          </a:p>
          <a:p>
            <a:pPr lvl="1"/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Therefore, the constraint is needed for semantics of “vps_profile_present_flag[</a:t>
            </a:r>
            <a:r>
              <a:rPr lang="en-US" altLang="ko-K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ko-K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]”</a:t>
            </a:r>
          </a:p>
          <a:p>
            <a:pPr lvl="1"/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6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3000" dirty="0" smtClean="0"/>
              <a:t>Clean-up of profile, tier and level information</a:t>
            </a:r>
            <a:endParaRPr lang="ko-KR" altLang="en-US" sz="3000" dirty="0"/>
          </a:p>
        </p:txBody>
      </p:sp>
      <p:sp>
        <p:nvSpPr>
          <p:cNvPr id="6" name="직사각형 5"/>
          <p:cNvSpPr/>
          <p:nvPr/>
        </p:nvSpPr>
        <p:spPr>
          <a:xfrm>
            <a:off x="683568" y="3924710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000" b="1" dirty="0">
                <a:latin typeface="Times New Roman"/>
              </a:rPr>
              <a:t>profile_ref_minus1</a:t>
            </a:r>
            <a:r>
              <a:rPr lang="en-US" altLang="ko-KR" sz="1000" dirty="0">
                <a:latin typeface="Times New Roman"/>
              </a:rPr>
              <a:t>[ </a:t>
            </a:r>
            <a:r>
              <a:rPr lang="en-US" altLang="ko-KR" sz="1000" dirty="0" err="1">
                <a:latin typeface="Times New Roman"/>
              </a:rPr>
              <a:t>i</a:t>
            </a:r>
            <a:r>
              <a:rPr lang="en-US" altLang="ko-KR" sz="1000" dirty="0">
                <a:latin typeface="Times New Roman"/>
              </a:rPr>
              <a:t> ] specifies that the profile and tier information for the </a:t>
            </a:r>
            <a:r>
              <a:rPr lang="en-US" altLang="ko-KR" sz="1000" dirty="0" err="1">
                <a:latin typeface="Times New Roman"/>
              </a:rPr>
              <a:t>i-th</a:t>
            </a:r>
            <a:r>
              <a:rPr lang="en-US" altLang="ko-KR" sz="1000" dirty="0">
                <a:latin typeface="Times New Roman"/>
              </a:rPr>
              <a:t> profile_tier_level( ) syntax structure is inferred to be equal to the profile and tier information for the ( profile _ref_minus1[ </a:t>
            </a:r>
            <a:r>
              <a:rPr lang="en-US" altLang="ko-KR" sz="1000" dirty="0" err="1">
                <a:latin typeface="Times New Roman"/>
              </a:rPr>
              <a:t>i</a:t>
            </a:r>
            <a:r>
              <a:rPr lang="en-US" altLang="ko-KR" sz="1000" dirty="0">
                <a:latin typeface="Times New Roman"/>
              </a:rPr>
              <a:t> ] + 1 )-</a:t>
            </a:r>
            <a:r>
              <a:rPr lang="en-US" altLang="ko-KR" sz="1000" dirty="0" err="1">
                <a:latin typeface="Times New Roman"/>
              </a:rPr>
              <a:t>th</a:t>
            </a:r>
            <a:r>
              <a:rPr lang="en-US" altLang="ko-KR" sz="1000" dirty="0">
                <a:latin typeface="Times New Roman"/>
              </a:rPr>
              <a:t> layer set. The value of profile_ref_minus1[</a:t>
            </a:r>
            <a:r>
              <a:rPr lang="en-US" altLang="ko-KR" sz="1000" dirty="0" err="1">
                <a:latin typeface="Times New Roman"/>
              </a:rPr>
              <a:t>i</a:t>
            </a:r>
            <a:r>
              <a:rPr lang="en-US" altLang="ko-KR" sz="1000" dirty="0">
                <a:latin typeface="Times New Roman"/>
              </a:rPr>
              <a:t>] + 1 shall be less than or equal to </a:t>
            </a:r>
            <a:r>
              <a:rPr lang="en-US" altLang="ko-KR" sz="1000" dirty="0" err="1">
                <a:latin typeface="Times New Roman"/>
              </a:rPr>
              <a:t>i</a:t>
            </a:r>
            <a:r>
              <a:rPr lang="en-US" altLang="ko-KR" sz="1000" dirty="0">
                <a:latin typeface="Times New Roman"/>
              </a:rPr>
              <a:t>.</a:t>
            </a:r>
            <a:endParaRPr lang="ko-KR" altLang="ko-KR" sz="1000" dirty="0">
              <a:latin typeface="Times New Roman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1262"/>
            <a:ext cx="5549186" cy="1327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07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Proposal </a:t>
            </a:r>
          </a:p>
          <a:p>
            <a:pPr lvl="1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7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3000" dirty="0" smtClean="0"/>
              <a:t>Clean-up of profile, tier and level information</a:t>
            </a:r>
            <a:endParaRPr lang="ko-KR" altLang="en-US" sz="3000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00808"/>
            <a:ext cx="5549186" cy="1327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755576" y="3356992"/>
            <a:ext cx="79928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altLang="ko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vps_profile_present_flag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equal to 1 specifies that the profile and tier information is present in the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i-th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profile_tier_level( ) syntax structure.</a:t>
            </a:r>
            <a:r>
              <a:rPr lang="en-US" altLang="ko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vps_profile_present_flag[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equal to 0 specifies that profile and tier information is not present in the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i-th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profile_tier_level( ) syntax structure and is inferred. </a:t>
            </a:r>
            <a:r>
              <a:rPr lang="en-US" altLang="ko-KR" sz="1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value of vps_profile_present_flag[1] for 1</a:t>
            </a:r>
            <a:r>
              <a:rPr lang="en-US" altLang="ko-KR" sz="1400" baseline="30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altLang="ko-KR" sz="1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profile_tier_level() syntax structure shall be equal to 1. </a:t>
            </a:r>
            <a:endParaRPr lang="ko-KR" altLang="ko-KR" sz="1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US" altLang="ko-KR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US" altLang="ko-KR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profile_ref_minus1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specifies that the profile and tier information for the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i-th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profile_tier_level( ) syntax structure is inferred to be equal to the profile and tier information for the ( profile _ref_minus1[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 + 1 )-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profile_tier_level() syntax structure. The value of profile_ref_minus1[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 + 1 shall be less than </a:t>
            </a:r>
            <a:r>
              <a:rPr lang="en-US" altLang="ko-KR" sz="1400" strike="sngStrike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equal to</a:t>
            </a:r>
            <a:r>
              <a:rPr lang="en-US" altLang="ko-KR" sz="1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o-KR" altLang="ko-KR" sz="1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38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Current semantics</a:t>
            </a:r>
          </a:p>
          <a:p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Motivation </a:t>
            </a:r>
          </a:p>
          <a:p>
            <a:pPr lvl="1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layer set 0 consists of a layer with nuh_layer_id equal to 0 (i.e., the value of numLayersInIdList[0] is set equal to 1 and the value of layerSetLayerIdList[0][0] is set equal to 0)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MV-HEVC/SHVC bitstream has to have more than two layers</a:t>
            </a: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Therefore, in MV-HEVC or SHVC profile, it is clear that there should be more than two layer sets</a:t>
            </a:r>
          </a:p>
          <a:p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Proposal </a:t>
            </a: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value of vps_number_layer_sets_minus1 shall be in the range of 1 to 1023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ko-KR" sz="3000" dirty="0" smtClean="0"/>
              <a:t>Semantics of vps_number_layer_sets_minus1</a:t>
            </a:r>
            <a:endParaRPr lang="ko-KR" altLang="en-US" sz="3000" dirty="0"/>
          </a:p>
        </p:txBody>
      </p:sp>
      <p:sp>
        <p:nvSpPr>
          <p:cNvPr id="5" name="직사각형 4"/>
          <p:cNvSpPr/>
          <p:nvPr/>
        </p:nvSpPr>
        <p:spPr>
          <a:xfrm>
            <a:off x="827584" y="1412776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altLang="ko-KR" sz="1200" b="1" dirty="0">
                <a:latin typeface="Times New Roman"/>
                <a:ea typeface="바탕"/>
              </a:rPr>
              <a:t>vps_number_layer_sets_minus1</a:t>
            </a:r>
            <a:r>
              <a:rPr lang="en-US" altLang="ko-KR" sz="1200" dirty="0">
                <a:latin typeface="Times New Roman"/>
                <a:ea typeface="바탕"/>
              </a:rPr>
              <a:t> plus 1 specifies the number of layer sets that are specified by the VPS. The value of vps_number_layer_sets_minus1 shall be in the range of 0 to 1023, inclusive, and shall be equal to vps_num_layer_sets_minus1.</a:t>
            </a:r>
            <a:endParaRPr lang="ko-KR" altLang="ko-KR" sz="1200" dirty="0">
              <a:latin typeface="Times New Roman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827584" y="5589240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altLang="ko-KR" sz="1200" b="1" dirty="0">
                <a:latin typeface="Times New Roman"/>
                <a:ea typeface="바탕"/>
              </a:rPr>
              <a:t>vps_number_layer_sets_minus1</a:t>
            </a:r>
            <a:r>
              <a:rPr lang="en-US" altLang="ko-KR" sz="1200" dirty="0">
                <a:latin typeface="Times New Roman"/>
                <a:ea typeface="바탕"/>
              </a:rPr>
              <a:t> plus 1 specifies the number of layer sets that are specified by the VPS. </a:t>
            </a:r>
            <a:r>
              <a:rPr lang="en-US" altLang="ko-KR" sz="1200" dirty="0">
                <a:solidFill>
                  <a:srgbClr val="0000CC"/>
                </a:solidFill>
                <a:latin typeface="Times New Roman"/>
                <a:ea typeface="바탕"/>
              </a:rPr>
              <a:t>The value of vps_number_layer_sets_minus1 shall be in the range of </a:t>
            </a:r>
            <a:r>
              <a:rPr lang="en-US" altLang="ko-KR" sz="1200" dirty="0" smtClean="0">
                <a:solidFill>
                  <a:srgbClr val="0000CC"/>
                </a:solidFill>
                <a:latin typeface="Times New Roman"/>
                <a:ea typeface="바탕"/>
              </a:rPr>
              <a:t>1 </a:t>
            </a:r>
            <a:r>
              <a:rPr lang="en-US" altLang="ko-KR" sz="1200" dirty="0">
                <a:solidFill>
                  <a:srgbClr val="0000CC"/>
                </a:solidFill>
                <a:latin typeface="Times New Roman"/>
                <a:ea typeface="바탕"/>
              </a:rPr>
              <a:t>to 1023,</a:t>
            </a:r>
            <a:r>
              <a:rPr lang="en-US" altLang="ko-KR" sz="1200" dirty="0">
                <a:latin typeface="Times New Roman"/>
                <a:ea typeface="바탕"/>
              </a:rPr>
              <a:t> inclusive, and shall be equal to vps_num_layer_sets_minus1.</a:t>
            </a:r>
            <a:endParaRPr lang="ko-KR" altLang="ko-KR" sz="1200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3497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9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0" y="2852936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4000" b="1" dirty="0" smtClean="0">
                <a:latin typeface="Times New Roman"/>
              </a:rPr>
              <a:t>Thank you !</a:t>
            </a:r>
            <a:endParaRPr lang="ko-KR" altLang="ko-KR" sz="4000" dirty="0">
              <a:solidFill>
                <a:srgbClr val="0000CC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4531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/>
          </a:solidFill>
          <a:tailEnd type="none"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>
          <a:solidFill>
            <a:schemeClr val="tx1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10522</TotalTime>
  <Words>687</Words>
  <Application>Microsoft Office PowerPoint</Application>
  <PresentationFormat>화면 슬라이드 쇼(4:3)</PresentationFormat>
  <Paragraphs>90</Paragraphs>
  <Slides>9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20" baseType="lpstr">
      <vt:lpstr>HY헤드라인M</vt:lpstr>
      <vt:lpstr>맑은 고딕</vt:lpstr>
      <vt:lpstr>바탕</vt:lpstr>
      <vt:lpstr>바탕체</vt:lpstr>
      <vt:lpstr>Arial</vt:lpstr>
      <vt:lpstr>Calibri</vt:lpstr>
      <vt:lpstr>Courier New</vt:lpstr>
      <vt:lpstr>Times New Roman</vt:lpstr>
      <vt:lpstr>Wingdings</vt:lpstr>
      <vt:lpstr>1_Office 테마</vt:lpstr>
      <vt:lpstr>Image</vt:lpstr>
      <vt:lpstr>Comments on MV-HEVC WD6 and SHVC WD4 (JCTVC-P0079 / JCT3V-G0092)</vt:lpstr>
      <vt:lpstr>Introduction</vt:lpstr>
      <vt:lpstr>The derivation of the variable NumActiveRefLayerPics</vt:lpstr>
      <vt:lpstr>The derivation of the variable NumActiveRefLayerPics</vt:lpstr>
      <vt:lpstr>The derivation of the variable NumActiveRefLayerPics</vt:lpstr>
      <vt:lpstr>Clean-up of profile, tier and level information</vt:lpstr>
      <vt:lpstr>Clean-up of profile, tier and level information</vt:lpstr>
      <vt:lpstr>Semantics of vps_number_layer_sets_minus1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Kang</dc:creator>
  <cp:lastModifiedBy>Ha-hyun Lee</cp:lastModifiedBy>
  <cp:revision>259</cp:revision>
  <dcterms:created xsi:type="dcterms:W3CDTF">2013-02-05T08:18:04Z</dcterms:created>
  <dcterms:modified xsi:type="dcterms:W3CDTF">2014-01-09T11:12:28Z</dcterms:modified>
</cp:coreProperties>
</file>