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0" r:id="rId4"/>
    <p:sldId id="279" r:id="rId5"/>
    <p:sldId id="281" r:id="rId6"/>
    <p:sldId id="282" r:id="rId7"/>
    <p:sldId id="276" r:id="rId8"/>
    <p:sldId id="261" r:id="rId9"/>
    <p:sldId id="263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984"/>
            <a:ext cx="82296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57112"/>
            <a:ext cx="8229600" cy="4936184"/>
          </a:xfr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4714" y="6608385"/>
            <a:ext cx="7581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CE1.h Related: Ordering Constraint on View Synthesis Prediction</a:t>
            </a:r>
            <a:r>
              <a:rPr lang="en-US" altLang="ko-KR" sz="1200" b="1" baseline="0" dirty="0" smtClean="0">
                <a:latin typeface="Arial" pitchFamily="34" charset="0"/>
                <a:cs typeface="Arial" pitchFamily="34" charset="0"/>
              </a:rPr>
              <a:t> (JCT3V-E0188)</a:t>
            </a:r>
            <a:endParaRPr lang="ko-KR" altLang="en-U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그림 8" descr="백색바탕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8A0CBFB-9E2A-4C12-9977-DE8156E7F938}" type="datetimeFigureOut">
              <a:rPr lang="ko-KR" altLang="en-US" smtClean="0"/>
              <a:pPr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5A42511-D1D2-4660-BA94-12A1E215D2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1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1730372"/>
            <a:ext cx="9144000" cy="2270132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CA" altLang="ko-KR" sz="3600" dirty="0" smtClean="0"/>
              <a:t>CE1.h Related: Ordering Constraint </a:t>
            </a:r>
            <a:br>
              <a:rPr lang="en-CA" altLang="ko-KR" sz="3600" dirty="0" smtClean="0"/>
            </a:br>
            <a:r>
              <a:rPr lang="en-CA" altLang="ko-KR" sz="3600" dirty="0" smtClean="0"/>
              <a:t>on View Synthesis Prediction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/>
            </a:r>
            <a:b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</a:br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돋움" pitchFamily="50" charset="-127"/>
              </a:rPr>
              <a:t>(JCT3V-E0188)</a:t>
            </a:r>
            <a:endParaRPr lang="ko-KR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7544" y="4149080"/>
            <a:ext cx="8208912" cy="1752600"/>
          </a:xfrm>
        </p:spPr>
        <p:txBody>
          <a:bodyPr>
            <a:noAutofit/>
          </a:bodyPr>
          <a:lstStyle/>
          <a:p>
            <a:endParaRPr lang="en-US" altLang="ko-KR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Taesup Kim, </a:t>
            </a:r>
            <a:r>
              <a:rPr lang="en-US" altLang="ko-KR" sz="2400" dirty="0" err="1" smtClean="0">
                <a:solidFill>
                  <a:schemeClr val="tx1"/>
                </a:solidFill>
              </a:rPr>
              <a:t>Junghak</a:t>
            </a:r>
            <a:r>
              <a:rPr lang="en-US" altLang="ko-KR" sz="2400" dirty="0" smtClean="0">
                <a:solidFill>
                  <a:schemeClr val="tx1"/>
                </a:solidFill>
              </a:rPr>
              <a:t> Nam,</a:t>
            </a:r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Sehoon Yea</a:t>
            </a:r>
          </a:p>
          <a:p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LG Electronics</a:t>
            </a:r>
          </a:p>
          <a:p>
            <a:endParaRPr lang="en-US" altLang="ko-KR" sz="2400" dirty="0">
              <a:solidFill>
                <a:schemeClr val="tx1"/>
              </a:solidFill>
            </a:endParaRPr>
          </a:p>
          <a:p>
            <a:r>
              <a:rPr lang="en-US" altLang="ko-KR" sz="2400" dirty="0" smtClean="0">
                <a:solidFill>
                  <a:schemeClr val="tx1"/>
                </a:solidFill>
              </a:rPr>
              <a:t>July</a:t>
            </a:r>
            <a:r>
              <a:rPr lang="en-US" altLang="ko-K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2013</a:t>
            </a:r>
            <a:endParaRPr lang="en-US" altLang="ko-KR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그림 5" descr="백색바탕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6072206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View Synthesis Prediction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75278"/>
            <a:ext cx="7344816" cy="474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View Synthesis Prediction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75278"/>
            <a:ext cx="7344816" cy="474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View Synthesis Prediction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5184576" cy="4327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" name="TextBox 62"/>
          <p:cNvSpPr txBox="1"/>
          <p:nvPr/>
        </p:nvSpPr>
        <p:spPr>
          <a:xfrm>
            <a:off x="5579096" y="3140968"/>
            <a:ext cx="3385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Block-based</a:t>
            </a:r>
          </a:p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Warping Process</a:t>
            </a:r>
          </a:p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Without</a:t>
            </a:r>
          </a:p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Occluded Region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5400600" cy="434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View Synthesis Prediction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5399584" y="3140968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Abnormal Block-based</a:t>
            </a:r>
          </a:p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Warping Process</a:t>
            </a:r>
          </a:p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</a:p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Occluded Region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304" y="1915371"/>
            <a:ext cx="5670980" cy="4355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View Synthesis Prediction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5399584" y="3140968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Abnormal Block-based</a:t>
            </a:r>
          </a:p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Warping Process</a:t>
            </a:r>
          </a:p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</a:p>
          <a:p>
            <a:pPr marL="742950" indent="-742950"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Noises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Ordering Constraint</a:t>
            </a:r>
          </a:p>
          <a:p>
            <a:pPr marL="971550" lvl="1" indent="-514350">
              <a:buAutoNum type="arabicParenR"/>
            </a:pPr>
            <a:endParaRPr lang="en-US" altLang="ko-KR" dirty="0" smtClean="0"/>
          </a:p>
          <a:p>
            <a:pPr marL="971550" lvl="1" indent="-514350">
              <a:buAutoNum type="arabicParenR"/>
            </a:pPr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61801"/>
            <a:ext cx="5045458" cy="500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00034" y="1500174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Rate-distortion results 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 ‘Ordering Constrain on VSP’</a:t>
            </a:r>
          </a:p>
          <a:p>
            <a:pPr algn="ctr"/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(Anchor : HTM 7.0 r1 CTC)</a:t>
            </a:r>
            <a:endParaRPr lang="ko-KR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548" y="2420888"/>
            <a:ext cx="8136904" cy="3474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5184" y="1391846"/>
            <a:ext cx="8686800" cy="4751797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CA" altLang="ko-KR" dirty="0" smtClean="0"/>
              <a:t>Ordering constraint for </a:t>
            </a:r>
            <a:r>
              <a:rPr lang="en-CA" altLang="ko-KR" dirty="0" smtClean="0"/>
              <a:t>reference </a:t>
            </a:r>
            <a:r>
              <a:rPr lang="en-CA" altLang="ko-KR" dirty="0" smtClean="0"/>
              <a:t>blocks by VSP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 smtClean="0"/>
              <a:t>corresponding reference </a:t>
            </a:r>
            <a:r>
              <a:rPr lang="en-US" altLang="ko-KR" dirty="0" smtClean="0"/>
              <a:t>blocks are ordered in </a:t>
            </a:r>
            <a:r>
              <a:rPr lang="en-US" altLang="ko-KR" dirty="0" smtClean="0"/>
              <a:t>the restricted </a:t>
            </a:r>
            <a:r>
              <a:rPr lang="en-US" altLang="ko-KR" dirty="0" smtClean="0"/>
              <a:t>region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 smtClean="0"/>
              <a:t>CTC: 0.1% coding gain on synthesized view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It is recommended to adopt proposed method into 3D-HEVC</a:t>
            </a:r>
          </a:p>
          <a:p>
            <a:pPr lvl="1">
              <a:buNone/>
            </a:pPr>
            <a:endParaRPr lang="en-US" altLang="ko-KR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8225</TotalTime>
  <Words>120</Words>
  <Application>Microsoft Office PowerPoint</Application>
  <PresentationFormat>화면 슬라이드 쇼(4:3)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CE1.h Related: Ordering Constraint  on View Synthesis Prediction (JCT3V-E0188)</vt:lpstr>
      <vt:lpstr>Introduction</vt:lpstr>
      <vt:lpstr>Introduction</vt:lpstr>
      <vt:lpstr>Introduction</vt:lpstr>
      <vt:lpstr>Introduction</vt:lpstr>
      <vt:lpstr>Introduction</vt:lpstr>
      <vt:lpstr>Proposed Method</vt:lpstr>
      <vt:lpstr>Simulation Results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Inter-view SAO Process  in 3DV Coding (B0130)</dc:title>
  <dc:creator>김태섭/연구원/Convergence(연)ATS그룹(taesup.kim@lge.com)</dc:creator>
  <cp:lastModifiedBy>junghak.nam</cp:lastModifiedBy>
  <cp:revision>618</cp:revision>
  <dcterms:created xsi:type="dcterms:W3CDTF">2012-10-10T00:56:05Z</dcterms:created>
  <dcterms:modified xsi:type="dcterms:W3CDTF">2013-07-25T16:40:18Z</dcterms:modified>
</cp:coreProperties>
</file>