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1" r:id="rId1"/>
  </p:sldMasterIdLst>
  <p:notesMasterIdLst>
    <p:notesMasterId r:id="rId11"/>
  </p:notesMasterIdLst>
  <p:handoutMasterIdLst>
    <p:handoutMasterId r:id="rId12"/>
  </p:handoutMasterIdLst>
  <p:sldIdLst>
    <p:sldId id="601" r:id="rId2"/>
    <p:sldId id="602" r:id="rId3"/>
    <p:sldId id="637" r:id="rId4"/>
    <p:sldId id="604" r:id="rId5"/>
    <p:sldId id="605" r:id="rId6"/>
    <p:sldId id="630" r:id="rId7"/>
    <p:sldId id="614" r:id="rId8"/>
    <p:sldId id="629" r:id="rId9"/>
    <p:sldId id="625" r:id="rId10"/>
  </p:sldIdLst>
  <p:sldSz cx="12188825" cy="6858000"/>
  <p:notesSz cx="6946900" cy="92075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058">
          <p15:clr>
            <a:srgbClr val="A4A3A4"/>
          </p15:clr>
        </p15:guide>
        <p15:guide id="2" orient="horz" pos="720">
          <p15:clr>
            <a:srgbClr val="A4A3A4"/>
          </p15:clr>
        </p15:guide>
        <p15:guide id="3" orient="horz" pos="2996">
          <p15:clr>
            <a:srgbClr val="A4A3A4"/>
          </p15:clr>
        </p15:guide>
        <p15:guide id="4" orient="horz" pos="1929">
          <p15:clr>
            <a:srgbClr val="A4A3A4"/>
          </p15:clr>
        </p15:guide>
        <p15:guide id="5" orient="horz" pos="2537">
          <p15:clr>
            <a:srgbClr val="A4A3A4"/>
          </p15:clr>
        </p15:guide>
        <p15:guide id="6" pos="7173">
          <p15:clr>
            <a:srgbClr val="A4A3A4"/>
          </p15:clr>
        </p15:guide>
        <p15:guide id="7" pos="508">
          <p15:clr>
            <a:srgbClr val="A4A3A4"/>
          </p15:clr>
        </p15:guide>
        <p15:guide id="8" pos="3079">
          <p15:clr>
            <a:srgbClr val="A4A3A4"/>
          </p15:clr>
        </p15:guide>
        <p15:guide id="9" pos="2875">
          <p15:clr>
            <a:srgbClr val="A4A3A4"/>
          </p15:clr>
        </p15:guide>
      </p15:sldGuideLst>
    </p:ext>
    <p:ext uri="{2D200454-40CA-4A62-9FC3-DE9A4176ACB9}">
      <p15:notesGuideLst xmlns="" xmlns:p15="http://schemas.microsoft.com/office/powerpoint/2012/main">
        <p15:guide id="1" orient="horz" pos="2900">
          <p15:clr>
            <a:srgbClr val="A4A3A4"/>
          </p15:clr>
        </p15:guide>
        <p15:guide id="2" pos="732">
          <p15:clr>
            <a:srgbClr val="A4A3A4"/>
          </p15:clr>
        </p15:guide>
        <p15:guide id="3" pos="365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obin " initials="R" lastIdx="0"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hiddenSlides="1" scaleToFitPaper="1"/>
  <p:clrMru>
    <a:srgbClr val="707982"/>
    <a:srgbClr val="114F4E"/>
    <a:srgbClr val="AC4C04"/>
    <a:srgbClr val="460E0F"/>
    <a:srgbClr val="BB5305"/>
    <a:srgbClr val="125654"/>
    <a:srgbClr val="173B51"/>
    <a:srgbClr val="F68B1F"/>
    <a:srgbClr val="991F22"/>
    <a:srgbClr val="FF8B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24" autoAdjust="0"/>
    <p:restoredTop sz="84435" autoAdjust="0"/>
  </p:normalViewPr>
  <p:slideViewPr>
    <p:cSldViewPr>
      <p:cViewPr varScale="1">
        <p:scale>
          <a:sx n="117" d="100"/>
          <a:sy n="117" d="100"/>
        </p:scale>
        <p:origin x="-570" y="-102"/>
      </p:cViewPr>
      <p:guideLst>
        <p:guide orient="horz" pos="2058"/>
        <p:guide orient="horz" pos="720"/>
        <p:guide orient="horz" pos="2996"/>
        <p:guide orient="horz" pos="1929"/>
        <p:guide orient="horz" pos="2537"/>
        <p:guide pos="7173"/>
        <p:guide pos="508"/>
        <p:guide pos="3079"/>
        <p:guide pos="28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p:scale>
          <a:sx n="75" d="100"/>
          <a:sy n="75" d="100"/>
        </p:scale>
        <p:origin x="-4038" y="-744"/>
      </p:cViewPr>
      <p:guideLst>
        <p:guide orient="horz" pos="2900"/>
        <p:guide pos="732"/>
        <p:guide pos="365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103721" y="8919166"/>
            <a:ext cx="3010323" cy="213384"/>
          </a:xfrm>
          <a:prstGeom prst="rect">
            <a:avLst/>
          </a:prstGeom>
        </p:spPr>
        <p:txBody>
          <a:bodyPr vert="horz" wrap="square" lIns="91440" tIns="45720" rIns="91440" bIns="45720" rtlCol="0" anchor="ctr" anchorCtr="0">
            <a:spAutoFit/>
          </a:bodyPr>
          <a:lstStyle>
            <a:lvl1pPr algn="l">
              <a:defRPr sz="1200"/>
            </a:lvl1pPr>
          </a:lstStyle>
          <a:p>
            <a:endParaRPr lang="en-US" sz="800" dirty="0" smtClean="0">
              <a:solidFill>
                <a:srgbClr val="8E8E95"/>
              </a:solidFill>
              <a:latin typeface="Arial" pitchFamily="34" charset="0"/>
              <a:cs typeface="Arial" pitchFamily="34" charset="0"/>
            </a:endParaRPr>
          </a:p>
        </p:txBody>
      </p:sp>
      <p:sp>
        <p:nvSpPr>
          <p:cNvPr id="5" name="Slide Number Placeholder 4"/>
          <p:cNvSpPr>
            <a:spLocks noGrp="1"/>
          </p:cNvSpPr>
          <p:nvPr>
            <p:ph type="sldNum" sz="quarter" idx="3"/>
          </p:nvPr>
        </p:nvSpPr>
        <p:spPr>
          <a:xfrm>
            <a:off x="6420256" y="8847374"/>
            <a:ext cx="422925" cy="218998"/>
          </a:xfrm>
          <a:prstGeom prst="rect">
            <a:avLst/>
          </a:prstGeom>
        </p:spPr>
        <p:txBody>
          <a:bodyPr vert="horz" wrap="square" lIns="91440" tIns="45720" rIns="91440" bIns="45720" rtlCol="0" anchor="ctr" anchorCtr="0">
            <a:spAutoFit/>
          </a:bodyPr>
          <a:lstStyle>
            <a:lvl1pPr algn="r">
              <a:defRPr sz="1200"/>
            </a:lvl1pPr>
          </a:lstStyle>
          <a:p>
            <a:fld id="{67292F94-DC1B-41E9-80E9-FE5E26560E8F}" type="slidenum">
              <a:rPr lang="en-US" sz="800">
                <a:solidFill>
                  <a:srgbClr val="8E8E95"/>
                </a:solidFill>
              </a:rPr>
              <a:pPr/>
              <a:t>‹#›</a:t>
            </a:fld>
            <a:endParaRPr lang="en-US" sz="800" dirty="0">
              <a:solidFill>
                <a:srgbClr val="8E8E95"/>
              </a:solidFill>
            </a:endParaRPr>
          </a:p>
        </p:txBody>
      </p:sp>
      <p:sp>
        <p:nvSpPr>
          <p:cNvPr id="8" name="Line 10"/>
          <p:cNvSpPr>
            <a:spLocks noChangeShapeType="1"/>
          </p:cNvSpPr>
          <p:nvPr/>
        </p:nvSpPr>
        <p:spPr bwMode="auto">
          <a:xfrm>
            <a:off x="103722" y="8860621"/>
            <a:ext cx="6739458" cy="0"/>
          </a:xfrm>
          <a:prstGeom prst="line">
            <a:avLst/>
          </a:prstGeom>
          <a:noFill/>
          <a:ln w="12700">
            <a:solidFill>
              <a:srgbClr val="8E8E95"/>
            </a:solidFill>
            <a:round/>
            <a:headEnd type="none" w="sm" len="sm"/>
            <a:tailEnd type="none" w="sm" len="sm"/>
          </a:ln>
          <a:effectLst/>
        </p:spPr>
        <p:txBody>
          <a:bodyPr wrap="none" anchor="ctr"/>
          <a:lstStyle/>
          <a:p>
            <a:endParaRPr lang="en-US" dirty="0">
              <a:solidFill>
                <a:srgbClr val="8E8E95"/>
              </a:solidFill>
            </a:endParaRPr>
          </a:p>
        </p:txBody>
      </p:sp>
    </p:spTree>
    <p:extLst>
      <p:ext uri="{BB962C8B-B14F-4D97-AF65-F5344CB8AC3E}">
        <p14:creationId xmlns:p14="http://schemas.microsoft.com/office/powerpoint/2010/main" val="271339947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06400" y="690563"/>
            <a:ext cx="6134100" cy="3452812"/>
          </a:xfrm>
          <a:prstGeom prst="rect">
            <a:avLst/>
          </a:prstGeom>
          <a:noFill/>
          <a:ln w="9525">
            <a:solidFill>
              <a:srgbClr val="8E8E95"/>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1157818" y="4373563"/>
            <a:ext cx="4636091" cy="4143375"/>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103721" y="8916179"/>
            <a:ext cx="2765091" cy="213384"/>
          </a:xfrm>
          <a:prstGeom prst="rect">
            <a:avLst/>
          </a:prstGeom>
        </p:spPr>
        <p:txBody>
          <a:bodyPr vert="horz" wrap="square" lIns="91440" tIns="45720" rIns="91440" bIns="45720" rtlCol="0" anchor="ctr" anchorCtr="0">
            <a:spAutoFit/>
          </a:bodyPr>
          <a:lstStyle>
            <a:lvl1pPr marL="0" marR="0" indent="0" algn="l" defTabSz="914400" rtl="0" eaLnBrk="1" fontAlgn="auto" latinLnBrk="0" hangingPunct="1">
              <a:lnSpc>
                <a:spcPct val="100000"/>
              </a:lnSpc>
              <a:spcBef>
                <a:spcPts val="0"/>
              </a:spcBef>
              <a:spcAft>
                <a:spcPts val="0"/>
              </a:spcAft>
              <a:buClrTx/>
              <a:buSzTx/>
              <a:buFontTx/>
              <a:buNone/>
              <a:tabLst/>
              <a:defRPr sz="800">
                <a:solidFill>
                  <a:srgbClr val="8E8E95"/>
                </a:solidFill>
                <a:latin typeface="Arial" pitchFamily="34" charset="0"/>
                <a:cs typeface="Arial" pitchFamily="34" charset="0"/>
              </a:defRPr>
            </a:lvl1pPr>
          </a:lstStyle>
          <a:p>
            <a:endParaRPr lang="en-US" dirty="0"/>
          </a:p>
        </p:txBody>
      </p:sp>
      <p:sp>
        <p:nvSpPr>
          <p:cNvPr id="7" name="Slide Number Placeholder 6"/>
          <p:cNvSpPr>
            <a:spLocks noGrp="1"/>
          </p:cNvSpPr>
          <p:nvPr>
            <p:ph type="sldNum" sz="quarter" idx="5"/>
          </p:nvPr>
        </p:nvSpPr>
        <p:spPr>
          <a:xfrm>
            <a:off x="6449202" y="8849431"/>
            <a:ext cx="393979" cy="216940"/>
          </a:xfrm>
          <a:prstGeom prst="rect">
            <a:avLst/>
          </a:prstGeom>
        </p:spPr>
        <p:txBody>
          <a:bodyPr vert="horz" wrap="square" lIns="91440" tIns="45720" rIns="91440" bIns="45720" rtlCol="0" anchor="ctr" anchorCtr="0">
            <a:spAutoFit/>
          </a:bodyPr>
          <a:lstStyle>
            <a:lvl1pPr algn="r">
              <a:defRPr sz="800">
                <a:solidFill>
                  <a:srgbClr val="8E8E95"/>
                </a:solidFill>
                <a:latin typeface="+mn-lt"/>
              </a:defRPr>
            </a:lvl1pPr>
          </a:lstStyle>
          <a:p>
            <a:fld id="{567B6F56-350B-4E5B-A84B-F03C933C9AF6}" type="slidenum">
              <a:rPr lang="en-US" smtClean="0"/>
              <a:pPr/>
              <a:t>‹#›</a:t>
            </a:fld>
            <a:endParaRPr lang="en-US" dirty="0"/>
          </a:p>
        </p:txBody>
      </p:sp>
      <p:sp>
        <p:nvSpPr>
          <p:cNvPr id="10" name="Line 10"/>
          <p:cNvSpPr>
            <a:spLocks noChangeShapeType="1"/>
          </p:cNvSpPr>
          <p:nvPr/>
        </p:nvSpPr>
        <p:spPr bwMode="auto">
          <a:xfrm>
            <a:off x="103722" y="8860621"/>
            <a:ext cx="6739458" cy="0"/>
          </a:xfrm>
          <a:prstGeom prst="line">
            <a:avLst/>
          </a:prstGeom>
          <a:noFill/>
          <a:ln w="12700">
            <a:solidFill>
              <a:srgbClr val="8E8E95"/>
            </a:solidFill>
            <a:round/>
            <a:headEnd type="none" w="sm" len="sm"/>
            <a:tailEnd type="none" w="sm" len="sm"/>
          </a:ln>
          <a:effectLst/>
        </p:spPr>
        <p:txBody>
          <a:bodyPr wrap="none" anchor="ctr"/>
          <a:lstStyle/>
          <a:p>
            <a:endParaRPr lang="en-US" dirty="0">
              <a:solidFill>
                <a:srgbClr val="8E8E95"/>
              </a:solidFill>
            </a:endParaRPr>
          </a:p>
        </p:txBody>
      </p:sp>
    </p:spTree>
    <p:extLst>
      <p:ext uri="{BB962C8B-B14F-4D97-AF65-F5344CB8AC3E}">
        <p14:creationId xmlns:p14="http://schemas.microsoft.com/office/powerpoint/2010/main" val="3362628951"/>
      </p:ext>
    </p:extLst>
  </p:cSld>
  <p:clrMap bg1="lt1" tx1="dk1" bg2="lt2" tx2="dk2" accent1="accent1" accent2="accent2" accent3="accent3" accent4="accent4" accent5="accent5" accent6="accent6" hlink="hlink" folHlink="folHlink"/>
  <p:hf hdr="0" ftr="0" dt="0"/>
  <p:notesStyle>
    <a:lvl1pPr marL="237744" indent="-237744" algn="l" defTabSz="914400" rtl="0" eaLnBrk="1" latinLnBrk="0" hangingPunct="1">
      <a:lnSpc>
        <a:spcPct val="95000"/>
      </a:lnSpc>
      <a:spcBef>
        <a:spcPts val="0"/>
      </a:spcBef>
      <a:spcAft>
        <a:spcPts val="0"/>
      </a:spcAft>
      <a:buFont typeface="Wingdings" pitchFamily="2" charset="2"/>
      <a:buChar char="§"/>
      <a:defRPr sz="1000" kern="1200">
        <a:solidFill>
          <a:schemeClr val="tx1"/>
        </a:solidFill>
        <a:latin typeface="+mn-lt"/>
        <a:ea typeface="+mn-ea"/>
        <a:cs typeface="+mn-cs"/>
      </a:defRPr>
    </a:lvl1pPr>
    <a:lvl2pPr marL="576072" algn="l" defTabSz="914400" rtl="0" eaLnBrk="1" latinLnBrk="0" hangingPunct="1">
      <a:lnSpc>
        <a:spcPct val="95000"/>
      </a:lnSpc>
      <a:spcBef>
        <a:spcPts val="0"/>
      </a:spcBef>
      <a:spcAft>
        <a:spcPts val="0"/>
      </a:spcAft>
      <a:defRPr sz="1000" kern="1200">
        <a:solidFill>
          <a:schemeClr val="tx1"/>
        </a:solidFill>
        <a:latin typeface="+mn-lt"/>
        <a:ea typeface="+mn-ea"/>
        <a:cs typeface="+mn-cs"/>
      </a:defRPr>
    </a:lvl2pPr>
    <a:lvl3pPr marL="914400" algn="l" defTabSz="914400" rtl="0" eaLnBrk="1" latinLnBrk="0" hangingPunct="1">
      <a:lnSpc>
        <a:spcPct val="95000"/>
      </a:lnSpc>
      <a:spcBef>
        <a:spcPts val="0"/>
      </a:spcBef>
      <a:spcAft>
        <a:spcPts val="0"/>
      </a:spcAft>
      <a:defRPr sz="1000" kern="1200">
        <a:solidFill>
          <a:schemeClr val="tx1"/>
        </a:solidFill>
        <a:latin typeface="+mn-lt"/>
        <a:ea typeface="+mn-ea"/>
        <a:cs typeface="+mn-cs"/>
      </a:defRPr>
    </a:lvl3pPr>
    <a:lvl4pPr marL="1371600" algn="l" defTabSz="914400" rtl="0" eaLnBrk="1" latinLnBrk="0" hangingPunct="1">
      <a:lnSpc>
        <a:spcPct val="95000"/>
      </a:lnSpc>
      <a:spcBef>
        <a:spcPts val="0"/>
      </a:spcBef>
      <a:spcAft>
        <a:spcPts val="0"/>
      </a:spcAft>
      <a:defRPr sz="1000" kern="1200">
        <a:solidFill>
          <a:schemeClr val="tx1"/>
        </a:solidFill>
        <a:latin typeface="+mn-lt"/>
        <a:ea typeface="+mn-ea"/>
        <a:cs typeface="+mn-cs"/>
      </a:defRPr>
    </a:lvl4pPr>
    <a:lvl5pPr marL="1828800" algn="l" defTabSz="914400" rtl="0" eaLnBrk="1" latinLnBrk="0" hangingPunct="1">
      <a:lnSpc>
        <a:spcPct val="95000"/>
      </a:lnSpc>
      <a:spcBef>
        <a:spcPts val="0"/>
      </a:spcBef>
      <a:spcAft>
        <a:spcPts val="0"/>
      </a:spcAft>
      <a:defRPr sz="10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1</a:t>
            </a:fld>
            <a:endParaRPr lang="en-US" dirty="0"/>
          </a:p>
        </p:txBody>
      </p:sp>
    </p:spTree>
    <p:extLst>
      <p:ext uri="{BB962C8B-B14F-4D97-AF65-F5344CB8AC3E}">
        <p14:creationId xmlns:p14="http://schemas.microsoft.com/office/powerpoint/2010/main" val="3052122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2</a:t>
            </a:fld>
            <a:endParaRPr lang="en-US" dirty="0"/>
          </a:p>
        </p:txBody>
      </p:sp>
    </p:spTree>
    <p:extLst>
      <p:ext uri="{BB962C8B-B14F-4D97-AF65-F5344CB8AC3E}">
        <p14:creationId xmlns:p14="http://schemas.microsoft.com/office/powerpoint/2010/main" val="2082888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3</a:t>
            </a:fld>
            <a:endParaRPr lang="en-US" dirty="0"/>
          </a:p>
        </p:txBody>
      </p:sp>
    </p:spTree>
    <p:extLst>
      <p:ext uri="{BB962C8B-B14F-4D97-AF65-F5344CB8AC3E}">
        <p14:creationId xmlns:p14="http://schemas.microsoft.com/office/powerpoint/2010/main" val="1956590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4</a:t>
            </a:fld>
            <a:endParaRPr lang="en-US" dirty="0"/>
          </a:p>
        </p:txBody>
      </p:sp>
    </p:spTree>
    <p:extLst>
      <p:ext uri="{BB962C8B-B14F-4D97-AF65-F5344CB8AC3E}">
        <p14:creationId xmlns:p14="http://schemas.microsoft.com/office/powerpoint/2010/main" val="1956590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5</a:t>
            </a:fld>
            <a:endParaRPr lang="en-US" dirty="0"/>
          </a:p>
        </p:txBody>
      </p:sp>
    </p:spTree>
    <p:extLst>
      <p:ext uri="{BB962C8B-B14F-4D97-AF65-F5344CB8AC3E}">
        <p14:creationId xmlns:p14="http://schemas.microsoft.com/office/powerpoint/2010/main" val="2645425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6</a:t>
            </a:fld>
            <a:endParaRPr lang="en-US" dirty="0"/>
          </a:p>
        </p:txBody>
      </p:sp>
    </p:spTree>
    <p:extLst>
      <p:ext uri="{BB962C8B-B14F-4D97-AF65-F5344CB8AC3E}">
        <p14:creationId xmlns:p14="http://schemas.microsoft.com/office/powerpoint/2010/main" val="2645425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7</a:t>
            </a:fld>
            <a:endParaRPr lang="en-US" dirty="0"/>
          </a:p>
        </p:txBody>
      </p:sp>
    </p:spTree>
    <p:extLst>
      <p:ext uri="{BB962C8B-B14F-4D97-AF65-F5344CB8AC3E}">
        <p14:creationId xmlns:p14="http://schemas.microsoft.com/office/powerpoint/2010/main" val="4126364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8</a:t>
            </a:fld>
            <a:endParaRPr lang="en-US" dirty="0"/>
          </a:p>
        </p:txBody>
      </p:sp>
    </p:spTree>
    <p:extLst>
      <p:ext uri="{BB962C8B-B14F-4D97-AF65-F5344CB8AC3E}">
        <p14:creationId xmlns:p14="http://schemas.microsoft.com/office/powerpoint/2010/main" val="1957292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0563"/>
            <a:ext cx="6134100" cy="3452812"/>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7B6F56-350B-4E5B-A84B-F03C933C9AF6}" type="slidenum">
              <a:rPr lang="en-US" smtClean="0"/>
              <a:pPr/>
              <a:t>9</a:t>
            </a:fld>
            <a:endParaRPr lang="en-US" dirty="0"/>
          </a:p>
        </p:txBody>
      </p:sp>
    </p:spTree>
    <p:extLst>
      <p:ext uri="{BB962C8B-B14F-4D97-AF65-F5344CB8AC3E}">
        <p14:creationId xmlns:p14="http://schemas.microsoft.com/office/powerpoint/2010/main" val="41826706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cstate="email">
            <a:extLst>
              <a:ext uri="{28A0092B-C50C-407E-A947-70E740481C1C}">
                <a14:useLocalDpi xmlns:a14="http://schemas.microsoft.com/office/drawing/2010/main"/>
              </a:ext>
            </a:extLst>
          </a:blip>
          <a:stretch/>
        </p:blipFill>
        <p:spPr bwMode="gray">
          <a:xfrm>
            <a:off x="7539976" y="0"/>
            <a:ext cx="4648849" cy="5172797"/>
          </a:xfrm>
          <a:prstGeom prst="rect">
            <a:avLst/>
          </a:prstGeom>
          <a:noFill/>
          <a:ln>
            <a:noFill/>
          </a:ln>
        </p:spPr>
      </p:pic>
      <p:sp>
        <p:nvSpPr>
          <p:cNvPr id="10" name="Title 1"/>
          <p:cNvSpPr>
            <a:spLocks noGrp="1"/>
          </p:cNvSpPr>
          <p:nvPr>
            <p:ph type="title" hasCustomPrompt="1"/>
          </p:nvPr>
        </p:nvSpPr>
        <p:spPr bwMode="gray">
          <a:xfrm>
            <a:off x="609441" y="4040187"/>
            <a:ext cx="8633751" cy="1217613"/>
          </a:xfrm>
        </p:spPr>
        <p:txBody>
          <a:bodyPr anchor="b" anchorCtr="0">
            <a:normAutofit/>
          </a:bodyPr>
          <a:lstStyle>
            <a:lvl1pPr algn="l">
              <a:lnSpc>
                <a:spcPct val="95000"/>
              </a:lnSpc>
              <a:defRPr sz="3600" b="0" cap="none" baseline="0">
                <a:solidFill>
                  <a:schemeClr val="bg1"/>
                </a:solidFill>
              </a:defRPr>
            </a:lvl1pPr>
          </a:lstStyle>
          <a:p>
            <a:r>
              <a:rPr lang="en-US" dirty="0" smtClean="0"/>
              <a:t>Click to edit Master Title Style</a:t>
            </a:r>
            <a:endParaRPr lang="en-US" dirty="0"/>
          </a:p>
        </p:txBody>
      </p:sp>
      <p:sp>
        <p:nvSpPr>
          <p:cNvPr id="11" name="Text Placeholder 2"/>
          <p:cNvSpPr>
            <a:spLocks noGrp="1"/>
          </p:cNvSpPr>
          <p:nvPr>
            <p:ph type="body" idx="1" hasCustomPrompt="1"/>
          </p:nvPr>
        </p:nvSpPr>
        <p:spPr bwMode="gray">
          <a:xfrm>
            <a:off x="609441" y="5314950"/>
            <a:ext cx="10360501" cy="552451"/>
          </a:xfrm>
        </p:spPr>
        <p:txBody>
          <a:bodyPr anchor="t"/>
          <a:lstStyle>
            <a:lvl1pPr marL="0" indent="0">
              <a:buNone/>
              <a:defRPr sz="2000">
                <a:solidFill>
                  <a:schemeClr val="accent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Presenter’s Name and Title</a:t>
            </a:r>
          </a:p>
        </p:txBody>
      </p:sp>
      <p:sp>
        <p:nvSpPr>
          <p:cNvPr id="9" name="Date Placeholder 4"/>
          <p:cNvSpPr txBox="1">
            <a:spLocks/>
          </p:cNvSpPr>
          <p:nvPr userDrawn="1"/>
        </p:nvSpPr>
        <p:spPr bwMode="gray">
          <a:xfrm>
            <a:off x="609441" y="6356351"/>
            <a:ext cx="3555074" cy="365125"/>
          </a:xfrm>
          <a:prstGeom prst="rect">
            <a:avLst/>
          </a:prstGeom>
        </p:spPr>
        <p:txBody>
          <a:bodyPr anchor="b"/>
          <a:lstStyle>
            <a:defPPr>
              <a:defRPr lang="en-US"/>
            </a:defPPr>
            <a:lvl1pPr marL="0" algn="l" defTabSz="914400" rtl="0" eaLnBrk="1" latinLnBrk="0" hangingPunct="1">
              <a:defRPr sz="1100" kern="1200">
                <a:solidFill>
                  <a:schemeClr val="bg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r>
              <a:rPr lang="en-US" sz="900" baseline="24000" dirty="0" smtClean="0">
                <a:solidFill>
                  <a:schemeClr val="tx1"/>
                </a:solidFill>
              </a:rPr>
              <a:t>©</a:t>
            </a:r>
            <a:r>
              <a:rPr lang="en-US" sz="900" dirty="0" smtClean="0">
                <a:solidFill>
                  <a:schemeClr val="tx1"/>
                </a:solidFill>
              </a:rPr>
              <a:t> Polycom, Inc. All rights reserved.</a:t>
            </a:r>
            <a:endParaRPr lang="en-US" sz="900" dirty="0">
              <a:solidFill>
                <a:schemeClr val="tx1"/>
              </a:solidFill>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37013" y="6354586"/>
            <a:ext cx="1472184" cy="379564"/>
          </a:xfrm>
          <a:prstGeom prst="rect">
            <a:avLst/>
          </a:prstGeom>
        </p:spPr>
      </p:pic>
    </p:spTree>
    <p:extLst>
      <p:ext uri="{BB962C8B-B14F-4D97-AF65-F5344CB8AC3E}">
        <p14:creationId xmlns:p14="http://schemas.microsoft.com/office/powerpoint/2010/main" val="38229436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lvl1pPr algn="l" defTabSz="914400" rtl="0" eaLnBrk="1" latinLnBrk="0" hangingPunct="1">
              <a:lnSpc>
                <a:spcPct val="90000"/>
              </a:lnSpc>
              <a:spcBef>
                <a:spcPct val="0"/>
              </a:spcBef>
              <a:buNone/>
              <a:defRPr lang="en-US" sz="3200" kern="1200" dirty="0">
                <a:solidFill>
                  <a:schemeClr val="bg1"/>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bwMode="gray">
          <a:xfrm>
            <a:off x="609441" y="1428750"/>
            <a:ext cx="10969943" cy="4678363"/>
          </a:xfrm>
        </p:spPr>
        <p:txBody>
          <a:bodyPr vert="horz" lIns="91440" tIns="45720" rIns="91440" bIns="45720" rtlCol="0">
            <a:normAutofit/>
          </a:bodyPr>
          <a:lstStyle>
            <a:lvl1pPr>
              <a:defRPr lang="en-US" dirty="0" smtClean="0">
                <a:solidFill>
                  <a:schemeClr val="accent5"/>
                </a:solidFill>
              </a:defRPr>
            </a:lvl1pPr>
            <a:lvl2pPr>
              <a:defRPr lang="en-US" dirty="0" smtClean="0">
                <a:solidFill>
                  <a:schemeClr val="tx1"/>
                </a:solidFill>
              </a:defRPr>
            </a:lvl2pPr>
            <a:lvl3pPr>
              <a:defRPr lang="en-US" dirty="0" smtClean="0">
                <a:solidFill>
                  <a:schemeClr val="tx1"/>
                </a:solidFill>
              </a:defRPr>
            </a:lvl3pPr>
            <a:lvl4pPr>
              <a:defRPr lang="en-US" dirty="0" smtClean="0">
                <a:solidFill>
                  <a:schemeClr val="tx1"/>
                </a:solidFill>
              </a:defRPr>
            </a:lvl4pPr>
            <a:lvl5pPr>
              <a:defRPr lang="en-US" dirty="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376747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baseline="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bwMode="gray">
          <a:xfrm>
            <a:off x="609441" y="1428751"/>
            <a:ext cx="5383398" cy="4343399"/>
          </a:xfrm>
        </p:spPr>
        <p:txBody>
          <a:bodyPr>
            <a:normAutofit/>
          </a:bodyPr>
          <a:lstStyle>
            <a:lvl1pPr marL="228600" indent="-228600">
              <a:defRPr sz="2400">
                <a:solidFill>
                  <a:schemeClr val="accent5"/>
                </a:solidFill>
              </a:defRPr>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bwMode="gray">
          <a:xfrm>
            <a:off x="6195986" y="1428751"/>
            <a:ext cx="5383398" cy="4343399"/>
          </a:xfrm>
        </p:spPr>
        <p:txBody>
          <a:bodyPr vert="horz" lIns="91440" tIns="45720" rIns="91440" bIns="45720" rtlCol="0">
            <a:normAutofit/>
          </a:bodyPr>
          <a:lstStyle>
            <a:lvl1pPr>
              <a:defRPr lang="en-US" sz="2400" dirty="0" smtClean="0">
                <a:solidFill>
                  <a:schemeClr val="accent5"/>
                </a:solidFill>
              </a:defRPr>
            </a:lvl1pPr>
            <a:lvl2pPr>
              <a:defRPr lang="en-US" sz="2000" dirty="0" smtClean="0"/>
            </a:lvl2pPr>
            <a:lvl3pPr>
              <a:defRPr lang="en-US" sz="1800" dirty="0" smtClean="0"/>
            </a:lvl3pPr>
            <a:lvl4pPr>
              <a:defRPr lang="en-US" sz="1600" dirty="0" smtClean="0"/>
            </a:lvl4pPr>
            <a:lvl5pPr>
              <a:defRPr lang="en-US" sz="1600" dirty="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408022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w/Objec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normAutofit/>
          </a:bodyPr>
          <a:lstStyle>
            <a:lvl1pPr algn="l" defTabSz="914400" rtl="0" eaLnBrk="1" latinLnBrk="0" hangingPunct="1">
              <a:lnSpc>
                <a:spcPct val="90000"/>
              </a:lnSpc>
              <a:spcBef>
                <a:spcPct val="0"/>
              </a:spcBef>
              <a:buNone/>
              <a:defRPr lang="en-US" sz="3200" kern="1200" dirty="0">
                <a:solidFill>
                  <a:schemeClr val="bg1"/>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sz="half" idx="1"/>
          </p:nvPr>
        </p:nvSpPr>
        <p:spPr bwMode="gray">
          <a:xfrm>
            <a:off x="609441" y="1428751"/>
            <a:ext cx="5383398" cy="4343399"/>
          </a:xfrm>
        </p:spPr>
        <p:txBody>
          <a:bodyPr/>
          <a:lstStyle>
            <a:lvl1pPr marL="228600" indent="-228600">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bwMode="gray">
          <a:xfrm>
            <a:off x="6195986" y="1428751"/>
            <a:ext cx="5383398" cy="4343399"/>
          </a:xfrm>
        </p:spPr>
        <p:txBody>
          <a:bodyPr>
            <a:normAutofit/>
          </a:bodyPr>
          <a:lstStyle>
            <a:lvl1pPr marL="0" indent="0">
              <a:buNone/>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Tree>
    <p:extLst>
      <p:ext uri="{BB962C8B-B14F-4D97-AF65-F5344CB8AC3E}">
        <p14:creationId xmlns:p14="http://schemas.microsoft.com/office/powerpoint/2010/main" val="33028603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gray">
          <a:xfrm>
            <a:off x="-1" y="893"/>
            <a:ext cx="12188825" cy="6856213"/>
          </a:xfrm>
          <a:prstGeom prst="rect">
            <a:avLst/>
          </a:prstGeom>
        </p:spPr>
      </p:pic>
      <p:sp>
        <p:nvSpPr>
          <p:cNvPr id="6" name="Title 1"/>
          <p:cNvSpPr>
            <a:spLocks noGrp="1"/>
          </p:cNvSpPr>
          <p:nvPr>
            <p:ph type="title" hasCustomPrompt="1"/>
          </p:nvPr>
        </p:nvSpPr>
        <p:spPr bwMode="gray">
          <a:xfrm>
            <a:off x="609441" y="2209801"/>
            <a:ext cx="11071516" cy="1217613"/>
          </a:xfrm>
        </p:spPr>
        <p:txBody>
          <a:bodyPr anchor="b" anchorCtr="0">
            <a:normAutofit/>
          </a:bodyPr>
          <a:lstStyle>
            <a:lvl1pPr algn="l">
              <a:lnSpc>
                <a:spcPct val="95000"/>
              </a:lnSpc>
              <a:defRPr sz="3600" b="0" cap="none" baseline="0">
                <a:solidFill>
                  <a:schemeClr val="bg1"/>
                </a:solidFill>
              </a:defRPr>
            </a:lvl1pPr>
          </a:lstStyle>
          <a:p>
            <a:r>
              <a:rPr lang="en-US" dirty="0" smtClean="0"/>
              <a:t>Click to edit Master Segue</a:t>
            </a:r>
            <a:endParaRPr lang="en-US" dirty="0"/>
          </a:p>
        </p:txBody>
      </p:sp>
      <p:sp>
        <p:nvSpPr>
          <p:cNvPr id="10" name="Date Placeholder 4"/>
          <p:cNvSpPr txBox="1">
            <a:spLocks/>
          </p:cNvSpPr>
          <p:nvPr userDrawn="1"/>
        </p:nvSpPr>
        <p:spPr bwMode="gray">
          <a:xfrm>
            <a:off x="609441" y="6356351"/>
            <a:ext cx="3555074" cy="365125"/>
          </a:xfrm>
          <a:prstGeom prst="rect">
            <a:avLst/>
          </a:prstGeom>
        </p:spPr>
        <p:txBody>
          <a:bodyPr anchor="b"/>
          <a:lstStyle>
            <a:defPPr>
              <a:defRPr lang="en-US"/>
            </a:defPPr>
            <a:lvl1pPr marL="0" algn="l" defTabSz="914400" rtl="0" eaLnBrk="1" latinLnBrk="0" hangingPunct="1">
              <a:defRPr sz="1100" kern="1200">
                <a:solidFill>
                  <a:schemeClr val="bg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r>
              <a:rPr lang="en-US" sz="900" baseline="24000" dirty="0" smtClean="0">
                <a:solidFill>
                  <a:schemeClr val="tx1"/>
                </a:solidFill>
              </a:rPr>
              <a:t>©</a:t>
            </a:r>
            <a:r>
              <a:rPr lang="en-US" sz="900" dirty="0" smtClean="0">
                <a:solidFill>
                  <a:schemeClr val="tx1"/>
                </a:solidFill>
              </a:rPr>
              <a:t> Polycom, Inc. All rights reserved.</a:t>
            </a:r>
            <a:endParaRPr lang="en-US" sz="900" dirty="0">
              <a:solidFill>
                <a:schemeClr val="tx1"/>
              </a:solidFill>
            </a:endParaRPr>
          </a:p>
        </p:txBody>
      </p:sp>
      <p:sp>
        <p:nvSpPr>
          <p:cNvPr id="11" name="Slide Number Placeholder 6"/>
          <p:cNvSpPr txBox="1">
            <a:spLocks/>
          </p:cNvSpPr>
          <p:nvPr userDrawn="1"/>
        </p:nvSpPr>
        <p:spPr bwMode="gray">
          <a:xfrm>
            <a:off x="5840479" y="6356351"/>
            <a:ext cx="507868" cy="365125"/>
          </a:xfrm>
          <a:prstGeom prst="rect">
            <a:avLst/>
          </a:prstGeom>
        </p:spPr>
        <p:txBody>
          <a:bodyPr anchor="b"/>
          <a:lstStyle>
            <a:defPPr>
              <a:defRPr lang="en-US"/>
            </a:defPPr>
            <a:lvl1pPr marL="0" algn="l" defTabSz="914400" rtl="0" eaLnBrk="1" latinLnBrk="0" hangingPunct="1">
              <a:defRPr sz="1100" kern="1200">
                <a:solidFill>
                  <a:schemeClr val="bg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AC00AD89-014A-4F2B-B9D8-8C5AD66C5932}" type="slidenum">
              <a:rPr lang="en-US" sz="900" smtClean="0">
                <a:solidFill>
                  <a:schemeClr val="tx1"/>
                </a:solidFill>
              </a:rPr>
              <a:pPr algn="ctr">
                <a:defRPr/>
              </a:pPr>
              <a:t>‹#›</a:t>
            </a:fld>
            <a:endParaRPr lang="en-US" sz="900" dirty="0" smtClean="0">
              <a:solidFill>
                <a:schemeClr val="tx1"/>
              </a:solidFill>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37013" y="6354586"/>
            <a:ext cx="1472184" cy="379564"/>
          </a:xfrm>
          <a:prstGeom prst="rect">
            <a:avLst/>
          </a:prstGeom>
        </p:spPr>
      </p:pic>
    </p:spTree>
    <p:extLst>
      <p:ext uri="{BB962C8B-B14F-4D97-AF65-F5344CB8AC3E}">
        <p14:creationId xmlns:p14="http://schemas.microsoft.com/office/powerpoint/2010/main" val="124183886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lvl1pPr>
              <a:defRPr>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5294273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rotWithShape="1">
          <a:blip r:embed="rId8" cstate="email">
            <a:extLst>
              <a:ext uri="{28A0092B-C50C-407E-A947-70E740481C1C}">
                <a14:useLocalDpi xmlns:a14="http://schemas.microsoft.com/office/drawing/2010/main"/>
              </a:ext>
            </a:extLst>
          </a:blip>
          <a:stretch/>
        </p:blipFill>
        <p:spPr bwMode="gray">
          <a:xfrm>
            <a:off x="9645295" y="0"/>
            <a:ext cx="2543530" cy="2829320"/>
          </a:xfrm>
          <a:prstGeom prst="rect">
            <a:avLst/>
          </a:prstGeom>
          <a:noFill/>
          <a:ln>
            <a:noFill/>
          </a:ln>
        </p:spPr>
      </p:pic>
      <p:sp>
        <p:nvSpPr>
          <p:cNvPr id="2" name="Title Placeholder 1"/>
          <p:cNvSpPr>
            <a:spLocks noGrp="1"/>
          </p:cNvSpPr>
          <p:nvPr>
            <p:ph type="title"/>
          </p:nvPr>
        </p:nvSpPr>
        <p:spPr bwMode="gray">
          <a:xfrm>
            <a:off x="609441" y="533400"/>
            <a:ext cx="10969943" cy="639762"/>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bwMode="gray">
          <a:xfrm>
            <a:off x="609441" y="1428750"/>
            <a:ext cx="10969943" cy="46783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Date Placeholder 4"/>
          <p:cNvSpPr txBox="1">
            <a:spLocks/>
          </p:cNvSpPr>
          <p:nvPr/>
        </p:nvSpPr>
        <p:spPr bwMode="gray">
          <a:xfrm>
            <a:off x="609441" y="6356351"/>
            <a:ext cx="3555074" cy="365125"/>
          </a:xfrm>
          <a:prstGeom prst="rect">
            <a:avLst/>
          </a:prstGeom>
        </p:spPr>
        <p:txBody>
          <a:bodyPr anchor="b"/>
          <a:lstStyle>
            <a:defPPr>
              <a:defRPr lang="en-US"/>
            </a:defPPr>
            <a:lvl1pPr marL="0" algn="l" defTabSz="914400" rtl="0" eaLnBrk="1" latinLnBrk="0" hangingPunct="1">
              <a:defRPr sz="1100" kern="1200">
                <a:solidFill>
                  <a:schemeClr val="bg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r>
              <a:rPr lang="en-US" sz="900" baseline="24000" dirty="0" smtClean="0">
                <a:solidFill>
                  <a:schemeClr val="tx1"/>
                </a:solidFill>
              </a:rPr>
              <a:t>©</a:t>
            </a:r>
            <a:r>
              <a:rPr lang="en-US" sz="900" dirty="0" smtClean="0">
                <a:solidFill>
                  <a:schemeClr val="tx1"/>
                </a:solidFill>
              </a:rPr>
              <a:t> Polycom, Inc. All rights reserved.</a:t>
            </a:r>
            <a:endParaRPr lang="en-US" sz="900" dirty="0">
              <a:solidFill>
                <a:schemeClr val="tx1"/>
              </a:solidFill>
            </a:endParaRPr>
          </a:p>
        </p:txBody>
      </p:sp>
      <p:sp>
        <p:nvSpPr>
          <p:cNvPr id="7" name="Slide Number Placeholder 6"/>
          <p:cNvSpPr txBox="1">
            <a:spLocks/>
          </p:cNvSpPr>
          <p:nvPr/>
        </p:nvSpPr>
        <p:spPr bwMode="gray">
          <a:xfrm>
            <a:off x="5840479" y="6356351"/>
            <a:ext cx="507868" cy="365125"/>
          </a:xfrm>
          <a:prstGeom prst="rect">
            <a:avLst/>
          </a:prstGeom>
        </p:spPr>
        <p:txBody>
          <a:bodyPr anchor="b"/>
          <a:lstStyle>
            <a:defPPr>
              <a:defRPr lang="en-US"/>
            </a:defPPr>
            <a:lvl1pPr marL="0" algn="l" defTabSz="914400" rtl="0" eaLnBrk="1" latinLnBrk="0" hangingPunct="1">
              <a:defRPr sz="1100" kern="1200">
                <a:solidFill>
                  <a:schemeClr val="bg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fld id="{AC00AD89-014A-4F2B-B9D8-8C5AD66C5932}" type="slidenum">
              <a:rPr lang="en-US" sz="900" smtClean="0">
                <a:solidFill>
                  <a:schemeClr val="tx1"/>
                </a:solidFill>
              </a:rPr>
              <a:pPr algn="ctr">
                <a:defRPr/>
              </a:pPr>
              <a:t>‹#›</a:t>
            </a:fld>
            <a:endParaRPr lang="en-US" sz="900" dirty="0" smtClean="0">
              <a:solidFill>
                <a:schemeClr val="tx1"/>
              </a:solidFill>
            </a:endParaRPr>
          </a:p>
        </p:txBody>
      </p:sp>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0237013" y="6354586"/>
            <a:ext cx="1472184" cy="379564"/>
          </a:xfrm>
          <a:prstGeom prst="rect">
            <a:avLst/>
          </a:prstGeom>
        </p:spPr>
      </p:pic>
    </p:spTree>
    <p:extLst>
      <p:ext uri="{BB962C8B-B14F-4D97-AF65-F5344CB8AC3E}">
        <p14:creationId xmlns:p14="http://schemas.microsoft.com/office/powerpoint/2010/main" val="2557315133"/>
      </p:ext>
    </p:extLst>
  </p:cSld>
  <p:clrMap bg1="lt1" tx1="dk1" bg2="lt2" tx2="dk2" accent1="accent1" accent2="accent2" accent3="accent3" accent4="accent4" accent5="accent5" accent6="accent6" hlink="hlink" folHlink="folHlink"/>
  <p:sldLayoutIdLst>
    <p:sldLayoutId id="2147484022" r:id="rId1"/>
    <p:sldLayoutId id="2147484026" r:id="rId2"/>
    <p:sldLayoutId id="2147484031" r:id="rId3"/>
    <p:sldLayoutId id="2147484027" r:id="rId4"/>
    <p:sldLayoutId id="2147484025" r:id="rId5"/>
    <p:sldLayoutId id="2147484028"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kern="1200">
          <a:solidFill>
            <a:schemeClr val="bg1"/>
          </a:solidFill>
          <a:latin typeface="Arial" pitchFamily="34" charset="0"/>
          <a:ea typeface="+mj-ea"/>
          <a:cs typeface="Arial" pitchFamily="34" charset="0"/>
        </a:defRPr>
      </a:lvl1pPr>
    </p:titleStyle>
    <p:bodyStyle>
      <a:lvl1pPr marL="228600" indent="-228600" algn="l" defTabSz="914400" rtl="0" eaLnBrk="1" latinLnBrk="0" hangingPunct="1">
        <a:lnSpc>
          <a:spcPct val="90000"/>
        </a:lnSpc>
        <a:spcBef>
          <a:spcPts val="1200"/>
        </a:spcBef>
        <a:buClr>
          <a:schemeClr val="bg1"/>
        </a:buClr>
        <a:buFont typeface="Arial" pitchFamily="34" charset="0"/>
        <a:buChar char="•"/>
        <a:defRPr sz="2400" kern="1200">
          <a:solidFill>
            <a:schemeClr val="accent5"/>
          </a:solidFill>
          <a:latin typeface="Arial" pitchFamily="34" charset="0"/>
          <a:ea typeface="+mn-ea"/>
          <a:cs typeface="Arial" pitchFamily="34" charset="0"/>
        </a:defRPr>
      </a:lvl1pPr>
      <a:lvl2pPr marL="533400" indent="-285750" algn="l" defTabSz="914400" rtl="0" eaLnBrk="1" latinLnBrk="0" hangingPunct="1">
        <a:lnSpc>
          <a:spcPct val="90000"/>
        </a:lnSpc>
        <a:spcBef>
          <a:spcPts val="600"/>
        </a:spcBef>
        <a:buClr>
          <a:schemeClr val="bg1"/>
        </a:buClr>
        <a:buFont typeface="Arial" pitchFamily="34" charset="0"/>
        <a:buChar char="−"/>
        <a:defRPr sz="2000" kern="1200">
          <a:solidFill>
            <a:schemeClr val="tx1"/>
          </a:solidFill>
          <a:latin typeface="Arial" pitchFamily="34" charset="0"/>
          <a:ea typeface="+mn-ea"/>
          <a:cs typeface="Arial" pitchFamily="34" charset="0"/>
        </a:defRPr>
      </a:lvl2pPr>
      <a:lvl3pPr marL="857250" indent="-285750" algn="l" defTabSz="914400" rtl="0" eaLnBrk="1" latinLnBrk="0" hangingPunct="1">
        <a:lnSpc>
          <a:spcPct val="90000"/>
        </a:lnSpc>
        <a:spcBef>
          <a:spcPts val="600"/>
        </a:spcBef>
        <a:buClr>
          <a:schemeClr val="bg1"/>
        </a:buClr>
        <a:buFont typeface="Arial" pitchFamily="34" charset="0"/>
        <a:buChar char="−"/>
        <a:defRPr sz="1800" kern="1200">
          <a:solidFill>
            <a:schemeClr val="tx1"/>
          </a:solidFill>
          <a:latin typeface="Arial" pitchFamily="34" charset="0"/>
          <a:ea typeface="+mn-ea"/>
          <a:cs typeface="Arial" pitchFamily="34" charset="0"/>
        </a:defRPr>
      </a:lvl3pPr>
      <a:lvl4pPr marL="1085850" indent="-228600" algn="l" defTabSz="914400" rtl="0" eaLnBrk="1" latinLnBrk="0" hangingPunct="1">
        <a:lnSpc>
          <a:spcPct val="90000"/>
        </a:lnSpc>
        <a:spcBef>
          <a:spcPts val="600"/>
        </a:spcBef>
        <a:buClr>
          <a:schemeClr val="bg1"/>
        </a:buClr>
        <a:buFont typeface="Arial" pitchFamily="34" charset="0"/>
        <a:buChar char="−"/>
        <a:defRPr sz="1600" kern="1200">
          <a:solidFill>
            <a:schemeClr val="tx1"/>
          </a:solidFill>
          <a:latin typeface="Arial" pitchFamily="34" charset="0"/>
          <a:ea typeface="+mn-ea"/>
          <a:cs typeface="Arial" pitchFamily="34" charset="0"/>
        </a:defRPr>
      </a:lvl4pPr>
      <a:lvl5pPr marL="1314450" indent="-228600" algn="l" defTabSz="914400" rtl="0" eaLnBrk="1" latinLnBrk="0" hangingPunct="1">
        <a:lnSpc>
          <a:spcPct val="90000"/>
        </a:lnSpc>
        <a:spcBef>
          <a:spcPts val="600"/>
        </a:spcBef>
        <a:buClr>
          <a:schemeClr val="bg1"/>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a:xfrm>
            <a:off x="609441" y="3200400"/>
            <a:ext cx="8633751" cy="2057401"/>
          </a:xfrm>
        </p:spPr>
        <p:txBody>
          <a:bodyPr>
            <a:normAutofit fontScale="90000"/>
          </a:bodyPr>
          <a:lstStyle/>
          <a:p>
            <a:pPr algn="ctr"/>
            <a:r>
              <a:rPr lang="en-US" smtClean="0"/>
              <a:t>JCTVC-T0061</a:t>
            </a:r>
            <a:r>
              <a:rPr lang="en-US" dirty="0" smtClean="0"/>
              <a:t/>
            </a:r>
            <a:br>
              <a:rPr lang="en-US" dirty="0" smtClean="0"/>
            </a:br>
            <a:r>
              <a:rPr lang="en-US" dirty="0" smtClean="0"/>
              <a:t/>
            </a:r>
            <a:br>
              <a:rPr lang="en-US" dirty="0" smtClean="0"/>
            </a:br>
            <a:r>
              <a:rPr lang="en-US" dirty="0" smtClean="0"/>
              <a:t>Non-CE: Efficient Coding for Static CTUs of Screen Content</a:t>
            </a:r>
            <a:endParaRPr lang="en-US" dirty="0"/>
          </a:p>
        </p:txBody>
      </p:sp>
      <p:sp>
        <p:nvSpPr>
          <p:cNvPr id="8" name="Text Placeholder 7"/>
          <p:cNvSpPr>
            <a:spLocks noGrp="1"/>
          </p:cNvSpPr>
          <p:nvPr>
            <p:ph type="body" idx="1"/>
          </p:nvPr>
        </p:nvSpPr>
        <p:spPr bwMode="gray"/>
        <p:txBody>
          <a:bodyPr/>
          <a:lstStyle/>
          <a:p>
            <a:r>
              <a:rPr lang="en-US" dirty="0" smtClean="0"/>
              <a:t>     Weinong Huang, Yong Yan</a:t>
            </a:r>
            <a:endParaRPr lang="en-US" dirty="0"/>
          </a:p>
        </p:txBody>
      </p:sp>
    </p:spTree>
    <p:extLst>
      <p:ext uri="{BB962C8B-B14F-4D97-AF65-F5344CB8AC3E}">
        <p14:creationId xmlns:p14="http://schemas.microsoft.com/office/powerpoint/2010/main" val="320051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smtClean="0"/>
              <a:t>Introduction</a:t>
            </a:r>
            <a:endParaRPr lang="en-US" dirty="0"/>
          </a:p>
        </p:txBody>
      </p:sp>
      <p:sp>
        <p:nvSpPr>
          <p:cNvPr id="13" name="Content Placeholder 3"/>
          <p:cNvSpPr>
            <a:spLocks noGrp="1"/>
          </p:cNvSpPr>
          <p:nvPr>
            <p:ph idx="1"/>
          </p:nvPr>
        </p:nvSpPr>
        <p:spPr bwMode="gray"/>
        <p:txBody>
          <a:bodyPr>
            <a:noAutofit/>
          </a:bodyPr>
          <a:lstStyle/>
          <a:p>
            <a:pPr hangingPunct="0"/>
            <a:r>
              <a:rPr lang="en-US" sz="1800" dirty="0" smtClean="0"/>
              <a:t>Static CTU: </a:t>
            </a:r>
          </a:p>
          <a:p>
            <a:pPr lvl="1" hangingPunct="0"/>
            <a:r>
              <a:rPr lang="en-US" sz="1400" dirty="0" smtClean="0"/>
              <a:t>A CTU </a:t>
            </a:r>
            <a:r>
              <a:rPr lang="en-US" sz="1400" dirty="0"/>
              <a:t>has no change from its reference frame and </a:t>
            </a:r>
            <a:r>
              <a:rPr lang="en-US" sz="1400" dirty="0" smtClean="0"/>
              <a:t>its reconstruction is just </a:t>
            </a:r>
            <a:r>
              <a:rPr lang="en-US" sz="1400" dirty="0"/>
              <a:t>a copy from its </a:t>
            </a:r>
            <a:r>
              <a:rPr lang="en-CA" sz="1400" dirty="0"/>
              <a:t>co-located area in reference </a:t>
            </a:r>
            <a:r>
              <a:rPr lang="en-CA" sz="1400" dirty="0" smtClean="0"/>
              <a:t>frames.</a:t>
            </a:r>
            <a:endParaRPr lang="en-US" sz="1400" dirty="0" smtClean="0"/>
          </a:p>
          <a:p>
            <a:pPr hangingPunct="0"/>
            <a:r>
              <a:rPr lang="en-US" sz="1800" dirty="0" smtClean="0"/>
              <a:t>Static Slice: </a:t>
            </a:r>
          </a:p>
          <a:p>
            <a:pPr lvl="1" hangingPunct="0"/>
            <a:r>
              <a:rPr lang="en-US" sz="1400" dirty="0" smtClean="0"/>
              <a:t>All </a:t>
            </a:r>
            <a:r>
              <a:rPr lang="en-US" sz="1400" dirty="0"/>
              <a:t>CTUs in one slice are static CTUs and all CTUs have same reference </a:t>
            </a:r>
            <a:r>
              <a:rPr lang="en-US" sz="1400" dirty="0" smtClean="0"/>
              <a:t>frame.</a:t>
            </a:r>
          </a:p>
          <a:p>
            <a:pPr hangingPunct="0"/>
            <a:r>
              <a:rPr lang="en-US" sz="1800" dirty="0"/>
              <a:t>R</a:t>
            </a:r>
            <a:r>
              <a:rPr lang="en-US" sz="1800" dirty="0" smtClean="0"/>
              <a:t>edundancy in CABAC bins for static CTU and static slice</a:t>
            </a:r>
          </a:p>
          <a:p>
            <a:pPr lvl="1" hangingPunct="0"/>
            <a:r>
              <a:rPr lang="en-US" sz="1400" dirty="0" smtClean="0"/>
              <a:t>In </a:t>
            </a:r>
            <a:r>
              <a:rPr lang="en-US" sz="1400" dirty="0"/>
              <a:t>H.265 SCC, a static CTU is always coded as skip mode, which needs one split flag, one skip flag and one merge index. So one static CTU needs to code at least 3 bins in CABAC process, and it could code up to 6 bins if multiple merge candidates are available. If a CTU is on the edge of the picture and only part of CTU is within that picture, more bins are needed to code the edge CTU. </a:t>
            </a:r>
          </a:p>
          <a:p>
            <a:pPr lvl="1" hangingPunct="0"/>
            <a:r>
              <a:rPr lang="en-US" sz="1400" dirty="0" smtClean="0"/>
              <a:t>It </a:t>
            </a:r>
            <a:r>
              <a:rPr lang="en-US" sz="1400" dirty="0"/>
              <a:t>could be more efficient to represent the static CTU with one flag and </a:t>
            </a:r>
            <a:r>
              <a:rPr lang="en-US" sz="1400" dirty="0" smtClean="0"/>
              <a:t>use 1 bin to code </a:t>
            </a:r>
            <a:r>
              <a:rPr lang="en-US" sz="1400" dirty="0"/>
              <a:t>the </a:t>
            </a:r>
            <a:r>
              <a:rPr lang="en-US" sz="1400" dirty="0" smtClean="0"/>
              <a:t>flag. </a:t>
            </a:r>
          </a:p>
          <a:p>
            <a:pPr lvl="1" hangingPunct="0"/>
            <a:r>
              <a:rPr lang="en-US" sz="1400" dirty="0"/>
              <a:t>I</a:t>
            </a:r>
            <a:r>
              <a:rPr lang="en-US" sz="1400" dirty="0" smtClean="0"/>
              <a:t>f </a:t>
            </a:r>
            <a:r>
              <a:rPr lang="en-US" sz="1400" dirty="0"/>
              <a:t>one slice is a static slice and all CTUs have same bin-pattern, that slice can be coded as 1-bit flag in slice segment header.</a:t>
            </a:r>
          </a:p>
          <a:p>
            <a:pPr marL="0" indent="0">
              <a:lnSpc>
                <a:spcPct val="110000"/>
              </a:lnSpc>
              <a:spcBef>
                <a:spcPts val="1200"/>
              </a:spcBef>
              <a:buNone/>
            </a:pPr>
            <a:endParaRPr lang="en-US" sz="1800" dirty="0"/>
          </a:p>
        </p:txBody>
      </p:sp>
    </p:spTree>
    <p:extLst>
      <p:ext uri="{BB962C8B-B14F-4D97-AF65-F5344CB8AC3E}">
        <p14:creationId xmlns:p14="http://schemas.microsoft.com/office/powerpoint/2010/main" val="372551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Proposal: Static CTU  </a:t>
            </a:r>
            <a:endParaRPr lang="en-US" sz="2400" dirty="0"/>
          </a:p>
        </p:txBody>
      </p:sp>
      <p:sp>
        <p:nvSpPr>
          <p:cNvPr id="14" name="Content Placeholder 5"/>
          <p:cNvSpPr>
            <a:spLocks noGrp="1"/>
          </p:cNvSpPr>
          <p:nvPr>
            <p:ph idx="1"/>
          </p:nvPr>
        </p:nvSpPr>
        <p:spPr>
          <a:xfrm>
            <a:off x="609441" y="1428750"/>
            <a:ext cx="10969943" cy="4133850"/>
          </a:xfrm>
        </p:spPr>
        <p:txBody>
          <a:bodyPr>
            <a:normAutofit fontScale="85000" lnSpcReduction="10000"/>
          </a:bodyPr>
          <a:lstStyle/>
          <a:p>
            <a:pPr hangingPunct="0"/>
            <a:r>
              <a:rPr lang="en-CA" dirty="0" smtClean="0"/>
              <a:t>A </a:t>
            </a:r>
            <a:r>
              <a:rPr lang="en-CA" dirty="0"/>
              <a:t>CTU can be coded as a Static CTU when that CTU meet all the following conditions:</a:t>
            </a:r>
            <a:endParaRPr lang="en-US" dirty="0"/>
          </a:p>
          <a:p>
            <a:pPr marL="819150" lvl="1" indent="-514350" hangingPunct="0">
              <a:buFont typeface="+mj-lt"/>
              <a:buAutoNum type="romanLcPeriod"/>
            </a:pPr>
            <a:r>
              <a:rPr lang="en-CA" dirty="0"/>
              <a:t>For non-edge CTU, the split depth of CTU is 0.  For edge CTU, no further split for all CUs within that edge CTU. </a:t>
            </a:r>
            <a:endParaRPr lang="en-US" dirty="0"/>
          </a:p>
          <a:p>
            <a:pPr marL="819150" lvl="1" indent="-514350" hangingPunct="0">
              <a:buFont typeface="+mj-lt"/>
              <a:buAutoNum type="romanLcPeriod"/>
            </a:pPr>
            <a:r>
              <a:rPr lang="en-CA" dirty="0"/>
              <a:t>The prediction mode is MODE_INTER.</a:t>
            </a:r>
            <a:endParaRPr lang="en-US" dirty="0"/>
          </a:p>
          <a:p>
            <a:pPr marL="819150" lvl="1" indent="-514350" hangingPunct="0">
              <a:buFont typeface="+mj-lt"/>
              <a:buAutoNum type="romanLcPeriod"/>
            </a:pPr>
            <a:r>
              <a:rPr lang="en-CA" dirty="0"/>
              <a:t>The prediction residual is 0 for both Luma and Chroma.</a:t>
            </a:r>
            <a:endParaRPr lang="en-US" dirty="0"/>
          </a:p>
          <a:p>
            <a:pPr marL="819150" lvl="1" indent="-514350" hangingPunct="0">
              <a:buFont typeface="+mj-lt"/>
              <a:buAutoNum type="romanLcPeriod"/>
            </a:pPr>
            <a:r>
              <a:rPr lang="en-CA" dirty="0"/>
              <a:t>All motion vectors are 0.</a:t>
            </a:r>
            <a:endParaRPr lang="en-US" dirty="0"/>
          </a:p>
          <a:p>
            <a:pPr marL="819150" lvl="1" indent="-514350" hangingPunct="0">
              <a:buFont typeface="+mj-lt"/>
              <a:buAutoNum type="romanLcPeriod"/>
            </a:pPr>
            <a:r>
              <a:rPr lang="en-CA" dirty="0"/>
              <a:t>The prediction partition size is 2Nx2N.</a:t>
            </a:r>
            <a:endParaRPr lang="en-US" dirty="0"/>
          </a:p>
          <a:p>
            <a:pPr marL="819150" lvl="1" indent="-514350" hangingPunct="0">
              <a:buFont typeface="+mj-lt"/>
              <a:buAutoNum type="romanLcPeriod"/>
            </a:pPr>
            <a:r>
              <a:rPr lang="en-CA" dirty="0"/>
              <a:t>The reference frame index is always 0 for both P slice and B slice.</a:t>
            </a:r>
            <a:endParaRPr lang="en-US" dirty="0"/>
          </a:p>
          <a:p>
            <a:pPr marL="819150" lvl="1" indent="-514350" hangingPunct="0">
              <a:buFont typeface="+mj-lt"/>
              <a:buAutoNum type="romanLcPeriod"/>
            </a:pPr>
            <a:r>
              <a:rPr lang="en-CA" dirty="0"/>
              <a:t>The prediction direction is always 0 (Uni_Direction_0) for P slice and 2 (Bi_Direction) for B slice</a:t>
            </a:r>
            <a:r>
              <a:rPr lang="en-CA" dirty="0" smtClean="0"/>
              <a:t>.</a:t>
            </a:r>
            <a:endParaRPr lang="en-US" dirty="0" smtClean="0"/>
          </a:p>
          <a:p>
            <a:pPr marL="304800" lvl="1" indent="0" hangingPunct="0">
              <a:buNone/>
            </a:pPr>
            <a:endParaRPr lang="en-US" dirty="0"/>
          </a:p>
          <a:p>
            <a:pPr marL="342900" indent="-342900" hangingPunct="0"/>
            <a:r>
              <a:rPr lang="en-CA" dirty="0" smtClean="0"/>
              <a:t>Detection of static CTU can be in the R-D searching process or after the R-D searching process. </a:t>
            </a:r>
          </a:p>
          <a:p>
            <a:pPr marL="342900" indent="-342900" hangingPunct="0"/>
            <a:r>
              <a:rPr lang="en-CA" dirty="0" smtClean="0"/>
              <a:t>If done after the R-D searching process, no extra memory bandwidth or PSNR change.</a:t>
            </a:r>
          </a:p>
          <a:p>
            <a:pPr marL="342900" indent="-342900" hangingPunct="0"/>
            <a:endParaRPr lang="en-CA" dirty="0" smtClean="0"/>
          </a:p>
        </p:txBody>
      </p:sp>
    </p:spTree>
    <p:extLst>
      <p:ext uri="{BB962C8B-B14F-4D97-AF65-F5344CB8AC3E}">
        <p14:creationId xmlns:p14="http://schemas.microsoft.com/office/powerpoint/2010/main" val="218118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en-US" dirty="0" smtClean="0"/>
              <a:t>The Proposal: Static Slice</a:t>
            </a:r>
            <a:endParaRPr lang="en-US" sz="2400" dirty="0"/>
          </a:p>
        </p:txBody>
      </p:sp>
      <p:sp>
        <p:nvSpPr>
          <p:cNvPr id="14" name="Content Placeholder 5"/>
          <p:cNvSpPr>
            <a:spLocks noGrp="1"/>
          </p:cNvSpPr>
          <p:nvPr>
            <p:ph idx="1"/>
          </p:nvPr>
        </p:nvSpPr>
        <p:spPr>
          <a:xfrm>
            <a:off x="609441" y="1428750"/>
            <a:ext cx="10969943" cy="4133850"/>
          </a:xfrm>
        </p:spPr>
        <p:txBody>
          <a:bodyPr>
            <a:normAutofit/>
          </a:bodyPr>
          <a:lstStyle/>
          <a:p>
            <a:pPr hangingPunct="0"/>
            <a:r>
              <a:rPr lang="en-US" dirty="0" smtClean="0"/>
              <a:t> </a:t>
            </a:r>
            <a:r>
              <a:rPr lang="en-CA" dirty="0" smtClean="0"/>
              <a:t>If </a:t>
            </a:r>
            <a:r>
              <a:rPr lang="en-CA" dirty="0"/>
              <a:t>all CTUs in one slice can be coded as static CTUs, that slice is one static slice</a:t>
            </a:r>
            <a:r>
              <a:rPr lang="en-CA" dirty="0" smtClean="0"/>
              <a:t>.</a:t>
            </a:r>
          </a:p>
          <a:p>
            <a:pPr marL="342900" indent="-342900" hangingPunct="0"/>
            <a:r>
              <a:rPr lang="en-CA" dirty="0" smtClean="0"/>
              <a:t>Static </a:t>
            </a:r>
            <a:r>
              <a:rPr lang="en-CA" dirty="0"/>
              <a:t>slice will disable the de-blocking filter and SAO filter within the slice because these operations have been done for each CTU in the reference frame. It’s not necessary to repeat these operations in static slice</a:t>
            </a:r>
            <a:r>
              <a:rPr lang="en-CA" dirty="0" smtClean="0"/>
              <a:t>.</a:t>
            </a:r>
          </a:p>
        </p:txBody>
      </p:sp>
    </p:spTree>
    <p:extLst>
      <p:ext uri="{BB962C8B-B14F-4D97-AF65-F5344CB8AC3E}">
        <p14:creationId xmlns:p14="http://schemas.microsoft.com/office/powerpoint/2010/main" val="3521839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smtClean="0"/>
              <a:t>Proposed Syntax Change</a:t>
            </a:r>
            <a:endParaRPr lang="en-US" dirty="0"/>
          </a:p>
        </p:txBody>
      </p:sp>
      <p:sp>
        <p:nvSpPr>
          <p:cNvPr id="4" name="Content Placeholder 3"/>
          <p:cNvSpPr>
            <a:spLocks noGrp="1"/>
          </p:cNvSpPr>
          <p:nvPr>
            <p:ph idx="1"/>
          </p:nvPr>
        </p:nvSpPr>
        <p:spPr bwMode="gray"/>
        <p:txBody>
          <a:bodyPr>
            <a:normAutofit/>
          </a:bodyPr>
          <a:lstStyle/>
          <a:p>
            <a:r>
              <a:rPr lang="en-CA" dirty="0"/>
              <a:t>In SPS SCC extension section, one flag, static_ctu_coding_enabled_flag, is added to indicate if Static CTU coding is enabled for current sequence. </a:t>
            </a:r>
            <a:endParaRPr lang="en-CA" dirty="0" smtClean="0"/>
          </a:p>
          <a:p>
            <a:r>
              <a:rPr lang="en-CA" dirty="0"/>
              <a:t>In </a:t>
            </a:r>
            <a:r>
              <a:rPr lang="en-CA" dirty="0" smtClean="0"/>
              <a:t>PPS </a:t>
            </a:r>
            <a:r>
              <a:rPr lang="en-CA" dirty="0"/>
              <a:t>SCC extension section, one flag, </a:t>
            </a:r>
            <a:r>
              <a:rPr lang="en-CA" dirty="0" err="1"/>
              <a:t>static_ctu_coding_enabled_flag</a:t>
            </a:r>
            <a:r>
              <a:rPr lang="en-CA" dirty="0"/>
              <a:t>, </a:t>
            </a:r>
            <a:r>
              <a:rPr lang="en-CA" dirty="0" smtClean="0"/>
              <a:t>can be </a:t>
            </a:r>
            <a:r>
              <a:rPr lang="en-CA" dirty="0"/>
              <a:t>added to indicate if Static CTU coding is enabled for current </a:t>
            </a:r>
            <a:r>
              <a:rPr lang="en-CA" dirty="0" smtClean="0"/>
              <a:t>frame if needed. </a:t>
            </a:r>
            <a:endParaRPr lang="en-CA" dirty="0"/>
          </a:p>
          <a:p>
            <a:r>
              <a:rPr lang="en-CA" dirty="0" smtClean="0"/>
              <a:t>In </a:t>
            </a:r>
            <a:r>
              <a:rPr lang="en-CA" dirty="0"/>
              <a:t>CTU syntax, one extra flag, static_ctu_flag, is added to indicate if current CTU is one static CTU. </a:t>
            </a:r>
            <a:r>
              <a:rPr lang="en-CA" dirty="0" smtClean="0"/>
              <a:t> </a:t>
            </a:r>
          </a:p>
          <a:p>
            <a:r>
              <a:rPr lang="en-CA" dirty="0"/>
              <a:t>In slice segment header, a few more flags are added in order to represent one static slice properly.  One flag (static_slice_flag) is used to indicate if current slice is a static slice. If that flag is true, another flag, slice_is_full_frame_flag, is used to indicate if current slice is also a full frame.  If that flag is false, one variable is used to indicate the size of current slice. </a:t>
            </a:r>
            <a:endParaRPr lang="en-US" dirty="0" smtClean="0"/>
          </a:p>
          <a:p>
            <a:endParaRPr lang="en-US" dirty="0"/>
          </a:p>
        </p:txBody>
      </p:sp>
    </p:spTree>
    <p:extLst>
      <p:ext uri="{BB962C8B-B14F-4D97-AF65-F5344CB8AC3E}">
        <p14:creationId xmlns:p14="http://schemas.microsoft.com/office/powerpoint/2010/main" val="169285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bwMode="gray"/>
        <p:txBody>
          <a:bodyPr/>
          <a:lstStyle/>
          <a:p>
            <a:r>
              <a:rPr lang="en-US" dirty="0" smtClean="0"/>
              <a:t>Advantages</a:t>
            </a:r>
            <a:endParaRPr lang="en-US" dirty="0"/>
          </a:p>
        </p:txBody>
      </p:sp>
      <p:sp>
        <p:nvSpPr>
          <p:cNvPr id="4" name="Content Placeholder 3"/>
          <p:cNvSpPr>
            <a:spLocks noGrp="1"/>
          </p:cNvSpPr>
          <p:nvPr>
            <p:ph idx="1"/>
          </p:nvPr>
        </p:nvSpPr>
        <p:spPr bwMode="gray">
          <a:xfrm>
            <a:off x="609441" y="1428751"/>
            <a:ext cx="10969943" cy="3676650"/>
          </a:xfrm>
        </p:spPr>
        <p:txBody>
          <a:bodyPr/>
          <a:lstStyle/>
          <a:p>
            <a:r>
              <a:rPr lang="en-CA" dirty="0" smtClean="0"/>
              <a:t>Improved compression efficiency for static CTU and static slice.</a:t>
            </a:r>
          </a:p>
          <a:p>
            <a:r>
              <a:rPr lang="en-CA" dirty="0"/>
              <a:t>Provided an efficient way to compress a skipped frame or slice.</a:t>
            </a:r>
          </a:p>
          <a:p>
            <a:r>
              <a:rPr lang="en-CA" dirty="0" smtClean="0"/>
              <a:t>Could be used to improve the encoding and decoding time for the static CTU and static Slice.  </a:t>
            </a:r>
          </a:p>
          <a:p>
            <a:endParaRPr lang="en-CA" dirty="0" smtClean="0"/>
          </a:p>
          <a:p>
            <a:pPr marL="0" indent="0">
              <a:buNone/>
            </a:pPr>
            <a:r>
              <a:rPr lang="en-CA" dirty="0" smtClean="0"/>
              <a:t> </a:t>
            </a:r>
            <a:endParaRPr lang="en-US" dirty="0" smtClean="0"/>
          </a:p>
          <a:p>
            <a:endParaRPr lang="en-US" dirty="0"/>
          </a:p>
        </p:txBody>
      </p:sp>
    </p:spTree>
    <p:extLst>
      <p:ext uri="{BB962C8B-B14F-4D97-AF65-F5344CB8AC3E}">
        <p14:creationId xmlns:p14="http://schemas.microsoft.com/office/powerpoint/2010/main" val="2887168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Test Results for </a:t>
            </a:r>
            <a:r>
              <a:rPr lang="en-US" dirty="0" err="1" smtClean="0"/>
              <a:t>lossy</a:t>
            </a:r>
            <a:r>
              <a:rPr lang="en-US" dirty="0" smtClean="0"/>
              <a:t> Low-Delay</a:t>
            </a:r>
            <a:endParaRPr lang="en-US" dirty="0"/>
          </a:p>
        </p:txBody>
      </p:sp>
      <p:sp>
        <p:nvSpPr>
          <p:cNvPr id="13" name="TextBox 12"/>
          <p:cNvSpPr txBox="1"/>
          <p:nvPr/>
        </p:nvSpPr>
        <p:spPr>
          <a:xfrm>
            <a:off x="609441" y="6276975"/>
            <a:ext cx="9052742" cy="228600"/>
          </a:xfrm>
          <a:prstGeom prst="rect">
            <a:avLst/>
          </a:prstGeom>
          <a:noFill/>
        </p:spPr>
        <p:txBody>
          <a:bodyPr wrap="square" rtlCol="0" anchor="b" anchorCtr="0">
            <a:spAutoFit/>
          </a:bodyPr>
          <a:lstStyle/>
          <a:p>
            <a:r>
              <a:rPr lang="en-US" sz="900" dirty="0" smtClean="0">
                <a:latin typeface="Arial" pitchFamily="34" charset="0"/>
                <a:cs typeface="Arial" pitchFamily="34" charset="0"/>
              </a:rPr>
              <a:t>Data Source: Placeholder</a:t>
            </a:r>
          </a:p>
        </p:txBody>
      </p:sp>
      <p:graphicFrame>
        <p:nvGraphicFramePr>
          <p:cNvPr id="2" name="Table 1"/>
          <p:cNvGraphicFramePr>
            <a:graphicFrameLocks noGrp="1"/>
          </p:cNvGraphicFramePr>
          <p:nvPr>
            <p:extLst>
              <p:ext uri="{D42A27DB-BD31-4B8C-83A1-F6EECF244321}">
                <p14:modId xmlns:p14="http://schemas.microsoft.com/office/powerpoint/2010/main" val="581666616"/>
              </p:ext>
            </p:extLst>
          </p:nvPr>
        </p:nvGraphicFramePr>
        <p:xfrm>
          <a:off x="1598613" y="1600199"/>
          <a:ext cx="7086598" cy="3505200"/>
        </p:xfrm>
        <a:graphic>
          <a:graphicData uri="http://schemas.openxmlformats.org/drawingml/2006/table">
            <a:tbl>
              <a:tblPr firstRow="1" firstCol="1" bandRow="1"/>
              <a:tblGrid>
                <a:gridCol w="4033024"/>
                <a:gridCol w="1017858"/>
                <a:gridCol w="1017858"/>
                <a:gridCol w="1017858"/>
              </a:tblGrid>
              <a:tr h="292100">
                <a:tc>
                  <a:txBody>
                    <a:bodyPr/>
                    <a:lstStyle/>
                    <a:p>
                      <a:endParaRPr lang="en-US" sz="1000" dirty="0">
                        <a:effectLst/>
                        <a:latin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b="1">
                          <a:solidFill>
                            <a:srgbClr val="000000"/>
                          </a:solidFill>
                          <a:effectLst/>
                          <a:latin typeface="Arial"/>
                          <a:ea typeface="Times New Roman"/>
                        </a:rPr>
                        <a:t>Low delay B </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92100">
                <a:tc>
                  <a:txBody>
                    <a:bodyPr/>
                    <a:lstStyle/>
                    <a:p>
                      <a:endParaRPr lang="en-US" sz="1000">
                        <a:effectLst/>
                        <a:latin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G/Y</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B/U</a:t>
                      </a:r>
                      <a:endParaRPr lang="en-US" sz="1100">
                        <a:effectLst/>
                        <a:latin typeface="Times New Roman"/>
                        <a:ea typeface="Times New Roman"/>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R/V</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RGB, text &amp; graphics with motion, 1080p &amp; 720p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-0.2%</a:t>
                      </a:r>
                      <a:endParaRPr lang="en-US" sz="1100">
                        <a:effectLst/>
                        <a:latin typeface="Times New Roman"/>
                        <a:ea typeface="Times New Roman"/>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-0.2%</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dirty="0">
                          <a:solidFill>
                            <a:srgbClr val="000000"/>
                          </a:solidFill>
                          <a:effectLst/>
                          <a:latin typeface="Arial"/>
                          <a:ea typeface="Times New Roman"/>
                        </a:rPr>
                        <a:t>RGB, mixed content, 1440p &amp; 1080p</a:t>
                      </a:r>
                      <a:endParaRPr lang="en-US" sz="1100" dirty="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-0.2%</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-0.2%</a:t>
                      </a:r>
                      <a:endParaRPr lang="en-US" sz="1100">
                        <a:effectLst/>
                        <a:latin typeface="Times New Roman"/>
                        <a:ea typeface="Times New Roman"/>
                      </a:endParaRPr>
                    </a:p>
                  </a:txBody>
                  <a:tcPr marL="68580" marR="68580" marT="0" marB="0" anchor="b">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-0.2%</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RGB, Animation, 720p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0.0%</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0.0%</a:t>
                      </a:r>
                      <a:endParaRPr lang="en-US" sz="1100">
                        <a:effectLst/>
                        <a:latin typeface="Times New Roman"/>
                        <a:ea typeface="Times New Roman"/>
                      </a:endParaRPr>
                    </a:p>
                  </a:txBody>
                  <a:tcPr marL="68580" marR="68580" marT="0" marB="0" anchor="b">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0.0%</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RGB, camera captured, 1080p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0.0%</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0.0%</a:t>
                      </a:r>
                      <a:endParaRPr lang="en-US" sz="1100">
                        <a:effectLst/>
                        <a:latin typeface="Times New Roman"/>
                        <a:ea typeface="Times New Roman"/>
                      </a:endParaRPr>
                    </a:p>
                  </a:txBody>
                  <a:tcPr marL="68580" marR="68580" marT="0" marB="0" anchor="b">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0.0%</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YUV, text &amp; graphics with motion, 1080p &amp; 720p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-0.3%</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dirty="0">
                          <a:solidFill>
                            <a:srgbClr val="000000"/>
                          </a:solidFill>
                          <a:effectLst/>
                          <a:latin typeface="Arial"/>
                          <a:ea typeface="Times New Roman"/>
                        </a:rPr>
                        <a:t>-0.4%</a:t>
                      </a:r>
                      <a:endParaRPr lang="en-US" sz="1100" dirty="0">
                        <a:effectLst/>
                        <a:latin typeface="Times New Roman"/>
                        <a:ea typeface="Times New Roman"/>
                      </a:endParaRPr>
                    </a:p>
                  </a:txBody>
                  <a:tcPr marL="68580" marR="68580" marT="0" marB="0" anchor="b">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-0.4%</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YUV, mixed content, 1440p &amp; 1080p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-0.4%</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dirty="0">
                          <a:solidFill>
                            <a:srgbClr val="000000"/>
                          </a:solidFill>
                          <a:effectLst/>
                          <a:latin typeface="Arial"/>
                          <a:ea typeface="Times New Roman"/>
                        </a:rPr>
                        <a:t>-0.5%</a:t>
                      </a:r>
                      <a:endParaRPr lang="en-US" sz="1100" dirty="0">
                        <a:effectLst/>
                        <a:latin typeface="Times New Roman"/>
                        <a:ea typeface="Times New Roman"/>
                      </a:endParaRPr>
                    </a:p>
                  </a:txBody>
                  <a:tcPr marL="68580" marR="68580" marT="0" marB="0" anchor="b">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dirty="0">
                          <a:solidFill>
                            <a:srgbClr val="000000"/>
                          </a:solidFill>
                          <a:effectLst/>
                          <a:latin typeface="Arial"/>
                          <a:ea typeface="Times New Roman"/>
                        </a:rPr>
                        <a:t>-0.5%</a:t>
                      </a:r>
                      <a:endParaRPr lang="en-US" sz="1100" dirty="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YUV, Animation, 720p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YUV, camera captured, 1080p</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0.1%</a:t>
                      </a:r>
                      <a:endParaRPr lang="en-US" sz="1100">
                        <a:effectLst/>
                        <a:latin typeface="Times New Roman"/>
                        <a:ea typeface="Times New Roman"/>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Enc Time[%]</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99%</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92100">
                <a:tc>
                  <a:txBody>
                    <a:bodyPr/>
                    <a:lstStyle/>
                    <a:p>
                      <a:pPr marL="0" marR="0" fontAlgn="auto" hangingPunct="1">
                        <a:spcBef>
                          <a:spcPts val="0"/>
                        </a:spcBef>
                        <a:spcAft>
                          <a:spcPts val="0"/>
                        </a:spcAft>
                        <a:tabLst>
                          <a:tab pos="228600" algn="l"/>
                          <a:tab pos="457200" algn="l"/>
                          <a:tab pos="685800" algn="l"/>
                          <a:tab pos="914400" algn="l"/>
                          <a:tab pos="457200" algn="l"/>
                        </a:tabLst>
                      </a:pPr>
                      <a:r>
                        <a:rPr lang="en-US" sz="900">
                          <a:solidFill>
                            <a:srgbClr val="000000"/>
                          </a:solidFill>
                          <a:effectLst/>
                          <a:latin typeface="Arial"/>
                          <a:ea typeface="Times New Roman"/>
                        </a:rPr>
                        <a:t>Dec Time[%]</a:t>
                      </a:r>
                      <a:endParaRPr lang="en-US" sz="110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900" dirty="0">
                          <a:solidFill>
                            <a:srgbClr val="000000"/>
                          </a:solidFill>
                          <a:effectLst/>
                          <a:latin typeface="Arial"/>
                          <a:ea typeface="Times New Roman"/>
                        </a:rPr>
                        <a:t>99%</a:t>
                      </a:r>
                      <a:endParaRPr lang="en-US" sz="1100" dirty="0">
                        <a:effectLst/>
                        <a:latin typeface="Times New Roman"/>
                        <a:ea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20284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bwMode="gray"/>
        <p:txBody>
          <a:bodyPr/>
          <a:lstStyle/>
          <a:p>
            <a:r>
              <a:rPr lang="en-US" dirty="0" smtClean="0"/>
              <a:t>Questions ?</a:t>
            </a:r>
            <a:endParaRPr lang="en-US" dirty="0"/>
          </a:p>
        </p:txBody>
      </p:sp>
    </p:spTree>
    <p:extLst>
      <p:ext uri="{BB962C8B-B14F-4D97-AF65-F5344CB8AC3E}">
        <p14:creationId xmlns:p14="http://schemas.microsoft.com/office/powerpoint/2010/main" val="288702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800" dirty="0" smtClean="0"/>
              <a:t>Thank You</a:t>
            </a:r>
            <a:endParaRPr lang="en-US" sz="4800" dirty="0"/>
          </a:p>
        </p:txBody>
      </p:sp>
    </p:spTree>
    <p:extLst>
      <p:ext uri="{BB962C8B-B14F-4D97-AF65-F5344CB8AC3E}">
        <p14:creationId xmlns:p14="http://schemas.microsoft.com/office/powerpoint/2010/main" val="1723158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Polycom Light Template">
  <a:themeElements>
    <a:clrScheme name="Custom 8">
      <a:dk1>
        <a:srgbClr val="637280"/>
      </a:dk1>
      <a:lt1>
        <a:srgbClr val="000000"/>
      </a:lt1>
      <a:dk2>
        <a:srgbClr val="D71920"/>
      </a:dk2>
      <a:lt2>
        <a:srgbClr val="FFFFFF"/>
      </a:lt2>
      <a:accent1>
        <a:srgbClr val="0C4B72"/>
      </a:accent1>
      <a:accent2>
        <a:srgbClr val="707982"/>
      </a:accent2>
      <a:accent3>
        <a:srgbClr val="77ABCB"/>
      </a:accent3>
      <a:accent4>
        <a:srgbClr val="DBDDDF"/>
      </a:accent4>
      <a:accent5>
        <a:srgbClr val="3F4C5B"/>
      </a:accent5>
      <a:accent6>
        <a:srgbClr val="3979A1"/>
      </a:accent6>
      <a:hlink>
        <a:srgbClr val="637280"/>
      </a:hlink>
      <a:folHlink>
        <a:srgbClr val="D7192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a:solidFill>
            <a:schemeClr val="accent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bg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err="1" smtClean="0">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sco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20524</TotalTime>
  <Words>772</Words>
  <Application>Microsoft Office PowerPoint</Application>
  <PresentationFormat>Custom</PresentationFormat>
  <Paragraphs>90</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Polycom Light Template</vt:lpstr>
      <vt:lpstr>JCTVC-T0061  Non-CE: Efficient Coding for Static CTUs of Screen Content</vt:lpstr>
      <vt:lpstr>Introduction</vt:lpstr>
      <vt:lpstr>The Proposal: Static CTU  </vt:lpstr>
      <vt:lpstr>The Proposal: Static Slice</vt:lpstr>
      <vt:lpstr>Proposed Syntax Change</vt:lpstr>
      <vt:lpstr>Advantages</vt:lpstr>
      <vt:lpstr>Test Results for lossy Low-Delay</vt:lpstr>
      <vt:lpstr>Questions ?</vt:lpstr>
      <vt:lpstr>Thank You</vt:lpstr>
    </vt:vector>
  </TitlesOfParts>
  <Company>Duarte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May Be No More Than Two Lines</dc:title>
  <dc:creator>Acharya, Justin</dc:creator>
  <cp:lastModifiedBy>Information Technology</cp:lastModifiedBy>
  <cp:revision>1297</cp:revision>
  <cp:lastPrinted>2011-04-05T16:11:06Z</cp:lastPrinted>
  <dcterms:created xsi:type="dcterms:W3CDTF">2009-07-21T17:16:56Z</dcterms:created>
  <dcterms:modified xsi:type="dcterms:W3CDTF">2015-01-30T16:06:41Z</dcterms:modified>
</cp:coreProperties>
</file>