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8"/>
  </p:normalViewPr>
  <p:slideViewPr>
    <p:cSldViewPr snapToGrid="0" showGuides="1">
      <p:cViewPr varScale="1">
        <p:scale>
          <a:sx n="120" d="100"/>
          <a:sy n="120" d="100"/>
        </p:scale>
        <p:origin x="1632" y="1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0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948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922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079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389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390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67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42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52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84DB5402-9FA5-46A6-AECC-5F55D2FC1333}" type="datetimeFigureOut">
              <a:rPr lang="en-GB" smtClean="0"/>
              <a:t>27/06/2026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08F1B733-D46E-4C2D-B348-DE739749E1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36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colorful circle with a black background&#10;&#10;AI-generated content may be incorrect.">
            <a:extLst>
              <a:ext uri="{FF2B5EF4-FFF2-40B4-BE49-F238E27FC236}">
                <a16:creationId xmlns:a16="http://schemas.microsoft.com/office/drawing/2014/main" id="{E3132BB8-C0A5-56D4-001A-FCB1E65815D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773012" y="1961546"/>
            <a:ext cx="2963396" cy="1344184"/>
          </a:xfrm>
          <a:prstGeom prst="rect">
            <a:avLst/>
          </a:prstGeom>
        </p:spPr>
      </p:pic>
      <p:pic>
        <p:nvPicPr>
          <p:cNvPr id="13" name="Picture 12" descr="A colorful circle with a black background&#10;&#10;AI-generated content may be incorrect.">
            <a:extLst>
              <a:ext uri="{FF2B5EF4-FFF2-40B4-BE49-F238E27FC236}">
                <a16:creationId xmlns:a16="http://schemas.microsoft.com/office/drawing/2014/main" id="{C082FC3F-5BB0-618C-BC8E-A363DFE8A07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66" y="3507789"/>
            <a:ext cx="2963396" cy="1344184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743DB7E-8F63-15AE-3E92-5B79CD34E766}"/>
              </a:ext>
            </a:extLst>
          </p:cNvPr>
          <p:cNvCxnSpPr>
            <a:cxnSpLocks/>
          </p:cNvCxnSpPr>
          <p:nvPr userDrawn="1"/>
        </p:nvCxnSpPr>
        <p:spPr>
          <a:xfrm flipH="1">
            <a:off x="9833292" y="3429000"/>
            <a:ext cx="3761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ubtitle 2">
            <a:extLst>
              <a:ext uri="{FF2B5EF4-FFF2-40B4-BE49-F238E27FC236}">
                <a16:creationId xmlns:a16="http://schemas.microsoft.com/office/drawing/2014/main" id="{B16D05A9-370D-C137-007B-40DB15A03857}"/>
              </a:ext>
            </a:extLst>
          </p:cNvPr>
          <p:cNvSpPr txBox="1">
            <a:spLocks/>
          </p:cNvSpPr>
          <p:nvPr userDrawn="1"/>
        </p:nvSpPr>
        <p:spPr>
          <a:xfrm>
            <a:off x="-1532618" y="3303018"/>
            <a:ext cx="1194266" cy="4095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Folding center</a:t>
            </a:r>
            <a:endParaRPr lang="en-GB" sz="12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B803613-7C70-1919-6246-D1531E55B208}"/>
              </a:ext>
            </a:extLst>
          </p:cNvPr>
          <p:cNvCxnSpPr>
            <a:cxnSpLocks/>
          </p:cNvCxnSpPr>
          <p:nvPr userDrawn="1"/>
        </p:nvCxnSpPr>
        <p:spPr>
          <a:xfrm flipH="1">
            <a:off x="-257258" y="3432495"/>
            <a:ext cx="3761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ubtitle 2">
            <a:extLst>
              <a:ext uri="{FF2B5EF4-FFF2-40B4-BE49-F238E27FC236}">
                <a16:creationId xmlns:a16="http://schemas.microsoft.com/office/drawing/2014/main" id="{494EAEF4-9D8B-CEF0-77A4-69B2DA3CCC5C}"/>
              </a:ext>
            </a:extLst>
          </p:cNvPr>
          <p:cNvSpPr txBox="1">
            <a:spLocks/>
          </p:cNvSpPr>
          <p:nvPr userDrawn="1"/>
        </p:nvSpPr>
        <p:spPr>
          <a:xfrm>
            <a:off x="10209398" y="3303018"/>
            <a:ext cx="1194266" cy="4095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Folding center</a:t>
            </a:r>
            <a:endParaRPr lang="en-GB" sz="1200" dirty="0">
              <a:solidFill>
                <a:schemeClr val="bg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38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8BFA222-2645-9FDF-F8B7-8995269F94A9}"/>
              </a:ext>
            </a:extLst>
          </p:cNvPr>
          <p:cNvSpPr txBox="1"/>
          <p:nvPr/>
        </p:nvSpPr>
        <p:spPr>
          <a:xfrm>
            <a:off x="-1" y="4657994"/>
            <a:ext cx="990600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  <a:spcAft>
                <a:spcPts val="1000"/>
              </a:spcAft>
            </a:pPr>
            <a:r>
              <a:rPr lang="en-US" sz="4500" b="1" spc="-100" dirty="0">
                <a:latin typeface="Arial" panose="020B0604020202020204" pitchFamily="34" charset="0"/>
                <a:cs typeface="Arial" panose="020B0604020202020204" pitchFamily="34" charset="0"/>
              </a:rPr>
              <a:t>Dr. Rossana Merola</a:t>
            </a:r>
            <a:endParaRPr lang="en-CH" sz="4500" b="1" spc="-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Economist at International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 Organization </a:t>
            </a:r>
            <a:endParaRPr lang="en-CH" sz="2500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3C7421D-5DB1-B437-A858-972950269676}"/>
              </a:ext>
            </a:extLst>
          </p:cNvPr>
          <p:cNvSpPr txBox="1"/>
          <p:nvPr/>
        </p:nvSpPr>
        <p:spPr>
          <a:xfrm rot="10800000">
            <a:off x="0" y="534408"/>
            <a:ext cx="9906002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5000"/>
              </a:lnSpc>
              <a:spcAft>
                <a:spcPts val="1000"/>
              </a:spcAft>
            </a:pPr>
            <a:r>
              <a:rPr lang="en-US" sz="4500" b="1" spc="-100" dirty="0">
                <a:latin typeface="Arial" panose="020B0604020202020204" pitchFamily="34" charset="0"/>
                <a:cs typeface="Arial" panose="020B0604020202020204" pitchFamily="34" charset="0"/>
              </a:rPr>
              <a:t>Dr. Rossana Merola</a:t>
            </a:r>
            <a:endParaRPr lang="en-CH" sz="4500" b="1" spc="-1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Economist at International </a:t>
            </a:r>
            <a:r>
              <a:rPr lang="en-US" sz="2500" spc="-1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500" spc="-100" dirty="0">
                <a:latin typeface="Arial" panose="020B0604020202020204" pitchFamily="34" charset="0"/>
                <a:cs typeface="Arial" panose="020B0604020202020204" pitchFamily="34" charset="0"/>
              </a:rPr>
              <a:t> Organization </a:t>
            </a:r>
            <a:endParaRPr lang="en-CH" sz="2500" spc="-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637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ISForum2026_NameplateTemplate_WorkshopOrganizers.pptx" id="{14E154D1-6AB9-41AC-A4BA-C9C7749F9D89}" vid="{434C656E-DFAC-4C9E-B74F-06D12441D4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</Words>
  <Application>Microsoft Macintosh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Josh Santiago</dc:creator>
  <cp:lastModifiedBy>Josh Santiago</cp:lastModifiedBy>
  <cp:revision>4</cp:revision>
  <dcterms:created xsi:type="dcterms:W3CDTF">2026-06-27T15:59:15Z</dcterms:created>
  <dcterms:modified xsi:type="dcterms:W3CDTF">2026-06-27T16:02:34Z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8cd5c-727f-46ce-bb9d-171c1c7ba144_Enabled">
    <vt:lpwstr>true</vt:lpwstr>
  </property>
  <property fmtid="{D5CDD505-2E9C-101B-9397-08002B2CF9AE}" pid="3" name="MSIP_Label_f428cd5c-727f-46ce-bb9d-171c1c7ba144_SetDate">
    <vt:lpwstr>2026-06-27T16:00:13Z</vt:lpwstr>
  </property>
  <property fmtid="{D5CDD505-2E9C-101B-9397-08002B2CF9AE}" pid="4" name="MSIP_Label_f428cd5c-727f-46ce-bb9d-171c1c7ba144_Method">
    <vt:lpwstr>Standard</vt:lpwstr>
  </property>
  <property fmtid="{D5CDD505-2E9C-101B-9397-08002B2CF9AE}" pid="5" name="MSIP_Label_f428cd5c-727f-46ce-bb9d-171c1c7ba144_Name">
    <vt:lpwstr>General Use</vt:lpwstr>
  </property>
  <property fmtid="{D5CDD505-2E9C-101B-9397-08002B2CF9AE}" pid="6" name="MSIP_Label_f428cd5c-727f-46ce-bb9d-171c1c7ba144_SiteId">
    <vt:lpwstr>43f898e5-2dd8-4099-86ad-f69807092263</vt:lpwstr>
  </property>
  <property fmtid="{D5CDD505-2E9C-101B-9397-08002B2CF9AE}" pid="7" name="MSIP_Label_f428cd5c-727f-46ce-bb9d-171c1c7ba144_ActionId">
    <vt:lpwstr>152cab5e-9c68-4a7c-8ecc-84e8ddb41629</vt:lpwstr>
  </property>
  <property fmtid="{D5CDD505-2E9C-101B-9397-08002B2CF9AE}" pid="8" name="MSIP_Label_f428cd5c-727f-46ce-bb9d-171c1c7ba144_ContentBits">
    <vt:lpwstr>0</vt:lpwstr>
  </property>
  <property fmtid="{D5CDD505-2E9C-101B-9397-08002B2CF9AE}" pid="9" name="MSIP_Label_f428cd5c-727f-46ce-bb9d-171c1c7ba144_Tag">
    <vt:lpwstr>50, 3, 0, 1</vt:lpwstr>
  </property>
</Properties>
</file>