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57" r:id="rId2"/>
  </p:sldIdLst>
  <p:sldSz cx="10287000" cy="12852400"/>
  <p:notesSz cx="6858000" cy="9144000"/>
  <p:embeddedFontLst>
    <p:embeddedFont>
      <p:font typeface="Avenir" panose="020B0604020202020204" charset="0"/>
      <p:regular r:id="rId3"/>
    </p:embeddedFon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Avenir Ultra-Bold" panose="020B0604020202020204" charset="0"/>
      <p:regular r:id="rId8"/>
    </p:embeddedFont>
    <p:embeddedFont>
      <p:font typeface="Avenir 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DD704A-EC3D-49FF-A930-66FCBB2A2DDD}" v="5" dt="2025-06-20T14:47:09.559"/>
    <p1510:client id="{F8630B3C-1866-40E0-BD99-CAC3C1C20D5F}" v="7" dt="2025-06-20T13:52:01.2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8" d="100"/>
          <a:sy n="38" d="100"/>
        </p:scale>
        <p:origin x="2558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00428" y="336730"/>
            <a:ext cx="4114800" cy="1952786"/>
          </a:xfrm>
          <a:custGeom>
            <a:avLst/>
            <a:gdLst/>
            <a:ahLst/>
            <a:cxnLst/>
            <a:rect l="l" t="t" r="r" b="b"/>
            <a:pathLst>
              <a:path w="4114800" h="1952786">
                <a:moveTo>
                  <a:pt x="0" y="0"/>
                </a:moveTo>
                <a:lnTo>
                  <a:pt x="4114800" y="0"/>
                </a:lnTo>
                <a:lnTo>
                  <a:pt x="4114800" y="1952786"/>
                </a:lnTo>
                <a:lnTo>
                  <a:pt x="0" y="19527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>
            <a:off x="0" y="6928104"/>
            <a:ext cx="7077163" cy="6410817"/>
          </a:xfrm>
          <a:custGeom>
            <a:avLst/>
            <a:gdLst/>
            <a:ahLst/>
            <a:cxnLst/>
            <a:rect l="l" t="t" r="r" b="b"/>
            <a:pathLst>
              <a:path w="7077163" h="6410817">
                <a:moveTo>
                  <a:pt x="0" y="0"/>
                </a:moveTo>
                <a:lnTo>
                  <a:pt x="7077163" y="0"/>
                </a:lnTo>
                <a:lnTo>
                  <a:pt x="7077163" y="6410817"/>
                </a:lnTo>
                <a:lnTo>
                  <a:pt x="0" y="641081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02867" r="-45864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TextBox 4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6624" y="8229917"/>
            <a:ext cx="5312998" cy="1765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20"/>
              </a:lnSpc>
            </a:pPr>
            <a:r>
              <a:rPr lang="en-US" sz="6000" b="1" dirty="0">
                <a:solidFill>
                  <a:srgbClr val="FFFFFF"/>
                </a:solidFill>
                <a:latin typeface="Avenir Ultra-Bold"/>
                <a:ea typeface="Avenir Ultra-Bold"/>
                <a:cs typeface="Avenir Ultra-Bold"/>
                <a:sym typeface="Avenir Ultra-Bold"/>
              </a:rPr>
              <a:t>Join us </a:t>
            </a:r>
          </a:p>
          <a:p>
            <a:pPr algn="l">
              <a:lnSpc>
                <a:spcPts val="6420"/>
              </a:lnSpc>
            </a:pPr>
            <a:r>
              <a:rPr lang="en-US" sz="6000" b="1" dirty="0">
                <a:solidFill>
                  <a:srgbClr val="FFFFFF"/>
                </a:solidFill>
                <a:latin typeface="Avenir Ultra-Bold"/>
                <a:ea typeface="Avenir Ultra-Bold"/>
                <a:cs typeface="Avenir Ultra-Bold"/>
                <a:sym typeface="Avenir Ultra-Bold"/>
              </a:rPr>
              <a:t>at WSIS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819876" y="10009687"/>
            <a:ext cx="5009423" cy="17697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41"/>
              </a:lnSpc>
              <a:spcBef>
                <a:spcPct val="0"/>
              </a:spcBef>
            </a:pPr>
            <a:r>
              <a:rPr lang="en-US" sz="3600" b="1" dirty="0">
                <a:solidFill>
                  <a:schemeClr val="bg1"/>
                </a:solidFill>
              </a:rPr>
              <a:t>11 July </a:t>
            </a:r>
            <a:r>
              <a:rPr lang="en-US" sz="3600" b="1" dirty="0" smtClean="0">
                <a:solidFill>
                  <a:schemeClr val="bg1"/>
                </a:solidFill>
              </a:rPr>
              <a:t>2025</a:t>
            </a:r>
          </a:p>
          <a:p>
            <a:pPr>
              <a:lnSpc>
                <a:spcPts val="4641"/>
              </a:lnSpc>
              <a:spcBef>
                <a:spcPct val="0"/>
              </a:spcBef>
            </a:pPr>
            <a:r>
              <a:rPr lang="en-US" sz="3600" b="1" dirty="0">
                <a:solidFill>
                  <a:schemeClr val="bg1"/>
                </a:solidFill>
              </a:rPr>
              <a:t>11:00–11:45 (UTC+02:00)</a:t>
            </a:r>
            <a:endParaRPr lang="en-US" sz="3315" b="1" dirty="0">
              <a:solidFill>
                <a:schemeClr val="bg1"/>
              </a:solidFill>
              <a:latin typeface="Avenir Bold"/>
              <a:ea typeface="Avenir Bold"/>
              <a:cs typeface="Avenir Bold"/>
              <a:sym typeface="Avenir Bold"/>
            </a:endParaRPr>
          </a:p>
          <a:p>
            <a:pPr>
              <a:lnSpc>
                <a:spcPts val="4641"/>
              </a:lnSpc>
              <a:spcBef>
                <a:spcPct val="0"/>
              </a:spcBef>
            </a:pPr>
            <a:r>
              <a:rPr lang="en-US" sz="3315" b="1" dirty="0" err="1">
                <a:solidFill>
                  <a:schemeClr val="bg1"/>
                </a:solidFill>
                <a:latin typeface="Avenir Bold"/>
                <a:ea typeface="Avenir Bold"/>
                <a:cs typeface="Avenir Bold"/>
                <a:sym typeface="Avenir Bold"/>
              </a:rPr>
              <a:t>Palexpo</a:t>
            </a:r>
            <a:r>
              <a:rPr lang="en-US" sz="3315" b="1" dirty="0">
                <a:solidFill>
                  <a:schemeClr val="bg1"/>
                </a:solidFill>
                <a:latin typeface="Avenir Bold"/>
                <a:ea typeface="Avenir Bold"/>
                <a:cs typeface="Avenir Bold"/>
                <a:sym typeface="Avenir Bold"/>
              </a:rPr>
              <a:t>, </a:t>
            </a:r>
            <a:r>
              <a:rPr lang="en-US" sz="3600" b="1" dirty="0">
                <a:solidFill>
                  <a:schemeClr val="bg1"/>
                </a:solidFill>
              </a:rPr>
              <a:t>Room E</a:t>
            </a:r>
            <a:endParaRPr lang="en-US" sz="3315" b="1" dirty="0">
              <a:solidFill>
                <a:schemeClr val="bg1"/>
              </a:solidFill>
              <a:latin typeface="Avenir Bold"/>
              <a:ea typeface="Avenir Bold"/>
              <a:cs typeface="Avenir Bold"/>
              <a:sym typeface="Avenir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010906" y="3508966"/>
            <a:ext cx="6763014" cy="39754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06"/>
              </a:lnSpc>
            </a:pPr>
            <a:r>
              <a:rPr lang="en-US" sz="3141" b="1" dirty="0">
                <a:solidFill>
                  <a:srgbClr val="A6A6A6"/>
                </a:solidFill>
                <a:latin typeface="Avenir Ultra-Bold"/>
                <a:ea typeface="Avenir Ultra-Bold"/>
                <a:cs typeface="Avenir Ultra-Bold"/>
                <a:sym typeface="Avenir Ultra-Bold"/>
              </a:rPr>
              <a:t>Session</a:t>
            </a:r>
          </a:p>
          <a:p>
            <a:pPr>
              <a:lnSpc>
                <a:spcPts val="4178"/>
              </a:lnSpc>
            </a:pPr>
            <a:r>
              <a:rPr lang="en-US" sz="3600" dirty="0"/>
              <a:t>Inclusive and Ethical ICT Policies for a Sustainable and Equitable Digital </a:t>
            </a:r>
            <a:r>
              <a:rPr lang="en-US" sz="3600" dirty="0" smtClean="0"/>
              <a:t>Future</a:t>
            </a:r>
          </a:p>
          <a:p>
            <a:pPr>
              <a:lnSpc>
                <a:spcPts val="4178"/>
              </a:lnSpc>
            </a:pPr>
            <a:r>
              <a:rPr lang="en-US" sz="2841" dirty="0" smtClean="0">
                <a:solidFill>
                  <a:srgbClr val="1D1D1B"/>
                </a:solidFill>
                <a:latin typeface="Avenir"/>
                <a:ea typeface="Avenir"/>
                <a:cs typeface="Avenir"/>
                <a:sym typeface="Avenir"/>
              </a:rPr>
              <a:t>Organized </a:t>
            </a:r>
            <a:r>
              <a:rPr lang="en-US" sz="2841" dirty="0">
                <a:solidFill>
                  <a:srgbClr val="1D1D1B"/>
                </a:solidFill>
                <a:latin typeface="Avenir"/>
                <a:ea typeface="Avenir"/>
                <a:cs typeface="Avenir"/>
                <a:sym typeface="Avenir"/>
              </a:rPr>
              <a:t>by: </a:t>
            </a:r>
            <a:r>
              <a:rPr lang="en-US" sz="3200" dirty="0"/>
              <a:t>International Standard University; City University</a:t>
            </a:r>
            <a:endParaRPr lang="en-US" sz="2841" dirty="0">
              <a:solidFill>
                <a:srgbClr val="1D1D1B"/>
              </a:solidFill>
              <a:latin typeface="Avenir"/>
              <a:ea typeface="Avenir"/>
              <a:cs typeface="Avenir"/>
              <a:sym typeface="Avenir"/>
            </a:endParaRPr>
          </a:p>
          <a:p>
            <a:pPr algn="l">
              <a:lnSpc>
                <a:spcPts val="6297"/>
              </a:lnSpc>
            </a:pPr>
            <a:endParaRPr lang="en-US" sz="2841" dirty="0">
              <a:solidFill>
                <a:srgbClr val="1D1D1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Avenir</vt:lpstr>
      <vt:lpstr>Calibri</vt:lpstr>
      <vt:lpstr>Avenir Ultra-Bold</vt:lpstr>
      <vt:lpstr>Avenir 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2025-06-20T14:47:09Z</dcterms:created>
  <dcterms:modified xsi:type="dcterms:W3CDTF">2025-06-27T04:59:02Z</dcterms:modified>
  <dc:identifier/>
</cp:coreProperties>
</file>