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sldIdLst>
    <p:sldId id="257" r:id="rId2"/>
    <p:sldId id="256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41077-69B4-4985-8563-0852DCD38AE7}" v="2" dt="2025-06-24T11:44:16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54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4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9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9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7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2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4DB5402-9FA5-46A6-AECC-5F55D2FC1333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8F1B733-D46E-4C2D-B348-DE739749E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xmlns="" id="{E3132BB8-C0A5-56D4-001A-FCB1E6581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3012" y="1961546"/>
            <a:ext cx="2963396" cy="1344184"/>
          </a:xfrm>
          <a:prstGeom prst="rect">
            <a:avLst/>
          </a:prstGeom>
        </p:spPr>
      </p:pic>
      <p:pic>
        <p:nvPicPr>
          <p:cNvPr id="13" name="Picture 1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xmlns="" id="{C082FC3F-5BB0-618C-BC8E-A363DFE8A0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6" y="3507789"/>
            <a:ext cx="2963396" cy="13441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43DB7E-8F63-15AE-3E92-5B79CD34E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3292" y="3429000"/>
            <a:ext cx="376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B16D05A9-370D-C137-007B-40DB15A03857}"/>
              </a:ext>
            </a:extLst>
          </p:cNvPr>
          <p:cNvSpPr txBox="1">
            <a:spLocks/>
          </p:cNvSpPr>
          <p:nvPr userDrawn="1"/>
        </p:nvSpPr>
        <p:spPr>
          <a:xfrm>
            <a:off x="-1532618" y="3303018"/>
            <a:ext cx="1194266" cy="40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 center</a:t>
            </a:r>
            <a:endParaRPr lang="en-GB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B803613-7C70-1919-6246-D1531E55B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57258" y="3432495"/>
            <a:ext cx="376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94EAEF4-9D8B-CEF0-77A4-69B2DA3CCC5C}"/>
              </a:ext>
            </a:extLst>
          </p:cNvPr>
          <p:cNvSpPr txBox="1">
            <a:spLocks/>
          </p:cNvSpPr>
          <p:nvPr userDrawn="1"/>
        </p:nvSpPr>
        <p:spPr>
          <a:xfrm>
            <a:off x="10209398" y="3303018"/>
            <a:ext cx="1194266" cy="40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 center</a:t>
            </a:r>
            <a:endParaRPr lang="en-GB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8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BFA222-2645-9FDF-F8B7-8995269F94A9}"/>
              </a:ext>
            </a:extLst>
          </p:cNvPr>
          <p:cNvSpPr txBox="1"/>
          <p:nvPr/>
        </p:nvSpPr>
        <p:spPr>
          <a:xfrm>
            <a:off x="-1" y="4657994"/>
            <a:ext cx="990600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4800" dirty="0"/>
              <a:t>Dr. </a:t>
            </a:r>
            <a:r>
              <a:rPr lang="en-US" sz="4800" dirty="0" err="1"/>
              <a:t>Hakikur</a:t>
            </a:r>
            <a:r>
              <a:rPr lang="en-US" sz="4800" dirty="0"/>
              <a:t> </a:t>
            </a:r>
            <a:r>
              <a:rPr lang="en-US" sz="4800" dirty="0" smtClean="0"/>
              <a:t>Rahman</a:t>
            </a: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2800" dirty="0"/>
              <a:t>International Standard University</a:t>
            </a:r>
            <a:endParaRPr lang="x-none" sz="25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C7421D-5DB1-B437-A858-972950269676}"/>
              </a:ext>
            </a:extLst>
          </p:cNvPr>
          <p:cNvSpPr txBox="1"/>
          <p:nvPr/>
        </p:nvSpPr>
        <p:spPr>
          <a:xfrm rot="10800000">
            <a:off x="0" y="406169"/>
            <a:ext cx="990600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4800" dirty="0"/>
              <a:t>Dr. </a:t>
            </a:r>
            <a:r>
              <a:rPr lang="en-US" sz="4800" dirty="0" err="1"/>
              <a:t>Hakikur</a:t>
            </a:r>
            <a:r>
              <a:rPr lang="en-US" sz="4800" dirty="0"/>
              <a:t> </a:t>
            </a:r>
            <a:r>
              <a:rPr lang="en-US" sz="4800" dirty="0" smtClean="0"/>
              <a:t>Rahman</a:t>
            </a: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2800" dirty="0"/>
              <a:t>International Standard University</a:t>
            </a:r>
            <a:endParaRPr lang="x-none" sz="25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BFA222-2645-9FDF-F8B7-8995269F94A9}"/>
              </a:ext>
            </a:extLst>
          </p:cNvPr>
          <p:cNvSpPr txBox="1"/>
          <p:nvPr/>
        </p:nvSpPr>
        <p:spPr>
          <a:xfrm>
            <a:off x="-1" y="4657994"/>
            <a:ext cx="990600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4800" dirty="0"/>
              <a:t>Dr. </a:t>
            </a:r>
            <a:r>
              <a:rPr lang="en-US" sz="4800" dirty="0" err="1"/>
              <a:t>Ranojit</a:t>
            </a:r>
            <a:r>
              <a:rPr lang="en-US" sz="4800" dirty="0"/>
              <a:t> Kumar </a:t>
            </a:r>
            <a:r>
              <a:rPr lang="en-US" sz="4800" dirty="0" smtClean="0"/>
              <a:t>Dutta</a:t>
            </a: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2800" dirty="0"/>
              <a:t>City University</a:t>
            </a:r>
            <a:endParaRPr lang="x-none" sz="25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C7421D-5DB1-B437-A858-972950269676}"/>
              </a:ext>
            </a:extLst>
          </p:cNvPr>
          <p:cNvSpPr txBox="1"/>
          <p:nvPr/>
        </p:nvSpPr>
        <p:spPr>
          <a:xfrm rot="10800000">
            <a:off x="0" y="406169"/>
            <a:ext cx="990600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4800" dirty="0"/>
              <a:t>Dr. </a:t>
            </a:r>
            <a:r>
              <a:rPr lang="en-US" sz="4800" dirty="0" err="1"/>
              <a:t>Ranojit</a:t>
            </a:r>
            <a:r>
              <a:rPr lang="en-US" sz="4800" dirty="0"/>
              <a:t> Kumar </a:t>
            </a:r>
            <a:r>
              <a:rPr lang="en-US" sz="4800" dirty="0" smtClean="0"/>
              <a:t>Dutta</a:t>
            </a: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2800" dirty="0"/>
              <a:t>City University</a:t>
            </a:r>
            <a:endParaRPr lang="x-none" sz="25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3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28</Words>
  <Application>Microsoft Office PowerPoint</Application>
  <PresentationFormat>A4 Paper (210x297 mm)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2025-06-24T11:44:16Z</dcterms:created>
  <dcterms:modified xsi:type="dcterms:W3CDTF">2025-06-27T04:51:25Z</dcterms:modified>
</cp:coreProperties>
</file>