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3765" autoAdjust="0"/>
  </p:normalViewPr>
  <p:slideViewPr>
    <p:cSldViewPr snapToGrid="0">
      <p:cViewPr varScale="1">
        <p:scale>
          <a:sx n="66" d="100"/>
          <a:sy n="66" d="100"/>
        </p:scale>
        <p:origin x="3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C49997-3CB7-A5BA-CBD1-12924A2F3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9DEDDD0-85E3-4FF6-3C75-4E69BFFFD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F81EDD-987A-034E-934C-34BD7CD7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F6092C-15CE-4D4A-88C3-08782C85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04D57F-F546-6A0B-3084-BECCE4927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24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DC025A-28CC-56D9-0879-28A3282B0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47A8F3-EC0B-1329-CD99-B97E3F04A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9A71FB-65BB-7A68-0944-B16A3E6E1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3639A3-E30A-02E9-F27C-2B5961B31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EBCCD1-7DA3-3779-4850-B7B588A9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08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D23B545-9D3F-5026-5994-0354B2AD7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5E0A4D-3B80-5943-38AB-BCE9243CC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2555C1-9FCD-863E-DE77-ED44A495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4C2504-98D7-4371-E68C-65101CB7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16C6F9-5E37-5F51-40B0-2DDF74A5B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1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AFDA66-2A21-AD74-912B-C11541D7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9C84DB-3FC1-DA05-8AB5-BB33DDCCE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C3F2CA-026E-D72A-2D8D-6C7B49D40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EB91D6-ED23-77F9-DCDE-1AD508426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8A3102-36B3-9910-BD97-8140385D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79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7E0BF-5AC6-2A65-7613-72A0DF542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01E803-D296-9177-939D-B4D0418A8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F6DE2C-09CF-5639-D4B3-993A5A8D9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5A9040-759F-41B8-A147-B7F1401F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476FF0-C16D-3CFC-19E6-24E6C3226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6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DF79A3-DDE5-CE97-5375-B4A50C34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90B0C8-11E5-C72D-387C-3AEE454BD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DEBF59-C8D9-8493-2CF3-34F6BB79B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EA25E4-36AA-E485-8E27-36363218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8D3E10-ABD0-44DD-C065-D58E22A5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C31AE9-7E69-14F6-E1E8-66924BFAA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03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6AB9EE-3EDD-9492-67EB-0CE9C5072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626085-C9E4-2219-1824-300DDD447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4BB3B9-B952-F5C9-1FB7-270AC493F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A985A5D-31DB-C950-EA05-545BB770A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E8F42A-720E-301E-5222-AE3AE10E2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F05E6C-7E15-5D62-6120-A6B99DD2F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26FB29-7938-1759-EC0F-388F0591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8C540D2-67E2-463D-3F00-0577BE87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96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AD5EDB-0466-77B9-D0A6-5790834F7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3FD267-903D-64BB-553E-8E19F5FB3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37EA6FC-2E6B-AC70-D812-CBA23338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C9B2DD-67AF-2FD8-D914-6AB4F246D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00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5223900-5AF6-FDCE-FF8A-A82CB63FF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F220A72-32B8-D316-F5C2-B2480EC9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F888B1-209F-9E1C-134A-9E4F5699A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230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9C4D9-DAAE-123F-61FD-1738E6A5D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5FE3E4-54FA-DDE6-6603-85511DABF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543D58-5D8D-F465-FB25-44A504013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B3F0EF-22A1-49B0-08B9-669BA401A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225DE5-C233-9DF1-3ED8-1EFFFD61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D37995-7E68-3D92-EF3A-A25990B8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91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CF7EE-0D97-7B3A-4C76-B834C2E7F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E8CC19D-2FD0-3E64-E43C-FED0E9EB1C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7D2EC-9A1B-C9BA-3C1D-1E1302D2A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B02BFD-7741-63EE-7CF9-CF5C802D0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3FE134-045B-0A6F-D5DC-CC90AD0E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6EE2FF-3DCC-6D90-1A7C-99F1CDDBD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32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81BB13E-5381-C6F9-ED45-BD172002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D50007-15FE-AA1D-5C45-0A45A0C38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0161E0-C832-382D-157A-2F618AA2C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8ED43-5BA5-4DB9-AE94-C78EBFAF2493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27920-ED41-50F5-BA32-4C69FDC6A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99AF8F-88AF-BED5-5159-5EF13BD3C4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7F5BF-252D-40A4-A8C6-2984D9BBA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0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p22.itu.int/en/itu_policy_statements/director-elect-tsb/" TargetMode="External"/><Relationship Id="rId2" Type="http://schemas.openxmlformats.org/officeDocument/2006/relationships/hyperlink" Target="https://www.youtube.com/watch?v=qtHJvm_2RP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xhq7sLydsV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34B04F-8632-578E-B595-D7212A847D2A}"/>
              </a:ext>
            </a:extLst>
          </p:cNvPr>
          <p:cNvSpPr txBox="1"/>
          <p:nvPr/>
        </p:nvSpPr>
        <p:spPr>
          <a:xfrm>
            <a:off x="336886" y="332373"/>
            <a:ext cx="1193532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8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iragino Kaku Gothic Pro"/>
              </a:rPr>
              <a:t>What is ITU’s</a:t>
            </a:r>
            <a:r>
              <a:rPr lang="ja-JP" altLang="en-US" sz="48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iragino Kaku Gothic Pro"/>
              </a:rPr>
              <a:t> </a:t>
            </a:r>
            <a:r>
              <a:rPr lang="en-US" altLang="ja-JP" sz="48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iragino Kaku Gothic Pro"/>
              </a:rPr>
              <a:t>Role</a:t>
            </a:r>
            <a:r>
              <a:rPr lang="ja-JP" altLang="en-US" sz="48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iragino Kaku Gothic Pro"/>
              </a:rPr>
              <a:t>？</a:t>
            </a:r>
            <a:endParaRPr lang="en-US" altLang="ja-JP" sz="4800" b="1" dirty="0">
              <a:solidFill>
                <a:srgbClr val="333333"/>
              </a:solidFill>
              <a:highlight>
                <a:srgbClr val="FFFFFF"/>
              </a:highlight>
              <a:latin typeface="Hiragino Kaku Gothic Pro"/>
            </a:endParaRPr>
          </a:p>
          <a:p>
            <a:pPr algn="ctr"/>
            <a:r>
              <a:rPr lang="en-US" altLang="ja-JP" sz="28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Hiragino Kaku Gothic Pro"/>
              </a:rPr>
              <a:t>Interviews/talks right after being Elected at PP.2022</a:t>
            </a:r>
            <a:endParaRPr lang="en-US" altLang="ja-JP" sz="2800" b="1" dirty="0">
              <a:solidFill>
                <a:srgbClr val="333333"/>
              </a:solidFill>
              <a:highlight>
                <a:srgbClr val="FFFFFF"/>
              </a:highlight>
              <a:latin typeface="Hiragino Kaku Gothic Pro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264E62-5774-BFF6-567E-D163AADEFB6E}"/>
              </a:ext>
            </a:extLst>
          </p:cNvPr>
          <p:cNvSpPr txBox="1"/>
          <p:nvPr/>
        </p:nvSpPr>
        <p:spPr>
          <a:xfrm>
            <a:off x="555057" y="2087940"/>
            <a:ext cx="1135781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2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ITU Secretary General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;</a:t>
            </a:r>
          </a:p>
          <a:p>
            <a:r>
              <a:rPr lang="en-US" altLang="ja-JP" sz="3200" b="1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→   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</a:t>
            </a:r>
            <a:r>
              <a:rPr lang="en-US" altLang="ja-JP" sz="3200" b="0" i="0" u="none" strike="noStrike" dirty="0">
                <a:solidFill>
                  <a:srgbClr val="222222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connect the unconnected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”</a:t>
            </a:r>
          </a:p>
          <a:p>
            <a:endParaRPr lang="en-US" altLang="ja-JP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3200" b="1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TSB Director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; </a:t>
            </a:r>
          </a:p>
          <a:p>
            <a:r>
              <a:rPr lang="en-US" altLang="ja-JP" sz="3200" b="1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→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  “</a:t>
            </a:r>
            <a:r>
              <a:rPr lang="en-US" altLang="ja-JP" sz="3200" b="0" i="0" u="none" strike="noStrike" dirty="0">
                <a:solidFill>
                  <a:srgbClr val="222222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happy to work in the future to connect the unconnected</a:t>
            </a:r>
            <a:r>
              <a:rPr lang="en-US" altLang="ja-JP" sz="3200" b="0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 </a:t>
            </a:r>
          </a:p>
          <a:p>
            <a:endParaRPr lang="en-US" altLang="ja-JP" sz="3200" dirty="0">
              <a:solidFill>
                <a:srgbClr val="333333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3200" b="1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BDT Director</a:t>
            </a:r>
          </a:p>
          <a:p>
            <a:r>
              <a:rPr lang="en-US" altLang="ja-JP" sz="3200" b="1" i="0" dirty="0">
                <a:solidFill>
                  <a:srgbClr val="333333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→  </a:t>
            </a:r>
            <a:r>
              <a:rPr lang="ja-JP" altLang="en-US" sz="3200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”</a:t>
            </a:r>
            <a:r>
              <a:rPr lang="en-US" altLang="ja-JP" sz="3200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My vision is very simple, meaningful connectivity,,,,</a:t>
            </a:r>
            <a:r>
              <a:rPr lang="en-US" altLang="ja-JP" sz="3200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3200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200" dirty="0">
                <a:solidFill>
                  <a:srgbClr val="333333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567875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59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Kaku Gothic Pro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治男 岡村</dc:creator>
  <cp:lastModifiedBy>治男 岡村</cp:lastModifiedBy>
  <cp:revision>4</cp:revision>
  <dcterms:created xsi:type="dcterms:W3CDTF">2024-05-18T16:49:47Z</dcterms:created>
  <dcterms:modified xsi:type="dcterms:W3CDTF">2024-05-25T15:49:45Z</dcterms:modified>
</cp:coreProperties>
</file>