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75" r:id="rId2"/>
  </p:sldMasterIdLst>
  <p:notesMasterIdLst>
    <p:notesMasterId r:id="rId4"/>
  </p:notesMasterIdLst>
  <p:sldIdLst>
    <p:sldId id="214748270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B39E"/>
    <a:srgbClr val="289A55"/>
    <a:srgbClr val="E5E8EF"/>
    <a:srgbClr val="109CD0"/>
    <a:srgbClr val="349C37"/>
    <a:srgbClr val="6BAB49"/>
    <a:srgbClr val="B4C847"/>
    <a:srgbClr val="309A37"/>
    <a:srgbClr val="169B98"/>
    <a:srgbClr val="2A9A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AE637C-FBDC-4AAD-80C3-B804CAD25763}" v="5" dt="2024-05-10T14:36:13.9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3"/>
    <p:restoredTop sz="93168" autoAdjust="0"/>
  </p:normalViewPr>
  <p:slideViewPr>
    <p:cSldViewPr snapToGrid="0">
      <p:cViewPr varScale="1">
        <p:scale>
          <a:sx n="45" d="100"/>
          <a:sy n="45" d="100"/>
        </p:scale>
        <p:origin x="552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4B936-30F3-4FF8-B655-04281774945B}" type="datetimeFigureOut">
              <a:rPr lang="en-GB" smtClean="0"/>
              <a:t>13/05/2024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F74470-0E46-431E-8891-72B0808CA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312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831EB-069C-50AB-4E32-FDB3033988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CF2C31-8200-B285-EFFC-DD6E1C7A32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7998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EF30A-D7CD-41FE-181D-B39078248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26019"/>
            <a:ext cx="10515600" cy="775120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D9C5F4-906B-1D68-55E9-A6C9F9BF7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40419"/>
            <a:ext cx="10515600" cy="373654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C0D79DCB-9092-3411-3666-C8CF01D9FE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2690" y="336345"/>
            <a:ext cx="3431166" cy="43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398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DFCEF-5E76-D72C-6BFA-48C174FE63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301960"/>
            <a:ext cx="10515600" cy="2326875"/>
          </a:xfrm>
          <a:prstGeom prst="rect">
            <a:avLst/>
          </a:prstGeom>
        </p:spPr>
        <p:txBody>
          <a:bodyPr anchor="b"/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A81931-FC7C-42BB-02A1-83DE8E367F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742379"/>
            <a:ext cx="10515600" cy="130195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0833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4A1B1-3CD7-21A5-151A-3E0E6C3F3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67413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D2E257-8AE0-63A7-A6BA-AB96A44329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727913"/>
            <a:ext cx="5181600" cy="34935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299445-4AE7-E837-8D06-83858EEEDB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727913"/>
            <a:ext cx="5181600" cy="34935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01E3D6FC-839F-DFCC-BCFA-051587D9DF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2690" y="336345"/>
            <a:ext cx="3431166" cy="43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098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BC400-6D84-4D37-A545-554DAF998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423073"/>
            <a:ext cx="10515600" cy="679398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D2787F-AE78-72A2-D4EA-2249344097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204964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82A606-0BBF-EFEA-A0DF-8814AA48CF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028876"/>
            <a:ext cx="5157787" cy="318419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F06622-4F56-27F0-AD6F-C744EB7567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204964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9A626B-B9B4-DD00-A4D6-1DD2CCBDFE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28876"/>
            <a:ext cx="5183188" cy="318419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0E1559-FED0-FB76-93D1-8E3D8F025E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E65843C-226C-4D5C-8B90-5F924D9D7E24}" type="datetimeFigureOut">
              <a:rPr lang="en-GB" smtClean="0"/>
              <a:pPr/>
              <a:t>13/05/2024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B4A256-47FB-AF70-E479-8C2F3D8A2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52BD6E-FB9E-6152-2736-C17B1820B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6721719-A154-4047-94B7-204E97374F3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02236CF8-43B6-9729-257D-02193F7CA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2690" y="336345"/>
            <a:ext cx="3431166" cy="43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218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175C7-6B3F-5962-2D13-ADA737241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059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7BF132-4E12-D42F-45FA-4083C7C4C2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E65843C-226C-4D5C-8B90-5F924D9D7E24}" type="datetimeFigureOut">
              <a:rPr lang="en-GB" smtClean="0"/>
              <a:pPr/>
              <a:t>13/05/2024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1BFDDF-87E6-AD1F-68A6-EBFBD9434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20C621-BE82-1DDF-211B-4658F5132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6721719-A154-4047-94B7-204E97374F3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586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209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with circl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31">
            <a:extLst>
              <a:ext uri="{FF2B5EF4-FFF2-40B4-BE49-F238E27FC236}">
                <a16:creationId xmlns:a16="http://schemas.microsoft.com/office/drawing/2014/main" id="{F2F7B21D-7ADF-0B71-1753-F1D4C8F817E6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0" y="1"/>
            <a:ext cx="12192000" cy="6858000"/>
          </a:xfrm>
          <a:custGeom>
            <a:avLst/>
            <a:gdLst>
              <a:gd name="connsiteX0" fmla="*/ 0 w 4471842"/>
              <a:gd name="connsiteY0" fmla="*/ 0 h 2504561"/>
              <a:gd name="connsiteX1" fmla="*/ 4471842 w 4471842"/>
              <a:gd name="connsiteY1" fmla="*/ 0 h 2504561"/>
              <a:gd name="connsiteX2" fmla="*/ 4471842 w 4471842"/>
              <a:gd name="connsiteY2" fmla="*/ 2504561 h 2504561"/>
              <a:gd name="connsiteX3" fmla="*/ 0 w 4471842"/>
              <a:gd name="connsiteY3" fmla="*/ 2504561 h 2504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71842" h="2504561">
                <a:moveTo>
                  <a:pt x="0" y="0"/>
                </a:moveTo>
                <a:lnTo>
                  <a:pt x="4471842" y="0"/>
                </a:lnTo>
                <a:lnTo>
                  <a:pt x="4471842" y="2504561"/>
                </a:lnTo>
                <a:lnTo>
                  <a:pt x="0" y="2504561"/>
                </a:lnTo>
                <a:close/>
              </a:path>
            </a:pathLst>
          </a:custGeom>
          <a:solidFill>
            <a:schemeClr val="bg2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7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insert picture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924D5E26-D48F-1351-695A-4600435900F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3844738" y="3174926"/>
            <a:ext cx="4438650" cy="68371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lang="en-US" sz="3200" b="1" i="0" u="none" strike="noStrike" kern="0" cap="none" spc="50" baseline="0" dirty="0" smtClean="0">
                <a:solidFill>
                  <a:schemeClr val="bg1"/>
                </a:solidFill>
                <a:uFillTx/>
                <a:latin typeface="Avenir Nxt2 W1G Demi" panose="020B0503020202020204" pitchFamily="34" charset="0"/>
                <a:ea typeface="Roboto"/>
                <a:cs typeface="Arial" pitchFamily="34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4" name="SmartArt Placeholder 3">
            <a:extLst>
              <a:ext uri="{FF2B5EF4-FFF2-40B4-BE49-F238E27FC236}">
                <a16:creationId xmlns:a16="http://schemas.microsoft.com/office/drawing/2014/main" id="{64036986-8BB1-50B8-2A17-4EC1CAE467A2}"/>
              </a:ext>
            </a:extLst>
          </p:cNvPr>
          <p:cNvSpPr>
            <a:spLocks noGrp="1"/>
          </p:cNvSpPr>
          <p:nvPr>
            <p:ph type="dgm" sz="quarter" idx="28" hasCustomPrompt="1"/>
          </p:nvPr>
        </p:nvSpPr>
        <p:spPr>
          <a:xfrm>
            <a:off x="3756000" y="1176782"/>
            <a:ext cx="4680000" cy="4680000"/>
          </a:xfrm>
          <a:prstGeom prst="ellipse">
            <a:avLst/>
          </a:prstGeom>
          <a:gradFill flip="none" rotWithShape="1">
            <a:gsLst>
              <a:gs pos="49000">
                <a:srgbClr val="349C37">
                  <a:alpha val="72000"/>
                </a:srgbClr>
              </a:gs>
              <a:gs pos="100000">
                <a:srgbClr val="109CD0">
                  <a:alpha val="51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3200" b="1" i="0" u="none" strike="noStrike" kern="0" cap="none" spc="50" baseline="0" dirty="0" smtClean="0">
                <a:solidFill>
                  <a:schemeClr val="bg1"/>
                </a:solidFill>
                <a:uFillTx/>
                <a:latin typeface="Avenir Nxt2 W1G Demi" panose="020B0503020202020204" pitchFamily="34" charset="0"/>
                <a:ea typeface="Roboto"/>
                <a:cs typeface="Arial" pitchFamily="34"/>
              </a:defRPr>
            </a:lvl1pPr>
          </a:lstStyle>
          <a:p>
            <a:pPr marL="0" lvl="0" algn="ctr"/>
            <a:r>
              <a:rPr lang="en-US" dirty="0"/>
              <a:t>Click to edit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8406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8967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9AC411CF-7221-7142-F022-0D029F32E342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26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74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D86492-B979-F280-518D-D39400573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95A1DC-BCDE-D6B6-1158-26301B6D5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843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4EF2E-6C32-2C4F-04FB-4A05D727A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WSIS at 20: Beyond “Tech Imperialism’’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253EC9-506E-4746-94D4-D6CAE0A2D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Stuart Dwyer, ITIF (moderator)</a:t>
            </a:r>
          </a:p>
          <a:p>
            <a:r>
              <a:rPr lang="en-GB" dirty="0"/>
              <a:t>Stefano da Empoli, I-Com</a:t>
            </a:r>
          </a:p>
          <a:p>
            <a:r>
              <a:rPr lang="en-GB" dirty="0"/>
              <a:t>Dr. Suddha Chakravartti, CUTS International</a:t>
            </a:r>
          </a:p>
          <a:p>
            <a:r>
              <a:rPr lang="en-GB" dirty="0"/>
              <a:t>Brendan Schulman, Boston Dynamics</a:t>
            </a:r>
          </a:p>
          <a:p>
            <a:r>
              <a:rPr lang="en-GB" dirty="0"/>
              <a:t>Karen Wilson, GV Partners</a:t>
            </a:r>
          </a:p>
        </p:txBody>
      </p:sp>
      <p:pic>
        <p:nvPicPr>
          <p:cNvPr id="7" name="Picture 6" descr="White text on a black background&#10;&#10;Description automatically generated">
            <a:extLst>
              <a:ext uri="{FF2B5EF4-FFF2-40B4-BE49-F238E27FC236}">
                <a16:creationId xmlns:a16="http://schemas.microsoft.com/office/drawing/2014/main" id="{EB3F70EE-E458-420E-0DD1-6484D7CBA5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354" y="5715000"/>
            <a:ext cx="4615104" cy="744972"/>
          </a:xfrm>
          <a:prstGeom prst="rect">
            <a:avLst/>
          </a:prstGeom>
        </p:spPr>
      </p:pic>
      <p:pic>
        <p:nvPicPr>
          <p:cNvPr id="15" name="Picture 14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38E82A7A-4F7E-A457-D316-779B0801D6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3745" y="5481096"/>
            <a:ext cx="3175428" cy="1225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742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venir Nxt 2">
      <a:majorFont>
        <a:latin typeface="Avenir Nxt2 W1G"/>
        <a:ea typeface=""/>
        <a:cs typeface=""/>
      </a:majorFont>
      <a:minorFont>
        <a:latin typeface="Avenir Nxt2 W1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venir Nxt 2">
      <a:majorFont>
        <a:latin typeface="Avenir Nxt2 W1G"/>
        <a:ea typeface=""/>
        <a:cs typeface=""/>
      </a:majorFont>
      <a:minorFont>
        <a:latin typeface="Avenir Nxt2 W1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Avenir Nxt2 W1G</vt:lpstr>
      <vt:lpstr>Avenir Nxt2 W1G Demi</vt:lpstr>
      <vt:lpstr>Calibri</vt:lpstr>
      <vt:lpstr>Office Theme</vt:lpstr>
      <vt:lpstr>Custom Design</vt:lpstr>
      <vt:lpstr>WSIS at 20: Beyond “Tech Imperialism’’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2024-05-10T14:36:13Z</dcterms:created>
  <dcterms:modified xsi:type="dcterms:W3CDTF">2024-05-13T14:43:39Z</dcterms:modified>
</cp:coreProperties>
</file>