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556CE0-3536-4634-B432-7DF080AE09A6}" v="307" dt="2023-03-06T00:49:49.0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04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DD4BFFC-631B-0EC9-809B-1DA857412E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8EF667-BC99-590A-BFCF-D65111CCBE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B00D7-790F-42E5-89F8-1B7B23B71C27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01EE42-18B4-8ECA-CCA2-29F2C77AA8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7BCC3A-AC00-8525-89CD-37B35732E31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FC65C-9013-44B2-84FF-4EF3EB77D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812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B3D2AF-117F-A5D9-AAEE-5BE447CF9B44}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ph type="pic" idx="1" hasCustomPrompt="1"/>
          </p:nvPr>
        </p:nvSpPr>
        <p:spPr>
          <a:xfrm>
            <a:off x="336033" y="1954411"/>
            <a:ext cx="3932237" cy="2949178"/>
          </a:xfrm>
          <a:prstGeom prst="rect">
            <a:avLst/>
          </a:prstGeom>
          <a:effectLst>
            <a:softEdge rad="31750"/>
          </a:effectLst>
        </p:spPr>
        <p:txBody>
          <a:bodyPr anchor="t" anchorCtr="0"/>
          <a:lstStyle>
            <a:lvl1pPr marL="0" indent="0">
              <a:buFont typeface="Arial" panose="020B0604020202020204" pitchFamily="34" charset="0"/>
              <a:buNone/>
              <a:defRPr sz="2000" b="1" u="none">
                <a:solidFill>
                  <a:schemeClr val="bg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 b="1">
                <a:solidFill>
                  <a:schemeClr val="bg1"/>
                </a:solidFill>
              </a:defRPr>
            </a:lvl2pPr>
            <a:lvl3pPr marL="1200150" indent="-285750">
              <a:buFont typeface="Wingdings" panose="05000000000000000000" pitchFamily="2" charset="2"/>
              <a:buChar char="Ø"/>
              <a:defRPr sz="1600" b="1">
                <a:solidFill>
                  <a:schemeClr val="bg1"/>
                </a:solidFill>
              </a:defRPr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to insert photo. To adjust: select Picture Format -&gt; select Crop -&gt; select Fit 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0E488-2A39-A82D-B30D-5065A2CEA87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half" idx="2" hasCustomPrompt="1"/>
          </p:nvPr>
        </p:nvSpPr>
        <p:spPr>
          <a:xfrm>
            <a:off x="5110130" y="1954411"/>
            <a:ext cx="6745837" cy="294917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lnSpc>
                <a:spcPct val="150000"/>
              </a:lnSpc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quote card text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C3DBDD7A-B3FB-B28E-29F9-DEBD6EDA6A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half" idx="10" hasCustomPrompt="1"/>
          </p:nvPr>
        </p:nvSpPr>
        <p:spPr>
          <a:xfrm>
            <a:off x="5110130" y="5128182"/>
            <a:ext cx="6115623" cy="414779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904CB4DA-6C3C-F619-DAF2-C734A8E1BDD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half" idx="11" hasCustomPrompt="1"/>
          </p:nvPr>
        </p:nvSpPr>
        <p:spPr>
          <a:xfrm>
            <a:off x="5110130" y="5560164"/>
            <a:ext cx="6115623" cy="414779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Title, Organization</a:t>
            </a:r>
          </a:p>
        </p:txBody>
      </p:sp>
    </p:spTree>
    <p:extLst>
      <p:ext uri="{BB962C8B-B14F-4D97-AF65-F5344CB8AC3E}">
        <p14:creationId xmlns:p14="http://schemas.microsoft.com/office/powerpoint/2010/main" val="3187428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0648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87B4CB2-6F6A-0CBD-E5E9-A1F3A9939B0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idx="1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DEC6AA-BF3D-C7DD-EB17-895E3BF4F23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9FCE58-7F11-C28A-F816-89DB5260052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0C6012-F369-7BBA-1952-A48A769BEBBC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66355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2023-03-06T00:49:49Z</dcterms:created>
  <dcterms:modified xsi:type="dcterms:W3CDTF">2023-03-06T09:26:48Z</dcterms:modified>
</cp:coreProperties>
</file>