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5"/>
  </p:notesMasterIdLst>
  <p:sldIdLst>
    <p:sldId id="849" r:id="rId2"/>
    <p:sldId id="851" r:id="rId3"/>
    <p:sldId id="85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7C895-7645-433A-A7E5-85858BEB3CC5}" v="5" dt="2020-06-23T16:20:21.30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3"/>
  </p:normalViewPr>
  <p:slideViewPr>
    <p:cSldViewPr snapToGrid="0" snapToObjects="1">
      <p:cViewPr varScale="1">
        <p:scale>
          <a:sx n="86" d="100"/>
          <a:sy n="86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D31E-109B-594B-ABAB-14A1B56BCF2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7EAE-239C-6D41-B463-36FB02ED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0CC7-6439-442C-A668-ED9677CE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FB680-60E9-48C0-83ED-7F6503A9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516F-CADE-4302-A9F4-67A1E650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5AC7-F3A0-4E92-95CD-34920B32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4D3BB-735D-4AF2-8B5B-3A38AE0C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68E4-8AA6-457F-8924-CB2C3A4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3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1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1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l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50C32C-DB71-4D38-B0F1-5845413C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C4091-A7ED-4675-A581-3D5A085B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7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8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F888-4592-4DFF-9B5B-A4FCEDAD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F55A-CA0A-49A3-B92E-7D6B065B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A5C0-BDC0-414E-B65B-1FC1D259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359C04-E75B-45DA-9CC2-A84FB5F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E50F0B-CB7F-4966-801D-3FE2CBDF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21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751D-E6F0-4EC5-A3F9-F708EB83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8C58F-BC2F-4424-8AF8-C682F96FB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F8EE3-945C-49C7-931D-CC8FDD914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010749-1BA7-481A-ACB8-03E602CA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832BB-112C-42EF-A092-968C7FDC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EC30-AA46-4AF6-9F35-AA885081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755BE-F9DA-4D12-BCB4-E45AC631D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E58F19-3070-473A-B53D-30C0B855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5C266B-1CEB-437B-AB23-C314618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0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5FE7A-4373-4D06-B107-787036F65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8924D-8E0E-48BC-B8EF-B1D795A57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26EE23-99D6-4866-A5A2-FDD42873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F854D-EC6C-4AEF-B6A5-279D62C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0CC7-6439-442C-A668-ED9677CE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FB680-60E9-48C0-83ED-7F6503A9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D94926-C48F-4142-83F9-AE5735E7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7FBBC4-6FC5-4D45-BDC3-EFDD32E9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0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243D-A234-4006-B426-8125C53C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5028-51CB-4F03-835E-FD94846F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E0D9699-0066-40BE-B82C-AAE0397D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B25FBF-7A97-45C7-AC28-E102F9DE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7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EC186E-90D2-40A9-9E78-DEED86DF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BE60D-4092-45CC-9F0A-17D9BEF8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91EDC4-209D-4F5D-A964-F576C95F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3E02AA-043D-44A5-88A7-1DB85B5B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2291"/>
            <a:ext cx="10515600" cy="2052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E45119-BBF2-4958-AA52-CE78A4C5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3EC5DD-95A2-4491-8B09-4A3B94B8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75F0-63E0-47B1-92D8-9301E947E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5E9BA-0968-4051-87F3-BC74272EF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0E7FB1-0AAF-4F0E-AF6B-B845FCB4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6226517-502C-4D7D-BA87-76B2F38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CC57B3-226F-4EE6-AAFD-9D46F5A2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7F427-8602-464B-B30B-F1B8725E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22B50-8406-4EF4-B7DC-4B07807B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039F5-643D-404F-A546-5403765A4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B7DE2-2778-4F6E-A1FF-3BC7E517D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D5D907-8426-469D-B439-AA4896EF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A35B8-43C9-4A70-B8C3-B5E908F0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398ED2-8CB9-4F6A-9F90-9AF1F48F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4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9E90-77D5-4C91-8C9A-E8BEBAAD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9215258-842E-4048-9AC7-C82E3871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2156C2-F997-4B7A-AA91-73198BC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D5C75-5BAD-4746-BDBE-98082BB4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3AB5C-81BD-4392-BC34-EB38DA130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6A902-EA1E-4A41-A57F-E1B9A306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9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B54B1-8815-43CA-9B63-2C9E601FF040}" type="datetimeFigureOut">
              <a:rPr lang="en-GB" smtClean="0"/>
              <a:pPr/>
              <a:t>23/06/2020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F752-E466-4B1F-B2CE-6BDD79AA7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3800" y="6356350"/>
            <a:ext cx="19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55C372-747E-4ABB-B611-1603DD701B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85" r:id="rId4"/>
    <p:sldLayoutId id="2147483675" r:id="rId5"/>
    <p:sldLayoutId id="2147483690" r:id="rId6"/>
    <p:sldLayoutId id="2147483676" r:id="rId7"/>
    <p:sldLayoutId id="2147483677" r:id="rId8"/>
    <p:sldLayoutId id="2147483678" r:id="rId9"/>
    <p:sldLayoutId id="2147483679" r:id="rId10"/>
    <p:sldLayoutId id="2147483686" r:id="rId11"/>
    <p:sldLayoutId id="2147483687" r:id="rId12"/>
    <p:sldLayoutId id="2147483689" r:id="rId13"/>
    <p:sldLayoutId id="2147483691" r:id="rId14"/>
    <p:sldLayoutId id="2147483688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37CB-04DE-408E-9BD3-0980A6D7F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567EF-C003-4E5D-B89C-E167A5B7A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4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BD41-F4BA-42D2-A940-AE94D5E5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8C8D9225-9699-422B-9ED0-44FEBD8B8C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6653" r="-26653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759D4-9199-4C77-80F5-007A99B1D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3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41813"/>
      </p:ext>
    </p:extLst>
  </p:cSld>
  <p:clrMapOvr>
    <a:masterClrMapping/>
  </p:clrMapOvr>
</p:sld>
</file>

<file path=ppt/theme/theme1.xml><?xml version="1.0" encoding="utf-8"?>
<a:theme xmlns:a="http://schemas.openxmlformats.org/drawingml/2006/main" name="WSIS Forum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WSIS Forum 2020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2020-06-23T16:20:21Z</dcterms:created>
  <dcterms:modified xsi:type="dcterms:W3CDTF">2020-06-23T16:20:30Z</dcterms:modified>
</cp:coreProperties>
</file>