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75" r:id="rId3"/>
    <p:sldId id="680" r:id="rId4"/>
    <p:sldId id="681" r:id="rId5"/>
    <p:sldId id="682" r:id="rId6"/>
    <p:sldId id="68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1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5DD03-23B4-40EB-8F8C-34CDFF7DB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2671"/>
            <a:ext cx="9144000" cy="21072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06D8B4-4D3E-41ED-A8AD-E55AAAD37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8516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F1B4C-0198-4F61-9E4E-367C28C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56F5A7-30EB-44DB-A463-A93273286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72512-D7C8-4C7A-B3B3-79D4CD9B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CD56F7-6679-4B25-9699-FA4D2B8F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AFB84-318F-4D7C-B295-BF8AB29C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8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ECCD79F-9EE2-437C-A52B-E3B2727AA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DCBF95-DEC3-403C-9511-305A73BDE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FE46C0-909A-47C4-B100-8D86148E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C76BB0-5425-4C38-8863-58BEBA48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49584F-BF12-4381-ABC7-A7D6016F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8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73AC2-3853-4DA6-864F-71399C66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8CFE7F-CA93-428B-94AD-3E573C4A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FC639B-EC80-4B68-8CB8-83559BEA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72BD69-B876-4039-89B3-B958FF09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EC390A-D6D7-4B03-9947-9374C9B8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0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1D8D6-29C4-4CDE-8037-53DE243D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B3490F-FE60-4C11-B624-E6FAE7F94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6CF4CB-AB17-400C-91BC-7A88B66F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1B4818-4A1E-418A-9098-1ECEA553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9445CB-6C3B-4F3E-B494-E604CFD9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45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FFC5C-4952-4B8D-8515-D72E0B23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71F8F2-DDDF-4332-9555-6D5C63C23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345A87-A195-4D0D-88DA-B008ABF92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6A2270-FD1E-4E44-86AD-7351DCCB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3CAA11-32C6-4FEF-A356-5DE6D492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08FC4F-9467-42B5-A785-390DE5F2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12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E729F-A13D-4D11-BE44-B747D324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BBDBC6-0B34-47D9-896F-59FF020FA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F22B46-6E05-4868-B23D-751A46BCB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BB8B7-FD34-4AC2-8AB1-5D66D6101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FC8004-6A13-4FF3-9608-0A504C4BD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D07055-93CD-45FE-A068-06F557ED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6D0F3A-5E28-4321-9013-69EAB3FB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0BA5B8-060C-443F-B199-54018F09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02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C0EAD-9266-4C0B-AD02-43CEF889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E8E724-2A44-407A-9830-219C843B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E6B504-874C-4E3D-AC3A-52E206F8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93313E-AEAE-4BFD-BA96-4EB489F2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84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FD89F8-8AAD-448C-A56F-280C4FCD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024A9C-A668-406A-BAEF-1035D615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F240F9-C67B-4610-9F2C-F2446580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68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5BEBD-279A-46F1-B601-796DFB23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AACAF-CE1B-4861-B2F4-E33CE8177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D7E3DA-1115-40CA-801D-5AFC65B43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D2D2A1-D82E-48C9-87CB-5BAC7FDA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ACA8AF-6409-4874-89D0-5FEBE76F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AF26C9-5D63-4FCA-BECB-1F49F1A0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76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8D2EE-F8C7-4302-A030-3AF138C9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7E4264-49F1-4AD0-B489-DCE93BAD7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B9A9BD-F786-4445-9BBF-342E65D34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59ACAC-051C-43EB-BD35-01284BB6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BA907-917D-46C0-B60B-715D604688E3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1A7F59-5462-439A-B2E3-455BC491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2769A0-E0B0-4DFD-A00D-78C05D66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080BB-DC9A-49CA-B4F0-05AAC91213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86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395B5093-69EA-4821-840E-ABFD836018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87D548F-53F3-4CA3-A029-DBA01A81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10" y="363985"/>
            <a:ext cx="7723573" cy="1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F7CC0D-3637-4D23-A835-0E85125E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3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94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davidprosser/2019/12/10/women-entrepreneurs-still-missing-out-on-funding/#4ce1f6802152" TargetMode="External"/><Relationship Id="rId2" Type="http://schemas.openxmlformats.org/officeDocument/2006/relationships/hyperlink" Target="https://www.prnewswire.com/news-releases/more-than-250m-women-worldwide-are-entrepreneurs-according-to-the-global-entrepreneurship-monitor-womens-report-from-babson-college-and-smith-college-300960196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rieblairfoundation.org/app/uploads/2020/05/impact-of-covid19-on-women-entrepreneurs-in-low-and-middle-income-countries-report-1.pdf" TargetMode="External"/><Relationship Id="rId2" Type="http://schemas.openxmlformats.org/officeDocument/2006/relationships/hyperlink" Target="https://tribune.com.pk/story/688029/the-super-woman-syndrome-a-new-age-dilemma/?amp=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davidprosser/2019/12/10/women-entrepreneurs-still-missing-out-on-funding/#4ce1f6802152" TargetMode="External"/><Relationship Id="rId2" Type="http://schemas.openxmlformats.org/officeDocument/2006/relationships/hyperlink" Target="https://www.prnewswire.com/news-releases/more-than-250m-women-worldwide-are-entrepreneurs-according-to-the-global-entrepreneurship-monitor-womens-report-from-babson-college-and-smith-college-300960196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9A2A0-1B2A-4EDA-9E61-ECA8A3F6D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b="1" dirty="0" err="1"/>
              <a:t>Women</a:t>
            </a:r>
            <a:r>
              <a:rPr lang="fr-FR" sz="4800" b="1" dirty="0"/>
              <a:t> </a:t>
            </a:r>
            <a:r>
              <a:rPr lang="fr-FR" sz="4800" b="1" dirty="0" err="1"/>
              <a:t>Engineers</a:t>
            </a:r>
            <a:r>
              <a:rPr lang="fr-FR" sz="4800" b="1" dirty="0"/>
              <a:t> and Entrepreneurs:</a:t>
            </a:r>
            <a:br>
              <a:rPr lang="fr-FR" sz="4800" b="1" dirty="0"/>
            </a:br>
            <a:r>
              <a:rPr lang="fr-FR" sz="4800" b="1" dirty="0"/>
              <a:t>Challenges and </a:t>
            </a:r>
            <a:r>
              <a:rPr lang="fr-FR" sz="4800" b="1" dirty="0" err="1"/>
              <a:t>Opportunities</a:t>
            </a:r>
            <a:r>
              <a:rPr lang="fr-FR" sz="4800" b="1" dirty="0"/>
              <a:t> </a:t>
            </a:r>
            <a:r>
              <a:rPr lang="fr-FR" sz="4800" b="1" dirty="0" err="1"/>
              <a:t>while</a:t>
            </a:r>
            <a:r>
              <a:rPr lang="fr-FR" sz="4800" b="1" dirty="0"/>
              <a:t> </a:t>
            </a:r>
            <a:r>
              <a:rPr lang="fr-FR" sz="4800" b="1" dirty="0" err="1"/>
              <a:t>facing</a:t>
            </a:r>
            <a:r>
              <a:rPr lang="fr-FR" sz="4800" b="1" dirty="0"/>
              <a:t> </a:t>
            </a:r>
            <a:r>
              <a:rPr lang="fr-FR" sz="4800" b="1" dirty="0" err="1"/>
              <a:t>Lockdown</a:t>
            </a: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F4DF74-4AC0-4001-A4B7-B6E8E625F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777" y="4773891"/>
            <a:ext cx="9144000" cy="1655762"/>
          </a:xfrm>
        </p:spPr>
        <p:txBody>
          <a:bodyPr/>
          <a:lstStyle/>
          <a:p>
            <a:r>
              <a:rPr lang="en-US" sz="3200" b="1" dirty="0"/>
              <a:t>Betty Bonnardel</a:t>
            </a:r>
            <a:br>
              <a:rPr lang="en-US" dirty="0"/>
            </a:br>
            <a:r>
              <a:rPr lang="en-US" dirty="0"/>
              <a:t>CEO, AB5 Consulting</a:t>
            </a:r>
          </a:p>
          <a:p>
            <a:r>
              <a:rPr lang="fr-FR" dirty="0"/>
              <a:t>26 may 2020</a:t>
            </a:r>
          </a:p>
        </p:txBody>
      </p:sp>
    </p:spTree>
    <p:extLst>
      <p:ext uri="{BB962C8B-B14F-4D97-AF65-F5344CB8AC3E}">
        <p14:creationId xmlns:p14="http://schemas.microsoft.com/office/powerpoint/2010/main" val="15294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8C97E-D1D8-48D1-914E-8E7F266F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078" y="344568"/>
            <a:ext cx="5164514" cy="1326704"/>
          </a:xfrm>
        </p:spPr>
        <p:txBody>
          <a:bodyPr>
            <a:normAutofit/>
          </a:bodyPr>
          <a:lstStyle/>
          <a:p>
            <a:r>
              <a:rPr lang="fr-FR" b="1" dirty="0" err="1"/>
              <a:t>Before</a:t>
            </a:r>
            <a:r>
              <a:rPr lang="fr-FR" b="1" dirty="0"/>
              <a:t>         			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7C8D24C-E239-4445-BE2B-F0A2412A6B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539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252M </a:t>
            </a:r>
            <a:r>
              <a:rPr lang="fr-FR" dirty="0" err="1"/>
              <a:t>female</a:t>
            </a:r>
            <a:r>
              <a:rPr lang="fr-FR" dirty="0"/>
              <a:t> entrepreneurs </a:t>
            </a:r>
            <a:r>
              <a:rPr lang="fr-FR" dirty="0" err="1"/>
              <a:t>worldwide</a:t>
            </a:r>
            <a:r>
              <a:rPr lang="fr-FR" dirty="0"/>
              <a:t> for a total of 400M business </a:t>
            </a:r>
            <a:r>
              <a:rPr lang="fr-FR" dirty="0" err="1"/>
              <a:t>women</a:t>
            </a:r>
            <a:endParaRPr lang="fr-FR" dirty="0"/>
          </a:p>
          <a:p>
            <a:endParaRPr lang="fr-FR" sz="900" dirty="0"/>
          </a:p>
          <a:p>
            <a:r>
              <a:rPr lang="fr-FR" dirty="0" err="1"/>
              <a:t>Women</a:t>
            </a:r>
            <a:r>
              <a:rPr lang="fr-FR" dirty="0"/>
              <a:t> entrepreneurs are more </a:t>
            </a:r>
            <a:r>
              <a:rPr lang="fr-FR" dirty="0" err="1"/>
              <a:t>likely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in </a:t>
            </a:r>
            <a:r>
              <a:rPr lang="fr-FR" dirty="0" err="1"/>
              <a:t>retail</a:t>
            </a:r>
            <a:r>
              <a:rPr lang="fr-FR" dirty="0"/>
              <a:t>/</a:t>
            </a:r>
            <a:r>
              <a:rPr lang="fr-FR" dirty="0" err="1"/>
              <a:t>government</a:t>
            </a:r>
            <a:r>
              <a:rPr lang="fr-FR" dirty="0"/>
              <a:t>/</a:t>
            </a:r>
            <a:r>
              <a:rPr lang="fr-FR" dirty="0" err="1"/>
              <a:t>health</a:t>
            </a:r>
            <a:r>
              <a:rPr lang="fr-FR" dirty="0"/>
              <a:t>/</a:t>
            </a:r>
            <a:r>
              <a:rPr lang="fr-FR" dirty="0" err="1"/>
              <a:t>education</a:t>
            </a:r>
            <a:r>
              <a:rPr lang="fr-FR" dirty="0"/>
              <a:t> and social services</a:t>
            </a:r>
          </a:p>
          <a:p>
            <a:endParaRPr lang="fr-FR" sz="900" dirty="0"/>
          </a:p>
          <a:p>
            <a:r>
              <a:rPr lang="fr-FR" dirty="0" err="1"/>
              <a:t>Largest</a:t>
            </a:r>
            <a:r>
              <a:rPr lang="fr-FR" dirty="0"/>
              <a:t> </a:t>
            </a:r>
            <a:r>
              <a:rPr lang="fr-FR" dirty="0" err="1"/>
              <a:t>gender</a:t>
            </a:r>
            <a:r>
              <a:rPr lang="fr-FR" dirty="0"/>
              <a:t> gaps in agriculture, </a:t>
            </a:r>
            <a:r>
              <a:rPr lang="fr-FR" dirty="0" err="1"/>
              <a:t>mining</a:t>
            </a:r>
            <a:r>
              <a:rPr lang="fr-FR" dirty="0"/>
              <a:t> and ICT</a:t>
            </a:r>
          </a:p>
          <a:p>
            <a:endParaRPr lang="fr-FR" sz="900" dirty="0"/>
          </a:p>
          <a:p>
            <a:r>
              <a:rPr lang="en-GB" dirty="0"/>
              <a:t>Female-founded businesses accounted for only 21% of deals in 2019 in the UK</a:t>
            </a:r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EE2B5-50C5-43F6-BBDA-A03AD69B74CD}"/>
              </a:ext>
            </a:extLst>
          </p:cNvPr>
          <p:cNvSpPr txBox="1"/>
          <p:nvPr/>
        </p:nvSpPr>
        <p:spPr>
          <a:xfrm>
            <a:off x="397315" y="6160430"/>
            <a:ext cx="1114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2"/>
              </a:rPr>
              <a:t>https://www.prnewswire.com/news-releases/more-than-250m-women-worldwide-are-entrepreneurs-according-to-the-global-entrepreneurship-</a:t>
            </a:r>
          </a:p>
          <a:p>
            <a:r>
              <a:rPr lang="en-GB" sz="1000" dirty="0">
                <a:hlinkClick r:id="rId2"/>
              </a:rPr>
              <a:t>monitor-womens-report-from-babson-college-and-smith-college-300960196.html</a:t>
            </a:r>
            <a:r>
              <a:rPr lang="en-GB" sz="1000" dirty="0"/>
              <a:t> &amp; </a:t>
            </a:r>
            <a:r>
              <a:rPr lang="en-GB" sz="1000" dirty="0">
                <a:hlinkClick r:id="rId3"/>
              </a:rPr>
              <a:t>https://www.forbes.com/sites/davidprosser/2019/12/10/women-entrepreneurs-still-missing-out-on-funding/#4ce1f6802152</a:t>
            </a:r>
            <a:endParaRPr lang="en-GB" sz="1000" dirty="0"/>
          </a:p>
        </p:txBody>
      </p:sp>
      <p:pic>
        <p:nvPicPr>
          <p:cNvPr id="1026" name="Picture 2" descr="Coronavirus outbreak: Live updates | Live Science">
            <a:extLst>
              <a:ext uri="{FF2B5EF4-FFF2-40B4-BE49-F238E27FC236}">
                <a16:creationId xmlns:a16="http://schemas.microsoft.com/office/drawing/2014/main" id="{28949338-13DE-4CBB-A995-23F36ED2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6" y="297460"/>
            <a:ext cx="2442333" cy="13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3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8C97E-D1D8-48D1-914E-8E7F266F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078" y="344568"/>
            <a:ext cx="5164514" cy="1326704"/>
          </a:xfrm>
        </p:spPr>
        <p:txBody>
          <a:bodyPr>
            <a:normAutofit/>
          </a:bodyPr>
          <a:lstStyle/>
          <a:p>
            <a:r>
              <a:rPr lang="fr-FR" b="1" dirty="0" err="1"/>
              <a:t>During</a:t>
            </a:r>
            <a:r>
              <a:rPr lang="fr-FR" b="1" dirty="0"/>
              <a:t>         			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7C8D24C-E239-4445-BE2B-F0A2412A6B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539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EE2B5-50C5-43F6-BBDA-A03AD69B74CD}"/>
              </a:ext>
            </a:extLst>
          </p:cNvPr>
          <p:cNvSpPr txBox="1"/>
          <p:nvPr/>
        </p:nvSpPr>
        <p:spPr>
          <a:xfrm>
            <a:off x="777730" y="6121969"/>
            <a:ext cx="878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2"/>
              </a:rPr>
              <a:t>https://tribune.com.pk/story/688029/the-super-woman-syndrome-a-new-age-dilemma/?amp=1</a:t>
            </a:r>
            <a:r>
              <a:rPr lang="en-GB" sz="1000" dirty="0"/>
              <a:t> &amp; </a:t>
            </a:r>
            <a:r>
              <a:rPr lang="en-GB" sz="1000" dirty="0">
                <a:hlinkClick r:id="rId3"/>
              </a:rPr>
              <a:t>https://cherieblairfoundation.org/app/uploads/2020/05/</a:t>
            </a:r>
          </a:p>
          <a:p>
            <a:r>
              <a:rPr lang="en-GB" sz="1000" dirty="0">
                <a:hlinkClick r:id="rId3"/>
              </a:rPr>
              <a:t>impact-of-covid19-on-women-entrepreneurs-in-low-and-middle-income-countries-report-1.pdf</a:t>
            </a:r>
            <a:endParaRPr lang="en-GB" sz="1000" dirty="0"/>
          </a:p>
        </p:txBody>
      </p:sp>
      <p:pic>
        <p:nvPicPr>
          <p:cNvPr id="1026" name="Picture 2" descr="Coronavirus outbreak: Live updates | Live Science">
            <a:extLst>
              <a:ext uri="{FF2B5EF4-FFF2-40B4-BE49-F238E27FC236}">
                <a16:creationId xmlns:a16="http://schemas.microsoft.com/office/drawing/2014/main" id="{28949338-13DE-4CBB-A995-23F36ED2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6" y="297460"/>
            <a:ext cx="2442333" cy="13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super woman syndrome: A new age dilemma | The Express Tribune">
            <a:extLst>
              <a:ext uri="{FF2B5EF4-FFF2-40B4-BE49-F238E27FC236}">
                <a16:creationId xmlns:a16="http://schemas.microsoft.com/office/drawing/2014/main" id="{D20BFD45-B045-4E04-A822-9D4AC67C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0" y="2541112"/>
            <a:ext cx="4038731" cy="30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6C27C4C-2045-4C72-A424-19641A87651E}"/>
              </a:ext>
            </a:extLst>
          </p:cNvPr>
          <p:cNvSpPr txBox="1">
            <a:spLocks/>
          </p:cNvSpPr>
          <p:nvPr/>
        </p:nvSpPr>
        <p:spPr>
          <a:xfrm>
            <a:off x="5451004" y="1978025"/>
            <a:ext cx="6055196" cy="4539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dirty="0"/>
          </a:p>
          <a:p>
            <a:r>
              <a:rPr lang="fr-FR" dirty="0"/>
              <a:t>Survey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Cherie</a:t>
            </a:r>
            <a:r>
              <a:rPr lang="fr-FR" dirty="0"/>
              <a:t> Blair </a:t>
            </a:r>
            <a:r>
              <a:rPr lang="fr-FR" dirty="0" err="1"/>
              <a:t>Foundation</a:t>
            </a:r>
            <a:r>
              <a:rPr lang="fr-FR" dirty="0"/>
              <a:t> for </a:t>
            </a:r>
            <a:r>
              <a:rPr lang="fr-FR" dirty="0" err="1"/>
              <a:t>Women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globe</a:t>
            </a:r>
          </a:p>
          <a:p>
            <a:endParaRPr lang="fr-FR" sz="900" dirty="0"/>
          </a:p>
          <a:p>
            <a:r>
              <a:rPr lang="en-GB" dirty="0"/>
              <a:t>93% negatively impacted by COVID-19 (access to customers, reduction in services, supply chain impact)</a:t>
            </a:r>
          </a:p>
          <a:p>
            <a:endParaRPr lang="en-GB" dirty="0"/>
          </a:p>
          <a:p>
            <a:r>
              <a:rPr lang="en-GB" dirty="0"/>
              <a:t>Immediate need for financial support</a:t>
            </a:r>
            <a:r>
              <a:rPr lang="fr-FR" dirty="0"/>
              <a:t>, HR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32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8C97E-D1D8-48D1-914E-8E7F266F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168" y="492711"/>
            <a:ext cx="7332898" cy="811706"/>
          </a:xfrm>
        </p:spPr>
        <p:txBody>
          <a:bodyPr>
            <a:normAutofit/>
          </a:bodyPr>
          <a:lstStyle/>
          <a:p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may</a:t>
            </a:r>
            <a:r>
              <a:rPr lang="fr-FR" b="1" dirty="0"/>
              <a:t> help </a:t>
            </a:r>
            <a:r>
              <a:rPr lang="fr-FR" b="1" dirty="0" err="1"/>
              <a:t>your</a:t>
            </a:r>
            <a:r>
              <a:rPr lang="fr-FR" b="1" dirty="0"/>
              <a:t> business?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7C8D24C-E239-4445-BE2B-F0A2412A6B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539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EE2B5-50C5-43F6-BBDA-A03AD69B74CD}"/>
              </a:ext>
            </a:extLst>
          </p:cNvPr>
          <p:cNvSpPr txBox="1"/>
          <p:nvPr/>
        </p:nvSpPr>
        <p:spPr>
          <a:xfrm>
            <a:off x="397315" y="6160430"/>
            <a:ext cx="1114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2"/>
              </a:rPr>
              <a:t>https://www.prnewswire.com/news-releases/more-than-250m-women-worldwide-are-entrepreneurs-according-to-the-global-entrepreneurship-</a:t>
            </a:r>
          </a:p>
          <a:p>
            <a:r>
              <a:rPr lang="en-GB" sz="1000" dirty="0">
                <a:hlinkClick r:id="rId2"/>
              </a:rPr>
              <a:t>monitor-womens-report-from-babson-college-and-smith-college-300960196.html</a:t>
            </a:r>
            <a:r>
              <a:rPr lang="en-GB" sz="1000" dirty="0"/>
              <a:t> &amp; </a:t>
            </a:r>
            <a:r>
              <a:rPr lang="en-GB" sz="1000" dirty="0">
                <a:hlinkClick r:id="rId3"/>
              </a:rPr>
              <a:t>https://www.forbes.com/sites/davidprosser/2019/12/10/women-entrepreneurs-still-missing-out-on-funding/#4ce1f6802152</a:t>
            </a:r>
            <a:endParaRPr lang="en-GB" sz="10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E641EBC-E647-47F6-A7BA-1DE762F973A7}"/>
              </a:ext>
            </a:extLst>
          </p:cNvPr>
          <p:cNvSpPr txBox="1">
            <a:spLocks/>
          </p:cNvSpPr>
          <p:nvPr/>
        </p:nvSpPr>
        <p:spPr>
          <a:xfrm>
            <a:off x="542740" y="1671272"/>
            <a:ext cx="10811059" cy="45396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dirty="0"/>
          </a:p>
          <a:p>
            <a:endParaRPr lang="fr-FR" sz="900" dirty="0"/>
          </a:p>
          <a:p>
            <a:r>
              <a:rPr lang="en-GB" dirty="0"/>
              <a:t>Pivoting, adapting and re-purposing in the short term</a:t>
            </a:r>
          </a:p>
          <a:p>
            <a:endParaRPr lang="en-GB" dirty="0"/>
          </a:p>
          <a:p>
            <a:r>
              <a:rPr lang="en-GB" dirty="0"/>
              <a:t>Long-term anticipation if possible</a:t>
            </a:r>
          </a:p>
          <a:p>
            <a:endParaRPr lang="en-GB" dirty="0"/>
          </a:p>
          <a:p>
            <a:r>
              <a:rPr lang="en-GB" dirty="0"/>
              <a:t>Use of online opportunities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Business resilience and risk planning</a:t>
            </a:r>
          </a:p>
          <a:p>
            <a:endParaRPr lang="en-GB" dirty="0"/>
          </a:p>
          <a:p>
            <a:r>
              <a:rPr lang="en-GB" dirty="0"/>
              <a:t>Health and wellbeing</a:t>
            </a:r>
          </a:p>
          <a:p>
            <a:endParaRPr lang="fr-FR" dirty="0"/>
          </a:p>
        </p:txBody>
      </p:sp>
      <p:pic>
        <p:nvPicPr>
          <p:cNvPr id="3074" name="Picture 2" descr="7 ways to help quell coronavirus-related anxiety - Social good">
            <a:extLst>
              <a:ext uri="{FF2B5EF4-FFF2-40B4-BE49-F238E27FC236}">
                <a16:creationId xmlns:a16="http://schemas.microsoft.com/office/drawing/2014/main" id="{615BEEFF-38EF-4219-AC49-1B8BCCBA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82" y="2676184"/>
            <a:ext cx="4257818" cy="28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7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8C97E-D1D8-48D1-914E-8E7F266F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078" y="344568"/>
            <a:ext cx="5164514" cy="1326704"/>
          </a:xfrm>
        </p:spPr>
        <p:txBody>
          <a:bodyPr>
            <a:normAutofit/>
          </a:bodyPr>
          <a:lstStyle/>
          <a:p>
            <a:r>
              <a:rPr lang="fr-FR" b="1" dirty="0" err="1"/>
              <a:t>After</a:t>
            </a:r>
            <a:r>
              <a:rPr lang="fr-FR" b="1" dirty="0"/>
              <a:t>         			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7C8D24C-E239-4445-BE2B-F0A2412A6B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539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026" name="Picture 2" descr="Coronavirus outbreak: Live updates | Live Science">
            <a:extLst>
              <a:ext uri="{FF2B5EF4-FFF2-40B4-BE49-F238E27FC236}">
                <a16:creationId xmlns:a16="http://schemas.microsoft.com/office/drawing/2014/main" id="{28949338-13DE-4CBB-A995-23F36ED2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6" y="297460"/>
            <a:ext cx="2442333" cy="13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6C27C4C-2045-4C72-A424-19641A87651E}"/>
              </a:ext>
            </a:extLst>
          </p:cNvPr>
          <p:cNvSpPr txBox="1">
            <a:spLocks/>
          </p:cNvSpPr>
          <p:nvPr/>
        </p:nvSpPr>
        <p:spPr>
          <a:xfrm>
            <a:off x="1215266" y="2139994"/>
            <a:ext cx="9975809" cy="3659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dirty="0"/>
          </a:p>
          <a:p>
            <a:r>
              <a:rPr lang="fr-FR" dirty="0"/>
              <a:t>A </a:t>
            </a:r>
            <a:r>
              <a:rPr lang="fr-FR" dirty="0" err="1"/>
              <a:t>sustainable</a:t>
            </a:r>
            <a:r>
              <a:rPr lang="fr-FR" dirty="0"/>
              <a:t> change of habits? </a:t>
            </a:r>
          </a:p>
          <a:p>
            <a:endParaRPr lang="fr-FR" dirty="0"/>
          </a:p>
          <a:p>
            <a:r>
              <a:rPr lang="en-GB" dirty="0"/>
              <a:t>A need to (re)define work-life balance?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/>
              <a:t>A definite need for more concrete actions to promote female entrepreneurship and support women through connectivity and access to online support</a:t>
            </a:r>
          </a:p>
        </p:txBody>
      </p:sp>
    </p:spTree>
    <p:extLst>
      <p:ext uri="{BB962C8B-B14F-4D97-AF65-F5344CB8AC3E}">
        <p14:creationId xmlns:p14="http://schemas.microsoft.com/office/powerpoint/2010/main" val="248570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7C8D24C-E239-4445-BE2B-F0A2412A6B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5396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098" name="Picture 2" descr="The Value Of A Well-Written Thank-You Note">
            <a:extLst>
              <a:ext uri="{FF2B5EF4-FFF2-40B4-BE49-F238E27FC236}">
                <a16:creationId xmlns:a16="http://schemas.microsoft.com/office/drawing/2014/main" id="{BB1EBD68-5376-412F-B875-D08785BD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51" y="1583492"/>
            <a:ext cx="5866151" cy="38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37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293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Women Engineers and Entrepreneurs: Challenges and Opportunities while facing Lockdown</vt:lpstr>
      <vt:lpstr>Before            </vt:lpstr>
      <vt:lpstr>During            </vt:lpstr>
      <vt:lpstr>What may help your business?</vt:lpstr>
      <vt:lpstr>After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Yvette Yvette</dc:creator>
  <cp:lastModifiedBy>Betty</cp:lastModifiedBy>
  <cp:revision>16</cp:revision>
  <dcterms:created xsi:type="dcterms:W3CDTF">2020-05-19T20:13:15Z</dcterms:created>
  <dcterms:modified xsi:type="dcterms:W3CDTF">2020-05-25T18:53:56Z</dcterms:modified>
</cp:coreProperties>
</file>