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"/>
  </p:notesMasterIdLst>
  <p:sldIdLst>
    <p:sldId id="273" r:id="rId2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13"/>
  </p:normalViewPr>
  <p:slideViewPr>
    <p:cSldViewPr snapToGrid="0" snapToObjects="1" showGuides="1">
      <p:cViewPr varScale="1">
        <p:scale>
          <a:sx n="136" d="100"/>
          <a:sy n="136" d="100"/>
        </p:scale>
        <p:origin x="180" y="114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9D5C9-A84F-0740-9F2E-4BD9054C3A1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CADC-DBCF-7843-84AC-9A4D24BB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8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E88-196E-A44F-B384-FA3462A3A4A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4A66-D867-D349-850A-71021536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E88-196E-A44F-B384-FA3462A3A4A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4A66-D867-D349-850A-71021536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E88-196E-A44F-B384-FA3462A3A4A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4A66-D867-D349-850A-71021536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E88-196E-A44F-B384-FA3462A3A4A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4A66-D867-D349-850A-71021536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E88-196E-A44F-B384-FA3462A3A4A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4A66-D867-D349-850A-71021536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E88-196E-A44F-B384-FA3462A3A4A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4A66-D867-D349-850A-71021536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E88-196E-A44F-B384-FA3462A3A4A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4A66-D867-D349-850A-71021536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E88-196E-A44F-B384-FA3462A3A4A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4A66-D867-D349-850A-71021536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E88-196E-A44F-B384-FA3462A3A4A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4A66-D867-D349-850A-71021536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E88-196E-A44F-B384-FA3462A3A4A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4A66-D867-D349-850A-71021536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E88-196E-A44F-B384-FA3462A3A4A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4A66-D867-D349-850A-71021536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9E88-196E-A44F-B384-FA3462A3A4A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94A66-D867-D349-850A-71021536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1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"/>
            <a:ext cx="6858000" cy="5142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870" y="715504"/>
            <a:ext cx="4907882" cy="7122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WSIS Forum 2019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WSIS Forum 2019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2019-03-27T10:21:54Z</dcterms:created>
  <dcterms:modified xsi:type="dcterms:W3CDTF">2019-03-27T10:21:56Z</dcterms:modified>
</cp:coreProperties>
</file>