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1363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/>
              <a:t>Faire glisser l'image vers l'espace réservé ou cliquer sur l'icône pour l'ajouter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rojetuniverbal.wordpress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A social interpreting service led by migrant women</a:t>
            </a:r>
          </a:p>
          <a:p>
            <a:r>
              <a:rPr lang="en-AU" dirty="0"/>
              <a:t>With the European Social Fund support – AMIF</a:t>
            </a:r>
          </a:p>
          <a:p>
            <a:endParaRPr lang="en-AU" dirty="0"/>
          </a:p>
          <a:p>
            <a:r>
              <a:rPr lang="en-AU" dirty="0"/>
              <a:t>European languages label 2017</a:t>
            </a:r>
          </a:p>
        </p:txBody>
      </p:sp>
      <p:pic>
        <p:nvPicPr>
          <p:cNvPr id="4" name="Image 3" descr="logo univerb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957" y="1015055"/>
            <a:ext cx="4701285" cy="242856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100" y="5029201"/>
            <a:ext cx="27178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36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/>
          <a:lstStyle/>
          <a:p>
            <a:r>
              <a:rPr lang="fr-FR" dirty="0" err="1"/>
              <a:t>See</a:t>
            </a:r>
            <a:r>
              <a:rPr lang="fr-FR" dirty="0"/>
              <a:t> more on </a:t>
            </a:r>
            <a:r>
              <a:rPr lang="fr-FR" dirty="0">
                <a:hlinkClick r:id="rId2"/>
              </a:rPr>
              <a:t>http://projetuniverbal.wordpress.com</a:t>
            </a:r>
            <a:r>
              <a:rPr lang="fr-FR" dirty="0"/>
              <a:t> </a:t>
            </a:r>
            <a:br>
              <a:rPr lang="fr-FR" dirty="0"/>
            </a:br>
            <a:br>
              <a:rPr lang="fr-FR" dirty="0"/>
            </a:br>
            <a:r>
              <a:rPr lang="fr-FR" dirty="0" err="1"/>
              <a:t>Thank</a:t>
            </a:r>
            <a:r>
              <a:rPr lang="fr-FR" dirty="0"/>
              <a:t> </a:t>
            </a:r>
            <a:r>
              <a:rPr lang="fr-FR" dirty="0" err="1"/>
              <a:t>you</a:t>
            </a:r>
            <a:br>
              <a:rPr lang="fr-FR" dirty="0"/>
            </a:br>
            <a:endParaRPr lang="fr-FR" dirty="0"/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FF0000"/>
                </a:solidFill>
              </a:rPr>
              <a:t>Le Monde des </a:t>
            </a:r>
            <a:r>
              <a:rPr lang="en-GB" dirty="0" err="1">
                <a:solidFill>
                  <a:srgbClr val="FF0000"/>
                </a:solidFill>
              </a:rPr>
              <a:t>Possibles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grassroot</a:t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sz="3600" dirty="0"/>
              <a:t>- Located in Liege – Wallonia (BE) since 2001</a:t>
            </a:r>
            <a:br>
              <a:rPr lang="en-GB" sz="3600" dirty="0"/>
            </a:br>
            <a:r>
              <a:rPr lang="en-GB" sz="3600" dirty="0"/>
              <a:t>- French as second language and ICT trainings for migrants - Literacy program &amp; intercultural projects.</a:t>
            </a:r>
            <a:br>
              <a:rPr lang="en-GB" sz="3600" dirty="0"/>
            </a:br>
            <a:r>
              <a:rPr lang="en-GB" sz="3600" dirty="0"/>
              <a:t>- Social and legal support.</a:t>
            </a:r>
            <a:br>
              <a:rPr lang="en-GB" sz="3600" dirty="0"/>
            </a:br>
            <a:r>
              <a:rPr lang="en-GB" sz="3600" dirty="0"/>
              <a:t>- 200 trainees – 69 nationalities – 410 languages / per week.</a:t>
            </a:r>
            <a:br>
              <a:rPr lang="en-GB" sz="3600" dirty="0"/>
            </a:br>
            <a:r>
              <a:rPr lang="en-GB" sz="3600" dirty="0"/>
              <a:t>-  Empowering people with jobless, youth, seniors – support cross cultural understanding</a:t>
            </a:r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91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rgbClr val="FF0000"/>
                </a:solidFill>
              </a:rPr>
              <a:t>Univerbal context</a:t>
            </a:r>
            <a:br>
              <a:rPr lang="en-AU" dirty="0"/>
            </a:br>
            <a:r>
              <a:rPr lang="en-AU" dirty="0"/>
              <a:t>- Difficulties to recognize the rights and needs of segregated migrant women. </a:t>
            </a:r>
            <a:br>
              <a:rPr lang="en-AU" dirty="0"/>
            </a:br>
            <a:r>
              <a:rPr lang="en-AU" dirty="0"/>
              <a:t>- </a:t>
            </a:r>
            <a:r>
              <a:rPr lang="en-AU" dirty="0" err="1"/>
              <a:t>Ethnostratification</a:t>
            </a:r>
            <a:r>
              <a:rPr lang="en-AU" dirty="0"/>
              <a:t> of the labour market and gender discriminations.</a:t>
            </a:r>
            <a:br>
              <a:rPr lang="en-AU" dirty="0"/>
            </a:br>
            <a:r>
              <a:rPr lang="en-AU" dirty="0"/>
              <a:t>- Strong deskilling of migrant women.</a:t>
            </a:r>
            <a:br>
              <a:rPr lang="en-AU" dirty="0"/>
            </a:br>
            <a:endParaRPr lang="en-AU" dirty="0"/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0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rgbClr val="FF0000"/>
                </a:solidFill>
              </a:rPr>
              <a:t>Univerbal objectives</a:t>
            </a:r>
            <a:br>
              <a:rPr lang="en-AU" dirty="0"/>
            </a:br>
            <a:r>
              <a:rPr lang="en-AU" dirty="0"/>
              <a:t>- To reach the right of each refugee to receive appropriate communication regarding his/her rights</a:t>
            </a:r>
            <a:br>
              <a:rPr lang="en-AU" dirty="0"/>
            </a:br>
            <a:r>
              <a:rPr lang="en-AU" dirty="0"/>
              <a:t>- To facilitate job market access for migrant women by an interpreting service.</a:t>
            </a:r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5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>
                <a:solidFill>
                  <a:srgbClr val="FF0000"/>
                </a:solidFill>
              </a:rPr>
              <a:t>Univerbal </a:t>
            </a:r>
            <a:r>
              <a:rPr lang="fr-FR" dirty="0" err="1">
                <a:solidFill>
                  <a:srgbClr val="FF0000"/>
                </a:solidFill>
              </a:rPr>
              <a:t>activities</a:t>
            </a:r>
            <a:br>
              <a:rPr lang="fr-FR" dirty="0"/>
            </a:br>
            <a:r>
              <a:rPr lang="fr-FR" sz="3100" dirty="0"/>
              <a:t>- I</a:t>
            </a:r>
            <a:r>
              <a:rPr lang="en-AU" sz="3100" dirty="0" err="1"/>
              <a:t>nterpreting</a:t>
            </a:r>
            <a:r>
              <a:rPr lang="en-AU" sz="3100" dirty="0"/>
              <a:t> service with local actors (Liege municipality, hospital, social &amp; legal services)</a:t>
            </a:r>
            <a:br>
              <a:rPr lang="en-AU" sz="3100" dirty="0"/>
            </a:br>
            <a:r>
              <a:rPr lang="en-AU" sz="3100" dirty="0"/>
              <a:t>- Constant work to enhance interpreting quality processes.</a:t>
            </a:r>
            <a:br>
              <a:rPr lang="en-AU" sz="3100" dirty="0"/>
            </a:br>
            <a:r>
              <a:rPr lang="en-AU" sz="3100" dirty="0"/>
              <a:t>- Improvement of semantic and lexical fields (health, job market, GMF, asylum policies, debts…)</a:t>
            </a:r>
            <a:br>
              <a:rPr lang="en-AU" sz="3100" dirty="0"/>
            </a:br>
            <a:r>
              <a:rPr lang="en-AU" sz="3100" dirty="0"/>
              <a:t>- Ensure the payment of fees for interpreting sessions led by migrant women.</a:t>
            </a:r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74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rgbClr val="FF0000"/>
                </a:solidFill>
              </a:rPr>
              <a:t>Univerbal partners approach</a:t>
            </a:r>
            <a:br>
              <a:rPr lang="en-AU" dirty="0"/>
            </a:br>
            <a:r>
              <a:rPr lang="en-AU" dirty="0"/>
              <a:t>- to facilitate access to mainstream services for non-French speaking ethnic groups. </a:t>
            </a:r>
            <a:br>
              <a:rPr lang="en-AU" dirty="0"/>
            </a:br>
            <a:r>
              <a:rPr lang="en-AU" dirty="0"/>
              <a:t>- to provide interpreting assistance on  frontline municipality services.</a:t>
            </a:r>
            <a:br>
              <a:rPr lang="en-AU" dirty="0"/>
            </a:br>
            <a:r>
              <a:rPr lang="en-AU" dirty="0"/>
              <a:t>- to follow migrant women trainees and improve their interpreting skills.</a:t>
            </a:r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8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rgbClr val="FF0000"/>
                </a:solidFill>
              </a:rPr>
              <a:t>Univerbal partners (May 2017)</a:t>
            </a:r>
            <a:br>
              <a:rPr lang="en-AU" dirty="0"/>
            </a:br>
            <a:r>
              <a:rPr lang="en-AU" dirty="0"/>
              <a:t>- Liege municipality</a:t>
            </a:r>
            <a:br>
              <a:rPr lang="en-AU" dirty="0"/>
            </a:br>
            <a:r>
              <a:rPr lang="en-AU" dirty="0"/>
              <a:t>- Citadel Hospital</a:t>
            </a:r>
            <a:br>
              <a:rPr lang="en-AU" dirty="0"/>
            </a:br>
            <a:r>
              <a:rPr lang="en-AU" dirty="0"/>
              <a:t>- Social support public centre</a:t>
            </a:r>
            <a:br>
              <a:rPr lang="en-AU" dirty="0"/>
            </a:br>
            <a:r>
              <a:rPr lang="en-AU" dirty="0"/>
              <a:t>- Red Cross hosting centres</a:t>
            </a:r>
            <a:br>
              <a:rPr lang="en-AU" dirty="0"/>
            </a:br>
            <a:r>
              <a:rPr lang="en-AU" dirty="0"/>
              <a:t>- Regional centre of Foreign people</a:t>
            </a:r>
            <a:br>
              <a:rPr lang="en-AU" dirty="0"/>
            </a:br>
            <a:endParaRPr lang="en-AU" dirty="0"/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7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352047"/>
            <a:ext cx="8543044" cy="4947130"/>
          </a:xfrm>
        </p:spPr>
        <p:txBody>
          <a:bodyPr/>
          <a:lstStyle/>
          <a:p>
            <a:pPr algn="l"/>
            <a:r>
              <a:rPr lang="en-AU" dirty="0">
                <a:solidFill>
                  <a:srgbClr val="FF0000"/>
                </a:solidFill>
              </a:rPr>
              <a:t>Univerbal results</a:t>
            </a:r>
            <a:br>
              <a:rPr lang="en-AU" dirty="0"/>
            </a:br>
            <a:r>
              <a:rPr lang="en-AU" dirty="0"/>
              <a:t>- A blog with advices proposed by migrant women.</a:t>
            </a:r>
            <a:br>
              <a:rPr lang="en-AU" dirty="0"/>
            </a:br>
            <a:r>
              <a:rPr lang="en-AU" dirty="0"/>
              <a:t>- code of ethics.</a:t>
            </a:r>
            <a:br>
              <a:rPr lang="en-AU" dirty="0"/>
            </a:br>
            <a:r>
              <a:rPr lang="en-AU" dirty="0"/>
              <a:t>- videos and tips.</a:t>
            </a:r>
            <a:br>
              <a:rPr lang="en-AU" dirty="0"/>
            </a:br>
            <a:r>
              <a:rPr lang="en-AU" dirty="0"/>
              <a:t>- 45 interpreting requests in 2016 / 15 translations.</a:t>
            </a:r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215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9900" y="6257188"/>
            <a:ext cx="8637673" cy="470795"/>
          </a:xfrm>
        </p:spPr>
        <p:txBody>
          <a:bodyPr/>
          <a:lstStyle/>
          <a:p>
            <a:pPr algn="r"/>
            <a:r>
              <a:rPr lang="fr-FR" dirty="0">
                <a:solidFill>
                  <a:schemeClr val="tx1"/>
                </a:solidFill>
              </a:rPr>
              <a:t>A social </a:t>
            </a:r>
            <a:r>
              <a:rPr lang="fr-FR" dirty="0" err="1">
                <a:solidFill>
                  <a:schemeClr val="tx1"/>
                </a:solidFill>
              </a:rPr>
              <a:t>interpreting</a:t>
            </a:r>
            <a:r>
              <a:rPr lang="fr-FR" dirty="0">
                <a:solidFill>
                  <a:schemeClr val="tx1"/>
                </a:solidFill>
              </a:rPr>
              <a:t> service </a:t>
            </a:r>
            <a:r>
              <a:rPr lang="fr-FR" dirty="0" err="1">
                <a:solidFill>
                  <a:schemeClr val="tx1"/>
                </a:solidFill>
              </a:rPr>
              <a:t>led</a:t>
            </a:r>
            <a:r>
              <a:rPr lang="fr-FR" dirty="0">
                <a:solidFill>
                  <a:schemeClr val="tx1"/>
                </a:solidFill>
              </a:rPr>
              <a:t> by migrant </a:t>
            </a:r>
            <a:r>
              <a:rPr lang="fr-FR" dirty="0" err="1">
                <a:solidFill>
                  <a:schemeClr val="tx1"/>
                </a:solidFill>
              </a:rPr>
              <a:t>women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24529" y="0"/>
            <a:ext cx="8543044" cy="5299177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err="1">
                <a:solidFill>
                  <a:srgbClr val="FF0000"/>
                </a:solidFill>
              </a:rPr>
              <a:t>Univerbal</a:t>
            </a:r>
            <a:r>
              <a:rPr lang="en-AU" dirty="0">
                <a:solidFill>
                  <a:srgbClr val="FF0000"/>
                </a:solidFill>
              </a:rPr>
              <a:t> Training in 2016</a:t>
            </a:r>
            <a:br>
              <a:rPr lang="en-AU" dirty="0"/>
            </a:br>
            <a:r>
              <a:rPr lang="en-AU" sz="3800" dirty="0"/>
              <a:t>- 2 training sessions</a:t>
            </a:r>
            <a:br>
              <a:rPr lang="en-AU" sz="3800" dirty="0"/>
            </a:br>
            <a:r>
              <a:rPr lang="en-AU" sz="3800" dirty="0"/>
              <a:t>- 200 hours of training: social and legal information, interpreting training, French course, intercultural skills</a:t>
            </a:r>
            <a:br>
              <a:rPr lang="en-AU" sz="3800" dirty="0"/>
            </a:br>
            <a:r>
              <a:rPr lang="en-AU" sz="3800" dirty="0"/>
              <a:t>- 50 hours of internship</a:t>
            </a:r>
            <a:br>
              <a:rPr lang="en-AU" sz="3800" dirty="0"/>
            </a:br>
            <a:r>
              <a:rPr lang="en-AU" sz="3800" dirty="0"/>
              <a:t>- 19 women trained </a:t>
            </a:r>
            <a:br>
              <a:rPr lang="en-AU" sz="3800" dirty="0"/>
            </a:br>
            <a:r>
              <a:rPr lang="en-AU" sz="3800" dirty="0"/>
              <a:t>- languages : Arabic, Somalian, Dari, </a:t>
            </a:r>
            <a:r>
              <a:rPr lang="en-AU" sz="3800" dirty="0" err="1"/>
              <a:t>Pachto</a:t>
            </a:r>
            <a:r>
              <a:rPr lang="en-AU" sz="3800" dirty="0"/>
              <a:t>, Urdu, Persian, </a:t>
            </a:r>
            <a:r>
              <a:rPr lang="en-AU" sz="3800" dirty="0" err="1"/>
              <a:t>Hassania</a:t>
            </a:r>
            <a:r>
              <a:rPr lang="en-AU" sz="3800" dirty="0"/>
              <a:t>, Afar, </a:t>
            </a:r>
            <a:r>
              <a:rPr lang="en-AU" sz="3800" dirty="0" err="1"/>
              <a:t>Sousou</a:t>
            </a:r>
            <a:r>
              <a:rPr lang="en-AU" sz="3800" dirty="0"/>
              <a:t>, Lingala</a:t>
            </a:r>
          </a:p>
        </p:txBody>
      </p:sp>
      <p:pic>
        <p:nvPicPr>
          <p:cNvPr id="5" name="Image 4" descr="logo univerb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77" y="5512675"/>
            <a:ext cx="2352627" cy="1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0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scilloscop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Oscilloscope.thmx</Template>
  <TotalTime>264</TotalTime>
  <Words>137</Words>
  <Application>Microsoft Office PowerPoint</Application>
  <PresentationFormat>Affichage à l'écran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Oscilloscope</vt:lpstr>
      <vt:lpstr>Présentation PowerPoint</vt:lpstr>
      <vt:lpstr>Le Monde des Possibles grassroot - Located in Liege – Wallonia (BE) since 2001 - French as second language and ICT trainings for migrants - Literacy program &amp; intercultural projects. - Social and legal support. - 200 trainees – 69 nationalities – 410 languages / per week. -  Empowering people with jobless, youth, seniors – support cross cultural understanding</vt:lpstr>
      <vt:lpstr>Univerbal context - Difficulties to recognize the rights and needs of segregated migrant women.  - Ethnostratification of the labour market and gender discriminations. - Strong deskilling of migrant women. </vt:lpstr>
      <vt:lpstr>Univerbal objectives - To reach the right of each refugee to receive appropriate communication regarding his/her rights - To facilitate job market access for migrant women by an interpreting service.</vt:lpstr>
      <vt:lpstr>Univerbal activities - Interpreting service with local actors (Liege municipality, hospital, social &amp; legal services) - Constant work to enhance interpreting quality processes. - Improvement of semantic and lexical fields (health, job market, GMF, asylum policies, debts…) - Ensure the payment of fees for interpreting sessions led by migrant women.</vt:lpstr>
      <vt:lpstr>Univerbal partners approach - to facilitate access to mainstream services for non-French speaking ethnic groups.  - to provide interpreting assistance on  frontline municipality services. - to follow migrant women trainees and improve their interpreting skills.</vt:lpstr>
      <vt:lpstr>Univerbal partners (May 2017) - Liege municipality - Citadel Hospital - Social support public centre - Red Cross hosting centres - Regional centre of Foreign people </vt:lpstr>
      <vt:lpstr>Univerbal results - A blog with advices proposed by migrant women. - code of ethics. - videos and tips. - 45 interpreting requests in 2016 / 15 translations.</vt:lpstr>
      <vt:lpstr>Univerbal Training in 2016 - 2 training sessions - 200 hours of training: social and legal information, interpreting training, French course, intercultural skills - 50 hours of internship - 19 women trained  - languages : Arabic, Somalian, Dari, Pachto, Urdu, Persian, Hassania, Afar, Sousou, Lingala</vt:lpstr>
      <vt:lpstr>See more on http://projetuniverbal.wordpress.com   Thank you </vt:lpstr>
    </vt:vector>
  </TitlesOfParts>
  <Company>Le Monde des Possibles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UNIVERBAL</dc:title>
  <dc:creator>Didier Van der Meeren</dc:creator>
  <cp:lastModifiedBy>richard DELMAS</cp:lastModifiedBy>
  <cp:revision>17</cp:revision>
  <dcterms:created xsi:type="dcterms:W3CDTF">2017-05-24T15:42:46Z</dcterms:created>
  <dcterms:modified xsi:type="dcterms:W3CDTF">2017-06-09T07:50:44Z</dcterms:modified>
</cp:coreProperties>
</file>