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90" r:id="rId4"/>
    <p:sldId id="291" r:id="rId5"/>
    <p:sldId id="274" r:id="rId6"/>
    <p:sldId id="276" r:id="rId7"/>
    <p:sldId id="277" r:id="rId8"/>
    <p:sldId id="289" r:id="rId9"/>
    <p:sldId id="283" r:id="rId10"/>
    <p:sldId id="288" r:id="rId11"/>
    <p:sldId id="287" r:id="rId12"/>
    <p:sldId id="285" r:id="rId13"/>
    <p:sldId id="271" r:id="rId14"/>
  </p:sldIdLst>
  <p:sldSz cx="10693400" cy="7562850"/>
  <p:notesSz cx="10693400" cy="7562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800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8FF72-A3A2-CA44-BA15-5F20A77F461F}" type="datetimeFigureOut">
              <a:rPr lang="en-US" smtClean="0"/>
              <a:t>28/05/15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1688" y="566738"/>
            <a:ext cx="4010025" cy="2836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1F683-1198-3740-B9B1-1DAED9100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7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008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0436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959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47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3315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4472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5468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9237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7026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2857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79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28/05/15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B6E8F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28/05/15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B6E8F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28/05/15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3B6E8F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28/05/15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28/05/15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948" y="253847"/>
            <a:ext cx="9873381" cy="553998"/>
          </a:xfrm>
        </p:spPr>
        <p:txBody>
          <a:bodyPr/>
          <a:lstStyle/>
          <a:p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stijl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/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92570" y="2023872"/>
            <a:ext cx="9965056" cy="1384995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en-GB" dirty="0" err="1" smtClean="0"/>
              <a:t>Klik</a:t>
            </a:r>
            <a:r>
              <a:rPr lang="en-GB" dirty="0" smtClean="0"/>
              <a:t> om de </a:t>
            </a:r>
            <a:r>
              <a:rPr lang="en-GB" dirty="0" err="1" smtClean="0"/>
              <a:t>modelstijlen</a:t>
            </a:r>
            <a:r>
              <a:rPr lang="en-GB" dirty="0" smtClean="0"/>
              <a:t> te </a:t>
            </a:r>
            <a:r>
              <a:rPr lang="en-GB" dirty="0" err="1" smtClean="0"/>
              <a:t>bewerken</a:t>
            </a:r>
            <a:endParaRPr lang="en-GB" dirty="0" smtClean="0"/>
          </a:p>
          <a:p>
            <a:pPr lvl="1"/>
            <a:r>
              <a:rPr lang="en-GB" dirty="0" err="1" smtClean="0"/>
              <a:t>Tweede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2"/>
            <a:r>
              <a:rPr lang="en-GB" dirty="0" err="1" smtClean="0"/>
              <a:t>Derde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3"/>
            <a:r>
              <a:rPr lang="en-GB" dirty="0" err="1" smtClean="0"/>
              <a:t>Vierde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 smtClean="0"/>
          </a:p>
          <a:p>
            <a:pPr lvl="4"/>
            <a:r>
              <a:rPr lang="en-GB" dirty="0" err="1" smtClean="0"/>
              <a:t>Vijfde</a:t>
            </a:r>
            <a:r>
              <a:rPr lang="en-GB" dirty="0" smtClean="0"/>
              <a:t> </a:t>
            </a:r>
            <a:r>
              <a:rPr lang="en-GB" dirty="0" err="1" smtClean="0"/>
              <a:t>niveau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7699248" y="7033450"/>
            <a:ext cx="2459482" cy="276999"/>
          </a:xfrm>
        </p:spPr>
        <p:txBody>
          <a:bodyPr/>
          <a:lstStyle>
            <a:lvl1pPr eaLnBrk="0" hangingPunct="0">
              <a:defRPr>
                <a:ea typeface="Geneva" pitchFamily="64" charset="-128"/>
              </a:defRPr>
            </a:lvl1pPr>
          </a:lstStyle>
          <a:p>
            <a:pPr>
              <a:defRPr/>
            </a:pPr>
            <a:fld id="{A81C5E26-21EB-4823-90CA-FC4EEE603F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942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EF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2937" y="648421"/>
            <a:ext cx="91075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B6E8F"/>
                </a:solidFill>
                <a:latin typeface="DINCondensed-Bold"/>
                <a:cs typeface="DINCondensed-Bold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28/05/15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Arial"/>
          <a:ea typeface="+mj-ea"/>
          <a:cs typeface="Arial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iicd.org/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638" y="718070"/>
            <a:ext cx="10094061" cy="520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7" y="583106"/>
            <a:ext cx="1363980" cy="1043305"/>
          </a:xfrm>
          <a:custGeom>
            <a:avLst/>
            <a:gdLst/>
            <a:ahLst/>
            <a:cxnLst/>
            <a:rect l="l" t="t" r="r" b="b"/>
            <a:pathLst>
              <a:path w="1363980" h="1043305">
                <a:moveTo>
                  <a:pt x="1363522" y="0"/>
                </a:moveTo>
                <a:lnTo>
                  <a:pt x="0" y="0"/>
                </a:lnTo>
                <a:lnTo>
                  <a:pt x="0" y="1043114"/>
                </a:lnTo>
                <a:lnTo>
                  <a:pt x="171665" y="1043114"/>
                </a:lnTo>
                <a:lnTo>
                  <a:pt x="171814" y="912659"/>
                </a:lnTo>
                <a:lnTo>
                  <a:pt x="172857" y="795235"/>
                </a:lnTo>
                <a:lnTo>
                  <a:pt x="175688" y="690154"/>
                </a:lnTo>
                <a:lnTo>
                  <a:pt x="181200" y="596725"/>
                </a:lnTo>
                <a:lnTo>
                  <a:pt x="190288" y="514261"/>
                </a:lnTo>
                <a:lnTo>
                  <a:pt x="203846" y="442073"/>
                </a:lnTo>
                <a:lnTo>
                  <a:pt x="222766" y="379470"/>
                </a:lnTo>
                <a:lnTo>
                  <a:pt x="247944" y="325766"/>
                </a:lnTo>
                <a:lnTo>
                  <a:pt x="280273" y="280270"/>
                </a:lnTo>
                <a:lnTo>
                  <a:pt x="320648" y="242293"/>
                </a:lnTo>
                <a:lnTo>
                  <a:pt x="369961" y="211148"/>
                </a:lnTo>
                <a:lnTo>
                  <a:pt x="429106" y="186144"/>
                </a:lnTo>
                <a:lnTo>
                  <a:pt x="498979" y="166593"/>
                </a:lnTo>
                <a:lnTo>
                  <a:pt x="580472" y="151806"/>
                </a:lnTo>
                <a:lnTo>
                  <a:pt x="674480" y="141094"/>
                </a:lnTo>
                <a:lnTo>
                  <a:pt x="781896" y="133768"/>
                </a:lnTo>
                <a:lnTo>
                  <a:pt x="903615" y="129140"/>
                </a:lnTo>
                <a:lnTo>
                  <a:pt x="1040529" y="126520"/>
                </a:lnTo>
                <a:lnTo>
                  <a:pt x="1363522" y="124548"/>
                </a:lnTo>
                <a:lnTo>
                  <a:pt x="13635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3300" y="6071655"/>
            <a:ext cx="604400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3000"/>
              </a:lnSpc>
            </a:pPr>
            <a:r>
              <a:rPr sz="2400" b="1" dirty="0">
                <a:solidFill>
                  <a:srgbClr val="38A3D9"/>
                </a:solidFill>
                <a:latin typeface="Arial"/>
                <a:cs typeface="Arial"/>
              </a:rPr>
              <a:t>Strengthening </a:t>
            </a:r>
            <a:r>
              <a:rPr sz="2400" b="1" dirty="0">
                <a:solidFill>
                  <a:srgbClr val="3D6775"/>
                </a:solidFill>
                <a:latin typeface="Arial"/>
                <a:cs typeface="Arial"/>
              </a:rPr>
              <a:t>farmer organisations to use te</a:t>
            </a:r>
            <a:r>
              <a:rPr sz="2400" b="1" spc="-40" dirty="0">
                <a:solidFill>
                  <a:srgbClr val="3D6775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3D6775"/>
                </a:solidFill>
                <a:latin typeface="Arial"/>
                <a:cs typeface="Arial"/>
              </a:rPr>
              <a:t>hnology to </a:t>
            </a:r>
            <a:r>
              <a:rPr sz="2400" b="1" dirty="0" smtClean="0">
                <a:solidFill>
                  <a:srgbClr val="38A3D9"/>
                </a:solidFill>
                <a:latin typeface="Arial"/>
                <a:cs typeface="Arial"/>
              </a:rPr>
              <a:t>increase</a:t>
            </a:r>
            <a:r>
              <a:rPr lang="en-US" sz="2400" b="1" dirty="0" smtClean="0">
                <a:solidFill>
                  <a:srgbClr val="3D6775"/>
                </a:solidFill>
                <a:latin typeface="Arial"/>
                <a:cs typeface="Arial"/>
              </a:rPr>
              <a:t> and</a:t>
            </a:r>
            <a:r>
              <a:rPr sz="2400" b="1" dirty="0" smtClean="0">
                <a:solidFill>
                  <a:srgbClr val="3D677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8A3D9"/>
                </a:solidFill>
                <a:latin typeface="Arial"/>
                <a:cs typeface="Arial"/>
              </a:rPr>
              <a:t>sustain </a:t>
            </a:r>
            <a:r>
              <a:rPr sz="2400" b="1" dirty="0" smtClean="0">
                <a:solidFill>
                  <a:srgbClr val="38A3D9"/>
                </a:solidFill>
                <a:latin typeface="Arial"/>
                <a:cs typeface="Arial"/>
              </a:rPr>
              <a:t>agricultu</a:t>
            </a:r>
            <a:r>
              <a:rPr sz="2400" b="1" spc="-20" dirty="0" smtClean="0">
                <a:solidFill>
                  <a:srgbClr val="38A3D9"/>
                </a:solidFill>
                <a:latin typeface="Arial"/>
                <a:cs typeface="Arial"/>
              </a:rPr>
              <a:t>r</a:t>
            </a:r>
            <a:r>
              <a:rPr sz="2400" b="1" dirty="0" smtClean="0">
                <a:solidFill>
                  <a:srgbClr val="38A3D9"/>
                </a:solidFill>
                <a:latin typeface="Arial"/>
                <a:cs typeface="Arial"/>
              </a:rPr>
              <a:t>al </a:t>
            </a:r>
            <a:r>
              <a:rPr sz="2400" b="1" dirty="0">
                <a:solidFill>
                  <a:srgbClr val="38A3D9"/>
                </a:solidFill>
                <a:latin typeface="Arial"/>
                <a:cs typeface="Arial"/>
              </a:rPr>
              <a:t>g</a:t>
            </a:r>
            <a:r>
              <a:rPr sz="2400" b="1" spc="-20" dirty="0">
                <a:solidFill>
                  <a:srgbClr val="38A3D9"/>
                </a:solidFill>
                <a:latin typeface="Arial"/>
                <a:cs typeface="Arial"/>
              </a:rPr>
              <a:t>ro</a:t>
            </a:r>
            <a:r>
              <a:rPr sz="2400" b="1" dirty="0">
                <a:solidFill>
                  <a:srgbClr val="38A3D9"/>
                </a:solidFill>
                <a:latin typeface="Arial"/>
                <a:cs typeface="Arial"/>
              </a:rPr>
              <a:t>wth</a:t>
            </a:r>
            <a:r>
              <a:rPr sz="2400" b="1" dirty="0" smtClean="0">
                <a:solidFill>
                  <a:srgbClr val="3D6775"/>
                </a:solidFill>
                <a:latin typeface="Arial"/>
                <a:cs typeface="Arial"/>
              </a:rPr>
              <a:t>.</a:t>
            </a:r>
            <a:endParaRPr lang="en-US" sz="2400" b="1" dirty="0" smtClean="0">
              <a:solidFill>
                <a:srgbClr val="3D6775"/>
              </a:solidFill>
              <a:latin typeface="Arial"/>
              <a:cs typeface="Arial"/>
            </a:endParaRPr>
          </a:p>
          <a:p>
            <a:pPr marL="12700" marR="5080">
              <a:lnSpc>
                <a:spcPts val="3000"/>
              </a:lnSpc>
            </a:pPr>
            <a:r>
              <a:rPr lang="en-US" sz="1400" b="1" i="1" dirty="0" smtClean="0">
                <a:solidFill>
                  <a:srgbClr val="3D6775"/>
                </a:solidFill>
                <a:latin typeface="Arial"/>
                <a:cs typeface="Arial"/>
              </a:rPr>
              <a:t>Francois Laureys – Lead Advisor Agriculture flaureys@iicd.org</a:t>
            </a:r>
            <a:endParaRPr sz="1400" i="1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87214" y="0"/>
            <a:ext cx="6205220" cy="6978650"/>
          </a:xfrm>
          <a:custGeom>
            <a:avLst/>
            <a:gdLst/>
            <a:ahLst/>
            <a:cxnLst/>
            <a:rect l="l" t="t" r="r" b="b"/>
            <a:pathLst>
              <a:path w="6205220" h="6978650">
                <a:moveTo>
                  <a:pt x="6204788" y="0"/>
                </a:moveTo>
                <a:lnTo>
                  <a:pt x="2116037" y="0"/>
                </a:lnTo>
                <a:lnTo>
                  <a:pt x="1953011" y="82381"/>
                </a:lnTo>
                <a:lnTo>
                  <a:pt x="1763808" y="194421"/>
                </a:lnTo>
                <a:lnTo>
                  <a:pt x="1572872" y="326901"/>
                </a:lnTo>
                <a:lnTo>
                  <a:pt x="1383039" y="481520"/>
                </a:lnTo>
                <a:lnTo>
                  <a:pt x="1197142" y="659979"/>
                </a:lnTo>
                <a:lnTo>
                  <a:pt x="1018017" y="863977"/>
                </a:lnTo>
                <a:lnTo>
                  <a:pt x="848496" y="1095215"/>
                </a:lnTo>
                <a:lnTo>
                  <a:pt x="691416" y="1355393"/>
                </a:lnTo>
                <a:lnTo>
                  <a:pt x="549610" y="1646210"/>
                </a:lnTo>
                <a:lnTo>
                  <a:pt x="425913" y="1969367"/>
                </a:lnTo>
                <a:lnTo>
                  <a:pt x="323159" y="2326565"/>
                </a:lnTo>
                <a:lnTo>
                  <a:pt x="236669" y="2683097"/>
                </a:lnTo>
                <a:lnTo>
                  <a:pt x="160992" y="3005075"/>
                </a:lnTo>
                <a:lnTo>
                  <a:pt x="97807" y="3295425"/>
                </a:lnTo>
                <a:lnTo>
                  <a:pt x="48794" y="3557071"/>
                </a:lnTo>
                <a:lnTo>
                  <a:pt x="15631" y="3792937"/>
                </a:lnTo>
                <a:lnTo>
                  <a:pt x="0" y="4005948"/>
                </a:lnTo>
                <a:lnTo>
                  <a:pt x="3577" y="4199029"/>
                </a:lnTo>
                <a:lnTo>
                  <a:pt x="28044" y="4375105"/>
                </a:lnTo>
                <a:lnTo>
                  <a:pt x="75080" y="4537101"/>
                </a:lnTo>
                <a:lnTo>
                  <a:pt x="146363" y="4687941"/>
                </a:lnTo>
                <a:lnTo>
                  <a:pt x="243573" y="4830549"/>
                </a:lnTo>
                <a:lnTo>
                  <a:pt x="368389" y="4967852"/>
                </a:lnTo>
                <a:lnTo>
                  <a:pt x="522492" y="5102773"/>
                </a:lnTo>
                <a:lnTo>
                  <a:pt x="707559" y="5238237"/>
                </a:lnTo>
                <a:lnTo>
                  <a:pt x="925270" y="5377169"/>
                </a:lnTo>
                <a:lnTo>
                  <a:pt x="1177306" y="5522494"/>
                </a:lnTo>
                <a:lnTo>
                  <a:pt x="1465344" y="5677136"/>
                </a:lnTo>
                <a:lnTo>
                  <a:pt x="1791065" y="5844020"/>
                </a:lnTo>
                <a:lnTo>
                  <a:pt x="2562271" y="6226214"/>
                </a:lnTo>
                <a:lnTo>
                  <a:pt x="2560981" y="6231584"/>
                </a:lnTo>
                <a:lnTo>
                  <a:pt x="2555727" y="6288044"/>
                </a:lnTo>
                <a:lnTo>
                  <a:pt x="2552374" y="6353064"/>
                </a:lnTo>
                <a:lnTo>
                  <a:pt x="2551133" y="6391915"/>
                </a:lnTo>
                <a:lnTo>
                  <a:pt x="2550356" y="6434160"/>
                </a:lnTo>
                <a:lnTo>
                  <a:pt x="2550182" y="6479841"/>
                </a:lnTo>
                <a:lnTo>
                  <a:pt x="2550717" y="6526334"/>
                </a:lnTo>
                <a:lnTo>
                  <a:pt x="2552115" y="6575014"/>
                </a:lnTo>
                <a:lnTo>
                  <a:pt x="2554499" y="6624591"/>
                </a:lnTo>
                <a:lnTo>
                  <a:pt x="2557998" y="6674438"/>
                </a:lnTo>
                <a:lnTo>
                  <a:pt x="2562743" y="6723933"/>
                </a:lnTo>
                <a:lnTo>
                  <a:pt x="2568865" y="6772450"/>
                </a:lnTo>
                <a:lnTo>
                  <a:pt x="2576493" y="6819365"/>
                </a:lnTo>
                <a:lnTo>
                  <a:pt x="2585758" y="6864053"/>
                </a:lnTo>
                <a:lnTo>
                  <a:pt x="2596791" y="6905890"/>
                </a:lnTo>
                <a:lnTo>
                  <a:pt x="2609721" y="6944251"/>
                </a:lnTo>
                <a:lnTo>
                  <a:pt x="2624679" y="6978511"/>
                </a:lnTo>
                <a:lnTo>
                  <a:pt x="2821576" y="6727780"/>
                </a:lnTo>
                <a:lnTo>
                  <a:pt x="2920672" y="6603348"/>
                </a:lnTo>
                <a:lnTo>
                  <a:pt x="2995595" y="6510605"/>
                </a:lnTo>
                <a:lnTo>
                  <a:pt x="3045892" y="6449136"/>
                </a:lnTo>
                <a:lnTo>
                  <a:pt x="3096548" y="6387954"/>
                </a:lnTo>
                <a:lnTo>
                  <a:pt x="3122022" y="6357486"/>
                </a:lnTo>
                <a:lnTo>
                  <a:pt x="5932614" y="6357486"/>
                </a:lnTo>
                <a:lnTo>
                  <a:pt x="6142515" y="6293690"/>
                </a:lnTo>
                <a:lnTo>
                  <a:pt x="6204788" y="6264540"/>
                </a:lnTo>
                <a:lnTo>
                  <a:pt x="6204788" y="0"/>
                </a:lnTo>
                <a:close/>
              </a:path>
              <a:path w="6205220" h="6978650">
                <a:moveTo>
                  <a:pt x="5932614" y="6357486"/>
                </a:moveTo>
                <a:lnTo>
                  <a:pt x="3122022" y="6357486"/>
                </a:lnTo>
                <a:lnTo>
                  <a:pt x="3151424" y="6381713"/>
                </a:lnTo>
                <a:lnTo>
                  <a:pt x="2975859" y="6865722"/>
                </a:lnTo>
                <a:lnTo>
                  <a:pt x="3030702" y="6821352"/>
                </a:lnTo>
                <a:lnTo>
                  <a:pt x="3081965" y="6771992"/>
                </a:lnTo>
                <a:lnTo>
                  <a:pt x="3155616" y="6694404"/>
                </a:lnTo>
                <a:lnTo>
                  <a:pt x="3180095" y="6668921"/>
                </a:lnTo>
                <a:lnTo>
                  <a:pt x="3230132" y="6620516"/>
                </a:lnTo>
                <a:lnTo>
                  <a:pt x="3282933" y="6577735"/>
                </a:lnTo>
                <a:lnTo>
                  <a:pt x="3340083" y="6543232"/>
                </a:lnTo>
                <a:lnTo>
                  <a:pt x="3403166" y="6519661"/>
                </a:lnTo>
                <a:lnTo>
                  <a:pt x="3473771" y="6509675"/>
                </a:lnTo>
                <a:lnTo>
                  <a:pt x="5297912" y="6509675"/>
                </a:lnTo>
                <a:lnTo>
                  <a:pt x="5579919" y="6464682"/>
                </a:lnTo>
                <a:lnTo>
                  <a:pt x="5932614" y="6357486"/>
                </a:lnTo>
                <a:close/>
              </a:path>
              <a:path w="6205220" h="6978650">
                <a:moveTo>
                  <a:pt x="5297912" y="6509675"/>
                </a:moveTo>
                <a:lnTo>
                  <a:pt x="3473771" y="6509675"/>
                </a:lnTo>
                <a:lnTo>
                  <a:pt x="3512497" y="6510619"/>
                </a:lnTo>
                <a:lnTo>
                  <a:pt x="3553481" y="6515926"/>
                </a:lnTo>
                <a:lnTo>
                  <a:pt x="4283848" y="6583138"/>
                </a:lnTo>
                <a:lnTo>
                  <a:pt x="4959845" y="6563611"/>
                </a:lnTo>
                <a:lnTo>
                  <a:pt x="5297912" y="6509675"/>
                </a:lnTo>
                <a:close/>
              </a:path>
            </a:pathLst>
          </a:custGeom>
          <a:solidFill>
            <a:srgbClr val="3D67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65700" y="2790825"/>
            <a:ext cx="5334000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>
              <a:lnSpc>
                <a:spcPts val="4800"/>
              </a:lnSpc>
            </a:pPr>
            <a:r>
              <a:rPr lang="en-US" sz="4000" b="1" dirty="0" smtClean="0">
                <a:solidFill>
                  <a:srgbClr val="FFFFFF"/>
                </a:solidFill>
                <a:latin typeface="Arial"/>
                <a:cs typeface="Arial"/>
              </a:rPr>
              <a:t>Open Data for Agriculture – for whom and by whom?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47800" y="1044883"/>
            <a:ext cx="3230582" cy="11894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44945"/>
            <a:ext cx="10692130" cy="1115060"/>
          </a:xfrm>
          <a:custGeom>
            <a:avLst/>
            <a:gdLst/>
            <a:ahLst/>
            <a:cxnLst/>
            <a:rect l="l" t="t" r="r" b="b"/>
            <a:pathLst>
              <a:path w="10692130" h="1115059">
                <a:moveTo>
                  <a:pt x="14377" y="196850"/>
                </a:moveTo>
                <a:lnTo>
                  <a:pt x="0" y="196850"/>
                </a:lnTo>
                <a:lnTo>
                  <a:pt x="0" y="548640"/>
                </a:lnTo>
                <a:lnTo>
                  <a:pt x="1446" y="549910"/>
                </a:lnTo>
                <a:lnTo>
                  <a:pt x="25653" y="557530"/>
                </a:lnTo>
                <a:lnTo>
                  <a:pt x="37622" y="562610"/>
                </a:lnTo>
                <a:lnTo>
                  <a:pt x="49498" y="566420"/>
                </a:lnTo>
                <a:lnTo>
                  <a:pt x="107404" y="591820"/>
                </a:lnTo>
                <a:lnTo>
                  <a:pt x="118672" y="598170"/>
                </a:lnTo>
                <a:lnTo>
                  <a:pt x="129831" y="603250"/>
                </a:lnTo>
                <a:lnTo>
                  <a:pt x="140878" y="609600"/>
                </a:lnTo>
                <a:lnTo>
                  <a:pt x="151809" y="617220"/>
                </a:lnTo>
                <a:lnTo>
                  <a:pt x="162624" y="623570"/>
                </a:lnTo>
                <a:lnTo>
                  <a:pt x="173319" y="631190"/>
                </a:lnTo>
                <a:lnTo>
                  <a:pt x="180321" y="637540"/>
                </a:lnTo>
                <a:lnTo>
                  <a:pt x="185318" y="643890"/>
                </a:lnTo>
                <a:lnTo>
                  <a:pt x="190031" y="648970"/>
                </a:lnTo>
                <a:lnTo>
                  <a:pt x="196186" y="655320"/>
                </a:lnTo>
                <a:lnTo>
                  <a:pt x="205505" y="661670"/>
                </a:lnTo>
                <a:lnTo>
                  <a:pt x="219711" y="668020"/>
                </a:lnTo>
                <a:lnTo>
                  <a:pt x="230189" y="670560"/>
                </a:lnTo>
                <a:lnTo>
                  <a:pt x="241096" y="674370"/>
                </a:lnTo>
                <a:lnTo>
                  <a:pt x="252696" y="676910"/>
                </a:lnTo>
                <a:lnTo>
                  <a:pt x="265250" y="680720"/>
                </a:lnTo>
                <a:lnTo>
                  <a:pt x="279024" y="683260"/>
                </a:lnTo>
                <a:lnTo>
                  <a:pt x="294280" y="687070"/>
                </a:lnTo>
                <a:lnTo>
                  <a:pt x="306385" y="690880"/>
                </a:lnTo>
                <a:lnTo>
                  <a:pt x="342991" y="701040"/>
                </a:lnTo>
                <a:lnTo>
                  <a:pt x="355286" y="704850"/>
                </a:lnTo>
                <a:lnTo>
                  <a:pt x="367627" y="707390"/>
                </a:lnTo>
                <a:lnTo>
                  <a:pt x="380012" y="711200"/>
                </a:lnTo>
                <a:lnTo>
                  <a:pt x="442582" y="723900"/>
                </a:lnTo>
                <a:lnTo>
                  <a:pt x="530863" y="732790"/>
                </a:lnTo>
                <a:lnTo>
                  <a:pt x="543665" y="732790"/>
                </a:lnTo>
                <a:lnTo>
                  <a:pt x="556500" y="734060"/>
                </a:lnTo>
                <a:lnTo>
                  <a:pt x="569360" y="734060"/>
                </a:lnTo>
                <a:lnTo>
                  <a:pt x="620873" y="736600"/>
                </a:lnTo>
                <a:lnTo>
                  <a:pt x="633727" y="736600"/>
                </a:lnTo>
                <a:lnTo>
                  <a:pt x="646554" y="737870"/>
                </a:lnTo>
                <a:lnTo>
                  <a:pt x="659347" y="737870"/>
                </a:lnTo>
                <a:lnTo>
                  <a:pt x="709994" y="742950"/>
                </a:lnTo>
                <a:lnTo>
                  <a:pt x="729558" y="744220"/>
                </a:lnTo>
                <a:lnTo>
                  <a:pt x="749104" y="746760"/>
                </a:lnTo>
                <a:lnTo>
                  <a:pt x="885681" y="755650"/>
                </a:lnTo>
                <a:lnTo>
                  <a:pt x="905195" y="755650"/>
                </a:lnTo>
                <a:lnTo>
                  <a:pt x="963808" y="759460"/>
                </a:lnTo>
                <a:lnTo>
                  <a:pt x="1061926" y="763270"/>
                </a:lnTo>
                <a:lnTo>
                  <a:pt x="1081642" y="763270"/>
                </a:lnTo>
                <a:lnTo>
                  <a:pt x="1101396" y="764540"/>
                </a:lnTo>
                <a:lnTo>
                  <a:pt x="1134475" y="765810"/>
                </a:lnTo>
                <a:lnTo>
                  <a:pt x="1167458" y="768350"/>
                </a:lnTo>
                <a:lnTo>
                  <a:pt x="1200354" y="769620"/>
                </a:lnTo>
                <a:lnTo>
                  <a:pt x="1331238" y="779780"/>
                </a:lnTo>
                <a:lnTo>
                  <a:pt x="1363827" y="783590"/>
                </a:lnTo>
                <a:lnTo>
                  <a:pt x="1396380" y="786130"/>
                </a:lnTo>
                <a:lnTo>
                  <a:pt x="1428906" y="789940"/>
                </a:lnTo>
                <a:lnTo>
                  <a:pt x="1461414" y="792480"/>
                </a:lnTo>
                <a:lnTo>
                  <a:pt x="1526408" y="800100"/>
                </a:lnTo>
                <a:lnTo>
                  <a:pt x="1558912" y="802640"/>
                </a:lnTo>
                <a:lnTo>
                  <a:pt x="1754569" y="824230"/>
                </a:lnTo>
                <a:lnTo>
                  <a:pt x="1922215" y="847090"/>
                </a:lnTo>
                <a:lnTo>
                  <a:pt x="1977462" y="855980"/>
                </a:lnTo>
                <a:lnTo>
                  <a:pt x="2087234" y="876300"/>
                </a:lnTo>
                <a:lnTo>
                  <a:pt x="2141837" y="887730"/>
                </a:lnTo>
                <a:lnTo>
                  <a:pt x="2196301" y="897890"/>
                </a:lnTo>
                <a:lnTo>
                  <a:pt x="2522363" y="966470"/>
                </a:lnTo>
                <a:lnTo>
                  <a:pt x="2686662" y="996950"/>
                </a:lnTo>
                <a:lnTo>
                  <a:pt x="2797372" y="1014730"/>
                </a:lnTo>
                <a:lnTo>
                  <a:pt x="2853195" y="1022350"/>
                </a:lnTo>
                <a:lnTo>
                  <a:pt x="2911885" y="1028700"/>
                </a:lnTo>
                <a:lnTo>
                  <a:pt x="3384310" y="1089660"/>
                </a:lnTo>
                <a:lnTo>
                  <a:pt x="3443628" y="1096010"/>
                </a:lnTo>
                <a:lnTo>
                  <a:pt x="3502983" y="1103630"/>
                </a:lnTo>
                <a:lnTo>
                  <a:pt x="3562369" y="1109980"/>
                </a:lnTo>
                <a:lnTo>
                  <a:pt x="3615953" y="1115060"/>
                </a:lnTo>
                <a:lnTo>
                  <a:pt x="10692003" y="1115060"/>
                </a:lnTo>
                <a:lnTo>
                  <a:pt x="10692003" y="229870"/>
                </a:lnTo>
                <a:lnTo>
                  <a:pt x="382653" y="229870"/>
                </a:lnTo>
                <a:lnTo>
                  <a:pt x="280532" y="222250"/>
                </a:lnTo>
                <a:lnTo>
                  <a:pt x="263612" y="219710"/>
                </a:lnTo>
                <a:lnTo>
                  <a:pt x="229988" y="215900"/>
                </a:lnTo>
                <a:lnTo>
                  <a:pt x="213311" y="214630"/>
                </a:lnTo>
                <a:lnTo>
                  <a:pt x="196745" y="212090"/>
                </a:lnTo>
                <a:lnTo>
                  <a:pt x="180303" y="210820"/>
                </a:lnTo>
                <a:lnTo>
                  <a:pt x="83975" y="201930"/>
                </a:lnTo>
                <a:lnTo>
                  <a:pt x="70172" y="201930"/>
                </a:lnTo>
                <a:lnTo>
                  <a:pt x="14377" y="196850"/>
                </a:lnTo>
                <a:close/>
              </a:path>
              <a:path w="10692130" h="1115059">
                <a:moveTo>
                  <a:pt x="5223880" y="114300"/>
                </a:moveTo>
                <a:lnTo>
                  <a:pt x="934650" y="114300"/>
                </a:lnTo>
                <a:lnTo>
                  <a:pt x="921642" y="115570"/>
                </a:lnTo>
                <a:lnTo>
                  <a:pt x="859000" y="128270"/>
                </a:lnTo>
                <a:lnTo>
                  <a:pt x="726355" y="170180"/>
                </a:lnTo>
                <a:lnTo>
                  <a:pt x="714352" y="172720"/>
                </a:lnTo>
                <a:lnTo>
                  <a:pt x="690121" y="180340"/>
                </a:lnTo>
                <a:lnTo>
                  <a:pt x="677905" y="182880"/>
                </a:lnTo>
                <a:lnTo>
                  <a:pt x="665633" y="186690"/>
                </a:lnTo>
                <a:lnTo>
                  <a:pt x="653311" y="189230"/>
                </a:lnTo>
                <a:lnTo>
                  <a:pt x="628543" y="196850"/>
                </a:lnTo>
                <a:lnTo>
                  <a:pt x="603656" y="201930"/>
                </a:lnTo>
                <a:lnTo>
                  <a:pt x="591185" y="205740"/>
                </a:lnTo>
                <a:lnTo>
                  <a:pt x="516408" y="220980"/>
                </a:lnTo>
                <a:lnTo>
                  <a:pt x="500056" y="224790"/>
                </a:lnTo>
                <a:lnTo>
                  <a:pt x="483571" y="226060"/>
                </a:lnTo>
                <a:lnTo>
                  <a:pt x="466966" y="228600"/>
                </a:lnTo>
                <a:lnTo>
                  <a:pt x="450256" y="229870"/>
                </a:lnTo>
                <a:lnTo>
                  <a:pt x="10692003" y="229870"/>
                </a:lnTo>
                <a:lnTo>
                  <a:pt x="10692003" y="133350"/>
                </a:lnTo>
                <a:lnTo>
                  <a:pt x="5761713" y="133350"/>
                </a:lnTo>
                <a:lnTo>
                  <a:pt x="5744146" y="132080"/>
                </a:lnTo>
                <a:lnTo>
                  <a:pt x="5709040" y="132080"/>
                </a:lnTo>
                <a:lnTo>
                  <a:pt x="5691503" y="130810"/>
                </a:lnTo>
                <a:lnTo>
                  <a:pt x="5673980" y="130810"/>
                </a:lnTo>
                <a:lnTo>
                  <a:pt x="5609569" y="125730"/>
                </a:lnTo>
                <a:lnTo>
                  <a:pt x="5561729" y="123190"/>
                </a:lnTo>
                <a:lnTo>
                  <a:pt x="5513845" y="119380"/>
                </a:lnTo>
                <a:lnTo>
                  <a:pt x="5497804" y="119380"/>
                </a:lnTo>
                <a:lnTo>
                  <a:pt x="5465514" y="116840"/>
                </a:lnTo>
                <a:lnTo>
                  <a:pt x="5449235" y="116840"/>
                </a:lnTo>
                <a:lnTo>
                  <a:pt x="5432847" y="115570"/>
                </a:lnTo>
                <a:lnTo>
                  <a:pt x="5236955" y="115570"/>
                </a:lnTo>
                <a:lnTo>
                  <a:pt x="5223880" y="114300"/>
                </a:lnTo>
                <a:close/>
              </a:path>
              <a:path w="10692130" h="1115059">
                <a:moveTo>
                  <a:pt x="10620830" y="124460"/>
                </a:moveTo>
                <a:lnTo>
                  <a:pt x="6025160" y="124460"/>
                </a:lnTo>
                <a:lnTo>
                  <a:pt x="6007655" y="125730"/>
                </a:lnTo>
                <a:lnTo>
                  <a:pt x="5955055" y="128270"/>
                </a:lnTo>
                <a:lnTo>
                  <a:pt x="5919934" y="129540"/>
                </a:lnTo>
                <a:lnTo>
                  <a:pt x="5902361" y="129540"/>
                </a:lnTo>
                <a:lnTo>
                  <a:pt x="5884784" y="130810"/>
                </a:lnTo>
                <a:lnTo>
                  <a:pt x="5867202" y="130810"/>
                </a:lnTo>
                <a:lnTo>
                  <a:pt x="5849618" y="132080"/>
                </a:lnTo>
                <a:lnTo>
                  <a:pt x="5796865" y="132080"/>
                </a:lnTo>
                <a:lnTo>
                  <a:pt x="5761713" y="133350"/>
                </a:lnTo>
                <a:lnTo>
                  <a:pt x="10692003" y="133350"/>
                </a:lnTo>
                <a:lnTo>
                  <a:pt x="10692003" y="125730"/>
                </a:lnTo>
                <a:lnTo>
                  <a:pt x="10653916" y="125730"/>
                </a:lnTo>
                <a:lnTo>
                  <a:pt x="10620830" y="124460"/>
                </a:lnTo>
                <a:close/>
              </a:path>
              <a:path w="10692130" h="1115059">
                <a:moveTo>
                  <a:pt x="9156383" y="41910"/>
                </a:moveTo>
                <a:lnTo>
                  <a:pt x="7146949" y="41910"/>
                </a:lnTo>
                <a:lnTo>
                  <a:pt x="7115612" y="43180"/>
                </a:lnTo>
                <a:lnTo>
                  <a:pt x="7084285" y="43180"/>
                </a:lnTo>
                <a:lnTo>
                  <a:pt x="7052967" y="44450"/>
                </a:lnTo>
                <a:lnTo>
                  <a:pt x="7021659" y="44450"/>
                </a:lnTo>
                <a:lnTo>
                  <a:pt x="6865265" y="50800"/>
                </a:lnTo>
                <a:lnTo>
                  <a:pt x="6834017" y="53340"/>
                </a:lnTo>
                <a:lnTo>
                  <a:pt x="6802779" y="54610"/>
                </a:lnTo>
                <a:lnTo>
                  <a:pt x="6771552" y="57150"/>
                </a:lnTo>
                <a:lnTo>
                  <a:pt x="6740335" y="58420"/>
                </a:lnTo>
                <a:lnTo>
                  <a:pt x="6709129" y="60960"/>
                </a:lnTo>
                <a:lnTo>
                  <a:pt x="6677934" y="62230"/>
                </a:lnTo>
                <a:lnTo>
                  <a:pt x="6584415" y="69850"/>
                </a:lnTo>
                <a:lnTo>
                  <a:pt x="6553264" y="71120"/>
                </a:lnTo>
                <a:lnTo>
                  <a:pt x="6239066" y="95250"/>
                </a:lnTo>
                <a:lnTo>
                  <a:pt x="6213239" y="97790"/>
                </a:lnTo>
                <a:lnTo>
                  <a:pt x="6200535" y="100330"/>
                </a:lnTo>
                <a:lnTo>
                  <a:pt x="6187943" y="101600"/>
                </a:lnTo>
                <a:lnTo>
                  <a:pt x="6175443" y="104140"/>
                </a:lnTo>
                <a:lnTo>
                  <a:pt x="6163015" y="105410"/>
                </a:lnTo>
                <a:lnTo>
                  <a:pt x="6150637" y="107950"/>
                </a:lnTo>
                <a:lnTo>
                  <a:pt x="6125952" y="111760"/>
                </a:lnTo>
                <a:lnTo>
                  <a:pt x="6101226" y="116840"/>
                </a:lnTo>
                <a:lnTo>
                  <a:pt x="6088796" y="118110"/>
                </a:lnTo>
                <a:lnTo>
                  <a:pt x="6076295" y="120650"/>
                </a:lnTo>
                <a:lnTo>
                  <a:pt x="6038154" y="124460"/>
                </a:lnTo>
                <a:lnTo>
                  <a:pt x="10587735" y="124460"/>
                </a:lnTo>
                <a:lnTo>
                  <a:pt x="10554633" y="123190"/>
                </a:lnTo>
                <a:lnTo>
                  <a:pt x="10488411" y="123190"/>
                </a:lnTo>
                <a:lnTo>
                  <a:pt x="10355929" y="120650"/>
                </a:lnTo>
                <a:lnTo>
                  <a:pt x="10289686" y="120650"/>
                </a:lnTo>
                <a:lnTo>
                  <a:pt x="10223453" y="118110"/>
                </a:lnTo>
                <a:lnTo>
                  <a:pt x="10190343" y="118110"/>
                </a:lnTo>
                <a:lnTo>
                  <a:pt x="9991840" y="110490"/>
                </a:lnTo>
                <a:lnTo>
                  <a:pt x="9977916" y="109220"/>
                </a:lnTo>
                <a:lnTo>
                  <a:pt x="9964050" y="109220"/>
                </a:lnTo>
                <a:lnTo>
                  <a:pt x="9772113" y="91440"/>
                </a:lnTo>
                <a:lnTo>
                  <a:pt x="9758278" y="91440"/>
                </a:lnTo>
                <a:lnTo>
                  <a:pt x="9744387" y="90170"/>
                </a:lnTo>
                <a:lnTo>
                  <a:pt x="9730436" y="90170"/>
                </a:lnTo>
                <a:lnTo>
                  <a:pt x="9716415" y="88900"/>
                </a:lnTo>
                <a:lnTo>
                  <a:pt x="9511528" y="88900"/>
                </a:lnTo>
                <a:lnTo>
                  <a:pt x="9494117" y="87630"/>
                </a:lnTo>
                <a:lnTo>
                  <a:pt x="9476610" y="87630"/>
                </a:lnTo>
                <a:lnTo>
                  <a:pt x="9458998" y="86360"/>
                </a:lnTo>
                <a:lnTo>
                  <a:pt x="9441269" y="86360"/>
                </a:lnTo>
                <a:lnTo>
                  <a:pt x="9405429" y="83820"/>
                </a:lnTo>
                <a:lnTo>
                  <a:pt x="9387297" y="81280"/>
                </a:lnTo>
                <a:lnTo>
                  <a:pt x="9369012" y="80010"/>
                </a:lnTo>
                <a:lnTo>
                  <a:pt x="9356643" y="77470"/>
                </a:lnTo>
                <a:lnTo>
                  <a:pt x="9344359" y="76200"/>
                </a:lnTo>
                <a:lnTo>
                  <a:pt x="9208517" y="48260"/>
                </a:lnTo>
                <a:lnTo>
                  <a:pt x="9195535" y="46990"/>
                </a:lnTo>
                <a:lnTo>
                  <a:pt x="9182352" y="44450"/>
                </a:lnTo>
                <a:lnTo>
                  <a:pt x="9156383" y="41910"/>
                </a:lnTo>
                <a:close/>
              </a:path>
              <a:path w="10692130" h="1115059">
                <a:moveTo>
                  <a:pt x="5399684" y="114300"/>
                </a:moveTo>
                <a:lnTo>
                  <a:pt x="5300192" y="114300"/>
                </a:lnTo>
                <a:lnTo>
                  <a:pt x="5287800" y="115570"/>
                </a:lnTo>
                <a:lnTo>
                  <a:pt x="5416335" y="115570"/>
                </a:lnTo>
                <a:lnTo>
                  <a:pt x="5399684" y="114300"/>
                </a:lnTo>
                <a:close/>
              </a:path>
              <a:path w="10692130" h="1115059">
                <a:moveTo>
                  <a:pt x="3596481" y="0"/>
                </a:moveTo>
                <a:lnTo>
                  <a:pt x="3414918" y="0"/>
                </a:lnTo>
                <a:lnTo>
                  <a:pt x="3271115" y="5080"/>
                </a:lnTo>
                <a:lnTo>
                  <a:pt x="3235510" y="7620"/>
                </a:lnTo>
                <a:lnTo>
                  <a:pt x="3211131" y="10160"/>
                </a:lnTo>
                <a:lnTo>
                  <a:pt x="3199268" y="12700"/>
                </a:lnTo>
                <a:lnTo>
                  <a:pt x="3187483" y="13970"/>
                </a:lnTo>
                <a:lnTo>
                  <a:pt x="3139037" y="24130"/>
                </a:lnTo>
                <a:lnTo>
                  <a:pt x="3126075" y="27940"/>
                </a:lnTo>
                <a:lnTo>
                  <a:pt x="3098398" y="34290"/>
                </a:lnTo>
                <a:lnTo>
                  <a:pt x="3073371" y="39370"/>
                </a:lnTo>
                <a:lnTo>
                  <a:pt x="3048913" y="41910"/>
                </a:lnTo>
                <a:lnTo>
                  <a:pt x="1966654" y="41910"/>
                </a:lnTo>
                <a:lnTo>
                  <a:pt x="1944045" y="43180"/>
                </a:lnTo>
                <a:lnTo>
                  <a:pt x="1921595" y="43180"/>
                </a:lnTo>
                <a:lnTo>
                  <a:pt x="1767038" y="52070"/>
                </a:lnTo>
                <a:lnTo>
                  <a:pt x="1745068" y="54610"/>
                </a:lnTo>
                <a:lnTo>
                  <a:pt x="1723060" y="55880"/>
                </a:lnTo>
                <a:lnTo>
                  <a:pt x="1678844" y="60960"/>
                </a:lnTo>
                <a:lnTo>
                  <a:pt x="1656592" y="62230"/>
                </a:lnTo>
                <a:lnTo>
                  <a:pt x="1611692" y="67310"/>
                </a:lnTo>
                <a:lnTo>
                  <a:pt x="1575608" y="72390"/>
                </a:lnTo>
                <a:lnTo>
                  <a:pt x="1482903" y="81280"/>
                </a:lnTo>
                <a:lnTo>
                  <a:pt x="1469590" y="81280"/>
                </a:lnTo>
                <a:lnTo>
                  <a:pt x="1442728" y="83820"/>
                </a:lnTo>
                <a:lnTo>
                  <a:pt x="1429144" y="83820"/>
                </a:lnTo>
                <a:lnTo>
                  <a:pt x="1415434" y="85090"/>
                </a:lnTo>
                <a:lnTo>
                  <a:pt x="1401578" y="85090"/>
                </a:lnTo>
                <a:lnTo>
                  <a:pt x="1387560" y="86360"/>
                </a:lnTo>
                <a:lnTo>
                  <a:pt x="1201829" y="86360"/>
                </a:lnTo>
                <a:lnTo>
                  <a:pt x="1189096" y="87630"/>
                </a:lnTo>
                <a:lnTo>
                  <a:pt x="1163425" y="87630"/>
                </a:lnTo>
                <a:lnTo>
                  <a:pt x="1150476" y="88900"/>
                </a:lnTo>
                <a:lnTo>
                  <a:pt x="1137443" y="88900"/>
                </a:lnTo>
                <a:lnTo>
                  <a:pt x="1075066" y="95250"/>
                </a:lnTo>
                <a:lnTo>
                  <a:pt x="1051080" y="100330"/>
                </a:lnTo>
                <a:lnTo>
                  <a:pt x="1026766" y="104140"/>
                </a:lnTo>
                <a:lnTo>
                  <a:pt x="1014391" y="105410"/>
                </a:lnTo>
                <a:lnTo>
                  <a:pt x="1001818" y="107950"/>
                </a:lnTo>
                <a:lnTo>
                  <a:pt x="989009" y="109220"/>
                </a:lnTo>
                <a:lnTo>
                  <a:pt x="975927" y="111760"/>
                </a:lnTo>
                <a:lnTo>
                  <a:pt x="948786" y="114300"/>
                </a:lnTo>
                <a:lnTo>
                  <a:pt x="5210642" y="114300"/>
                </a:lnTo>
                <a:lnTo>
                  <a:pt x="5183640" y="111760"/>
                </a:lnTo>
                <a:lnTo>
                  <a:pt x="5170961" y="109220"/>
                </a:lnTo>
                <a:lnTo>
                  <a:pt x="5158450" y="107950"/>
                </a:lnTo>
                <a:lnTo>
                  <a:pt x="5096932" y="95250"/>
                </a:lnTo>
                <a:lnTo>
                  <a:pt x="5084542" y="93980"/>
                </a:lnTo>
                <a:lnTo>
                  <a:pt x="5072024" y="91440"/>
                </a:lnTo>
                <a:lnTo>
                  <a:pt x="5033290" y="87630"/>
                </a:lnTo>
                <a:lnTo>
                  <a:pt x="4977837" y="85090"/>
                </a:lnTo>
                <a:lnTo>
                  <a:pt x="4950168" y="82550"/>
                </a:lnTo>
                <a:lnTo>
                  <a:pt x="4867346" y="78740"/>
                </a:lnTo>
                <a:lnTo>
                  <a:pt x="4839790" y="76200"/>
                </a:lnTo>
                <a:lnTo>
                  <a:pt x="4784737" y="73660"/>
                </a:lnTo>
                <a:lnTo>
                  <a:pt x="4729741" y="68580"/>
                </a:lnTo>
                <a:lnTo>
                  <a:pt x="4702255" y="67310"/>
                </a:lnTo>
                <a:lnTo>
                  <a:pt x="4509803" y="49530"/>
                </a:lnTo>
                <a:lnTo>
                  <a:pt x="4482263" y="45720"/>
                </a:lnTo>
                <a:lnTo>
                  <a:pt x="4443671" y="41910"/>
                </a:lnTo>
                <a:lnTo>
                  <a:pt x="4430886" y="39370"/>
                </a:lnTo>
                <a:lnTo>
                  <a:pt x="4405407" y="36830"/>
                </a:lnTo>
                <a:lnTo>
                  <a:pt x="4392702" y="34290"/>
                </a:lnTo>
                <a:lnTo>
                  <a:pt x="4380013" y="33020"/>
                </a:lnTo>
                <a:lnTo>
                  <a:pt x="4367337" y="30480"/>
                </a:lnTo>
                <a:lnTo>
                  <a:pt x="4291251" y="19050"/>
                </a:lnTo>
                <a:lnTo>
                  <a:pt x="4278520" y="17780"/>
                </a:lnTo>
                <a:lnTo>
                  <a:pt x="4265761" y="15240"/>
                </a:lnTo>
                <a:lnTo>
                  <a:pt x="4252970" y="13970"/>
                </a:lnTo>
                <a:lnTo>
                  <a:pt x="4240142" y="11430"/>
                </a:lnTo>
                <a:lnTo>
                  <a:pt x="4187705" y="6350"/>
                </a:lnTo>
                <a:lnTo>
                  <a:pt x="3921813" y="6350"/>
                </a:lnTo>
                <a:lnTo>
                  <a:pt x="3886059" y="5080"/>
                </a:lnTo>
                <a:lnTo>
                  <a:pt x="3814153" y="5080"/>
                </a:lnTo>
                <a:lnTo>
                  <a:pt x="3778034" y="3810"/>
                </a:lnTo>
                <a:lnTo>
                  <a:pt x="3669225" y="1270"/>
                </a:lnTo>
                <a:lnTo>
                  <a:pt x="3632862" y="1270"/>
                </a:lnTo>
                <a:lnTo>
                  <a:pt x="3596481" y="0"/>
                </a:lnTo>
                <a:close/>
              </a:path>
              <a:path w="10692130" h="1115059">
                <a:moveTo>
                  <a:pt x="8937426" y="38100"/>
                </a:moveTo>
                <a:lnTo>
                  <a:pt x="8035371" y="38100"/>
                </a:lnTo>
                <a:lnTo>
                  <a:pt x="7411975" y="41910"/>
                </a:lnTo>
                <a:lnTo>
                  <a:pt x="9029540" y="41910"/>
                </a:lnTo>
                <a:lnTo>
                  <a:pt x="9016890" y="40640"/>
                </a:lnTo>
                <a:lnTo>
                  <a:pt x="8990883" y="40640"/>
                </a:lnTo>
                <a:lnTo>
                  <a:pt x="8977503" y="39370"/>
                </a:lnTo>
                <a:lnTo>
                  <a:pt x="8950777" y="39370"/>
                </a:lnTo>
                <a:lnTo>
                  <a:pt x="8937426" y="38100"/>
                </a:lnTo>
                <a:close/>
              </a:path>
              <a:path w="10692130" h="1115059">
                <a:moveTo>
                  <a:pt x="9131133" y="40640"/>
                </a:moveTo>
                <a:lnTo>
                  <a:pt x="9080342" y="40640"/>
                </a:lnTo>
                <a:lnTo>
                  <a:pt x="9054914" y="41910"/>
                </a:lnTo>
                <a:lnTo>
                  <a:pt x="9143776" y="41910"/>
                </a:lnTo>
                <a:lnTo>
                  <a:pt x="9131133" y="40640"/>
                </a:lnTo>
                <a:close/>
              </a:path>
              <a:path w="10692130" h="1115059">
                <a:moveTo>
                  <a:pt x="8884064" y="36830"/>
                </a:moveTo>
                <a:lnTo>
                  <a:pt x="8269194" y="36830"/>
                </a:lnTo>
                <a:lnTo>
                  <a:pt x="8191252" y="38100"/>
                </a:lnTo>
                <a:lnTo>
                  <a:pt x="8897402" y="38100"/>
                </a:lnTo>
                <a:lnTo>
                  <a:pt x="8884064" y="36830"/>
                </a:lnTo>
                <a:close/>
              </a:path>
              <a:path w="10692130" h="1115059">
                <a:moveTo>
                  <a:pt x="4174439" y="5080"/>
                </a:moveTo>
                <a:lnTo>
                  <a:pt x="3997408" y="5080"/>
                </a:lnTo>
                <a:lnTo>
                  <a:pt x="3983981" y="6350"/>
                </a:lnTo>
                <a:lnTo>
                  <a:pt x="4187705" y="6350"/>
                </a:lnTo>
                <a:lnTo>
                  <a:pt x="4174439" y="5080"/>
                </a:lnTo>
                <a:close/>
              </a:path>
              <a:path w="10692130" h="1115059">
                <a:moveTo>
                  <a:pt x="4147457" y="3810"/>
                </a:moveTo>
                <a:lnTo>
                  <a:pt x="4051766" y="3810"/>
                </a:lnTo>
                <a:lnTo>
                  <a:pt x="4010913" y="5080"/>
                </a:lnTo>
                <a:lnTo>
                  <a:pt x="4160985" y="5080"/>
                </a:lnTo>
                <a:lnTo>
                  <a:pt x="4147457" y="3810"/>
                </a:lnTo>
                <a:close/>
              </a:path>
            </a:pathLst>
          </a:custGeom>
          <a:solidFill>
            <a:srgbClr val="DAE4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85672"/>
            <a:ext cx="10692130" cy="774700"/>
          </a:xfrm>
          <a:custGeom>
            <a:avLst/>
            <a:gdLst/>
            <a:ahLst/>
            <a:cxnLst/>
            <a:rect l="l" t="t" r="r" b="b"/>
            <a:pathLst>
              <a:path w="10692130" h="774700">
                <a:moveTo>
                  <a:pt x="115904" y="5142"/>
                </a:moveTo>
                <a:lnTo>
                  <a:pt x="0" y="5163"/>
                </a:lnTo>
                <a:lnTo>
                  <a:pt x="0" y="774332"/>
                </a:lnTo>
                <a:lnTo>
                  <a:pt x="10692003" y="774332"/>
                </a:lnTo>
                <a:lnTo>
                  <a:pt x="10692003" y="14826"/>
                </a:lnTo>
                <a:lnTo>
                  <a:pt x="2803654" y="14113"/>
                </a:lnTo>
                <a:lnTo>
                  <a:pt x="641442" y="13759"/>
                </a:lnTo>
                <a:lnTo>
                  <a:pt x="565258" y="13679"/>
                </a:lnTo>
                <a:lnTo>
                  <a:pt x="525930" y="12996"/>
                </a:lnTo>
                <a:lnTo>
                  <a:pt x="407907" y="8678"/>
                </a:lnTo>
                <a:lnTo>
                  <a:pt x="362185" y="7306"/>
                </a:lnTo>
                <a:lnTo>
                  <a:pt x="115904" y="5142"/>
                </a:lnTo>
              </a:path>
              <a:path w="10692130" h="774700">
                <a:moveTo>
                  <a:pt x="10692003" y="14690"/>
                </a:moveTo>
                <a:lnTo>
                  <a:pt x="10620775" y="14826"/>
                </a:lnTo>
                <a:lnTo>
                  <a:pt x="10692003" y="14826"/>
                </a:lnTo>
                <a:lnTo>
                  <a:pt x="10692003" y="14690"/>
                </a:lnTo>
              </a:path>
              <a:path w="10692130" h="774700">
                <a:moveTo>
                  <a:pt x="4175126" y="6651"/>
                </a:moveTo>
                <a:lnTo>
                  <a:pt x="3162345" y="9573"/>
                </a:lnTo>
                <a:lnTo>
                  <a:pt x="2948455" y="12621"/>
                </a:lnTo>
                <a:lnTo>
                  <a:pt x="2803654" y="14113"/>
                </a:lnTo>
                <a:lnTo>
                  <a:pt x="8633418" y="14113"/>
                </a:lnTo>
                <a:lnTo>
                  <a:pt x="7960509" y="13300"/>
                </a:lnTo>
                <a:lnTo>
                  <a:pt x="7911627" y="12621"/>
                </a:lnTo>
                <a:lnTo>
                  <a:pt x="7734072" y="9466"/>
                </a:lnTo>
                <a:lnTo>
                  <a:pt x="4425490" y="6789"/>
                </a:lnTo>
                <a:lnTo>
                  <a:pt x="4175126" y="6651"/>
                </a:lnTo>
              </a:path>
              <a:path w="10692130" h="774700">
                <a:moveTo>
                  <a:pt x="2544922" y="13628"/>
                </a:moveTo>
                <a:lnTo>
                  <a:pt x="641442" y="13759"/>
                </a:lnTo>
                <a:lnTo>
                  <a:pt x="2583064" y="13759"/>
                </a:lnTo>
                <a:lnTo>
                  <a:pt x="2544922" y="13628"/>
                </a:lnTo>
              </a:path>
              <a:path w="10692130" h="774700">
                <a:moveTo>
                  <a:pt x="5196889" y="168"/>
                </a:moveTo>
                <a:lnTo>
                  <a:pt x="5119303" y="549"/>
                </a:lnTo>
                <a:lnTo>
                  <a:pt x="4796377" y="5942"/>
                </a:lnTo>
                <a:lnTo>
                  <a:pt x="4425490" y="6789"/>
                </a:lnTo>
                <a:lnTo>
                  <a:pt x="7170687" y="6789"/>
                </a:lnTo>
                <a:lnTo>
                  <a:pt x="6958714" y="6753"/>
                </a:lnTo>
                <a:lnTo>
                  <a:pt x="6507772" y="4739"/>
                </a:lnTo>
                <a:lnTo>
                  <a:pt x="6319486" y="933"/>
                </a:lnTo>
                <a:lnTo>
                  <a:pt x="5726865" y="933"/>
                </a:lnTo>
                <a:lnTo>
                  <a:pt x="5196889" y="168"/>
                </a:lnTo>
              </a:path>
              <a:path w="10692130" h="774700">
                <a:moveTo>
                  <a:pt x="7103435" y="6601"/>
                </a:moveTo>
                <a:lnTo>
                  <a:pt x="6958714" y="6753"/>
                </a:lnTo>
                <a:lnTo>
                  <a:pt x="7160709" y="6753"/>
                </a:lnTo>
                <a:lnTo>
                  <a:pt x="7103435" y="6601"/>
                </a:lnTo>
              </a:path>
              <a:path w="10692130" h="774700">
                <a:moveTo>
                  <a:pt x="6145008" y="0"/>
                </a:moveTo>
                <a:lnTo>
                  <a:pt x="5726865" y="933"/>
                </a:lnTo>
                <a:lnTo>
                  <a:pt x="6319486" y="933"/>
                </a:lnTo>
                <a:lnTo>
                  <a:pt x="6145008" y="0"/>
                </a:lnTo>
              </a:path>
            </a:pathLst>
          </a:custGeom>
          <a:solidFill>
            <a:srgbClr val="E1D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080500" y="5991225"/>
            <a:ext cx="1447800" cy="1148484"/>
          </a:xfrm>
          <a:custGeom>
            <a:avLst/>
            <a:gdLst/>
            <a:ahLst/>
            <a:cxnLst/>
            <a:rect l="l" t="t" r="r" b="b"/>
            <a:pathLst>
              <a:path w="1750059" h="1174750">
                <a:moveTo>
                  <a:pt x="608834" y="297179"/>
                </a:moveTo>
                <a:lnTo>
                  <a:pt x="521483" y="297179"/>
                </a:lnTo>
                <a:lnTo>
                  <a:pt x="533913" y="300989"/>
                </a:lnTo>
                <a:lnTo>
                  <a:pt x="558206" y="311149"/>
                </a:lnTo>
                <a:lnTo>
                  <a:pt x="581714" y="321309"/>
                </a:lnTo>
                <a:lnTo>
                  <a:pt x="593162" y="327659"/>
                </a:lnTo>
                <a:lnTo>
                  <a:pt x="604399" y="332739"/>
                </a:lnTo>
                <a:lnTo>
                  <a:pt x="615422" y="339089"/>
                </a:lnTo>
                <a:lnTo>
                  <a:pt x="626226" y="346709"/>
                </a:lnTo>
                <a:lnTo>
                  <a:pt x="636807" y="353059"/>
                </a:lnTo>
                <a:lnTo>
                  <a:pt x="676802" y="384809"/>
                </a:lnTo>
                <a:lnTo>
                  <a:pt x="698774" y="427989"/>
                </a:lnTo>
                <a:lnTo>
                  <a:pt x="700199" y="450849"/>
                </a:lnTo>
                <a:lnTo>
                  <a:pt x="703061" y="472439"/>
                </a:lnTo>
                <a:lnTo>
                  <a:pt x="712622" y="516889"/>
                </a:lnTo>
                <a:lnTo>
                  <a:pt x="726505" y="560069"/>
                </a:lnTo>
                <a:lnTo>
                  <a:pt x="743757" y="600709"/>
                </a:lnTo>
                <a:lnTo>
                  <a:pt x="763426" y="638809"/>
                </a:lnTo>
                <a:lnTo>
                  <a:pt x="784559" y="674369"/>
                </a:lnTo>
                <a:lnTo>
                  <a:pt x="795376" y="692149"/>
                </a:lnTo>
                <a:lnTo>
                  <a:pt x="806203" y="707389"/>
                </a:lnTo>
                <a:lnTo>
                  <a:pt x="816920" y="722629"/>
                </a:lnTo>
                <a:lnTo>
                  <a:pt x="827407" y="736599"/>
                </a:lnTo>
                <a:lnTo>
                  <a:pt x="837547" y="749299"/>
                </a:lnTo>
                <a:lnTo>
                  <a:pt x="847218" y="761999"/>
                </a:lnTo>
                <a:lnTo>
                  <a:pt x="856304" y="772159"/>
                </a:lnTo>
                <a:lnTo>
                  <a:pt x="872672" y="824229"/>
                </a:lnTo>
                <a:lnTo>
                  <a:pt x="879225" y="866139"/>
                </a:lnTo>
                <a:lnTo>
                  <a:pt x="884273" y="908049"/>
                </a:lnTo>
                <a:lnTo>
                  <a:pt x="887750" y="948689"/>
                </a:lnTo>
                <a:lnTo>
                  <a:pt x="889585" y="989329"/>
                </a:lnTo>
                <a:lnTo>
                  <a:pt x="889867" y="1009649"/>
                </a:lnTo>
                <a:lnTo>
                  <a:pt x="889712" y="1029969"/>
                </a:lnTo>
                <a:lnTo>
                  <a:pt x="888061" y="1068069"/>
                </a:lnTo>
                <a:lnTo>
                  <a:pt x="884564" y="1106169"/>
                </a:lnTo>
                <a:lnTo>
                  <a:pt x="875707" y="1158239"/>
                </a:lnTo>
                <a:lnTo>
                  <a:pt x="871758" y="1174749"/>
                </a:lnTo>
                <a:lnTo>
                  <a:pt x="946650" y="1174749"/>
                </a:lnTo>
                <a:lnTo>
                  <a:pt x="948129" y="1131569"/>
                </a:lnTo>
                <a:lnTo>
                  <a:pt x="948662" y="1089659"/>
                </a:lnTo>
                <a:lnTo>
                  <a:pt x="948334" y="1051559"/>
                </a:lnTo>
                <a:lnTo>
                  <a:pt x="945436" y="982979"/>
                </a:lnTo>
                <a:lnTo>
                  <a:pt x="940119" y="924559"/>
                </a:lnTo>
                <a:lnTo>
                  <a:pt x="933067" y="873759"/>
                </a:lnTo>
                <a:lnTo>
                  <a:pt x="924962" y="829309"/>
                </a:lnTo>
                <a:lnTo>
                  <a:pt x="916488" y="792479"/>
                </a:lnTo>
                <a:lnTo>
                  <a:pt x="912326" y="774699"/>
                </a:lnTo>
                <a:lnTo>
                  <a:pt x="904581" y="744219"/>
                </a:lnTo>
                <a:lnTo>
                  <a:pt x="901168" y="730249"/>
                </a:lnTo>
                <a:lnTo>
                  <a:pt x="898175" y="716279"/>
                </a:lnTo>
                <a:lnTo>
                  <a:pt x="848911" y="716279"/>
                </a:lnTo>
                <a:lnTo>
                  <a:pt x="841993" y="708659"/>
                </a:lnTo>
                <a:lnTo>
                  <a:pt x="834608" y="699769"/>
                </a:lnTo>
                <a:lnTo>
                  <a:pt x="826843" y="690879"/>
                </a:lnTo>
                <a:lnTo>
                  <a:pt x="818783" y="680719"/>
                </a:lnTo>
                <a:lnTo>
                  <a:pt x="810515" y="669289"/>
                </a:lnTo>
                <a:lnTo>
                  <a:pt x="793695" y="646429"/>
                </a:lnTo>
                <a:lnTo>
                  <a:pt x="769048" y="605789"/>
                </a:lnTo>
                <a:lnTo>
                  <a:pt x="747163" y="558799"/>
                </a:lnTo>
                <a:lnTo>
                  <a:pt x="730358" y="507999"/>
                </a:lnTo>
                <a:lnTo>
                  <a:pt x="723124" y="469899"/>
                </a:lnTo>
                <a:lnTo>
                  <a:pt x="719866" y="431799"/>
                </a:lnTo>
                <a:lnTo>
                  <a:pt x="719752" y="429259"/>
                </a:lnTo>
                <a:lnTo>
                  <a:pt x="786324" y="429259"/>
                </a:lnTo>
                <a:lnTo>
                  <a:pt x="785315" y="425449"/>
                </a:lnTo>
                <a:lnTo>
                  <a:pt x="783480" y="417829"/>
                </a:lnTo>
                <a:lnTo>
                  <a:pt x="797876" y="392429"/>
                </a:lnTo>
                <a:lnTo>
                  <a:pt x="806669" y="378459"/>
                </a:lnTo>
                <a:lnTo>
                  <a:pt x="738244" y="378459"/>
                </a:lnTo>
                <a:lnTo>
                  <a:pt x="727057" y="370839"/>
                </a:lnTo>
                <a:lnTo>
                  <a:pt x="717200" y="363219"/>
                </a:lnTo>
                <a:lnTo>
                  <a:pt x="712893" y="349249"/>
                </a:lnTo>
                <a:lnTo>
                  <a:pt x="709228" y="336549"/>
                </a:lnTo>
                <a:lnTo>
                  <a:pt x="686571" y="336549"/>
                </a:lnTo>
                <a:lnTo>
                  <a:pt x="677909" y="332739"/>
                </a:lnTo>
                <a:lnTo>
                  <a:pt x="668519" y="327659"/>
                </a:lnTo>
                <a:lnTo>
                  <a:pt x="658424" y="322579"/>
                </a:lnTo>
                <a:lnTo>
                  <a:pt x="647649" y="317499"/>
                </a:lnTo>
                <a:lnTo>
                  <a:pt x="624155" y="304799"/>
                </a:lnTo>
                <a:lnTo>
                  <a:pt x="611485" y="298449"/>
                </a:lnTo>
                <a:lnTo>
                  <a:pt x="608834" y="297179"/>
                </a:lnTo>
                <a:close/>
              </a:path>
              <a:path w="1750059" h="1174750">
                <a:moveTo>
                  <a:pt x="786324" y="429259"/>
                </a:moveTo>
                <a:lnTo>
                  <a:pt x="719752" y="429259"/>
                </a:lnTo>
                <a:lnTo>
                  <a:pt x="727553" y="439419"/>
                </a:lnTo>
                <a:lnTo>
                  <a:pt x="735053" y="449579"/>
                </a:lnTo>
                <a:lnTo>
                  <a:pt x="742553" y="461009"/>
                </a:lnTo>
                <a:lnTo>
                  <a:pt x="749851" y="473709"/>
                </a:lnTo>
                <a:lnTo>
                  <a:pt x="756948" y="485139"/>
                </a:lnTo>
                <a:lnTo>
                  <a:pt x="777061" y="523239"/>
                </a:lnTo>
                <a:lnTo>
                  <a:pt x="795445" y="561339"/>
                </a:lnTo>
                <a:lnTo>
                  <a:pt x="806766" y="589279"/>
                </a:lnTo>
                <a:lnTo>
                  <a:pt x="812153" y="601979"/>
                </a:lnTo>
                <a:lnTo>
                  <a:pt x="827236" y="643889"/>
                </a:lnTo>
                <a:lnTo>
                  <a:pt x="840749" y="687069"/>
                </a:lnTo>
                <a:lnTo>
                  <a:pt x="844913" y="701039"/>
                </a:lnTo>
                <a:lnTo>
                  <a:pt x="848911" y="716279"/>
                </a:lnTo>
                <a:lnTo>
                  <a:pt x="898175" y="716279"/>
                </a:lnTo>
                <a:lnTo>
                  <a:pt x="895688" y="703579"/>
                </a:lnTo>
                <a:lnTo>
                  <a:pt x="893792" y="690879"/>
                </a:lnTo>
                <a:lnTo>
                  <a:pt x="893136" y="681989"/>
                </a:lnTo>
                <a:lnTo>
                  <a:pt x="893302" y="673099"/>
                </a:lnTo>
                <a:lnTo>
                  <a:pt x="894263" y="662939"/>
                </a:lnTo>
                <a:lnTo>
                  <a:pt x="905532" y="621029"/>
                </a:lnTo>
                <a:lnTo>
                  <a:pt x="927402" y="575309"/>
                </a:lnTo>
                <a:lnTo>
                  <a:pt x="933557" y="565149"/>
                </a:lnTo>
                <a:lnTo>
                  <a:pt x="859964" y="565149"/>
                </a:lnTo>
                <a:lnTo>
                  <a:pt x="830233" y="541019"/>
                </a:lnTo>
                <a:lnTo>
                  <a:pt x="806820" y="495299"/>
                </a:lnTo>
                <a:lnTo>
                  <a:pt x="793893" y="457199"/>
                </a:lnTo>
                <a:lnTo>
                  <a:pt x="787670" y="434339"/>
                </a:lnTo>
                <a:lnTo>
                  <a:pt x="786324" y="429259"/>
                </a:lnTo>
                <a:close/>
              </a:path>
              <a:path w="1750059" h="1174750">
                <a:moveTo>
                  <a:pt x="1259077" y="233679"/>
                </a:moveTo>
                <a:lnTo>
                  <a:pt x="916074" y="233679"/>
                </a:lnTo>
                <a:lnTo>
                  <a:pt x="926967" y="238759"/>
                </a:lnTo>
                <a:lnTo>
                  <a:pt x="938279" y="242569"/>
                </a:lnTo>
                <a:lnTo>
                  <a:pt x="949981" y="246379"/>
                </a:lnTo>
                <a:lnTo>
                  <a:pt x="987146" y="253999"/>
                </a:lnTo>
                <a:lnTo>
                  <a:pt x="1040445" y="259079"/>
                </a:lnTo>
                <a:lnTo>
                  <a:pt x="1042082" y="269239"/>
                </a:lnTo>
                <a:lnTo>
                  <a:pt x="1051715" y="317499"/>
                </a:lnTo>
                <a:lnTo>
                  <a:pt x="1065925" y="356869"/>
                </a:lnTo>
                <a:lnTo>
                  <a:pt x="1050412" y="370839"/>
                </a:lnTo>
                <a:lnTo>
                  <a:pt x="1036425" y="382269"/>
                </a:lnTo>
                <a:lnTo>
                  <a:pt x="1023832" y="393699"/>
                </a:lnTo>
                <a:lnTo>
                  <a:pt x="1012502" y="402589"/>
                </a:lnTo>
                <a:lnTo>
                  <a:pt x="1002304" y="411479"/>
                </a:lnTo>
                <a:lnTo>
                  <a:pt x="993105" y="420369"/>
                </a:lnTo>
                <a:lnTo>
                  <a:pt x="984775" y="427989"/>
                </a:lnTo>
                <a:lnTo>
                  <a:pt x="977183" y="435609"/>
                </a:lnTo>
                <a:lnTo>
                  <a:pt x="970197" y="443229"/>
                </a:lnTo>
                <a:lnTo>
                  <a:pt x="963686" y="449579"/>
                </a:lnTo>
                <a:lnTo>
                  <a:pt x="957518" y="457199"/>
                </a:lnTo>
                <a:lnTo>
                  <a:pt x="951563" y="464819"/>
                </a:lnTo>
                <a:lnTo>
                  <a:pt x="945688" y="472439"/>
                </a:lnTo>
                <a:lnTo>
                  <a:pt x="939763" y="480059"/>
                </a:lnTo>
                <a:lnTo>
                  <a:pt x="933656" y="488949"/>
                </a:lnTo>
                <a:lnTo>
                  <a:pt x="927236" y="499109"/>
                </a:lnTo>
                <a:lnTo>
                  <a:pt x="920371" y="509269"/>
                </a:lnTo>
                <a:lnTo>
                  <a:pt x="912931" y="520699"/>
                </a:lnTo>
                <a:lnTo>
                  <a:pt x="904784" y="533399"/>
                </a:lnTo>
                <a:lnTo>
                  <a:pt x="895206" y="546099"/>
                </a:lnTo>
                <a:lnTo>
                  <a:pt x="885923" y="556259"/>
                </a:lnTo>
                <a:lnTo>
                  <a:pt x="876946" y="561339"/>
                </a:lnTo>
                <a:lnTo>
                  <a:pt x="868289" y="565149"/>
                </a:lnTo>
                <a:lnTo>
                  <a:pt x="933557" y="565149"/>
                </a:lnTo>
                <a:lnTo>
                  <a:pt x="934326" y="563879"/>
                </a:lnTo>
                <a:lnTo>
                  <a:pt x="941781" y="552449"/>
                </a:lnTo>
                <a:lnTo>
                  <a:pt x="949738" y="539749"/>
                </a:lnTo>
                <a:lnTo>
                  <a:pt x="958171" y="528319"/>
                </a:lnTo>
                <a:lnTo>
                  <a:pt x="967055" y="515619"/>
                </a:lnTo>
                <a:lnTo>
                  <a:pt x="976361" y="504189"/>
                </a:lnTo>
                <a:lnTo>
                  <a:pt x="1004835" y="477519"/>
                </a:lnTo>
                <a:lnTo>
                  <a:pt x="1046735" y="462279"/>
                </a:lnTo>
                <a:lnTo>
                  <a:pt x="1058588" y="458469"/>
                </a:lnTo>
                <a:lnTo>
                  <a:pt x="1070833" y="453389"/>
                </a:lnTo>
                <a:lnTo>
                  <a:pt x="1083389" y="449579"/>
                </a:lnTo>
                <a:lnTo>
                  <a:pt x="1109117" y="439419"/>
                </a:lnTo>
                <a:lnTo>
                  <a:pt x="1119527" y="434339"/>
                </a:lnTo>
                <a:lnTo>
                  <a:pt x="1048507" y="434339"/>
                </a:lnTo>
                <a:lnTo>
                  <a:pt x="1055231" y="425449"/>
                </a:lnTo>
                <a:lnTo>
                  <a:pt x="1063175" y="416559"/>
                </a:lnTo>
                <a:lnTo>
                  <a:pt x="1072145" y="407669"/>
                </a:lnTo>
                <a:lnTo>
                  <a:pt x="1081947" y="398779"/>
                </a:lnTo>
                <a:lnTo>
                  <a:pt x="1092386" y="391159"/>
                </a:lnTo>
                <a:lnTo>
                  <a:pt x="1103268" y="382269"/>
                </a:lnTo>
                <a:lnTo>
                  <a:pt x="1117495" y="373379"/>
                </a:lnTo>
                <a:lnTo>
                  <a:pt x="1129902" y="367029"/>
                </a:lnTo>
                <a:lnTo>
                  <a:pt x="1140838" y="359409"/>
                </a:lnTo>
                <a:lnTo>
                  <a:pt x="1150650" y="354329"/>
                </a:lnTo>
                <a:lnTo>
                  <a:pt x="1159683" y="349249"/>
                </a:lnTo>
                <a:lnTo>
                  <a:pt x="1097424" y="349249"/>
                </a:lnTo>
                <a:lnTo>
                  <a:pt x="1087727" y="339089"/>
                </a:lnTo>
                <a:lnTo>
                  <a:pt x="1080641" y="331469"/>
                </a:lnTo>
                <a:lnTo>
                  <a:pt x="1075886" y="323849"/>
                </a:lnTo>
                <a:lnTo>
                  <a:pt x="1073177" y="314959"/>
                </a:lnTo>
                <a:lnTo>
                  <a:pt x="1072349" y="306069"/>
                </a:lnTo>
                <a:lnTo>
                  <a:pt x="1072474" y="298449"/>
                </a:lnTo>
                <a:lnTo>
                  <a:pt x="1072766" y="290829"/>
                </a:lnTo>
                <a:lnTo>
                  <a:pt x="1074499" y="273049"/>
                </a:lnTo>
                <a:lnTo>
                  <a:pt x="1093095" y="270509"/>
                </a:lnTo>
                <a:lnTo>
                  <a:pt x="1147532" y="259079"/>
                </a:lnTo>
                <a:lnTo>
                  <a:pt x="1164780" y="255269"/>
                </a:lnTo>
                <a:lnTo>
                  <a:pt x="1181354" y="252729"/>
                </a:lnTo>
                <a:lnTo>
                  <a:pt x="1197120" y="248919"/>
                </a:lnTo>
                <a:lnTo>
                  <a:pt x="1211944" y="245109"/>
                </a:lnTo>
                <a:lnTo>
                  <a:pt x="1225692" y="242569"/>
                </a:lnTo>
                <a:lnTo>
                  <a:pt x="1238227" y="238759"/>
                </a:lnTo>
                <a:lnTo>
                  <a:pt x="1249417" y="236219"/>
                </a:lnTo>
                <a:lnTo>
                  <a:pt x="1259077" y="233679"/>
                </a:lnTo>
                <a:close/>
              </a:path>
              <a:path w="1750059" h="1174750">
                <a:moveTo>
                  <a:pt x="1290496" y="306069"/>
                </a:moveTo>
                <a:lnTo>
                  <a:pt x="1263249" y="306069"/>
                </a:lnTo>
                <a:lnTo>
                  <a:pt x="1254567" y="317499"/>
                </a:lnTo>
                <a:lnTo>
                  <a:pt x="1245416" y="327659"/>
                </a:lnTo>
                <a:lnTo>
                  <a:pt x="1215640" y="355599"/>
                </a:lnTo>
                <a:lnTo>
                  <a:pt x="1183426" y="378459"/>
                </a:lnTo>
                <a:lnTo>
                  <a:pt x="1150115" y="397509"/>
                </a:lnTo>
                <a:lnTo>
                  <a:pt x="1106314" y="416559"/>
                </a:lnTo>
                <a:lnTo>
                  <a:pt x="1098821" y="419099"/>
                </a:lnTo>
                <a:lnTo>
                  <a:pt x="1085209" y="424179"/>
                </a:lnTo>
                <a:lnTo>
                  <a:pt x="1072225" y="427989"/>
                </a:lnTo>
                <a:lnTo>
                  <a:pt x="1059960" y="431799"/>
                </a:lnTo>
                <a:lnTo>
                  <a:pt x="1048507" y="434339"/>
                </a:lnTo>
                <a:lnTo>
                  <a:pt x="1119527" y="434339"/>
                </a:lnTo>
                <a:lnTo>
                  <a:pt x="1122130" y="433069"/>
                </a:lnTo>
                <a:lnTo>
                  <a:pt x="1135134" y="427989"/>
                </a:lnTo>
                <a:lnTo>
                  <a:pt x="1172148" y="408939"/>
                </a:lnTo>
                <a:lnTo>
                  <a:pt x="1215275" y="382269"/>
                </a:lnTo>
                <a:lnTo>
                  <a:pt x="1244869" y="358139"/>
                </a:lnTo>
                <a:lnTo>
                  <a:pt x="1271706" y="330199"/>
                </a:lnTo>
                <a:lnTo>
                  <a:pt x="1288874" y="308609"/>
                </a:lnTo>
                <a:lnTo>
                  <a:pt x="1290496" y="306069"/>
                </a:lnTo>
                <a:close/>
              </a:path>
              <a:path w="1750059" h="1174750">
                <a:moveTo>
                  <a:pt x="875625" y="265429"/>
                </a:moveTo>
                <a:lnTo>
                  <a:pt x="842510" y="265429"/>
                </a:lnTo>
                <a:lnTo>
                  <a:pt x="836110" y="275589"/>
                </a:lnTo>
                <a:lnTo>
                  <a:pt x="829229" y="288289"/>
                </a:lnTo>
                <a:lnTo>
                  <a:pt x="821949" y="299719"/>
                </a:lnTo>
                <a:lnTo>
                  <a:pt x="798502" y="334009"/>
                </a:lnTo>
                <a:lnTo>
                  <a:pt x="774323" y="361949"/>
                </a:lnTo>
                <a:lnTo>
                  <a:pt x="766472" y="369569"/>
                </a:lnTo>
                <a:lnTo>
                  <a:pt x="758859" y="374649"/>
                </a:lnTo>
                <a:lnTo>
                  <a:pt x="751564" y="377189"/>
                </a:lnTo>
                <a:lnTo>
                  <a:pt x="744665" y="378459"/>
                </a:lnTo>
                <a:lnTo>
                  <a:pt x="806669" y="378459"/>
                </a:lnTo>
                <a:lnTo>
                  <a:pt x="812244" y="369569"/>
                </a:lnTo>
                <a:lnTo>
                  <a:pt x="819359" y="358139"/>
                </a:lnTo>
                <a:lnTo>
                  <a:pt x="826396" y="346709"/>
                </a:lnTo>
                <a:lnTo>
                  <a:pt x="840139" y="325119"/>
                </a:lnTo>
                <a:lnTo>
                  <a:pt x="846798" y="313689"/>
                </a:lnTo>
                <a:lnTo>
                  <a:pt x="853283" y="303529"/>
                </a:lnTo>
                <a:lnTo>
                  <a:pt x="859571" y="293369"/>
                </a:lnTo>
                <a:lnTo>
                  <a:pt x="865638" y="283209"/>
                </a:lnTo>
                <a:lnTo>
                  <a:pt x="871460" y="273049"/>
                </a:lnTo>
                <a:lnTo>
                  <a:pt x="875625" y="265429"/>
                </a:lnTo>
                <a:close/>
              </a:path>
              <a:path w="1750059" h="1174750">
                <a:moveTo>
                  <a:pt x="1747456" y="228599"/>
                </a:moveTo>
                <a:lnTo>
                  <a:pt x="1280471" y="228599"/>
                </a:lnTo>
                <a:lnTo>
                  <a:pt x="1278823" y="240029"/>
                </a:lnTo>
                <a:lnTo>
                  <a:pt x="1282037" y="248919"/>
                </a:lnTo>
                <a:lnTo>
                  <a:pt x="1291048" y="264159"/>
                </a:lnTo>
                <a:lnTo>
                  <a:pt x="1290248" y="266699"/>
                </a:lnTo>
                <a:lnTo>
                  <a:pt x="1289156" y="267969"/>
                </a:lnTo>
                <a:lnTo>
                  <a:pt x="1240414" y="283209"/>
                </a:lnTo>
                <a:lnTo>
                  <a:pt x="1228162" y="288289"/>
                </a:lnTo>
                <a:lnTo>
                  <a:pt x="1215939" y="292099"/>
                </a:lnTo>
                <a:lnTo>
                  <a:pt x="1179722" y="307339"/>
                </a:lnTo>
                <a:lnTo>
                  <a:pt x="1144766" y="322579"/>
                </a:lnTo>
                <a:lnTo>
                  <a:pt x="1133524" y="328929"/>
                </a:lnTo>
                <a:lnTo>
                  <a:pt x="1122533" y="334009"/>
                </a:lnTo>
                <a:lnTo>
                  <a:pt x="1111822" y="340359"/>
                </a:lnTo>
                <a:lnTo>
                  <a:pt x="1101418" y="346709"/>
                </a:lnTo>
                <a:lnTo>
                  <a:pt x="1097424" y="349249"/>
                </a:lnTo>
                <a:lnTo>
                  <a:pt x="1159683" y="349249"/>
                </a:lnTo>
                <a:lnTo>
                  <a:pt x="1168286" y="345439"/>
                </a:lnTo>
                <a:lnTo>
                  <a:pt x="1176805" y="340359"/>
                </a:lnTo>
                <a:lnTo>
                  <a:pt x="1185588" y="336549"/>
                </a:lnTo>
                <a:lnTo>
                  <a:pt x="1194981" y="332739"/>
                </a:lnTo>
                <a:lnTo>
                  <a:pt x="1205331" y="328929"/>
                </a:lnTo>
                <a:lnTo>
                  <a:pt x="1216986" y="323849"/>
                </a:lnTo>
                <a:lnTo>
                  <a:pt x="1230293" y="318769"/>
                </a:lnTo>
                <a:lnTo>
                  <a:pt x="1245598" y="312419"/>
                </a:lnTo>
                <a:lnTo>
                  <a:pt x="1263249" y="306069"/>
                </a:lnTo>
                <a:lnTo>
                  <a:pt x="1290496" y="306069"/>
                </a:lnTo>
                <a:lnTo>
                  <a:pt x="1295365" y="298449"/>
                </a:lnTo>
                <a:lnTo>
                  <a:pt x="1308010" y="292099"/>
                </a:lnTo>
                <a:lnTo>
                  <a:pt x="1319145" y="287019"/>
                </a:lnTo>
                <a:lnTo>
                  <a:pt x="1679965" y="287019"/>
                </a:lnTo>
                <a:lnTo>
                  <a:pt x="1685025" y="285749"/>
                </a:lnTo>
                <a:lnTo>
                  <a:pt x="1722619" y="270509"/>
                </a:lnTo>
                <a:lnTo>
                  <a:pt x="1750038" y="238759"/>
                </a:lnTo>
                <a:lnTo>
                  <a:pt x="1748920" y="231139"/>
                </a:lnTo>
                <a:lnTo>
                  <a:pt x="1747456" y="228599"/>
                </a:lnTo>
                <a:close/>
              </a:path>
              <a:path w="1750059" h="1174750">
                <a:moveTo>
                  <a:pt x="783150" y="281939"/>
                </a:moveTo>
                <a:lnTo>
                  <a:pt x="591075" y="281939"/>
                </a:lnTo>
                <a:lnTo>
                  <a:pt x="597590" y="283209"/>
                </a:lnTo>
                <a:lnTo>
                  <a:pt x="603839" y="285749"/>
                </a:lnTo>
                <a:lnTo>
                  <a:pt x="610925" y="287019"/>
                </a:lnTo>
                <a:lnTo>
                  <a:pt x="622871" y="289559"/>
                </a:lnTo>
                <a:lnTo>
                  <a:pt x="647993" y="292099"/>
                </a:lnTo>
                <a:lnTo>
                  <a:pt x="661036" y="292099"/>
                </a:lnTo>
                <a:lnTo>
                  <a:pt x="670536" y="302259"/>
                </a:lnTo>
                <a:lnTo>
                  <a:pt x="677568" y="312419"/>
                </a:lnTo>
                <a:lnTo>
                  <a:pt x="682718" y="323849"/>
                </a:lnTo>
                <a:lnTo>
                  <a:pt x="686571" y="336549"/>
                </a:lnTo>
                <a:lnTo>
                  <a:pt x="709228" y="336549"/>
                </a:lnTo>
                <a:lnTo>
                  <a:pt x="708861" y="335279"/>
                </a:lnTo>
                <a:lnTo>
                  <a:pt x="705009" y="322579"/>
                </a:lnTo>
                <a:lnTo>
                  <a:pt x="701240" y="311149"/>
                </a:lnTo>
                <a:lnTo>
                  <a:pt x="697459" y="300989"/>
                </a:lnTo>
                <a:lnTo>
                  <a:pt x="745592" y="290829"/>
                </a:lnTo>
                <a:lnTo>
                  <a:pt x="758039" y="287019"/>
                </a:lnTo>
                <a:lnTo>
                  <a:pt x="783150" y="281939"/>
                </a:lnTo>
                <a:close/>
              </a:path>
              <a:path w="1750059" h="1174750">
                <a:moveTo>
                  <a:pt x="1679965" y="287019"/>
                </a:moveTo>
                <a:lnTo>
                  <a:pt x="1319145" y="287019"/>
                </a:lnTo>
                <a:lnTo>
                  <a:pt x="1327229" y="289559"/>
                </a:lnTo>
                <a:lnTo>
                  <a:pt x="1365885" y="299719"/>
                </a:lnTo>
                <a:lnTo>
                  <a:pt x="1389530" y="302259"/>
                </a:lnTo>
                <a:lnTo>
                  <a:pt x="1402562" y="304799"/>
                </a:lnTo>
                <a:lnTo>
                  <a:pt x="1416450" y="304799"/>
                </a:lnTo>
                <a:lnTo>
                  <a:pt x="1446944" y="307339"/>
                </a:lnTo>
                <a:lnTo>
                  <a:pt x="1500039" y="307339"/>
                </a:lnTo>
                <a:lnTo>
                  <a:pt x="1562855" y="303529"/>
                </a:lnTo>
                <a:lnTo>
                  <a:pt x="1636399" y="295909"/>
                </a:lnTo>
                <a:lnTo>
                  <a:pt x="1653590" y="293369"/>
                </a:lnTo>
                <a:lnTo>
                  <a:pt x="1669847" y="289559"/>
                </a:lnTo>
                <a:lnTo>
                  <a:pt x="1679965" y="287019"/>
                </a:lnTo>
                <a:close/>
              </a:path>
              <a:path w="1750059" h="1174750">
                <a:moveTo>
                  <a:pt x="890418" y="248919"/>
                </a:moveTo>
                <a:lnTo>
                  <a:pt x="284837" y="248919"/>
                </a:lnTo>
                <a:lnTo>
                  <a:pt x="283342" y="261619"/>
                </a:lnTo>
                <a:lnTo>
                  <a:pt x="305512" y="294639"/>
                </a:lnTo>
                <a:lnTo>
                  <a:pt x="354182" y="306069"/>
                </a:lnTo>
                <a:lnTo>
                  <a:pt x="404625" y="306069"/>
                </a:lnTo>
                <a:lnTo>
                  <a:pt x="414616" y="304799"/>
                </a:lnTo>
                <a:lnTo>
                  <a:pt x="439936" y="304799"/>
                </a:lnTo>
                <a:lnTo>
                  <a:pt x="450864" y="303529"/>
                </a:lnTo>
                <a:lnTo>
                  <a:pt x="463110" y="303529"/>
                </a:lnTo>
                <a:lnTo>
                  <a:pt x="505858" y="299719"/>
                </a:lnTo>
                <a:lnTo>
                  <a:pt x="521483" y="297179"/>
                </a:lnTo>
                <a:lnTo>
                  <a:pt x="608834" y="297179"/>
                </a:lnTo>
                <a:lnTo>
                  <a:pt x="598232" y="292099"/>
                </a:lnTo>
                <a:lnTo>
                  <a:pt x="584420" y="285749"/>
                </a:lnTo>
                <a:lnTo>
                  <a:pt x="582452" y="284479"/>
                </a:lnTo>
                <a:lnTo>
                  <a:pt x="588218" y="283209"/>
                </a:lnTo>
                <a:lnTo>
                  <a:pt x="591075" y="281939"/>
                </a:lnTo>
                <a:lnTo>
                  <a:pt x="783150" y="281939"/>
                </a:lnTo>
                <a:lnTo>
                  <a:pt x="795734" y="278129"/>
                </a:lnTo>
                <a:lnTo>
                  <a:pt x="808285" y="275589"/>
                </a:lnTo>
                <a:lnTo>
                  <a:pt x="833126" y="267969"/>
                </a:lnTo>
                <a:lnTo>
                  <a:pt x="842510" y="265429"/>
                </a:lnTo>
                <a:lnTo>
                  <a:pt x="875625" y="265429"/>
                </a:lnTo>
                <a:lnTo>
                  <a:pt x="877013" y="262889"/>
                </a:lnTo>
                <a:lnTo>
                  <a:pt x="882274" y="253999"/>
                </a:lnTo>
                <a:lnTo>
                  <a:pt x="890418" y="248919"/>
                </a:lnTo>
                <a:close/>
              </a:path>
              <a:path w="1750059" h="1174750">
                <a:moveTo>
                  <a:pt x="1524684" y="91439"/>
                </a:moveTo>
                <a:lnTo>
                  <a:pt x="1467856" y="91439"/>
                </a:lnTo>
                <a:lnTo>
                  <a:pt x="1456166" y="92709"/>
                </a:lnTo>
                <a:lnTo>
                  <a:pt x="1412838" y="99059"/>
                </a:lnTo>
                <a:lnTo>
                  <a:pt x="181443" y="99059"/>
                </a:lnTo>
                <a:lnTo>
                  <a:pt x="135242" y="104139"/>
                </a:lnTo>
                <a:lnTo>
                  <a:pt x="93527" y="114299"/>
                </a:lnTo>
                <a:lnTo>
                  <a:pt x="42521" y="134619"/>
                </a:lnTo>
                <a:lnTo>
                  <a:pt x="9722" y="162559"/>
                </a:lnTo>
                <a:lnTo>
                  <a:pt x="0" y="193039"/>
                </a:lnTo>
                <a:lnTo>
                  <a:pt x="2729" y="204469"/>
                </a:lnTo>
                <a:lnTo>
                  <a:pt x="31350" y="236219"/>
                </a:lnTo>
                <a:lnTo>
                  <a:pt x="66409" y="255269"/>
                </a:lnTo>
                <a:lnTo>
                  <a:pt x="142679" y="266699"/>
                </a:lnTo>
                <a:lnTo>
                  <a:pt x="186208" y="266699"/>
                </a:lnTo>
                <a:lnTo>
                  <a:pt x="228275" y="262889"/>
                </a:lnTo>
                <a:lnTo>
                  <a:pt x="275535" y="251459"/>
                </a:lnTo>
                <a:lnTo>
                  <a:pt x="284837" y="248919"/>
                </a:lnTo>
                <a:lnTo>
                  <a:pt x="890418" y="248919"/>
                </a:lnTo>
                <a:lnTo>
                  <a:pt x="894490" y="246379"/>
                </a:lnTo>
                <a:lnTo>
                  <a:pt x="905680" y="240029"/>
                </a:lnTo>
                <a:lnTo>
                  <a:pt x="916074" y="233679"/>
                </a:lnTo>
                <a:lnTo>
                  <a:pt x="1259077" y="233679"/>
                </a:lnTo>
                <a:lnTo>
                  <a:pt x="1273567" y="229869"/>
                </a:lnTo>
                <a:lnTo>
                  <a:pt x="1280471" y="228599"/>
                </a:lnTo>
                <a:lnTo>
                  <a:pt x="1747456" y="228599"/>
                </a:lnTo>
                <a:lnTo>
                  <a:pt x="1745260" y="224789"/>
                </a:lnTo>
                <a:lnTo>
                  <a:pt x="1683706" y="193039"/>
                </a:lnTo>
                <a:lnTo>
                  <a:pt x="1636171" y="182879"/>
                </a:lnTo>
                <a:lnTo>
                  <a:pt x="1647874" y="179069"/>
                </a:lnTo>
                <a:lnTo>
                  <a:pt x="1674784" y="154939"/>
                </a:lnTo>
                <a:lnTo>
                  <a:pt x="1674597" y="149859"/>
                </a:lnTo>
                <a:lnTo>
                  <a:pt x="1651731" y="124459"/>
                </a:lnTo>
                <a:lnTo>
                  <a:pt x="1643523" y="119379"/>
                </a:lnTo>
                <a:lnTo>
                  <a:pt x="1602160" y="102869"/>
                </a:lnTo>
                <a:lnTo>
                  <a:pt x="1584043" y="99059"/>
                </a:lnTo>
                <a:lnTo>
                  <a:pt x="230687" y="99059"/>
                </a:lnTo>
                <a:lnTo>
                  <a:pt x="205775" y="97789"/>
                </a:lnTo>
                <a:lnTo>
                  <a:pt x="1577862" y="97789"/>
                </a:lnTo>
                <a:lnTo>
                  <a:pt x="1541406" y="92709"/>
                </a:lnTo>
                <a:lnTo>
                  <a:pt x="1524684" y="91439"/>
                </a:lnTo>
                <a:close/>
              </a:path>
              <a:path w="1750059" h="1174750">
                <a:moveTo>
                  <a:pt x="584258" y="0"/>
                </a:moveTo>
                <a:lnTo>
                  <a:pt x="544959" y="0"/>
                </a:lnTo>
                <a:lnTo>
                  <a:pt x="496397" y="2539"/>
                </a:lnTo>
                <a:lnTo>
                  <a:pt x="457465" y="6349"/>
                </a:lnTo>
                <a:lnTo>
                  <a:pt x="444622" y="8889"/>
                </a:lnTo>
                <a:lnTo>
                  <a:pt x="431862" y="10159"/>
                </a:lnTo>
                <a:lnTo>
                  <a:pt x="394185" y="17779"/>
                </a:lnTo>
                <a:lnTo>
                  <a:pt x="381860" y="21589"/>
                </a:lnTo>
                <a:lnTo>
                  <a:pt x="369669" y="24129"/>
                </a:lnTo>
                <a:lnTo>
                  <a:pt x="333999" y="35559"/>
                </a:lnTo>
                <a:lnTo>
                  <a:pt x="322444" y="40639"/>
                </a:lnTo>
                <a:lnTo>
                  <a:pt x="311648" y="44449"/>
                </a:lnTo>
                <a:lnTo>
                  <a:pt x="299761" y="49529"/>
                </a:lnTo>
                <a:lnTo>
                  <a:pt x="287311" y="54609"/>
                </a:lnTo>
                <a:lnTo>
                  <a:pt x="274826" y="60959"/>
                </a:lnTo>
                <a:lnTo>
                  <a:pt x="242451" y="82549"/>
                </a:lnTo>
                <a:lnTo>
                  <a:pt x="230687" y="99059"/>
                </a:lnTo>
                <a:lnTo>
                  <a:pt x="1412838" y="99059"/>
                </a:lnTo>
                <a:lnTo>
                  <a:pt x="1409222" y="97789"/>
                </a:lnTo>
                <a:lnTo>
                  <a:pt x="1407406" y="96519"/>
                </a:lnTo>
                <a:lnTo>
                  <a:pt x="1405653" y="95249"/>
                </a:lnTo>
                <a:lnTo>
                  <a:pt x="1414800" y="85089"/>
                </a:lnTo>
                <a:lnTo>
                  <a:pt x="1420287" y="76199"/>
                </a:lnTo>
                <a:lnTo>
                  <a:pt x="1422353" y="68579"/>
                </a:lnTo>
                <a:lnTo>
                  <a:pt x="631018" y="68579"/>
                </a:lnTo>
                <a:lnTo>
                  <a:pt x="639117" y="62229"/>
                </a:lnTo>
                <a:lnTo>
                  <a:pt x="661174" y="29209"/>
                </a:lnTo>
                <a:lnTo>
                  <a:pt x="659788" y="24129"/>
                </a:lnTo>
                <a:lnTo>
                  <a:pt x="614840" y="3809"/>
                </a:lnTo>
                <a:lnTo>
                  <a:pt x="600604" y="1269"/>
                </a:lnTo>
                <a:lnTo>
                  <a:pt x="584258" y="0"/>
                </a:lnTo>
                <a:close/>
              </a:path>
              <a:path w="1750059" h="1174750">
                <a:moveTo>
                  <a:pt x="847801" y="41909"/>
                </a:moveTo>
                <a:lnTo>
                  <a:pt x="787009" y="41909"/>
                </a:lnTo>
                <a:lnTo>
                  <a:pt x="761557" y="44449"/>
                </a:lnTo>
                <a:lnTo>
                  <a:pt x="748696" y="46989"/>
                </a:lnTo>
                <a:lnTo>
                  <a:pt x="735781" y="48259"/>
                </a:lnTo>
                <a:lnTo>
                  <a:pt x="684123" y="58419"/>
                </a:lnTo>
                <a:lnTo>
                  <a:pt x="658676" y="66039"/>
                </a:lnTo>
                <a:lnTo>
                  <a:pt x="641807" y="67309"/>
                </a:lnTo>
                <a:lnTo>
                  <a:pt x="631018" y="68579"/>
                </a:lnTo>
                <a:lnTo>
                  <a:pt x="1422353" y="68579"/>
                </a:lnTo>
                <a:lnTo>
                  <a:pt x="1421242" y="60959"/>
                </a:lnTo>
                <a:lnTo>
                  <a:pt x="1419218" y="57149"/>
                </a:lnTo>
                <a:lnTo>
                  <a:pt x="932499" y="57149"/>
                </a:lnTo>
                <a:lnTo>
                  <a:pt x="921803" y="54609"/>
                </a:lnTo>
                <a:lnTo>
                  <a:pt x="910475" y="52069"/>
                </a:lnTo>
                <a:lnTo>
                  <a:pt x="898286" y="49529"/>
                </a:lnTo>
                <a:lnTo>
                  <a:pt x="885009" y="46989"/>
                </a:lnTo>
                <a:lnTo>
                  <a:pt x="870414" y="45719"/>
                </a:lnTo>
                <a:lnTo>
                  <a:pt x="859256" y="43179"/>
                </a:lnTo>
                <a:lnTo>
                  <a:pt x="847801" y="41909"/>
                </a:lnTo>
                <a:close/>
              </a:path>
              <a:path w="1750059" h="1174750">
                <a:moveTo>
                  <a:pt x="1207384" y="8889"/>
                </a:moveTo>
                <a:lnTo>
                  <a:pt x="1168531" y="8889"/>
                </a:lnTo>
                <a:lnTo>
                  <a:pt x="1155687" y="10159"/>
                </a:lnTo>
                <a:lnTo>
                  <a:pt x="1142831" y="10159"/>
                </a:lnTo>
                <a:lnTo>
                  <a:pt x="1078782" y="16509"/>
                </a:lnTo>
                <a:lnTo>
                  <a:pt x="1028512" y="26669"/>
                </a:lnTo>
                <a:lnTo>
                  <a:pt x="1016175" y="30479"/>
                </a:lnTo>
                <a:lnTo>
                  <a:pt x="1003953" y="33019"/>
                </a:lnTo>
                <a:lnTo>
                  <a:pt x="968095" y="44449"/>
                </a:lnTo>
                <a:lnTo>
                  <a:pt x="956974" y="46989"/>
                </a:lnTo>
                <a:lnTo>
                  <a:pt x="945108" y="52069"/>
                </a:lnTo>
                <a:lnTo>
                  <a:pt x="932499" y="57149"/>
                </a:lnTo>
                <a:lnTo>
                  <a:pt x="1419218" y="57149"/>
                </a:lnTo>
                <a:lnTo>
                  <a:pt x="1376479" y="30479"/>
                </a:lnTo>
                <a:lnTo>
                  <a:pt x="1326959" y="20319"/>
                </a:lnTo>
                <a:lnTo>
                  <a:pt x="1308125" y="16509"/>
                </a:lnTo>
                <a:lnTo>
                  <a:pt x="1288531" y="13969"/>
                </a:lnTo>
                <a:lnTo>
                  <a:pt x="1207384" y="8889"/>
                </a:lnTo>
                <a:close/>
              </a:path>
            </a:pathLst>
          </a:custGeom>
          <a:solidFill>
            <a:srgbClr val="AFBF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809625"/>
            <a:ext cx="9343208" cy="51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0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44945"/>
            <a:ext cx="10692130" cy="1115060"/>
          </a:xfrm>
          <a:custGeom>
            <a:avLst/>
            <a:gdLst/>
            <a:ahLst/>
            <a:cxnLst/>
            <a:rect l="l" t="t" r="r" b="b"/>
            <a:pathLst>
              <a:path w="10692130" h="1115059">
                <a:moveTo>
                  <a:pt x="14377" y="196850"/>
                </a:moveTo>
                <a:lnTo>
                  <a:pt x="0" y="196850"/>
                </a:lnTo>
                <a:lnTo>
                  <a:pt x="0" y="548640"/>
                </a:lnTo>
                <a:lnTo>
                  <a:pt x="1446" y="549910"/>
                </a:lnTo>
                <a:lnTo>
                  <a:pt x="25653" y="557530"/>
                </a:lnTo>
                <a:lnTo>
                  <a:pt x="37622" y="562610"/>
                </a:lnTo>
                <a:lnTo>
                  <a:pt x="49498" y="566420"/>
                </a:lnTo>
                <a:lnTo>
                  <a:pt x="107404" y="591820"/>
                </a:lnTo>
                <a:lnTo>
                  <a:pt x="118672" y="598170"/>
                </a:lnTo>
                <a:lnTo>
                  <a:pt x="129831" y="603250"/>
                </a:lnTo>
                <a:lnTo>
                  <a:pt x="140878" y="609600"/>
                </a:lnTo>
                <a:lnTo>
                  <a:pt x="151809" y="617220"/>
                </a:lnTo>
                <a:lnTo>
                  <a:pt x="162624" y="623570"/>
                </a:lnTo>
                <a:lnTo>
                  <a:pt x="173319" y="631190"/>
                </a:lnTo>
                <a:lnTo>
                  <a:pt x="180321" y="637540"/>
                </a:lnTo>
                <a:lnTo>
                  <a:pt x="185318" y="643890"/>
                </a:lnTo>
                <a:lnTo>
                  <a:pt x="190031" y="648970"/>
                </a:lnTo>
                <a:lnTo>
                  <a:pt x="196186" y="655320"/>
                </a:lnTo>
                <a:lnTo>
                  <a:pt x="205505" y="661670"/>
                </a:lnTo>
                <a:lnTo>
                  <a:pt x="219711" y="668020"/>
                </a:lnTo>
                <a:lnTo>
                  <a:pt x="230189" y="670560"/>
                </a:lnTo>
                <a:lnTo>
                  <a:pt x="241096" y="674370"/>
                </a:lnTo>
                <a:lnTo>
                  <a:pt x="252696" y="676910"/>
                </a:lnTo>
                <a:lnTo>
                  <a:pt x="265250" y="680720"/>
                </a:lnTo>
                <a:lnTo>
                  <a:pt x="279024" y="683260"/>
                </a:lnTo>
                <a:lnTo>
                  <a:pt x="294280" y="687070"/>
                </a:lnTo>
                <a:lnTo>
                  <a:pt x="306385" y="690880"/>
                </a:lnTo>
                <a:lnTo>
                  <a:pt x="342991" y="701040"/>
                </a:lnTo>
                <a:lnTo>
                  <a:pt x="355286" y="704850"/>
                </a:lnTo>
                <a:lnTo>
                  <a:pt x="367627" y="707390"/>
                </a:lnTo>
                <a:lnTo>
                  <a:pt x="380012" y="711200"/>
                </a:lnTo>
                <a:lnTo>
                  <a:pt x="442582" y="723900"/>
                </a:lnTo>
                <a:lnTo>
                  <a:pt x="530863" y="732790"/>
                </a:lnTo>
                <a:lnTo>
                  <a:pt x="543665" y="732790"/>
                </a:lnTo>
                <a:lnTo>
                  <a:pt x="556500" y="734060"/>
                </a:lnTo>
                <a:lnTo>
                  <a:pt x="569360" y="734060"/>
                </a:lnTo>
                <a:lnTo>
                  <a:pt x="620873" y="736600"/>
                </a:lnTo>
                <a:lnTo>
                  <a:pt x="633727" y="736600"/>
                </a:lnTo>
                <a:lnTo>
                  <a:pt x="646554" y="737870"/>
                </a:lnTo>
                <a:lnTo>
                  <a:pt x="659347" y="737870"/>
                </a:lnTo>
                <a:lnTo>
                  <a:pt x="709994" y="742950"/>
                </a:lnTo>
                <a:lnTo>
                  <a:pt x="729558" y="744220"/>
                </a:lnTo>
                <a:lnTo>
                  <a:pt x="749104" y="746760"/>
                </a:lnTo>
                <a:lnTo>
                  <a:pt x="885681" y="755650"/>
                </a:lnTo>
                <a:lnTo>
                  <a:pt x="905195" y="755650"/>
                </a:lnTo>
                <a:lnTo>
                  <a:pt x="963808" y="759460"/>
                </a:lnTo>
                <a:lnTo>
                  <a:pt x="1061926" y="763270"/>
                </a:lnTo>
                <a:lnTo>
                  <a:pt x="1081642" y="763270"/>
                </a:lnTo>
                <a:lnTo>
                  <a:pt x="1101396" y="764540"/>
                </a:lnTo>
                <a:lnTo>
                  <a:pt x="1134475" y="765810"/>
                </a:lnTo>
                <a:lnTo>
                  <a:pt x="1167458" y="768350"/>
                </a:lnTo>
                <a:lnTo>
                  <a:pt x="1200354" y="769620"/>
                </a:lnTo>
                <a:lnTo>
                  <a:pt x="1331238" y="779780"/>
                </a:lnTo>
                <a:lnTo>
                  <a:pt x="1363827" y="783590"/>
                </a:lnTo>
                <a:lnTo>
                  <a:pt x="1396380" y="786130"/>
                </a:lnTo>
                <a:lnTo>
                  <a:pt x="1428906" y="789940"/>
                </a:lnTo>
                <a:lnTo>
                  <a:pt x="1461414" y="792480"/>
                </a:lnTo>
                <a:lnTo>
                  <a:pt x="1526408" y="800100"/>
                </a:lnTo>
                <a:lnTo>
                  <a:pt x="1558912" y="802640"/>
                </a:lnTo>
                <a:lnTo>
                  <a:pt x="1754569" y="824230"/>
                </a:lnTo>
                <a:lnTo>
                  <a:pt x="1922215" y="847090"/>
                </a:lnTo>
                <a:lnTo>
                  <a:pt x="1977462" y="855980"/>
                </a:lnTo>
                <a:lnTo>
                  <a:pt x="2087234" y="876300"/>
                </a:lnTo>
                <a:lnTo>
                  <a:pt x="2141837" y="887730"/>
                </a:lnTo>
                <a:lnTo>
                  <a:pt x="2196301" y="897890"/>
                </a:lnTo>
                <a:lnTo>
                  <a:pt x="2522363" y="966470"/>
                </a:lnTo>
                <a:lnTo>
                  <a:pt x="2686662" y="996950"/>
                </a:lnTo>
                <a:lnTo>
                  <a:pt x="2797372" y="1014730"/>
                </a:lnTo>
                <a:lnTo>
                  <a:pt x="2853195" y="1022350"/>
                </a:lnTo>
                <a:lnTo>
                  <a:pt x="2911885" y="1028700"/>
                </a:lnTo>
                <a:lnTo>
                  <a:pt x="3384310" y="1089660"/>
                </a:lnTo>
                <a:lnTo>
                  <a:pt x="3443628" y="1096010"/>
                </a:lnTo>
                <a:lnTo>
                  <a:pt x="3502983" y="1103630"/>
                </a:lnTo>
                <a:lnTo>
                  <a:pt x="3562369" y="1109980"/>
                </a:lnTo>
                <a:lnTo>
                  <a:pt x="3615953" y="1115060"/>
                </a:lnTo>
                <a:lnTo>
                  <a:pt x="10692003" y="1115060"/>
                </a:lnTo>
                <a:lnTo>
                  <a:pt x="10692003" y="229870"/>
                </a:lnTo>
                <a:lnTo>
                  <a:pt x="382653" y="229870"/>
                </a:lnTo>
                <a:lnTo>
                  <a:pt x="280532" y="222250"/>
                </a:lnTo>
                <a:lnTo>
                  <a:pt x="263612" y="219710"/>
                </a:lnTo>
                <a:lnTo>
                  <a:pt x="229988" y="215900"/>
                </a:lnTo>
                <a:lnTo>
                  <a:pt x="213311" y="214630"/>
                </a:lnTo>
                <a:lnTo>
                  <a:pt x="196745" y="212090"/>
                </a:lnTo>
                <a:lnTo>
                  <a:pt x="180303" y="210820"/>
                </a:lnTo>
                <a:lnTo>
                  <a:pt x="83975" y="201930"/>
                </a:lnTo>
                <a:lnTo>
                  <a:pt x="70172" y="201930"/>
                </a:lnTo>
                <a:lnTo>
                  <a:pt x="14377" y="196850"/>
                </a:lnTo>
                <a:close/>
              </a:path>
              <a:path w="10692130" h="1115059">
                <a:moveTo>
                  <a:pt x="5223880" y="114300"/>
                </a:moveTo>
                <a:lnTo>
                  <a:pt x="934650" y="114300"/>
                </a:lnTo>
                <a:lnTo>
                  <a:pt x="921642" y="115570"/>
                </a:lnTo>
                <a:lnTo>
                  <a:pt x="859000" y="128270"/>
                </a:lnTo>
                <a:lnTo>
                  <a:pt x="726355" y="170180"/>
                </a:lnTo>
                <a:lnTo>
                  <a:pt x="714352" y="172720"/>
                </a:lnTo>
                <a:lnTo>
                  <a:pt x="690121" y="180340"/>
                </a:lnTo>
                <a:lnTo>
                  <a:pt x="677905" y="182880"/>
                </a:lnTo>
                <a:lnTo>
                  <a:pt x="665633" y="186690"/>
                </a:lnTo>
                <a:lnTo>
                  <a:pt x="653311" y="189230"/>
                </a:lnTo>
                <a:lnTo>
                  <a:pt x="628543" y="196850"/>
                </a:lnTo>
                <a:lnTo>
                  <a:pt x="603656" y="201930"/>
                </a:lnTo>
                <a:lnTo>
                  <a:pt x="591185" y="205740"/>
                </a:lnTo>
                <a:lnTo>
                  <a:pt x="516408" y="220980"/>
                </a:lnTo>
                <a:lnTo>
                  <a:pt x="500056" y="224790"/>
                </a:lnTo>
                <a:lnTo>
                  <a:pt x="483571" y="226060"/>
                </a:lnTo>
                <a:lnTo>
                  <a:pt x="466966" y="228600"/>
                </a:lnTo>
                <a:lnTo>
                  <a:pt x="450256" y="229870"/>
                </a:lnTo>
                <a:lnTo>
                  <a:pt x="10692003" y="229870"/>
                </a:lnTo>
                <a:lnTo>
                  <a:pt x="10692003" y="133350"/>
                </a:lnTo>
                <a:lnTo>
                  <a:pt x="5761713" y="133350"/>
                </a:lnTo>
                <a:lnTo>
                  <a:pt x="5744146" y="132080"/>
                </a:lnTo>
                <a:lnTo>
                  <a:pt x="5709040" y="132080"/>
                </a:lnTo>
                <a:lnTo>
                  <a:pt x="5691503" y="130810"/>
                </a:lnTo>
                <a:lnTo>
                  <a:pt x="5673980" y="130810"/>
                </a:lnTo>
                <a:lnTo>
                  <a:pt x="5609569" y="125730"/>
                </a:lnTo>
                <a:lnTo>
                  <a:pt x="5561729" y="123190"/>
                </a:lnTo>
                <a:lnTo>
                  <a:pt x="5513845" y="119380"/>
                </a:lnTo>
                <a:lnTo>
                  <a:pt x="5497804" y="119380"/>
                </a:lnTo>
                <a:lnTo>
                  <a:pt x="5465514" y="116840"/>
                </a:lnTo>
                <a:lnTo>
                  <a:pt x="5449235" y="116840"/>
                </a:lnTo>
                <a:lnTo>
                  <a:pt x="5432847" y="115570"/>
                </a:lnTo>
                <a:lnTo>
                  <a:pt x="5236955" y="115570"/>
                </a:lnTo>
                <a:lnTo>
                  <a:pt x="5223880" y="114300"/>
                </a:lnTo>
                <a:close/>
              </a:path>
              <a:path w="10692130" h="1115059">
                <a:moveTo>
                  <a:pt x="10620830" y="124460"/>
                </a:moveTo>
                <a:lnTo>
                  <a:pt x="6025160" y="124460"/>
                </a:lnTo>
                <a:lnTo>
                  <a:pt x="6007655" y="125730"/>
                </a:lnTo>
                <a:lnTo>
                  <a:pt x="5955055" y="128270"/>
                </a:lnTo>
                <a:lnTo>
                  <a:pt x="5919934" y="129540"/>
                </a:lnTo>
                <a:lnTo>
                  <a:pt x="5902361" y="129540"/>
                </a:lnTo>
                <a:lnTo>
                  <a:pt x="5884784" y="130810"/>
                </a:lnTo>
                <a:lnTo>
                  <a:pt x="5867202" y="130810"/>
                </a:lnTo>
                <a:lnTo>
                  <a:pt x="5849618" y="132080"/>
                </a:lnTo>
                <a:lnTo>
                  <a:pt x="5796865" y="132080"/>
                </a:lnTo>
                <a:lnTo>
                  <a:pt x="5761713" y="133350"/>
                </a:lnTo>
                <a:lnTo>
                  <a:pt x="10692003" y="133350"/>
                </a:lnTo>
                <a:lnTo>
                  <a:pt x="10692003" y="125730"/>
                </a:lnTo>
                <a:lnTo>
                  <a:pt x="10653916" y="125730"/>
                </a:lnTo>
                <a:lnTo>
                  <a:pt x="10620830" y="124460"/>
                </a:lnTo>
                <a:close/>
              </a:path>
              <a:path w="10692130" h="1115059">
                <a:moveTo>
                  <a:pt x="9156383" y="41910"/>
                </a:moveTo>
                <a:lnTo>
                  <a:pt x="7146949" y="41910"/>
                </a:lnTo>
                <a:lnTo>
                  <a:pt x="7115612" y="43180"/>
                </a:lnTo>
                <a:lnTo>
                  <a:pt x="7084285" y="43180"/>
                </a:lnTo>
                <a:lnTo>
                  <a:pt x="7052967" y="44450"/>
                </a:lnTo>
                <a:lnTo>
                  <a:pt x="7021659" y="44450"/>
                </a:lnTo>
                <a:lnTo>
                  <a:pt x="6865265" y="50800"/>
                </a:lnTo>
                <a:lnTo>
                  <a:pt x="6834017" y="53340"/>
                </a:lnTo>
                <a:lnTo>
                  <a:pt x="6802779" y="54610"/>
                </a:lnTo>
                <a:lnTo>
                  <a:pt x="6771552" y="57150"/>
                </a:lnTo>
                <a:lnTo>
                  <a:pt x="6740335" y="58420"/>
                </a:lnTo>
                <a:lnTo>
                  <a:pt x="6709129" y="60960"/>
                </a:lnTo>
                <a:lnTo>
                  <a:pt x="6677934" y="62230"/>
                </a:lnTo>
                <a:lnTo>
                  <a:pt x="6584415" y="69850"/>
                </a:lnTo>
                <a:lnTo>
                  <a:pt x="6553264" y="71120"/>
                </a:lnTo>
                <a:lnTo>
                  <a:pt x="6239066" y="95250"/>
                </a:lnTo>
                <a:lnTo>
                  <a:pt x="6213239" y="97790"/>
                </a:lnTo>
                <a:lnTo>
                  <a:pt x="6200535" y="100330"/>
                </a:lnTo>
                <a:lnTo>
                  <a:pt x="6187943" y="101600"/>
                </a:lnTo>
                <a:lnTo>
                  <a:pt x="6175443" y="104140"/>
                </a:lnTo>
                <a:lnTo>
                  <a:pt x="6163015" y="105410"/>
                </a:lnTo>
                <a:lnTo>
                  <a:pt x="6150637" y="107950"/>
                </a:lnTo>
                <a:lnTo>
                  <a:pt x="6125952" y="111760"/>
                </a:lnTo>
                <a:lnTo>
                  <a:pt x="6101226" y="116840"/>
                </a:lnTo>
                <a:lnTo>
                  <a:pt x="6088796" y="118110"/>
                </a:lnTo>
                <a:lnTo>
                  <a:pt x="6076295" y="120650"/>
                </a:lnTo>
                <a:lnTo>
                  <a:pt x="6038154" y="124460"/>
                </a:lnTo>
                <a:lnTo>
                  <a:pt x="10587735" y="124460"/>
                </a:lnTo>
                <a:lnTo>
                  <a:pt x="10554633" y="123190"/>
                </a:lnTo>
                <a:lnTo>
                  <a:pt x="10488411" y="123190"/>
                </a:lnTo>
                <a:lnTo>
                  <a:pt x="10355929" y="120650"/>
                </a:lnTo>
                <a:lnTo>
                  <a:pt x="10289686" y="120650"/>
                </a:lnTo>
                <a:lnTo>
                  <a:pt x="10223453" y="118110"/>
                </a:lnTo>
                <a:lnTo>
                  <a:pt x="10190343" y="118110"/>
                </a:lnTo>
                <a:lnTo>
                  <a:pt x="9991840" y="110490"/>
                </a:lnTo>
                <a:lnTo>
                  <a:pt x="9977916" y="109220"/>
                </a:lnTo>
                <a:lnTo>
                  <a:pt x="9964050" y="109220"/>
                </a:lnTo>
                <a:lnTo>
                  <a:pt x="9772113" y="91440"/>
                </a:lnTo>
                <a:lnTo>
                  <a:pt x="9758278" y="91440"/>
                </a:lnTo>
                <a:lnTo>
                  <a:pt x="9744387" y="90170"/>
                </a:lnTo>
                <a:lnTo>
                  <a:pt x="9730436" y="90170"/>
                </a:lnTo>
                <a:lnTo>
                  <a:pt x="9716415" y="88900"/>
                </a:lnTo>
                <a:lnTo>
                  <a:pt x="9511528" y="88900"/>
                </a:lnTo>
                <a:lnTo>
                  <a:pt x="9494117" y="87630"/>
                </a:lnTo>
                <a:lnTo>
                  <a:pt x="9476610" y="87630"/>
                </a:lnTo>
                <a:lnTo>
                  <a:pt x="9458998" y="86360"/>
                </a:lnTo>
                <a:lnTo>
                  <a:pt x="9441269" y="86360"/>
                </a:lnTo>
                <a:lnTo>
                  <a:pt x="9405429" y="83820"/>
                </a:lnTo>
                <a:lnTo>
                  <a:pt x="9387297" y="81280"/>
                </a:lnTo>
                <a:lnTo>
                  <a:pt x="9369012" y="80010"/>
                </a:lnTo>
                <a:lnTo>
                  <a:pt x="9356643" y="77470"/>
                </a:lnTo>
                <a:lnTo>
                  <a:pt x="9344359" y="76200"/>
                </a:lnTo>
                <a:lnTo>
                  <a:pt x="9208517" y="48260"/>
                </a:lnTo>
                <a:lnTo>
                  <a:pt x="9195535" y="46990"/>
                </a:lnTo>
                <a:lnTo>
                  <a:pt x="9182352" y="44450"/>
                </a:lnTo>
                <a:lnTo>
                  <a:pt x="9156383" y="41910"/>
                </a:lnTo>
                <a:close/>
              </a:path>
              <a:path w="10692130" h="1115059">
                <a:moveTo>
                  <a:pt x="5399684" y="114300"/>
                </a:moveTo>
                <a:lnTo>
                  <a:pt x="5300192" y="114300"/>
                </a:lnTo>
                <a:lnTo>
                  <a:pt x="5287800" y="115570"/>
                </a:lnTo>
                <a:lnTo>
                  <a:pt x="5416335" y="115570"/>
                </a:lnTo>
                <a:lnTo>
                  <a:pt x="5399684" y="114300"/>
                </a:lnTo>
                <a:close/>
              </a:path>
              <a:path w="10692130" h="1115059">
                <a:moveTo>
                  <a:pt x="3596481" y="0"/>
                </a:moveTo>
                <a:lnTo>
                  <a:pt x="3414918" y="0"/>
                </a:lnTo>
                <a:lnTo>
                  <a:pt x="3271115" y="5080"/>
                </a:lnTo>
                <a:lnTo>
                  <a:pt x="3235510" y="7620"/>
                </a:lnTo>
                <a:lnTo>
                  <a:pt x="3211131" y="10160"/>
                </a:lnTo>
                <a:lnTo>
                  <a:pt x="3199268" y="12700"/>
                </a:lnTo>
                <a:lnTo>
                  <a:pt x="3187483" y="13970"/>
                </a:lnTo>
                <a:lnTo>
                  <a:pt x="3139037" y="24130"/>
                </a:lnTo>
                <a:lnTo>
                  <a:pt x="3126075" y="27940"/>
                </a:lnTo>
                <a:lnTo>
                  <a:pt x="3098398" y="34290"/>
                </a:lnTo>
                <a:lnTo>
                  <a:pt x="3073371" y="39370"/>
                </a:lnTo>
                <a:lnTo>
                  <a:pt x="3048913" y="41910"/>
                </a:lnTo>
                <a:lnTo>
                  <a:pt x="1966654" y="41910"/>
                </a:lnTo>
                <a:lnTo>
                  <a:pt x="1944045" y="43180"/>
                </a:lnTo>
                <a:lnTo>
                  <a:pt x="1921595" y="43180"/>
                </a:lnTo>
                <a:lnTo>
                  <a:pt x="1767038" y="52070"/>
                </a:lnTo>
                <a:lnTo>
                  <a:pt x="1745068" y="54610"/>
                </a:lnTo>
                <a:lnTo>
                  <a:pt x="1723060" y="55880"/>
                </a:lnTo>
                <a:lnTo>
                  <a:pt x="1678844" y="60960"/>
                </a:lnTo>
                <a:lnTo>
                  <a:pt x="1656592" y="62230"/>
                </a:lnTo>
                <a:lnTo>
                  <a:pt x="1611692" y="67310"/>
                </a:lnTo>
                <a:lnTo>
                  <a:pt x="1575608" y="72390"/>
                </a:lnTo>
                <a:lnTo>
                  <a:pt x="1482903" y="81280"/>
                </a:lnTo>
                <a:lnTo>
                  <a:pt x="1469590" y="81280"/>
                </a:lnTo>
                <a:lnTo>
                  <a:pt x="1442728" y="83820"/>
                </a:lnTo>
                <a:lnTo>
                  <a:pt x="1429144" y="83820"/>
                </a:lnTo>
                <a:lnTo>
                  <a:pt x="1415434" y="85090"/>
                </a:lnTo>
                <a:lnTo>
                  <a:pt x="1401578" y="85090"/>
                </a:lnTo>
                <a:lnTo>
                  <a:pt x="1387560" y="86360"/>
                </a:lnTo>
                <a:lnTo>
                  <a:pt x="1201829" y="86360"/>
                </a:lnTo>
                <a:lnTo>
                  <a:pt x="1189096" y="87630"/>
                </a:lnTo>
                <a:lnTo>
                  <a:pt x="1163425" y="87630"/>
                </a:lnTo>
                <a:lnTo>
                  <a:pt x="1150476" y="88900"/>
                </a:lnTo>
                <a:lnTo>
                  <a:pt x="1137443" y="88900"/>
                </a:lnTo>
                <a:lnTo>
                  <a:pt x="1075066" y="95250"/>
                </a:lnTo>
                <a:lnTo>
                  <a:pt x="1051080" y="100330"/>
                </a:lnTo>
                <a:lnTo>
                  <a:pt x="1026766" y="104140"/>
                </a:lnTo>
                <a:lnTo>
                  <a:pt x="1014391" y="105410"/>
                </a:lnTo>
                <a:lnTo>
                  <a:pt x="1001818" y="107950"/>
                </a:lnTo>
                <a:lnTo>
                  <a:pt x="989009" y="109220"/>
                </a:lnTo>
                <a:lnTo>
                  <a:pt x="975927" y="111760"/>
                </a:lnTo>
                <a:lnTo>
                  <a:pt x="948786" y="114300"/>
                </a:lnTo>
                <a:lnTo>
                  <a:pt x="5210642" y="114300"/>
                </a:lnTo>
                <a:lnTo>
                  <a:pt x="5183640" y="111760"/>
                </a:lnTo>
                <a:lnTo>
                  <a:pt x="5170961" y="109220"/>
                </a:lnTo>
                <a:lnTo>
                  <a:pt x="5158450" y="107950"/>
                </a:lnTo>
                <a:lnTo>
                  <a:pt x="5096932" y="95250"/>
                </a:lnTo>
                <a:lnTo>
                  <a:pt x="5084542" y="93980"/>
                </a:lnTo>
                <a:lnTo>
                  <a:pt x="5072024" y="91440"/>
                </a:lnTo>
                <a:lnTo>
                  <a:pt x="5033290" y="87630"/>
                </a:lnTo>
                <a:lnTo>
                  <a:pt x="4977837" y="85090"/>
                </a:lnTo>
                <a:lnTo>
                  <a:pt x="4950168" y="82550"/>
                </a:lnTo>
                <a:lnTo>
                  <a:pt x="4867346" y="78740"/>
                </a:lnTo>
                <a:lnTo>
                  <a:pt x="4839790" y="76200"/>
                </a:lnTo>
                <a:lnTo>
                  <a:pt x="4784737" y="73660"/>
                </a:lnTo>
                <a:lnTo>
                  <a:pt x="4729741" y="68580"/>
                </a:lnTo>
                <a:lnTo>
                  <a:pt x="4702255" y="67310"/>
                </a:lnTo>
                <a:lnTo>
                  <a:pt x="4509803" y="49530"/>
                </a:lnTo>
                <a:lnTo>
                  <a:pt x="4482263" y="45720"/>
                </a:lnTo>
                <a:lnTo>
                  <a:pt x="4443671" y="41910"/>
                </a:lnTo>
                <a:lnTo>
                  <a:pt x="4430886" y="39370"/>
                </a:lnTo>
                <a:lnTo>
                  <a:pt x="4405407" y="36830"/>
                </a:lnTo>
                <a:lnTo>
                  <a:pt x="4392702" y="34290"/>
                </a:lnTo>
                <a:lnTo>
                  <a:pt x="4380013" y="33020"/>
                </a:lnTo>
                <a:lnTo>
                  <a:pt x="4367337" y="30480"/>
                </a:lnTo>
                <a:lnTo>
                  <a:pt x="4291251" y="19050"/>
                </a:lnTo>
                <a:lnTo>
                  <a:pt x="4278520" y="17780"/>
                </a:lnTo>
                <a:lnTo>
                  <a:pt x="4265761" y="15240"/>
                </a:lnTo>
                <a:lnTo>
                  <a:pt x="4252970" y="13970"/>
                </a:lnTo>
                <a:lnTo>
                  <a:pt x="4240142" y="11430"/>
                </a:lnTo>
                <a:lnTo>
                  <a:pt x="4187705" y="6350"/>
                </a:lnTo>
                <a:lnTo>
                  <a:pt x="3921813" y="6350"/>
                </a:lnTo>
                <a:lnTo>
                  <a:pt x="3886059" y="5080"/>
                </a:lnTo>
                <a:lnTo>
                  <a:pt x="3814153" y="5080"/>
                </a:lnTo>
                <a:lnTo>
                  <a:pt x="3778034" y="3810"/>
                </a:lnTo>
                <a:lnTo>
                  <a:pt x="3669225" y="1270"/>
                </a:lnTo>
                <a:lnTo>
                  <a:pt x="3632862" y="1270"/>
                </a:lnTo>
                <a:lnTo>
                  <a:pt x="3596481" y="0"/>
                </a:lnTo>
                <a:close/>
              </a:path>
              <a:path w="10692130" h="1115059">
                <a:moveTo>
                  <a:pt x="8937426" y="38100"/>
                </a:moveTo>
                <a:lnTo>
                  <a:pt x="8035371" y="38100"/>
                </a:lnTo>
                <a:lnTo>
                  <a:pt x="7411975" y="41910"/>
                </a:lnTo>
                <a:lnTo>
                  <a:pt x="9029540" y="41910"/>
                </a:lnTo>
                <a:lnTo>
                  <a:pt x="9016890" y="40640"/>
                </a:lnTo>
                <a:lnTo>
                  <a:pt x="8990883" y="40640"/>
                </a:lnTo>
                <a:lnTo>
                  <a:pt x="8977503" y="39370"/>
                </a:lnTo>
                <a:lnTo>
                  <a:pt x="8950777" y="39370"/>
                </a:lnTo>
                <a:lnTo>
                  <a:pt x="8937426" y="38100"/>
                </a:lnTo>
                <a:close/>
              </a:path>
              <a:path w="10692130" h="1115059">
                <a:moveTo>
                  <a:pt x="9131133" y="40640"/>
                </a:moveTo>
                <a:lnTo>
                  <a:pt x="9080342" y="40640"/>
                </a:lnTo>
                <a:lnTo>
                  <a:pt x="9054914" y="41910"/>
                </a:lnTo>
                <a:lnTo>
                  <a:pt x="9143776" y="41910"/>
                </a:lnTo>
                <a:lnTo>
                  <a:pt x="9131133" y="40640"/>
                </a:lnTo>
                <a:close/>
              </a:path>
              <a:path w="10692130" h="1115059">
                <a:moveTo>
                  <a:pt x="8884064" y="36830"/>
                </a:moveTo>
                <a:lnTo>
                  <a:pt x="8269194" y="36830"/>
                </a:lnTo>
                <a:lnTo>
                  <a:pt x="8191252" y="38100"/>
                </a:lnTo>
                <a:lnTo>
                  <a:pt x="8897402" y="38100"/>
                </a:lnTo>
                <a:lnTo>
                  <a:pt x="8884064" y="36830"/>
                </a:lnTo>
                <a:close/>
              </a:path>
              <a:path w="10692130" h="1115059">
                <a:moveTo>
                  <a:pt x="4174439" y="5080"/>
                </a:moveTo>
                <a:lnTo>
                  <a:pt x="3997408" y="5080"/>
                </a:lnTo>
                <a:lnTo>
                  <a:pt x="3983981" y="6350"/>
                </a:lnTo>
                <a:lnTo>
                  <a:pt x="4187705" y="6350"/>
                </a:lnTo>
                <a:lnTo>
                  <a:pt x="4174439" y="5080"/>
                </a:lnTo>
                <a:close/>
              </a:path>
              <a:path w="10692130" h="1115059">
                <a:moveTo>
                  <a:pt x="4147457" y="3810"/>
                </a:moveTo>
                <a:lnTo>
                  <a:pt x="4051766" y="3810"/>
                </a:lnTo>
                <a:lnTo>
                  <a:pt x="4010913" y="5080"/>
                </a:lnTo>
                <a:lnTo>
                  <a:pt x="4160985" y="5080"/>
                </a:lnTo>
                <a:lnTo>
                  <a:pt x="4147457" y="3810"/>
                </a:lnTo>
                <a:close/>
              </a:path>
            </a:pathLst>
          </a:custGeom>
          <a:solidFill>
            <a:srgbClr val="DAE4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85672"/>
            <a:ext cx="10692130" cy="774700"/>
          </a:xfrm>
          <a:custGeom>
            <a:avLst/>
            <a:gdLst/>
            <a:ahLst/>
            <a:cxnLst/>
            <a:rect l="l" t="t" r="r" b="b"/>
            <a:pathLst>
              <a:path w="10692130" h="774700">
                <a:moveTo>
                  <a:pt x="115904" y="5142"/>
                </a:moveTo>
                <a:lnTo>
                  <a:pt x="0" y="5163"/>
                </a:lnTo>
                <a:lnTo>
                  <a:pt x="0" y="774332"/>
                </a:lnTo>
                <a:lnTo>
                  <a:pt x="10692003" y="774332"/>
                </a:lnTo>
                <a:lnTo>
                  <a:pt x="10692003" y="14826"/>
                </a:lnTo>
                <a:lnTo>
                  <a:pt x="2803654" y="14113"/>
                </a:lnTo>
                <a:lnTo>
                  <a:pt x="641442" y="13759"/>
                </a:lnTo>
                <a:lnTo>
                  <a:pt x="565258" y="13679"/>
                </a:lnTo>
                <a:lnTo>
                  <a:pt x="525930" y="12996"/>
                </a:lnTo>
                <a:lnTo>
                  <a:pt x="407907" y="8678"/>
                </a:lnTo>
                <a:lnTo>
                  <a:pt x="362185" y="7306"/>
                </a:lnTo>
                <a:lnTo>
                  <a:pt x="115904" y="5142"/>
                </a:lnTo>
              </a:path>
              <a:path w="10692130" h="774700">
                <a:moveTo>
                  <a:pt x="10692003" y="14690"/>
                </a:moveTo>
                <a:lnTo>
                  <a:pt x="10620775" y="14826"/>
                </a:lnTo>
                <a:lnTo>
                  <a:pt x="10692003" y="14826"/>
                </a:lnTo>
                <a:lnTo>
                  <a:pt x="10692003" y="14690"/>
                </a:lnTo>
              </a:path>
              <a:path w="10692130" h="774700">
                <a:moveTo>
                  <a:pt x="4175126" y="6651"/>
                </a:moveTo>
                <a:lnTo>
                  <a:pt x="3162345" y="9573"/>
                </a:lnTo>
                <a:lnTo>
                  <a:pt x="2948455" y="12621"/>
                </a:lnTo>
                <a:lnTo>
                  <a:pt x="2803654" y="14113"/>
                </a:lnTo>
                <a:lnTo>
                  <a:pt x="8633418" y="14113"/>
                </a:lnTo>
                <a:lnTo>
                  <a:pt x="7960509" y="13300"/>
                </a:lnTo>
                <a:lnTo>
                  <a:pt x="7911627" y="12621"/>
                </a:lnTo>
                <a:lnTo>
                  <a:pt x="7734072" y="9466"/>
                </a:lnTo>
                <a:lnTo>
                  <a:pt x="4425490" y="6789"/>
                </a:lnTo>
                <a:lnTo>
                  <a:pt x="4175126" y="6651"/>
                </a:lnTo>
              </a:path>
              <a:path w="10692130" h="774700">
                <a:moveTo>
                  <a:pt x="2544922" y="13628"/>
                </a:moveTo>
                <a:lnTo>
                  <a:pt x="641442" y="13759"/>
                </a:lnTo>
                <a:lnTo>
                  <a:pt x="2583064" y="13759"/>
                </a:lnTo>
                <a:lnTo>
                  <a:pt x="2544922" y="13628"/>
                </a:lnTo>
              </a:path>
              <a:path w="10692130" h="774700">
                <a:moveTo>
                  <a:pt x="5196889" y="168"/>
                </a:moveTo>
                <a:lnTo>
                  <a:pt x="5119303" y="549"/>
                </a:lnTo>
                <a:lnTo>
                  <a:pt x="4796377" y="5942"/>
                </a:lnTo>
                <a:lnTo>
                  <a:pt x="4425490" y="6789"/>
                </a:lnTo>
                <a:lnTo>
                  <a:pt x="7170687" y="6789"/>
                </a:lnTo>
                <a:lnTo>
                  <a:pt x="6958714" y="6753"/>
                </a:lnTo>
                <a:lnTo>
                  <a:pt x="6507772" y="4739"/>
                </a:lnTo>
                <a:lnTo>
                  <a:pt x="6319486" y="933"/>
                </a:lnTo>
                <a:lnTo>
                  <a:pt x="5726865" y="933"/>
                </a:lnTo>
                <a:lnTo>
                  <a:pt x="5196889" y="168"/>
                </a:lnTo>
              </a:path>
              <a:path w="10692130" h="774700">
                <a:moveTo>
                  <a:pt x="7103435" y="6601"/>
                </a:moveTo>
                <a:lnTo>
                  <a:pt x="6958714" y="6753"/>
                </a:lnTo>
                <a:lnTo>
                  <a:pt x="7160709" y="6753"/>
                </a:lnTo>
                <a:lnTo>
                  <a:pt x="7103435" y="6601"/>
                </a:lnTo>
              </a:path>
              <a:path w="10692130" h="774700">
                <a:moveTo>
                  <a:pt x="6145008" y="0"/>
                </a:moveTo>
                <a:lnTo>
                  <a:pt x="5726865" y="933"/>
                </a:lnTo>
                <a:lnTo>
                  <a:pt x="6319486" y="933"/>
                </a:lnTo>
                <a:lnTo>
                  <a:pt x="6145008" y="0"/>
                </a:lnTo>
              </a:path>
            </a:pathLst>
          </a:custGeom>
          <a:solidFill>
            <a:srgbClr val="E1D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080500" y="5991225"/>
            <a:ext cx="1447800" cy="1148484"/>
          </a:xfrm>
          <a:custGeom>
            <a:avLst/>
            <a:gdLst/>
            <a:ahLst/>
            <a:cxnLst/>
            <a:rect l="l" t="t" r="r" b="b"/>
            <a:pathLst>
              <a:path w="1750059" h="1174750">
                <a:moveTo>
                  <a:pt x="608834" y="297179"/>
                </a:moveTo>
                <a:lnTo>
                  <a:pt x="521483" y="297179"/>
                </a:lnTo>
                <a:lnTo>
                  <a:pt x="533913" y="300989"/>
                </a:lnTo>
                <a:lnTo>
                  <a:pt x="558206" y="311149"/>
                </a:lnTo>
                <a:lnTo>
                  <a:pt x="581714" y="321309"/>
                </a:lnTo>
                <a:lnTo>
                  <a:pt x="593162" y="327659"/>
                </a:lnTo>
                <a:lnTo>
                  <a:pt x="604399" y="332739"/>
                </a:lnTo>
                <a:lnTo>
                  <a:pt x="615422" y="339089"/>
                </a:lnTo>
                <a:lnTo>
                  <a:pt x="626226" y="346709"/>
                </a:lnTo>
                <a:lnTo>
                  <a:pt x="636807" y="353059"/>
                </a:lnTo>
                <a:lnTo>
                  <a:pt x="676802" y="384809"/>
                </a:lnTo>
                <a:lnTo>
                  <a:pt x="698774" y="427989"/>
                </a:lnTo>
                <a:lnTo>
                  <a:pt x="700199" y="450849"/>
                </a:lnTo>
                <a:lnTo>
                  <a:pt x="703061" y="472439"/>
                </a:lnTo>
                <a:lnTo>
                  <a:pt x="712622" y="516889"/>
                </a:lnTo>
                <a:lnTo>
                  <a:pt x="726505" y="560069"/>
                </a:lnTo>
                <a:lnTo>
                  <a:pt x="743757" y="600709"/>
                </a:lnTo>
                <a:lnTo>
                  <a:pt x="763426" y="638809"/>
                </a:lnTo>
                <a:lnTo>
                  <a:pt x="784559" y="674369"/>
                </a:lnTo>
                <a:lnTo>
                  <a:pt x="795376" y="692149"/>
                </a:lnTo>
                <a:lnTo>
                  <a:pt x="806203" y="707389"/>
                </a:lnTo>
                <a:lnTo>
                  <a:pt x="816920" y="722629"/>
                </a:lnTo>
                <a:lnTo>
                  <a:pt x="827407" y="736599"/>
                </a:lnTo>
                <a:lnTo>
                  <a:pt x="837547" y="749299"/>
                </a:lnTo>
                <a:lnTo>
                  <a:pt x="847218" y="761999"/>
                </a:lnTo>
                <a:lnTo>
                  <a:pt x="856304" y="772159"/>
                </a:lnTo>
                <a:lnTo>
                  <a:pt x="872672" y="824229"/>
                </a:lnTo>
                <a:lnTo>
                  <a:pt x="879225" y="866139"/>
                </a:lnTo>
                <a:lnTo>
                  <a:pt x="884273" y="908049"/>
                </a:lnTo>
                <a:lnTo>
                  <a:pt x="887750" y="948689"/>
                </a:lnTo>
                <a:lnTo>
                  <a:pt x="889585" y="989329"/>
                </a:lnTo>
                <a:lnTo>
                  <a:pt x="889867" y="1009649"/>
                </a:lnTo>
                <a:lnTo>
                  <a:pt x="889712" y="1029969"/>
                </a:lnTo>
                <a:lnTo>
                  <a:pt x="888061" y="1068069"/>
                </a:lnTo>
                <a:lnTo>
                  <a:pt x="884564" y="1106169"/>
                </a:lnTo>
                <a:lnTo>
                  <a:pt x="875707" y="1158239"/>
                </a:lnTo>
                <a:lnTo>
                  <a:pt x="871758" y="1174749"/>
                </a:lnTo>
                <a:lnTo>
                  <a:pt x="946650" y="1174749"/>
                </a:lnTo>
                <a:lnTo>
                  <a:pt x="948129" y="1131569"/>
                </a:lnTo>
                <a:lnTo>
                  <a:pt x="948662" y="1089659"/>
                </a:lnTo>
                <a:lnTo>
                  <a:pt x="948334" y="1051559"/>
                </a:lnTo>
                <a:lnTo>
                  <a:pt x="945436" y="982979"/>
                </a:lnTo>
                <a:lnTo>
                  <a:pt x="940119" y="924559"/>
                </a:lnTo>
                <a:lnTo>
                  <a:pt x="933067" y="873759"/>
                </a:lnTo>
                <a:lnTo>
                  <a:pt x="924962" y="829309"/>
                </a:lnTo>
                <a:lnTo>
                  <a:pt x="916488" y="792479"/>
                </a:lnTo>
                <a:lnTo>
                  <a:pt x="912326" y="774699"/>
                </a:lnTo>
                <a:lnTo>
                  <a:pt x="904581" y="744219"/>
                </a:lnTo>
                <a:lnTo>
                  <a:pt x="901168" y="730249"/>
                </a:lnTo>
                <a:lnTo>
                  <a:pt x="898175" y="716279"/>
                </a:lnTo>
                <a:lnTo>
                  <a:pt x="848911" y="716279"/>
                </a:lnTo>
                <a:lnTo>
                  <a:pt x="841993" y="708659"/>
                </a:lnTo>
                <a:lnTo>
                  <a:pt x="834608" y="699769"/>
                </a:lnTo>
                <a:lnTo>
                  <a:pt x="826843" y="690879"/>
                </a:lnTo>
                <a:lnTo>
                  <a:pt x="818783" y="680719"/>
                </a:lnTo>
                <a:lnTo>
                  <a:pt x="810515" y="669289"/>
                </a:lnTo>
                <a:lnTo>
                  <a:pt x="793695" y="646429"/>
                </a:lnTo>
                <a:lnTo>
                  <a:pt x="769048" y="605789"/>
                </a:lnTo>
                <a:lnTo>
                  <a:pt x="747163" y="558799"/>
                </a:lnTo>
                <a:lnTo>
                  <a:pt x="730358" y="507999"/>
                </a:lnTo>
                <a:lnTo>
                  <a:pt x="723124" y="469899"/>
                </a:lnTo>
                <a:lnTo>
                  <a:pt x="719866" y="431799"/>
                </a:lnTo>
                <a:lnTo>
                  <a:pt x="719752" y="429259"/>
                </a:lnTo>
                <a:lnTo>
                  <a:pt x="786324" y="429259"/>
                </a:lnTo>
                <a:lnTo>
                  <a:pt x="785315" y="425449"/>
                </a:lnTo>
                <a:lnTo>
                  <a:pt x="783480" y="417829"/>
                </a:lnTo>
                <a:lnTo>
                  <a:pt x="797876" y="392429"/>
                </a:lnTo>
                <a:lnTo>
                  <a:pt x="806669" y="378459"/>
                </a:lnTo>
                <a:lnTo>
                  <a:pt x="738244" y="378459"/>
                </a:lnTo>
                <a:lnTo>
                  <a:pt x="727057" y="370839"/>
                </a:lnTo>
                <a:lnTo>
                  <a:pt x="717200" y="363219"/>
                </a:lnTo>
                <a:lnTo>
                  <a:pt x="712893" y="349249"/>
                </a:lnTo>
                <a:lnTo>
                  <a:pt x="709228" y="336549"/>
                </a:lnTo>
                <a:lnTo>
                  <a:pt x="686571" y="336549"/>
                </a:lnTo>
                <a:lnTo>
                  <a:pt x="677909" y="332739"/>
                </a:lnTo>
                <a:lnTo>
                  <a:pt x="668519" y="327659"/>
                </a:lnTo>
                <a:lnTo>
                  <a:pt x="658424" y="322579"/>
                </a:lnTo>
                <a:lnTo>
                  <a:pt x="647649" y="317499"/>
                </a:lnTo>
                <a:lnTo>
                  <a:pt x="624155" y="304799"/>
                </a:lnTo>
                <a:lnTo>
                  <a:pt x="611485" y="298449"/>
                </a:lnTo>
                <a:lnTo>
                  <a:pt x="608834" y="297179"/>
                </a:lnTo>
                <a:close/>
              </a:path>
              <a:path w="1750059" h="1174750">
                <a:moveTo>
                  <a:pt x="786324" y="429259"/>
                </a:moveTo>
                <a:lnTo>
                  <a:pt x="719752" y="429259"/>
                </a:lnTo>
                <a:lnTo>
                  <a:pt x="727553" y="439419"/>
                </a:lnTo>
                <a:lnTo>
                  <a:pt x="735053" y="449579"/>
                </a:lnTo>
                <a:lnTo>
                  <a:pt x="742553" y="461009"/>
                </a:lnTo>
                <a:lnTo>
                  <a:pt x="749851" y="473709"/>
                </a:lnTo>
                <a:lnTo>
                  <a:pt x="756948" y="485139"/>
                </a:lnTo>
                <a:lnTo>
                  <a:pt x="777061" y="523239"/>
                </a:lnTo>
                <a:lnTo>
                  <a:pt x="795445" y="561339"/>
                </a:lnTo>
                <a:lnTo>
                  <a:pt x="806766" y="589279"/>
                </a:lnTo>
                <a:lnTo>
                  <a:pt x="812153" y="601979"/>
                </a:lnTo>
                <a:lnTo>
                  <a:pt x="827236" y="643889"/>
                </a:lnTo>
                <a:lnTo>
                  <a:pt x="840749" y="687069"/>
                </a:lnTo>
                <a:lnTo>
                  <a:pt x="844913" y="701039"/>
                </a:lnTo>
                <a:lnTo>
                  <a:pt x="848911" y="716279"/>
                </a:lnTo>
                <a:lnTo>
                  <a:pt x="898175" y="716279"/>
                </a:lnTo>
                <a:lnTo>
                  <a:pt x="895688" y="703579"/>
                </a:lnTo>
                <a:lnTo>
                  <a:pt x="893792" y="690879"/>
                </a:lnTo>
                <a:lnTo>
                  <a:pt x="893136" y="681989"/>
                </a:lnTo>
                <a:lnTo>
                  <a:pt x="893302" y="673099"/>
                </a:lnTo>
                <a:lnTo>
                  <a:pt x="894263" y="662939"/>
                </a:lnTo>
                <a:lnTo>
                  <a:pt x="905532" y="621029"/>
                </a:lnTo>
                <a:lnTo>
                  <a:pt x="927402" y="575309"/>
                </a:lnTo>
                <a:lnTo>
                  <a:pt x="933557" y="565149"/>
                </a:lnTo>
                <a:lnTo>
                  <a:pt x="859964" y="565149"/>
                </a:lnTo>
                <a:lnTo>
                  <a:pt x="830233" y="541019"/>
                </a:lnTo>
                <a:lnTo>
                  <a:pt x="806820" y="495299"/>
                </a:lnTo>
                <a:lnTo>
                  <a:pt x="793893" y="457199"/>
                </a:lnTo>
                <a:lnTo>
                  <a:pt x="787670" y="434339"/>
                </a:lnTo>
                <a:lnTo>
                  <a:pt x="786324" y="429259"/>
                </a:lnTo>
                <a:close/>
              </a:path>
              <a:path w="1750059" h="1174750">
                <a:moveTo>
                  <a:pt x="1259077" y="233679"/>
                </a:moveTo>
                <a:lnTo>
                  <a:pt x="916074" y="233679"/>
                </a:lnTo>
                <a:lnTo>
                  <a:pt x="926967" y="238759"/>
                </a:lnTo>
                <a:lnTo>
                  <a:pt x="938279" y="242569"/>
                </a:lnTo>
                <a:lnTo>
                  <a:pt x="949981" y="246379"/>
                </a:lnTo>
                <a:lnTo>
                  <a:pt x="987146" y="253999"/>
                </a:lnTo>
                <a:lnTo>
                  <a:pt x="1040445" y="259079"/>
                </a:lnTo>
                <a:lnTo>
                  <a:pt x="1042082" y="269239"/>
                </a:lnTo>
                <a:lnTo>
                  <a:pt x="1051715" y="317499"/>
                </a:lnTo>
                <a:lnTo>
                  <a:pt x="1065925" y="356869"/>
                </a:lnTo>
                <a:lnTo>
                  <a:pt x="1050412" y="370839"/>
                </a:lnTo>
                <a:lnTo>
                  <a:pt x="1036425" y="382269"/>
                </a:lnTo>
                <a:lnTo>
                  <a:pt x="1023832" y="393699"/>
                </a:lnTo>
                <a:lnTo>
                  <a:pt x="1012502" y="402589"/>
                </a:lnTo>
                <a:lnTo>
                  <a:pt x="1002304" y="411479"/>
                </a:lnTo>
                <a:lnTo>
                  <a:pt x="993105" y="420369"/>
                </a:lnTo>
                <a:lnTo>
                  <a:pt x="984775" y="427989"/>
                </a:lnTo>
                <a:lnTo>
                  <a:pt x="977183" y="435609"/>
                </a:lnTo>
                <a:lnTo>
                  <a:pt x="970197" y="443229"/>
                </a:lnTo>
                <a:lnTo>
                  <a:pt x="963686" y="449579"/>
                </a:lnTo>
                <a:lnTo>
                  <a:pt x="957518" y="457199"/>
                </a:lnTo>
                <a:lnTo>
                  <a:pt x="951563" y="464819"/>
                </a:lnTo>
                <a:lnTo>
                  <a:pt x="945688" y="472439"/>
                </a:lnTo>
                <a:lnTo>
                  <a:pt x="939763" y="480059"/>
                </a:lnTo>
                <a:lnTo>
                  <a:pt x="933656" y="488949"/>
                </a:lnTo>
                <a:lnTo>
                  <a:pt x="927236" y="499109"/>
                </a:lnTo>
                <a:lnTo>
                  <a:pt x="920371" y="509269"/>
                </a:lnTo>
                <a:lnTo>
                  <a:pt x="912931" y="520699"/>
                </a:lnTo>
                <a:lnTo>
                  <a:pt x="904784" y="533399"/>
                </a:lnTo>
                <a:lnTo>
                  <a:pt x="895206" y="546099"/>
                </a:lnTo>
                <a:lnTo>
                  <a:pt x="885923" y="556259"/>
                </a:lnTo>
                <a:lnTo>
                  <a:pt x="876946" y="561339"/>
                </a:lnTo>
                <a:lnTo>
                  <a:pt x="868289" y="565149"/>
                </a:lnTo>
                <a:lnTo>
                  <a:pt x="933557" y="565149"/>
                </a:lnTo>
                <a:lnTo>
                  <a:pt x="934326" y="563879"/>
                </a:lnTo>
                <a:lnTo>
                  <a:pt x="941781" y="552449"/>
                </a:lnTo>
                <a:lnTo>
                  <a:pt x="949738" y="539749"/>
                </a:lnTo>
                <a:lnTo>
                  <a:pt x="958171" y="528319"/>
                </a:lnTo>
                <a:lnTo>
                  <a:pt x="967055" y="515619"/>
                </a:lnTo>
                <a:lnTo>
                  <a:pt x="976361" y="504189"/>
                </a:lnTo>
                <a:lnTo>
                  <a:pt x="1004835" y="477519"/>
                </a:lnTo>
                <a:lnTo>
                  <a:pt x="1046735" y="462279"/>
                </a:lnTo>
                <a:lnTo>
                  <a:pt x="1058588" y="458469"/>
                </a:lnTo>
                <a:lnTo>
                  <a:pt x="1070833" y="453389"/>
                </a:lnTo>
                <a:lnTo>
                  <a:pt x="1083389" y="449579"/>
                </a:lnTo>
                <a:lnTo>
                  <a:pt x="1109117" y="439419"/>
                </a:lnTo>
                <a:lnTo>
                  <a:pt x="1119527" y="434339"/>
                </a:lnTo>
                <a:lnTo>
                  <a:pt x="1048507" y="434339"/>
                </a:lnTo>
                <a:lnTo>
                  <a:pt x="1055231" y="425449"/>
                </a:lnTo>
                <a:lnTo>
                  <a:pt x="1063175" y="416559"/>
                </a:lnTo>
                <a:lnTo>
                  <a:pt x="1072145" y="407669"/>
                </a:lnTo>
                <a:lnTo>
                  <a:pt x="1081947" y="398779"/>
                </a:lnTo>
                <a:lnTo>
                  <a:pt x="1092386" y="391159"/>
                </a:lnTo>
                <a:lnTo>
                  <a:pt x="1103268" y="382269"/>
                </a:lnTo>
                <a:lnTo>
                  <a:pt x="1117495" y="373379"/>
                </a:lnTo>
                <a:lnTo>
                  <a:pt x="1129902" y="367029"/>
                </a:lnTo>
                <a:lnTo>
                  <a:pt x="1140838" y="359409"/>
                </a:lnTo>
                <a:lnTo>
                  <a:pt x="1150650" y="354329"/>
                </a:lnTo>
                <a:lnTo>
                  <a:pt x="1159683" y="349249"/>
                </a:lnTo>
                <a:lnTo>
                  <a:pt x="1097424" y="349249"/>
                </a:lnTo>
                <a:lnTo>
                  <a:pt x="1087727" y="339089"/>
                </a:lnTo>
                <a:lnTo>
                  <a:pt x="1080641" y="331469"/>
                </a:lnTo>
                <a:lnTo>
                  <a:pt x="1075886" y="323849"/>
                </a:lnTo>
                <a:lnTo>
                  <a:pt x="1073177" y="314959"/>
                </a:lnTo>
                <a:lnTo>
                  <a:pt x="1072349" y="306069"/>
                </a:lnTo>
                <a:lnTo>
                  <a:pt x="1072474" y="298449"/>
                </a:lnTo>
                <a:lnTo>
                  <a:pt x="1072766" y="290829"/>
                </a:lnTo>
                <a:lnTo>
                  <a:pt x="1074499" y="273049"/>
                </a:lnTo>
                <a:lnTo>
                  <a:pt x="1093095" y="270509"/>
                </a:lnTo>
                <a:lnTo>
                  <a:pt x="1147532" y="259079"/>
                </a:lnTo>
                <a:lnTo>
                  <a:pt x="1164780" y="255269"/>
                </a:lnTo>
                <a:lnTo>
                  <a:pt x="1181354" y="252729"/>
                </a:lnTo>
                <a:lnTo>
                  <a:pt x="1197120" y="248919"/>
                </a:lnTo>
                <a:lnTo>
                  <a:pt x="1211944" y="245109"/>
                </a:lnTo>
                <a:lnTo>
                  <a:pt x="1225692" y="242569"/>
                </a:lnTo>
                <a:lnTo>
                  <a:pt x="1238227" y="238759"/>
                </a:lnTo>
                <a:lnTo>
                  <a:pt x="1249417" y="236219"/>
                </a:lnTo>
                <a:lnTo>
                  <a:pt x="1259077" y="233679"/>
                </a:lnTo>
                <a:close/>
              </a:path>
              <a:path w="1750059" h="1174750">
                <a:moveTo>
                  <a:pt x="1290496" y="306069"/>
                </a:moveTo>
                <a:lnTo>
                  <a:pt x="1263249" y="306069"/>
                </a:lnTo>
                <a:lnTo>
                  <a:pt x="1254567" y="317499"/>
                </a:lnTo>
                <a:lnTo>
                  <a:pt x="1245416" y="327659"/>
                </a:lnTo>
                <a:lnTo>
                  <a:pt x="1215640" y="355599"/>
                </a:lnTo>
                <a:lnTo>
                  <a:pt x="1183426" y="378459"/>
                </a:lnTo>
                <a:lnTo>
                  <a:pt x="1150115" y="397509"/>
                </a:lnTo>
                <a:lnTo>
                  <a:pt x="1106314" y="416559"/>
                </a:lnTo>
                <a:lnTo>
                  <a:pt x="1098821" y="419099"/>
                </a:lnTo>
                <a:lnTo>
                  <a:pt x="1085209" y="424179"/>
                </a:lnTo>
                <a:lnTo>
                  <a:pt x="1072225" y="427989"/>
                </a:lnTo>
                <a:lnTo>
                  <a:pt x="1059960" y="431799"/>
                </a:lnTo>
                <a:lnTo>
                  <a:pt x="1048507" y="434339"/>
                </a:lnTo>
                <a:lnTo>
                  <a:pt x="1119527" y="434339"/>
                </a:lnTo>
                <a:lnTo>
                  <a:pt x="1122130" y="433069"/>
                </a:lnTo>
                <a:lnTo>
                  <a:pt x="1135134" y="427989"/>
                </a:lnTo>
                <a:lnTo>
                  <a:pt x="1172148" y="408939"/>
                </a:lnTo>
                <a:lnTo>
                  <a:pt x="1215275" y="382269"/>
                </a:lnTo>
                <a:lnTo>
                  <a:pt x="1244869" y="358139"/>
                </a:lnTo>
                <a:lnTo>
                  <a:pt x="1271706" y="330199"/>
                </a:lnTo>
                <a:lnTo>
                  <a:pt x="1288874" y="308609"/>
                </a:lnTo>
                <a:lnTo>
                  <a:pt x="1290496" y="306069"/>
                </a:lnTo>
                <a:close/>
              </a:path>
              <a:path w="1750059" h="1174750">
                <a:moveTo>
                  <a:pt x="875625" y="265429"/>
                </a:moveTo>
                <a:lnTo>
                  <a:pt x="842510" y="265429"/>
                </a:lnTo>
                <a:lnTo>
                  <a:pt x="836110" y="275589"/>
                </a:lnTo>
                <a:lnTo>
                  <a:pt x="829229" y="288289"/>
                </a:lnTo>
                <a:lnTo>
                  <a:pt x="821949" y="299719"/>
                </a:lnTo>
                <a:lnTo>
                  <a:pt x="798502" y="334009"/>
                </a:lnTo>
                <a:lnTo>
                  <a:pt x="774323" y="361949"/>
                </a:lnTo>
                <a:lnTo>
                  <a:pt x="766472" y="369569"/>
                </a:lnTo>
                <a:lnTo>
                  <a:pt x="758859" y="374649"/>
                </a:lnTo>
                <a:lnTo>
                  <a:pt x="751564" y="377189"/>
                </a:lnTo>
                <a:lnTo>
                  <a:pt x="744665" y="378459"/>
                </a:lnTo>
                <a:lnTo>
                  <a:pt x="806669" y="378459"/>
                </a:lnTo>
                <a:lnTo>
                  <a:pt x="812244" y="369569"/>
                </a:lnTo>
                <a:lnTo>
                  <a:pt x="819359" y="358139"/>
                </a:lnTo>
                <a:lnTo>
                  <a:pt x="826396" y="346709"/>
                </a:lnTo>
                <a:lnTo>
                  <a:pt x="840139" y="325119"/>
                </a:lnTo>
                <a:lnTo>
                  <a:pt x="846798" y="313689"/>
                </a:lnTo>
                <a:lnTo>
                  <a:pt x="853283" y="303529"/>
                </a:lnTo>
                <a:lnTo>
                  <a:pt x="859571" y="293369"/>
                </a:lnTo>
                <a:lnTo>
                  <a:pt x="865638" y="283209"/>
                </a:lnTo>
                <a:lnTo>
                  <a:pt x="871460" y="273049"/>
                </a:lnTo>
                <a:lnTo>
                  <a:pt x="875625" y="265429"/>
                </a:lnTo>
                <a:close/>
              </a:path>
              <a:path w="1750059" h="1174750">
                <a:moveTo>
                  <a:pt x="1747456" y="228599"/>
                </a:moveTo>
                <a:lnTo>
                  <a:pt x="1280471" y="228599"/>
                </a:lnTo>
                <a:lnTo>
                  <a:pt x="1278823" y="240029"/>
                </a:lnTo>
                <a:lnTo>
                  <a:pt x="1282037" y="248919"/>
                </a:lnTo>
                <a:lnTo>
                  <a:pt x="1291048" y="264159"/>
                </a:lnTo>
                <a:lnTo>
                  <a:pt x="1290248" y="266699"/>
                </a:lnTo>
                <a:lnTo>
                  <a:pt x="1289156" y="267969"/>
                </a:lnTo>
                <a:lnTo>
                  <a:pt x="1240414" y="283209"/>
                </a:lnTo>
                <a:lnTo>
                  <a:pt x="1228162" y="288289"/>
                </a:lnTo>
                <a:lnTo>
                  <a:pt x="1215939" y="292099"/>
                </a:lnTo>
                <a:lnTo>
                  <a:pt x="1179722" y="307339"/>
                </a:lnTo>
                <a:lnTo>
                  <a:pt x="1144766" y="322579"/>
                </a:lnTo>
                <a:lnTo>
                  <a:pt x="1133524" y="328929"/>
                </a:lnTo>
                <a:lnTo>
                  <a:pt x="1122533" y="334009"/>
                </a:lnTo>
                <a:lnTo>
                  <a:pt x="1111822" y="340359"/>
                </a:lnTo>
                <a:lnTo>
                  <a:pt x="1101418" y="346709"/>
                </a:lnTo>
                <a:lnTo>
                  <a:pt x="1097424" y="349249"/>
                </a:lnTo>
                <a:lnTo>
                  <a:pt x="1159683" y="349249"/>
                </a:lnTo>
                <a:lnTo>
                  <a:pt x="1168286" y="345439"/>
                </a:lnTo>
                <a:lnTo>
                  <a:pt x="1176805" y="340359"/>
                </a:lnTo>
                <a:lnTo>
                  <a:pt x="1185588" y="336549"/>
                </a:lnTo>
                <a:lnTo>
                  <a:pt x="1194981" y="332739"/>
                </a:lnTo>
                <a:lnTo>
                  <a:pt x="1205331" y="328929"/>
                </a:lnTo>
                <a:lnTo>
                  <a:pt x="1216986" y="323849"/>
                </a:lnTo>
                <a:lnTo>
                  <a:pt x="1230293" y="318769"/>
                </a:lnTo>
                <a:lnTo>
                  <a:pt x="1245598" y="312419"/>
                </a:lnTo>
                <a:lnTo>
                  <a:pt x="1263249" y="306069"/>
                </a:lnTo>
                <a:lnTo>
                  <a:pt x="1290496" y="306069"/>
                </a:lnTo>
                <a:lnTo>
                  <a:pt x="1295365" y="298449"/>
                </a:lnTo>
                <a:lnTo>
                  <a:pt x="1308010" y="292099"/>
                </a:lnTo>
                <a:lnTo>
                  <a:pt x="1319145" y="287019"/>
                </a:lnTo>
                <a:lnTo>
                  <a:pt x="1679965" y="287019"/>
                </a:lnTo>
                <a:lnTo>
                  <a:pt x="1685025" y="285749"/>
                </a:lnTo>
                <a:lnTo>
                  <a:pt x="1722619" y="270509"/>
                </a:lnTo>
                <a:lnTo>
                  <a:pt x="1750038" y="238759"/>
                </a:lnTo>
                <a:lnTo>
                  <a:pt x="1748920" y="231139"/>
                </a:lnTo>
                <a:lnTo>
                  <a:pt x="1747456" y="228599"/>
                </a:lnTo>
                <a:close/>
              </a:path>
              <a:path w="1750059" h="1174750">
                <a:moveTo>
                  <a:pt x="783150" y="281939"/>
                </a:moveTo>
                <a:lnTo>
                  <a:pt x="591075" y="281939"/>
                </a:lnTo>
                <a:lnTo>
                  <a:pt x="597590" y="283209"/>
                </a:lnTo>
                <a:lnTo>
                  <a:pt x="603839" y="285749"/>
                </a:lnTo>
                <a:lnTo>
                  <a:pt x="610925" y="287019"/>
                </a:lnTo>
                <a:lnTo>
                  <a:pt x="622871" y="289559"/>
                </a:lnTo>
                <a:lnTo>
                  <a:pt x="647993" y="292099"/>
                </a:lnTo>
                <a:lnTo>
                  <a:pt x="661036" y="292099"/>
                </a:lnTo>
                <a:lnTo>
                  <a:pt x="670536" y="302259"/>
                </a:lnTo>
                <a:lnTo>
                  <a:pt x="677568" y="312419"/>
                </a:lnTo>
                <a:lnTo>
                  <a:pt x="682718" y="323849"/>
                </a:lnTo>
                <a:lnTo>
                  <a:pt x="686571" y="336549"/>
                </a:lnTo>
                <a:lnTo>
                  <a:pt x="709228" y="336549"/>
                </a:lnTo>
                <a:lnTo>
                  <a:pt x="708861" y="335279"/>
                </a:lnTo>
                <a:lnTo>
                  <a:pt x="705009" y="322579"/>
                </a:lnTo>
                <a:lnTo>
                  <a:pt x="701240" y="311149"/>
                </a:lnTo>
                <a:lnTo>
                  <a:pt x="697459" y="300989"/>
                </a:lnTo>
                <a:lnTo>
                  <a:pt x="745592" y="290829"/>
                </a:lnTo>
                <a:lnTo>
                  <a:pt x="758039" y="287019"/>
                </a:lnTo>
                <a:lnTo>
                  <a:pt x="783150" y="281939"/>
                </a:lnTo>
                <a:close/>
              </a:path>
              <a:path w="1750059" h="1174750">
                <a:moveTo>
                  <a:pt x="1679965" y="287019"/>
                </a:moveTo>
                <a:lnTo>
                  <a:pt x="1319145" y="287019"/>
                </a:lnTo>
                <a:lnTo>
                  <a:pt x="1327229" y="289559"/>
                </a:lnTo>
                <a:lnTo>
                  <a:pt x="1365885" y="299719"/>
                </a:lnTo>
                <a:lnTo>
                  <a:pt x="1389530" y="302259"/>
                </a:lnTo>
                <a:lnTo>
                  <a:pt x="1402562" y="304799"/>
                </a:lnTo>
                <a:lnTo>
                  <a:pt x="1416450" y="304799"/>
                </a:lnTo>
                <a:lnTo>
                  <a:pt x="1446944" y="307339"/>
                </a:lnTo>
                <a:lnTo>
                  <a:pt x="1500039" y="307339"/>
                </a:lnTo>
                <a:lnTo>
                  <a:pt x="1562855" y="303529"/>
                </a:lnTo>
                <a:lnTo>
                  <a:pt x="1636399" y="295909"/>
                </a:lnTo>
                <a:lnTo>
                  <a:pt x="1653590" y="293369"/>
                </a:lnTo>
                <a:lnTo>
                  <a:pt x="1669847" y="289559"/>
                </a:lnTo>
                <a:lnTo>
                  <a:pt x="1679965" y="287019"/>
                </a:lnTo>
                <a:close/>
              </a:path>
              <a:path w="1750059" h="1174750">
                <a:moveTo>
                  <a:pt x="890418" y="248919"/>
                </a:moveTo>
                <a:lnTo>
                  <a:pt x="284837" y="248919"/>
                </a:lnTo>
                <a:lnTo>
                  <a:pt x="283342" y="261619"/>
                </a:lnTo>
                <a:lnTo>
                  <a:pt x="305512" y="294639"/>
                </a:lnTo>
                <a:lnTo>
                  <a:pt x="354182" y="306069"/>
                </a:lnTo>
                <a:lnTo>
                  <a:pt x="404625" y="306069"/>
                </a:lnTo>
                <a:lnTo>
                  <a:pt x="414616" y="304799"/>
                </a:lnTo>
                <a:lnTo>
                  <a:pt x="439936" y="304799"/>
                </a:lnTo>
                <a:lnTo>
                  <a:pt x="450864" y="303529"/>
                </a:lnTo>
                <a:lnTo>
                  <a:pt x="463110" y="303529"/>
                </a:lnTo>
                <a:lnTo>
                  <a:pt x="505858" y="299719"/>
                </a:lnTo>
                <a:lnTo>
                  <a:pt x="521483" y="297179"/>
                </a:lnTo>
                <a:lnTo>
                  <a:pt x="608834" y="297179"/>
                </a:lnTo>
                <a:lnTo>
                  <a:pt x="598232" y="292099"/>
                </a:lnTo>
                <a:lnTo>
                  <a:pt x="584420" y="285749"/>
                </a:lnTo>
                <a:lnTo>
                  <a:pt x="582452" y="284479"/>
                </a:lnTo>
                <a:lnTo>
                  <a:pt x="588218" y="283209"/>
                </a:lnTo>
                <a:lnTo>
                  <a:pt x="591075" y="281939"/>
                </a:lnTo>
                <a:lnTo>
                  <a:pt x="783150" y="281939"/>
                </a:lnTo>
                <a:lnTo>
                  <a:pt x="795734" y="278129"/>
                </a:lnTo>
                <a:lnTo>
                  <a:pt x="808285" y="275589"/>
                </a:lnTo>
                <a:lnTo>
                  <a:pt x="833126" y="267969"/>
                </a:lnTo>
                <a:lnTo>
                  <a:pt x="842510" y="265429"/>
                </a:lnTo>
                <a:lnTo>
                  <a:pt x="875625" y="265429"/>
                </a:lnTo>
                <a:lnTo>
                  <a:pt x="877013" y="262889"/>
                </a:lnTo>
                <a:lnTo>
                  <a:pt x="882274" y="253999"/>
                </a:lnTo>
                <a:lnTo>
                  <a:pt x="890418" y="248919"/>
                </a:lnTo>
                <a:close/>
              </a:path>
              <a:path w="1750059" h="1174750">
                <a:moveTo>
                  <a:pt x="1524684" y="91439"/>
                </a:moveTo>
                <a:lnTo>
                  <a:pt x="1467856" y="91439"/>
                </a:lnTo>
                <a:lnTo>
                  <a:pt x="1456166" y="92709"/>
                </a:lnTo>
                <a:lnTo>
                  <a:pt x="1412838" y="99059"/>
                </a:lnTo>
                <a:lnTo>
                  <a:pt x="181443" y="99059"/>
                </a:lnTo>
                <a:lnTo>
                  <a:pt x="135242" y="104139"/>
                </a:lnTo>
                <a:lnTo>
                  <a:pt x="93527" y="114299"/>
                </a:lnTo>
                <a:lnTo>
                  <a:pt x="42521" y="134619"/>
                </a:lnTo>
                <a:lnTo>
                  <a:pt x="9722" y="162559"/>
                </a:lnTo>
                <a:lnTo>
                  <a:pt x="0" y="193039"/>
                </a:lnTo>
                <a:lnTo>
                  <a:pt x="2729" y="204469"/>
                </a:lnTo>
                <a:lnTo>
                  <a:pt x="31350" y="236219"/>
                </a:lnTo>
                <a:lnTo>
                  <a:pt x="66409" y="255269"/>
                </a:lnTo>
                <a:lnTo>
                  <a:pt x="142679" y="266699"/>
                </a:lnTo>
                <a:lnTo>
                  <a:pt x="186208" y="266699"/>
                </a:lnTo>
                <a:lnTo>
                  <a:pt x="228275" y="262889"/>
                </a:lnTo>
                <a:lnTo>
                  <a:pt x="275535" y="251459"/>
                </a:lnTo>
                <a:lnTo>
                  <a:pt x="284837" y="248919"/>
                </a:lnTo>
                <a:lnTo>
                  <a:pt x="890418" y="248919"/>
                </a:lnTo>
                <a:lnTo>
                  <a:pt x="894490" y="246379"/>
                </a:lnTo>
                <a:lnTo>
                  <a:pt x="905680" y="240029"/>
                </a:lnTo>
                <a:lnTo>
                  <a:pt x="916074" y="233679"/>
                </a:lnTo>
                <a:lnTo>
                  <a:pt x="1259077" y="233679"/>
                </a:lnTo>
                <a:lnTo>
                  <a:pt x="1273567" y="229869"/>
                </a:lnTo>
                <a:lnTo>
                  <a:pt x="1280471" y="228599"/>
                </a:lnTo>
                <a:lnTo>
                  <a:pt x="1747456" y="228599"/>
                </a:lnTo>
                <a:lnTo>
                  <a:pt x="1745260" y="224789"/>
                </a:lnTo>
                <a:lnTo>
                  <a:pt x="1683706" y="193039"/>
                </a:lnTo>
                <a:lnTo>
                  <a:pt x="1636171" y="182879"/>
                </a:lnTo>
                <a:lnTo>
                  <a:pt x="1647874" y="179069"/>
                </a:lnTo>
                <a:lnTo>
                  <a:pt x="1674784" y="154939"/>
                </a:lnTo>
                <a:lnTo>
                  <a:pt x="1674597" y="149859"/>
                </a:lnTo>
                <a:lnTo>
                  <a:pt x="1651731" y="124459"/>
                </a:lnTo>
                <a:lnTo>
                  <a:pt x="1643523" y="119379"/>
                </a:lnTo>
                <a:lnTo>
                  <a:pt x="1602160" y="102869"/>
                </a:lnTo>
                <a:lnTo>
                  <a:pt x="1584043" y="99059"/>
                </a:lnTo>
                <a:lnTo>
                  <a:pt x="230687" y="99059"/>
                </a:lnTo>
                <a:lnTo>
                  <a:pt x="205775" y="97789"/>
                </a:lnTo>
                <a:lnTo>
                  <a:pt x="1577862" y="97789"/>
                </a:lnTo>
                <a:lnTo>
                  <a:pt x="1541406" y="92709"/>
                </a:lnTo>
                <a:lnTo>
                  <a:pt x="1524684" y="91439"/>
                </a:lnTo>
                <a:close/>
              </a:path>
              <a:path w="1750059" h="1174750">
                <a:moveTo>
                  <a:pt x="584258" y="0"/>
                </a:moveTo>
                <a:lnTo>
                  <a:pt x="544959" y="0"/>
                </a:lnTo>
                <a:lnTo>
                  <a:pt x="496397" y="2539"/>
                </a:lnTo>
                <a:lnTo>
                  <a:pt x="457465" y="6349"/>
                </a:lnTo>
                <a:lnTo>
                  <a:pt x="444622" y="8889"/>
                </a:lnTo>
                <a:lnTo>
                  <a:pt x="431862" y="10159"/>
                </a:lnTo>
                <a:lnTo>
                  <a:pt x="394185" y="17779"/>
                </a:lnTo>
                <a:lnTo>
                  <a:pt x="381860" y="21589"/>
                </a:lnTo>
                <a:lnTo>
                  <a:pt x="369669" y="24129"/>
                </a:lnTo>
                <a:lnTo>
                  <a:pt x="333999" y="35559"/>
                </a:lnTo>
                <a:lnTo>
                  <a:pt x="322444" y="40639"/>
                </a:lnTo>
                <a:lnTo>
                  <a:pt x="311648" y="44449"/>
                </a:lnTo>
                <a:lnTo>
                  <a:pt x="299761" y="49529"/>
                </a:lnTo>
                <a:lnTo>
                  <a:pt x="287311" y="54609"/>
                </a:lnTo>
                <a:lnTo>
                  <a:pt x="274826" y="60959"/>
                </a:lnTo>
                <a:lnTo>
                  <a:pt x="242451" y="82549"/>
                </a:lnTo>
                <a:lnTo>
                  <a:pt x="230687" y="99059"/>
                </a:lnTo>
                <a:lnTo>
                  <a:pt x="1412838" y="99059"/>
                </a:lnTo>
                <a:lnTo>
                  <a:pt x="1409222" y="97789"/>
                </a:lnTo>
                <a:lnTo>
                  <a:pt x="1407406" y="96519"/>
                </a:lnTo>
                <a:lnTo>
                  <a:pt x="1405653" y="95249"/>
                </a:lnTo>
                <a:lnTo>
                  <a:pt x="1414800" y="85089"/>
                </a:lnTo>
                <a:lnTo>
                  <a:pt x="1420287" y="76199"/>
                </a:lnTo>
                <a:lnTo>
                  <a:pt x="1422353" y="68579"/>
                </a:lnTo>
                <a:lnTo>
                  <a:pt x="631018" y="68579"/>
                </a:lnTo>
                <a:lnTo>
                  <a:pt x="639117" y="62229"/>
                </a:lnTo>
                <a:lnTo>
                  <a:pt x="661174" y="29209"/>
                </a:lnTo>
                <a:lnTo>
                  <a:pt x="659788" y="24129"/>
                </a:lnTo>
                <a:lnTo>
                  <a:pt x="614840" y="3809"/>
                </a:lnTo>
                <a:lnTo>
                  <a:pt x="600604" y="1269"/>
                </a:lnTo>
                <a:lnTo>
                  <a:pt x="584258" y="0"/>
                </a:lnTo>
                <a:close/>
              </a:path>
              <a:path w="1750059" h="1174750">
                <a:moveTo>
                  <a:pt x="847801" y="41909"/>
                </a:moveTo>
                <a:lnTo>
                  <a:pt x="787009" y="41909"/>
                </a:lnTo>
                <a:lnTo>
                  <a:pt x="761557" y="44449"/>
                </a:lnTo>
                <a:lnTo>
                  <a:pt x="748696" y="46989"/>
                </a:lnTo>
                <a:lnTo>
                  <a:pt x="735781" y="48259"/>
                </a:lnTo>
                <a:lnTo>
                  <a:pt x="684123" y="58419"/>
                </a:lnTo>
                <a:lnTo>
                  <a:pt x="658676" y="66039"/>
                </a:lnTo>
                <a:lnTo>
                  <a:pt x="641807" y="67309"/>
                </a:lnTo>
                <a:lnTo>
                  <a:pt x="631018" y="68579"/>
                </a:lnTo>
                <a:lnTo>
                  <a:pt x="1422353" y="68579"/>
                </a:lnTo>
                <a:lnTo>
                  <a:pt x="1421242" y="60959"/>
                </a:lnTo>
                <a:lnTo>
                  <a:pt x="1419218" y="57149"/>
                </a:lnTo>
                <a:lnTo>
                  <a:pt x="932499" y="57149"/>
                </a:lnTo>
                <a:lnTo>
                  <a:pt x="921803" y="54609"/>
                </a:lnTo>
                <a:lnTo>
                  <a:pt x="910475" y="52069"/>
                </a:lnTo>
                <a:lnTo>
                  <a:pt x="898286" y="49529"/>
                </a:lnTo>
                <a:lnTo>
                  <a:pt x="885009" y="46989"/>
                </a:lnTo>
                <a:lnTo>
                  <a:pt x="870414" y="45719"/>
                </a:lnTo>
                <a:lnTo>
                  <a:pt x="859256" y="43179"/>
                </a:lnTo>
                <a:lnTo>
                  <a:pt x="847801" y="41909"/>
                </a:lnTo>
                <a:close/>
              </a:path>
              <a:path w="1750059" h="1174750">
                <a:moveTo>
                  <a:pt x="1207384" y="8889"/>
                </a:moveTo>
                <a:lnTo>
                  <a:pt x="1168531" y="8889"/>
                </a:lnTo>
                <a:lnTo>
                  <a:pt x="1155687" y="10159"/>
                </a:lnTo>
                <a:lnTo>
                  <a:pt x="1142831" y="10159"/>
                </a:lnTo>
                <a:lnTo>
                  <a:pt x="1078782" y="16509"/>
                </a:lnTo>
                <a:lnTo>
                  <a:pt x="1028512" y="26669"/>
                </a:lnTo>
                <a:lnTo>
                  <a:pt x="1016175" y="30479"/>
                </a:lnTo>
                <a:lnTo>
                  <a:pt x="1003953" y="33019"/>
                </a:lnTo>
                <a:lnTo>
                  <a:pt x="968095" y="44449"/>
                </a:lnTo>
                <a:lnTo>
                  <a:pt x="956974" y="46989"/>
                </a:lnTo>
                <a:lnTo>
                  <a:pt x="945108" y="52069"/>
                </a:lnTo>
                <a:lnTo>
                  <a:pt x="932499" y="57149"/>
                </a:lnTo>
                <a:lnTo>
                  <a:pt x="1419218" y="57149"/>
                </a:lnTo>
                <a:lnTo>
                  <a:pt x="1376479" y="30479"/>
                </a:lnTo>
                <a:lnTo>
                  <a:pt x="1326959" y="20319"/>
                </a:lnTo>
                <a:lnTo>
                  <a:pt x="1308125" y="16509"/>
                </a:lnTo>
                <a:lnTo>
                  <a:pt x="1288531" y="13969"/>
                </a:lnTo>
                <a:lnTo>
                  <a:pt x="1207384" y="8889"/>
                </a:lnTo>
                <a:close/>
              </a:path>
            </a:pathLst>
          </a:custGeom>
          <a:solidFill>
            <a:srgbClr val="AFBF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962025"/>
            <a:ext cx="9813677" cy="450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6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44945"/>
            <a:ext cx="10692130" cy="1115060"/>
          </a:xfrm>
          <a:custGeom>
            <a:avLst/>
            <a:gdLst/>
            <a:ahLst/>
            <a:cxnLst/>
            <a:rect l="l" t="t" r="r" b="b"/>
            <a:pathLst>
              <a:path w="10692130" h="1115059">
                <a:moveTo>
                  <a:pt x="14377" y="196850"/>
                </a:moveTo>
                <a:lnTo>
                  <a:pt x="0" y="196850"/>
                </a:lnTo>
                <a:lnTo>
                  <a:pt x="0" y="548640"/>
                </a:lnTo>
                <a:lnTo>
                  <a:pt x="1446" y="549910"/>
                </a:lnTo>
                <a:lnTo>
                  <a:pt x="25653" y="557530"/>
                </a:lnTo>
                <a:lnTo>
                  <a:pt x="37622" y="562610"/>
                </a:lnTo>
                <a:lnTo>
                  <a:pt x="49498" y="566420"/>
                </a:lnTo>
                <a:lnTo>
                  <a:pt x="107404" y="591820"/>
                </a:lnTo>
                <a:lnTo>
                  <a:pt x="118672" y="598170"/>
                </a:lnTo>
                <a:lnTo>
                  <a:pt x="129831" y="603250"/>
                </a:lnTo>
                <a:lnTo>
                  <a:pt x="140878" y="609600"/>
                </a:lnTo>
                <a:lnTo>
                  <a:pt x="151809" y="617220"/>
                </a:lnTo>
                <a:lnTo>
                  <a:pt x="162624" y="623570"/>
                </a:lnTo>
                <a:lnTo>
                  <a:pt x="173319" y="631190"/>
                </a:lnTo>
                <a:lnTo>
                  <a:pt x="180321" y="637540"/>
                </a:lnTo>
                <a:lnTo>
                  <a:pt x="185318" y="643890"/>
                </a:lnTo>
                <a:lnTo>
                  <a:pt x="190031" y="648970"/>
                </a:lnTo>
                <a:lnTo>
                  <a:pt x="196186" y="655320"/>
                </a:lnTo>
                <a:lnTo>
                  <a:pt x="205505" y="661670"/>
                </a:lnTo>
                <a:lnTo>
                  <a:pt x="219711" y="668020"/>
                </a:lnTo>
                <a:lnTo>
                  <a:pt x="230189" y="670560"/>
                </a:lnTo>
                <a:lnTo>
                  <a:pt x="241096" y="674370"/>
                </a:lnTo>
                <a:lnTo>
                  <a:pt x="252696" y="676910"/>
                </a:lnTo>
                <a:lnTo>
                  <a:pt x="265250" y="680720"/>
                </a:lnTo>
                <a:lnTo>
                  <a:pt x="279024" y="683260"/>
                </a:lnTo>
                <a:lnTo>
                  <a:pt x="294280" y="687070"/>
                </a:lnTo>
                <a:lnTo>
                  <a:pt x="306385" y="690880"/>
                </a:lnTo>
                <a:lnTo>
                  <a:pt x="342991" y="701040"/>
                </a:lnTo>
                <a:lnTo>
                  <a:pt x="355286" y="704850"/>
                </a:lnTo>
                <a:lnTo>
                  <a:pt x="367627" y="707390"/>
                </a:lnTo>
                <a:lnTo>
                  <a:pt x="380012" y="711200"/>
                </a:lnTo>
                <a:lnTo>
                  <a:pt x="442582" y="723900"/>
                </a:lnTo>
                <a:lnTo>
                  <a:pt x="530863" y="732790"/>
                </a:lnTo>
                <a:lnTo>
                  <a:pt x="543665" y="732790"/>
                </a:lnTo>
                <a:lnTo>
                  <a:pt x="556500" y="734060"/>
                </a:lnTo>
                <a:lnTo>
                  <a:pt x="569360" y="734060"/>
                </a:lnTo>
                <a:lnTo>
                  <a:pt x="620873" y="736600"/>
                </a:lnTo>
                <a:lnTo>
                  <a:pt x="633727" y="736600"/>
                </a:lnTo>
                <a:lnTo>
                  <a:pt x="646554" y="737870"/>
                </a:lnTo>
                <a:lnTo>
                  <a:pt x="659347" y="737870"/>
                </a:lnTo>
                <a:lnTo>
                  <a:pt x="709994" y="742950"/>
                </a:lnTo>
                <a:lnTo>
                  <a:pt x="729558" y="744220"/>
                </a:lnTo>
                <a:lnTo>
                  <a:pt x="749104" y="746760"/>
                </a:lnTo>
                <a:lnTo>
                  <a:pt x="885681" y="755650"/>
                </a:lnTo>
                <a:lnTo>
                  <a:pt x="905195" y="755650"/>
                </a:lnTo>
                <a:lnTo>
                  <a:pt x="963808" y="759460"/>
                </a:lnTo>
                <a:lnTo>
                  <a:pt x="1061926" y="763270"/>
                </a:lnTo>
                <a:lnTo>
                  <a:pt x="1081642" y="763270"/>
                </a:lnTo>
                <a:lnTo>
                  <a:pt x="1101396" y="764540"/>
                </a:lnTo>
                <a:lnTo>
                  <a:pt x="1134475" y="765810"/>
                </a:lnTo>
                <a:lnTo>
                  <a:pt x="1167458" y="768350"/>
                </a:lnTo>
                <a:lnTo>
                  <a:pt x="1200354" y="769620"/>
                </a:lnTo>
                <a:lnTo>
                  <a:pt x="1331238" y="779780"/>
                </a:lnTo>
                <a:lnTo>
                  <a:pt x="1363827" y="783590"/>
                </a:lnTo>
                <a:lnTo>
                  <a:pt x="1396380" y="786130"/>
                </a:lnTo>
                <a:lnTo>
                  <a:pt x="1428906" y="789940"/>
                </a:lnTo>
                <a:lnTo>
                  <a:pt x="1461414" y="792480"/>
                </a:lnTo>
                <a:lnTo>
                  <a:pt x="1526408" y="800100"/>
                </a:lnTo>
                <a:lnTo>
                  <a:pt x="1558912" y="802640"/>
                </a:lnTo>
                <a:lnTo>
                  <a:pt x="1754569" y="824230"/>
                </a:lnTo>
                <a:lnTo>
                  <a:pt x="1922215" y="847090"/>
                </a:lnTo>
                <a:lnTo>
                  <a:pt x="1977462" y="855980"/>
                </a:lnTo>
                <a:lnTo>
                  <a:pt x="2087234" y="876300"/>
                </a:lnTo>
                <a:lnTo>
                  <a:pt x="2141837" y="887730"/>
                </a:lnTo>
                <a:lnTo>
                  <a:pt x="2196301" y="897890"/>
                </a:lnTo>
                <a:lnTo>
                  <a:pt x="2522363" y="966470"/>
                </a:lnTo>
                <a:lnTo>
                  <a:pt x="2686662" y="996950"/>
                </a:lnTo>
                <a:lnTo>
                  <a:pt x="2797372" y="1014730"/>
                </a:lnTo>
                <a:lnTo>
                  <a:pt x="2853195" y="1022350"/>
                </a:lnTo>
                <a:lnTo>
                  <a:pt x="2911885" y="1028700"/>
                </a:lnTo>
                <a:lnTo>
                  <a:pt x="3384310" y="1089660"/>
                </a:lnTo>
                <a:lnTo>
                  <a:pt x="3443628" y="1096010"/>
                </a:lnTo>
                <a:lnTo>
                  <a:pt x="3502983" y="1103630"/>
                </a:lnTo>
                <a:lnTo>
                  <a:pt x="3562369" y="1109980"/>
                </a:lnTo>
                <a:lnTo>
                  <a:pt x="3615953" y="1115060"/>
                </a:lnTo>
                <a:lnTo>
                  <a:pt x="10692003" y="1115060"/>
                </a:lnTo>
                <a:lnTo>
                  <a:pt x="10692003" y="229870"/>
                </a:lnTo>
                <a:lnTo>
                  <a:pt x="382653" y="229870"/>
                </a:lnTo>
                <a:lnTo>
                  <a:pt x="280532" y="222250"/>
                </a:lnTo>
                <a:lnTo>
                  <a:pt x="263612" y="219710"/>
                </a:lnTo>
                <a:lnTo>
                  <a:pt x="229988" y="215900"/>
                </a:lnTo>
                <a:lnTo>
                  <a:pt x="213311" y="214630"/>
                </a:lnTo>
                <a:lnTo>
                  <a:pt x="196745" y="212090"/>
                </a:lnTo>
                <a:lnTo>
                  <a:pt x="180303" y="210820"/>
                </a:lnTo>
                <a:lnTo>
                  <a:pt x="83975" y="201930"/>
                </a:lnTo>
                <a:lnTo>
                  <a:pt x="70172" y="201930"/>
                </a:lnTo>
                <a:lnTo>
                  <a:pt x="14377" y="196850"/>
                </a:lnTo>
                <a:close/>
              </a:path>
              <a:path w="10692130" h="1115059">
                <a:moveTo>
                  <a:pt x="5223880" y="114300"/>
                </a:moveTo>
                <a:lnTo>
                  <a:pt x="934650" y="114300"/>
                </a:lnTo>
                <a:lnTo>
                  <a:pt x="921642" y="115570"/>
                </a:lnTo>
                <a:lnTo>
                  <a:pt x="859000" y="128270"/>
                </a:lnTo>
                <a:lnTo>
                  <a:pt x="726355" y="170180"/>
                </a:lnTo>
                <a:lnTo>
                  <a:pt x="714352" y="172720"/>
                </a:lnTo>
                <a:lnTo>
                  <a:pt x="690121" y="180340"/>
                </a:lnTo>
                <a:lnTo>
                  <a:pt x="677905" y="182880"/>
                </a:lnTo>
                <a:lnTo>
                  <a:pt x="665633" y="186690"/>
                </a:lnTo>
                <a:lnTo>
                  <a:pt x="653311" y="189230"/>
                </a:lnTo>
                <a:lnTo>
                  <a:pt x="628543" y="196850"/>
                </a:lnTo>
                <a:lnTo>
                  <a:pt x="603656" y="201930"/>
                </a:lnTo>
                <a:lnTo>
                  <a:pt x="591185" y="205740"/>
                </a:lnTo>
                <a:lnTo>
                  <a:pt x="516408" y="220980"/>
                </a:lnTo>
                <a:lnTo>
                  <a:pt x="500056" y="224790"/>
                </a:lnTo>
                <a:lnTo>
                  <a:pt x="483571" y="226060"/>
                </a:lnTo>
                <a:lnTo>
                  <a:pt x="466966" y="228600"/>
                </a:lnTo>
                <a:lnTo>
                  <a:pt x="450256" y="229870"/>
                </a:lnTo>
                <a:lnTo>
                  <a:pt x="10692003" y="229870"/>
                </a:lnTo>
                <a:lnTo>
                  <a:pt x="10692003" y="133350"/>
                </a:lnTo>
                <a:lnTo>
                  <a:pt x="5761713" y="133350"/>
                </a:lnTo>
                <a:lnTo>
                  <a:pt x="5744146" y="132080"/>
                </a:lnTo>
                <a:lnTo>
                  <a:pt x="5709040" y="132080"/>
                </a:lnTo>
                <a:lnTo>
                  <a:pt x="5691503" y="130810"/>
                </a:lnTo>
                <a:lnTo>
                  <a:pt x="5673980" y="130810"/>
                </a:lnTo>
                <a:lnTo>
                  <a:pt x="5609569" y="125730"/>
                </a:lnTo>
                <a:lnTo>
                  <a:pt x="5561729" y="123190"/>
                </a:lnTo>
                <a:lnTo>
                  <a:pt x="5513845" y="119380"/>
                </a:lnTo>
                <a:lnTo>
                  <a:pt x="5497804" y="119380"/>
                </a:lnTo>
                <a:lnTo>
                  <a:pt x="5465514" y="116840"/>
                </a:lnTo>
                <a:lnTo>
                  <a:pt x="5449235" y="116840"/>
                </a:lnTo>
                <a:lnTo>
                  <a:pt x="5432847" y="115570"/>
                </a:lnTo>
                <a:lnTo>
                  <a:pt x="5236955" y="115570"/>
                </a:lnTo>
                <a:lnTo>
                  <a:pt x="5223880" y="114300"/>
                </a:lnTo>
                <a:close/>
              </a:path>
              <a:path w="10692130" h="1115059">
                <a:moveTo>
                  <a:pt x="10620830" y="124460"/>
                </a:moveTo>
                <a:lnTo>
                  <a:pt x="6025160" y="124460"/>
                </a:lnTo>
                <a:lnTo>
                  <a:pt x="6007655" y="125730"/>
                </a:lnTo>
                <a:lnTo>
                  <a:pt x="5955055" y="128270"/>
                </a:lnTo>
                <a:lnTo>
                  <a:pt x="5919934" y="129540"/>
                </a:lnTo>
                <a:lnTo>
                  <a:pt x="5902361" y="129540"/>
                </a:lnTo>
                <a:lnTo>
                  <a:pt x="5884784" y="130810"/>
                </a:lnTo>
                <a:lnTo>
                  <a:pt x="5867202" y="130810"/>
                </a:lnTo>
                <a:lnTo>
                  <a:pt x="5849618" y="132080"/>
                </a:lnTo>
                <a:lnTo>
                  <a:pt x="5796865" y="132080"/>
                </a:lnTo>
                <a:lnTo>
                  <a:pt x="5761713" y="133350"/>
                </a:lnTo>
                <a:lnTo>
                  <a:pt x="10692003" y="133350"/>
                </a:lnTo>
                <a:lnTo>
                  <a:pt x="10692003" y="125730"/>
                </a:lnTo>
                <a:lnTo>
                  <a:pt x="10653916" y="125730"/>
                </a:lnTo>
                <a:lnTo>
                  <a:pt x="10620830" y="124460"/>
                </a:lnTo>
                <a:close/>
              </a:path>
              <a:path w="10692130" h="1115059">
                <a:moveTo>
                  <a:pt x="9156383" y="41910"/>
                </a:moveTo>
                <a:lnTo>
                  <a:pt x="7146949" y="41910"/>
                </a:lnTo>
                <a:lnTo>
                  <a:pt x="7115612" y="43180"/>
                </a:lnTo>
                <a:lnTo>
                  <a:pt x="7084285" y="43180"/>
                </a:lnTo>
                <a:lnTo>
                  <a:pt x="7052967" y="44450"/>
                </a:lnTo>
                <a:lnTo>
                  <a:pt x="7021659" y="44450"/>
                </a:lnTo>
                <a:lnTo>
                  <a:pt x="6865265" y="50800"/>
                </a:lnTo>
                <a:lnTo>
                  <a:pt x="6834017" y="53340"/>
                </a:lnTo>
                <a:lnTo>
                  <a:pt x="6802779" y="54610"/>
                </a:lnTo>
                <a:lnTo>
                  <a:pt x="6771552" y="57150"/>
                </a:lnTo>
                <a:lnTo>
                  <a:pt x="6740335" y="58420"/>
                </a:lnTo>
                <a:lnTo>
                  <a:pt x="6709129" y="60960"/>
                </a:lnTo>
                <a:lnTo>
                  <a:pt x="6677934" y="62230"/>
                </a:lnTo>
                <a:lnTo>
                  <a:pt x="6584415" y="69850"/>
                </a:lnTo>
                <a:lnTo>
                  <a:pt x="6553264" y="71120"/>
                </a:lnTo>
                <a:lnTo>
                  <a:pt x="6239066" y="95250"/>
                </a:lnTo>
                <a:lnTo>
                  <a:pt x="6213239" y="97790"/>
                </a:lnTo>
                <a:lnTo>
                  <a:pt x="6200535" y="100330"/>
                </a:lnTo>
                <a:lnTo>
                  <a:pt x="6187943" y="101600"/>
                </a:lnTo>
                <a:lnTo>
                  <a:pt x="6175443" y="104140"/>
                </a:lnTo>
                <a:lnTo>
                  <a:pt x="6163015" y="105410"/>
                </a:lnTo>
                <a:lnTo>
                  <a:pt x="6150637" y="107950"/>
                </a:lnTo>
                <a:lnTo>
                  <a:pt x="6125952" y="111760"/>
                </a:lnTo>
                <a:lnTo>
                  <a:pt x="6101226" y="116840"/>
                </a:lnTo>
                <a:lnTo>
                  <a:pt x="6088796" y="118110"/>
                </a:lnTo>
                <a:lnTo>
                  <a:pt x="6076295" y="120650"/>
                </a:lnTo>
                <a:lnTo>
                  <a:pt x="6038154" y="124460"/>
                </a:lnTo>
                <a:lnTo>
                  <a:pt x="10587735" y="124460"/>
                </a:lnTo>
                <a:lnTo>
                  <a:pt x="10554633" y="123190"/>
                </a:lnTo>
                <a:lnTo>
                  <a:pt x="10488411" y="123190"/>
                </a:lnTo>
                <a:lnTo>
                  <a:pt x="10355929" y="120650"/>
                </a:lnTo>
                <a:lnTo>
                  <a:pt x="10289686" y="120650"/>
                </a:lnTo>
                <a:lnTo>
                  <a:pt x="10223453" y="118110"/>
                </a:lnTo>
                <a:lnTo>
                  <a:pt x="10190343" y="118110"/>
                </a:lnTo>
                <a:lnTo>
                  <a:pt x="9991840" y="110490"/>
                </a:lnTo>
                <a:lnTo>
                  <a:pt x="9977916" y="109220"/>
                </a:lnTo>
                <a:lnTo>
                  <a:pt x="9964050" y="109220"/>
                </a:lnTo>
                <a:lnTo>
                  <a:pt x="9772113" y="91440"/>
                </a:lnTo>
                <a:lnTo>
                  <a:pt x="9758278" y="91440"/>
                </a:lnTo>
                <a:lnTo>
                  <a:pt x="9744387" y="90170"/>
                </a:lnTo>
                <a:lnTo>
                  <a:pt x="9730436" y="90170"/>
                </a:lnTo>
                <a:lnTo>
                  <a:pt x="9716415" y="88900"/>
                </a:lnTo>
                <a:lnTo>
                  <a:pt x="9511528" y="88900"/>
                </a:lnTo>
                <a:lnTo>
                  <a:pt x="9494117" y="87630"/>
                </a:lnTo>
                <a:lnTo>
                  <a:pt x="9476610" y="87630"/>
                </a:lnTo>
                <a:lnTo>
                  <a:pt x="9458998" y="86360"/>
                </a:lnTo>
                <a:lnTo>
                  <a:pt x="9441269" y="86360"/>
                </a:lnTo>
                <a:lnTo>
                  <a:pt x="9405429" y="83820"/>
                </a:lnTo>
                <a:lnTo>
                  <a:pt x="9387297" y="81280"/>
                </a:lnTo>
                <a:lnTo>
                  <a:pt x="9369012" y="80010"/>
                </a:lnTo>
                <a:lnTo>
                  <a:pt x="9356643" y="77470"/>
                </a:lnTo>
                <a:lnTo>
                  <a:pt x="9344359" y="76200"/>
                </a:lnTo>
                <a:lnTo>
                  <a:pt x="9208517" y="48260"/>
                </a:lnTo>
                <a:lnTo>
                  <a:pt x="9195535" y="46990"/>
                </a:lnTo>
                <a:lnTo>
                  <a:pt x="9182352" y="44450"/>
                </a:lnTo>
                <a:lnTo>
                  <a:pt x="9156383" y="41910"/>
                </a:lnTo>
                <a:close/>
              </a:path>
              <a:path w="10692130" h="1115059">
                <a:moveTo>
                  <a:pt x="5399684" y="114300"/>
                </a:moveTo>
                <a:lnTo>
                  <a:pt x="5300192" y="114300"/>
                </a:lnTo>
                <a:lnTo>
                  <a:pt x="5287800" y="115570"/>
                </a:lnTo>
                <a:lnTo>
                  <a:pt x="5416335" y="115570"/>
                </a:lnTo>
                <a:lnTo>
                  <a:pt x="5399684" y="114300"/>
                </a:lnTo>
                <a:close/>
              </a:path>
              <a:path w="10692130" h="1115059">
                <a:moveTo>
                  <a:pt x="3596481" y="0"/>
                </a:moveTo>
                <a:lnTo>
                  <a:pt x="3414918" y="0"/>
                </a:lnTo>
                <a:lnTo>
                  <a:pt x="3271115" y="5080"/>
                </a:lnTo>
                <a:lnTo>
                  <a:pt x="3235510" y="7620"/>
                </a:lnTo>
                <a:lnTo>
                  <a:pt x="3211131" y="10160"/>
                </a:lnTo>
                <a:lnTo>
                  <a:pt x="3199268" y="12700"/>
                </a:lnTo>
                <a:lnTo>
                  <a:pt x="3187483" y="13970"/>
                </a:lnTo>
                <a:lnTo>
                  <a:pt x="3139037" y="24130"/>
                </a:lnTo>
                <a:lnTo>
                  <a:pt x="3126075" y="27940"/>
                </a:lnTo>
                <a:lnTo>
                  <a:pt x="3098398" y="34290"/>
                </a:lnTo>
                <a:lnTo>
                  <a:pt x="3073371" y="39370"/>
                </a:lnTo>
                <a:lnTo>
                  <a:pt x="3048913" y="41910"/>
                </a:lnTo>
                <a:lnTo>
                  <a:pt x="1966654" y="41910"/>
                </a:lnTo>
                <a:lnTo>
                  <a:pt x="1944045" y="43180"/>
                </a:lnTo>
                <a:lnTo>
                  <a:pt x="1921595" y="43180"/>
                </a:lnTo>
                <a:lnTo>
                  <a:pt x="1767038" y="52070"/>
                </a:lnTo>
                <a:lnTo>
                  <a:pt x="1745068" y="54610"/>
                </a:lnTo>
                <a:lnTo>
                  <a:pt x="1723060" y="55880"/>
                </a:lnTo>
                <a:lnTo>
                  <a:pt x="1678844" y="60960"/>
                </a:lnTo>
                <a:lnTo>
                  <a:pt x="1656592" y="62230"/>
                </a:lnTo>
                <a:lnTo>
                  <a:pt x="1611692" y="67310"/>
                </a:lnTo>
                <a:lnTo>
                  <a:pt x="1575608" y="72390"/>
                </a:lnTo>
                <a:lnTo>
                  <a:pt x="1482903" y="81280"/>
                </a:lnTo>
                <a:lnTo>
                  <a:pt x="1469590" y="81280"/>
                </a:lnTo>
                <a:lnTo>
                  <a:pt x="1442728" y="83820"/>
                </a:lnTo>
                <a:lnTo>
                  <a:pt x="1429144" y="83820"/>
                </a:lnTo>
                <a:lnTo>
                  <a:pt x="1415434" y="85090"/>
                </a:lnTo>
                <a:lnTo>
                  <a:pt x="1401578" y="85090"/>
                </a:lnTo>
                <a:lnTo>
                  <a:pt x="1387560" y="86360"/>
                </a:lnTo>
                <a:lnTo>
                  <a:pt x="1201829" y="86360"/>
                </a:lnTo>
                <a:lnTo>
                  <a:pt x="1189096" y="87630"/>
                </a:lnTo>
                <a:lnTo>
                  <a:pt x="1163425" y="87630"/>
                </a:lnTo>
                <a:lnTo>
                  <a:pt x="1150476" y="88900"/>
                </a:lnTo>
                <a:lnTo>
                  <a:pt x="1137443" y="88900"/>
                </a:lnTo>
                <a:lnTo>
                  <a:pt x="1075066" y="95250"/>
                </a:lnTo>
                <a:lnTo>
                  <a:pt x="1051080" y="100330"/>
                </a:lnTo>
                <a:lnTo>
                  <a:pt x="1026766" y="104140"/>
                </a:lnTo>
                <a:lnTo>
                  <a:pt x="1014391" y="105410"/>
                </a:lnTo>
                <a:lnTo>
                  <a:pt x="1001818" y="107950"/>
                </a:lnTo>
                <a:lnTo>
                  <a:pt x="989009" y="109220"/>
                </a:lnTo>
                <a:lnTo>
                  <a:pt x="975927" y="111760"/>
                </a:lnTo>
                <a:lnTo>
                  <a:pt x="948786" y="114300"/>
                </a:lnTo>
                <a:lnTo>
                  <a:pt x="5210642" y="114300"/>
                </a:lnTo>
                <a:lnTo>
                  <a:pt x="5183640" y="111760"/>
                </a:lnTo>
                <a:lnTo>
                  <a:pt x="5170961" y="109220"/>
                </a:lnTo>
                <a:lnTo>
                  <a:pt x="5158450" y="107950"/>
                </a:lnTo>
                <a:lnTo>
                  <a:pt x="5096932" y="95250"/>
                </a:lnTo>
                <a:lnTo>
                  <a:pt x="5084542" y="93980"/>
                </a:lnTo>
                <a:lnTo>
                  <a:pt x="5072024" y="91440"/>
                </a:lnTo>
                <a:lnTo>
                  <a:pt x="5033290" y="87630"/>
                </a:lnTo>
                <a:lnTo>
                  <a:pt x="4977837" y="85090"/>
                </a:lnTo>
                <a:lnTo>
                  <a:pt x="4950168" y="82550"/>
                </a:lnTo>
                <a:lnTo>
                  <a:pt x="4867346" y="78740"/>
                </a:lnTo>
                <a:lnTo>
                  <a:pt x="4839790" y="76200"/>
                </a:lnTo>
                <a:lnTo>
                  <a:pt x="4784737" y="73660"/>
                </a:lnTo>
                <a:lnTo>
                  <a:pt x="4729741" y="68580"/>
                </a:lnTo>
                <a:lnTo>
                  <a:pt x="4702255" y="67310"/>
                </a:lnTo>
                <a:lnTo>
                  <a:pt x="4509803" y="49530"/>
                </a:lnTo>
                <a:lnTo>
                  <a:pt x="4482263" y="45720"/>
                </a:lnTo>
                <a:lnTo>
                  <a:pt x="4443671" y="41910"/>
                </a:lnTo>
                <a:lnTo>
                  <a:pt x="4430886" y="39370"/>
                </a:lnTo>
                <a:lnTo>
                  <a:pt x="4405407" y="36830"/>
                </a:lnTo>
                <a:lnTo>
                  <a:pt x="4392702" y="34290"/>
                </a:lnTo>
                <a:lnTo>
                  <a:pt x="4380013" y="33020"/>
                </a:lnTo>
                <a:lnTo>
                  <a:pt x="4367337" y="30480"/>
                </a:lnTo>
                <a:lnTo>
                  <a:pt x="4291251" y="19050"/>
                </a:lnTo>
                <a:lnTo>
                  <a:pt x="4278520" y="17780"/>
                </a:lnTo>
                <a:lnTo>
                  <a:pt x="4265761" y="15240"/>
                </a:lnTo>
                <a:lnTo>
                  <a:pt x="4252970" y="13970"/>
                </a:lnTo>
                <a:lnTo>
                  <a:pt x="4240142" y="11430"/>
                </a:lnTo>
                <a:lnTo>
                  <a:pt x="4187705" y="6350"/>
                </a:lnTo>
                <a:lnTo>
                  <a:pt x="3921813" y="6350"/>
                </a:lnTo>
                <a:lnTo>
                  <a:pt x="3886059" y="5080"/>
                </a:lnTo>
                <a:lnTo>
                  <a:pt x="3814153" y="5080"/>
                </a:lnTo>
                <a:lnTo>
                  <a:pt x="3778034" y="3810"/>
                </a:lnTo>
                <a:lnTo>
                  <a:pt x="3669225" y="1270"/>
                </a:lnTo>
                <a:lnTo>
                  <a:pt x="3632862" y="1270"/>
                </a:lnTo>
                <a:lnTo>
                  <a:pt x="3596481" y="0"/>
                </a:lnTo>
                <a:close/>
              </a:path>
              <a:path w="10692130" h="1115059">
                <a:moveTo>
                  <a:pt x="8937426" y="38100"/>
                </a:moveTo>
                <a:lnTo>
                  <a:pt x="8035371" y="38100"/>
                </a:lnTo>
                <a:lnTo>
                  <a:pt x="7411975" y="41910"/>
                </a:lnTo>
                <a:lnTo>
                  <a:pt x="9029540" y="41910"/>
                </a:lnTo>
                <a:lnTo>
                  <a:pt x="9016890" y="40640"/>
                </a:lnTo>
                <a:lnTo>
                  <a:pt x="8990883" y="40640"/>
                </a:lnTo>
                <a:lnTo>
                  <a:pt x="8977503" y="39370"/>
                </a:lnTo>
                <a:lnTo>
                  <a:pt x="8950777" y="39370"/>
                </a:lnTo>
                <a:lnTo>
                  <a:pt x="8937426" y="38100"/>
                </a:lnTo>
                <a:close/>
              </a:path>
              <a:path w="10692130" h="1115059">
                <a:moveTo>
                  <a:pt x="9131133" y="40640"/>
                </a:moveTo>
                <a:lnTo>
                  <a:pt x="9080342" y="40640"/>
                </a:lnTo>
                <a:lnTo>
                  <a:pt x="9054914" y="41910"/>
                </a:lnTo>
                <a:lnTo>
                  <a:pt x="9143776" y="41910"/>
                </a:lnTo>
                <a:lnTo>
                  <a:pt x="9131133" y="40640"/>
                </a:lnTo>
                <a:close/>
              </a:path>
              <a:path w="10692130" h="1115059">
                <a:moveTo>
                  <a:pt x="8884064" y="36830"/>
                </a:moveTo>
                <a:lnTo>
                  <a:pt x="8269194" y="36830"/>
                </a:lnTo>
                <a:lnTo>
                  <a:pt x="8191252" y="38100"/>
                </a:lnTo>
                <a:lnTo>
                  <a:pt x="8897402" y="38100"/>
                </a:lnTo>
                <a:lnTo>
                  <a:pt x="8884064" y="36830"/>
                </a:lnTo>
                <a:close/>
              </a:path>
              <a:path w="10692130" h="1115059">
                <a:moveTo>
                  <a:pt x="4174439" y="5080"/>
                </a:moveTo>
                <a:lnTo>
                  <a:pt x="3997408" y="5080"/>
                </a:lnTo>
                <a:lnTo>
                  <a:pt x="3983981" y="6350"/>
                </a:lnTo>
                <a:lnTo>
                  <a:pt x="4187705" y="6350"/>
                </a:lnTo>
                <a:lnTo>
                  <a:pt x="4174439" y="5080"/>
                </a:lnTo>
                <a:close/>
              </a:path>
              <a:path w="10692130" h="1115059">
                <a:moveTo>
                  <a:pt x="4147457" y="3810"/>
                </a:moveTo>
                <a:lnTo>
                  <a:pt x="4051766" y="3810"/>
                </a:lnTo>
                <a:lnTo>
                  <a:pt x="4010913" y="5080"/>
                </a:lnTo>
                <a:lnTo>
                  <a:pt x="4160985" y="5080"/>
                </a:lnTo>
                <a:lnTo>
                  <a:pt x="4147457" y="3810"/>
                </a:lnTo>
                <a:close/>
              </a:path>
            </a:pathLst>
          </a:custGeom>
          <a:solidFill>
            <a:srgbClr val="DAE4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85672"/>
            <a:ext cx="10692130" cy="774700"/>
          </a:xfrm>
          <a:custGeom>
            <a:avLst/>
            <a:gdLst/>
            <a:ahLst/>
            <a:cxnLst/>
            <a:rect l="l" t="t" r="r" b="b"/>
            <a:pathLst>
              <a:path w="10692130" h="774700">
                <a:moveTo>
                  <a:pt x="115904" y="5142"/>
                </a:moveTo>
                <a:lnTo>
                  <a:pt x="0" y="5163"/>
                </a:lnTo>
                <a:lnTo>
                  <a:pt x="0" y="774332"/>
                </a:lnTo>
                <a:lnTo>
                  <a:pt x="10692003" y="774332"/>
                </a:lnTo>
                <a:lnTo>
                  <a:pt x="10692003" y="14826"/>
                </a:lnTo>
                <a:lnTo>
                  <a:pt x="2803654" y="14113"/>
                </a:lnTo>
                <a:lnTo>
                  <a:pt x="641442" y="13759"/>
                </a:lnTo>
                <a:lnTo>
                  <a:pt x="565258" y="13679"/>
                </a:lnTo>
                <a:lnTo>
                  <a:pt x="525930" y="12996"/>
                </a:lnTo>
                <a:lnTo>
                  <a:pt x="407907" y="8678"/>
                </a:lnTo>
                <a:lnTo>
                  <a:pt x="362185" y="7306"/>
                </a:lnTo>
                <a:lnTo>
                  <a:pt x="115904" y="5142"/>
                </a:lnTo>
              </a:path>
              <a:path w="10692130" h="774700">
                <a:moveTo>
                  <a:pt x="10692003" y="14690"/>
                </a:moveTo>
                <a:lnTo>
                  <a:pt x="10620775" y="14826"/>
                </a:lnTo>
                <a:lnTo>
                  <a:pt x="10692003" y="14826"/>
                </a:lnTo>
                <a:lnTo>
                  <a:pt x="10692003" y="14690"/>
                </a:lnTo>
              </a:path>
              <a:path w="10692130" h="774700">
                <a:moveTo>
                  <a:pt x="4175126" y="6651"/>
                </a:moveTo>
                <a:lnTo>
                  <a:pt x="3162345" y="9573"/>
                </a:lnTo>
                <a:lnTo>
                  <a:pt x="2948455" y="12621"/>
                </a:lnTo>
                <a:lnTo>
                  <a:pt x="2803654" y="14113"/>
                </a:lnTo>
                <a:lnTo>
                  <a:pt x="8633418" y="14113"/>
                </a:lnTo>
                <a:lnTo>
                  <a:pt x="7960509" y="13300"/>
                </a:lnTo>
                <a:lnTo>
                  <a:pt x="7911627" y="12621"/>
                </a:lnTo>
                <a:lnTo>
                  <a:pt x="7734072" y="9466"/>
                </a:lnTo>
                <a:lnTo>
                  <a:pt x="4425490" y="6789"/>
                </a:lnTo>
                <a:lnTo>
                  <a:pt x="4175126" y="6651"/>
                </a:lnTo>
              </a:path>
              <a:path w="10692130" h="774700">
                <a:moveTo>
                  <a:pt x="2544922" y="13628"/>
                </a:moveTo>
                <a:lnTo>
                  <a:pt x="641442" y="13759"/>
                </a:lnTo>
                <a:lnTo>
                  <a:pt x="2583064" y="13759"/>
                </a:lnTo>
                <a:lnTo>
                  <a:pt x="2544922" y="13628"/>
                </a:lnTo>
              </a:path>
              <a:path w="10692130" h="774700">
                <a:moveTo>
                  <a:pt x="5196889" y="168"/>
                </a:moveTo>
                <a:lnTo>
                  <a:pt x="5119303" y="549"/>
                </a:lnTo>
                <a:lnTo>
                  <a:pt x="4796377" y="5942"/>
                </a:lnTo>
                <a:lnTo>
                  <a:pt x="4425490" y="6789"/>
                </a:lnTo>
                <a:lnTo>
                  <a:pt x="7170687" y="6789"/>
                </a:lnTo>
                <a:lnTo>
                  <a:pt x="6958714" y="6753"/>
                </a:lnTo>
                <a:lnTo>
                  <a:pt x="6507772" y="4739"/>
                </a:lnTo>
                <a:lnTo>
                  <a:pt x="6319486" y="933"/>
                </a:lnTo>
                <a:lnTo>
                  <a:pt x="5726865" y="933"/>
                </a:lnTo>
                <a:lnTo>
                  <a:pt x="5196889" y="168"/>
                </a:lnTo>
              </a:path>
              <a:path w="10692130" h="774700">
                <a:moveTo>
                  <a:pt x="7103435" y="6601"/>
                </a:moveTo>
                <a:lnTo>
                  <a:pt x="6958714" y="6753"/>
                </a:lnTo>
                <a:lnTo>
                  <a:pt x="7160709" y="6753"/>
                </a:lnTo>
                <a:lnTo>
                  <a:pt x="7103435" y="6601"/>
                </a:lnTo>
              </a:path>
              <a:path w="10692130" h="774700">
                <a:moveTo>
                  <a:pt x="6145008" y="0"/>
                </a:moveTo>
                <a:lnTo>
                  <a:pt x="5726865" y="933"/>
                </a:lnTo>
                <a:lnTo>
                  <a:pt x="6319486" y="933"/>
                </a:lnTo>
                <a:lnTo>
                  <a:pt x="6145008" y="0"/>
                </a:lnTo>
              </a:path>
            </a:pathLst>
          </a:custGeom>
          <a:solidFill>
            <a:srgbClr val="E1D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080500" y="5991225"/>
            <a:ext cx="1447800" cy="1148484"/>
          </a:xfrm>
          <a:custGeom>
            <a:avLst/>
            <a:gdLst/>
            <a:ahLst/>
            <a:cxnLst/>
            <a:rect l="l" t="t" r="r" b="b"/>
            <a:pathLst>
              <a:path w="1750059" h="1174750">
                <a:moveTo>
                  <a:pt x="608834" y="297179"/>
                </a:moveTo>
                <a:lnTo>
                  <a:pt x="521483" y="297179"/>
                </a:lnTo>
                <a:lnTo>
                  <a:pt x="533913" y="300989"/>
                </a:lnTo>
                <a:lnTo>
                  <a:pt x="558206" y="311149"/>
                </a:lnTo>
                <a:lnTo>
                  <a:pt x="581714" y="321309"/>
                </a:lnTo>
                <a:lnTo>
                  <a:pt x="593162" y="327659"/>
                </a:lnTo>
                <a:lnTo>
                  <a:pt x="604399" y="332739"/>
                </a:lnTo>
                <a:lnTo>
                  <a:pt x="615422" y="339089"/>
                </a:lnTo>
                <a:lnTo>
                  <a:pt x="626226" y="346709"/>
                </a:lnTo>
                <a:lnTo>
                  <a:pt x="636807" y="353059"/>
                </a:lnTo>
                <a:lnTo>
                  <a:pt x="676802" y="384809"/>
                </a:lnTo>
                <a:lnTo>
                  <a:pt x="698774" y="427989"/>
                </a:lnTo>
                <a:lnTo>
                  <a:pt x="700199" y="450849"/>
                </a:lnTo>
                <a:lnTo>
                  <a:pt x="703061" y="472439"/>
                </a:lnTo>
                <a:lnTo>
                  <a:pt x="712622" y="516889"/>
                </a:lnTo>
                <a:lnTo>
                  <a:pt x="726505" y="560069"/>
                </a:lnTo>
                <a:lnTo>
                  <a:pt x="743757" y="600709"/>
                </a:lnTo>
                <a:lnTo>
                  <a:pt x="763426" y="638809"/>
                </a:lnTo>
                <a:lnTo>
                  <a:pt x="784559" y="674369"/>
                </a:lnTo>
                <a:lnTo>
                  <a:pt x="795376" y="692149"/>
                </a:lnTo>
                <a:lnTo>
                  <a:pt x="806203" y="707389"/>
                </a:lnTo>
                <a:lnTo>
                  <a:pt x="816920" y="722629"/>
                </a:lnTo>
                <a:lnTo>
                  <a:pt x="827407" y="736599"/>
                </a:lnTo>
                <a:lnTo>
                  <a:pt x="837547" y="749299"/>
                </a:lnTo>
                <a:lnTo>
                  <a:pt x="847218" y="761999"/>
                </a:lnTo>
                <a:lnTo>
                  <a:pt x="856304" y="772159"/>
                </a:lnTo>
                <a:lnTo>
                  <a:pt x="872672" y="824229"/>
                </a:lnTo>
                <a:lnTo>
                  <a:pt x="879225" y="866139"/>
                </a:lnTo>
                <a:lnTo>
                  <a:pt x="884273" y="908049"/>
                </a:lnTo>
                <a:lnTo>
                  <a:pt x="887750" y="948689"/>
                </a:lnTo>
                <a:lnTo>
                  <a:pt x="889585" y="989329"/>
                </a:lnTo>
                <a:lnTo>
                  <a:pt x="889867" y="1009649"/>
                </a:lnTo>
                <a:lnTo>
                  <a:pt x="889712" y="1029969"/>
                </a:lnTo>
                <a:lnTo>
                  <a:pt x="888061" y="1068069"/>
                </a:lnTo>
                <a:lnTo>
                  <a:pt x="884564" y="1106169"/>
                </a:lnTo>
                <a:lnTo>
                  <a:pt x="875707" y="1158239"/>
                </a:lnTo>
                <a:lnTo>
                  <a:pt x="871758" y="1174749"/>
                </a:lnTo>
                <a:lnTo>
                  <a:pt x="946650" y="1174749"/>
                </a:lnTo>
                <a:lnTo>
                  <a:pt x="948129" y="1131569"/>
                </a:lnTo>
                <a:lnTo>
                  <a:pt x="948662" y="1089659"/>
                </a:lnTo>
                <a:lnTo>
                  <a:pt x="948334" y="1051559"/>
                </a:lnTo>
                <a:lnTo>
                  <a:pt x="945436" y="982979"/>
                </a:lnTo>
                <a:lnTo>
                  <a:pt x="940119" y="924559"/>
                </a:lnTo>
                <a:lnTo>
                  <a:pt x="933067" y="873759"/>
                </a:lnTo>
                <a:lnTo>
                  <a:pt x="924962" y="829309"/>
                </a:lnTo>
                <a:lnTo>
                  <a:pt x="916488" y="792479"/>
                </a:lnTo>
                <a:lnTo>
                  <a:pt x="912326" y="774699"/>
                </a:lnTo>
                <a:lnTo>
                  <a:pt x="904581" y="744219"/>
                </a:lnTo>
                <a:lnTo>
                  <a:pt x="901168" y="730249"/>
                </a:lnTo>
                <a:lnTo>
                  <a:pt x="898175" y="716279"/>
                </a:lnTo>
                <a:lnTo>
                  <a:pt x="848911" y="716279"/>
                </a:lnTo>
                <a:lnTo>
                  <a:pt x="841993" y="708659"/>
                </a:lnTo>
                <a:lnTo>
                  <a:pt x="834608" y="699769"/>
                </a:lnTo>
                <a:lnTo>
                  <a:pt x="826843" y="690879"/>
                </a:lnTo>
                <a:lnTo>
                  <a:pt x="818783" y="680719"/>
                </a:lnTo>
                <a:lnTo>
                  <a:pt x="810515" y="669289"/>
                </a:lnTo>
                <a:lnTo>
                  <a:pt x="793695" y="646429"/>
                </a:lnTo>
                <a:lnTo>
                  <a:pt x="769048" y="605789"/>
                </a:lnTo>
                <a:lnTo>
                  <a:pt x="747163" y="558799"/>
                </a:lnTo>
                <a:lnTo>
                  <a:pt x="730358" y="507999"/>
                </a:lnTo>
                <a:lnTo>
                  <a:pt x="723124" y="469899"/>
                </a:lnTo>
                <a:lnTo>
                  <a:pt x="719866" y="431799"/>
                </a:lnTo>
                <a:lnTo>
                  <a:pt x="719752" y="429259"/>
                </a:lnTo>
                <a:lnTo>
                  <a:pt x="786324" y="429259"/>
                </a:lnTo>
                <a:lnTo>
                  <a:pt x="785315" y="425449"/>
                </a:lnTo>
                <a:lnTo>
                  <a:pt x="783480" y="417829"/>
                </a:lnTo>
                <a:lnTo>
                  <a:pt x="797876" y="392429"/>
                </a:lnTo>
                <a:lnTo>
                  <a:pt x="806669" y="378459"/>
                </a:lnTo>
                <a:lnTo>
                  <a:pt x="738244" y="378459"/>
                </a:lnTo>
                <a:lnTo>
                  <a:pt x="727057" y="370839"/>
                </a:lnTo>
                <a:lnTo>
                  <a:pt x="717200" y="363219"/>
                </a:lnTo>
                <a:lnTo>
                  <a:pt x="712893" y="349249"/>
                </a:lnTo>
                <a:lnTo>
                  <a:pt x="709228" y="336549"/>
                </a:lnTo>
                <a:lnTo>
                  <a:pt x="686571" y="336549"/>
                </a:lnTo>
                <a:lnTo>
                  <a:pt x="677909" y="332739"/>
                </a:lnTo>
                <a:lnTo>
                  <a:pt x="668519" y="327659"/>
                </a:lnTo>
                <a:lnTo>
                  <a:pt x="658424" y="322579"/>
                </a:lnTo>
                <a:lnTo>
                  <a:pt x="647649" y="317499"/>
                </a:lnTo>
                <a:lnTo>
                  <a:pt x="624155" y="304799"/>
                </a:lnTo>
                <a:lnTo>
                  <a:pt x="611485" y="298449"/>
                </a:lnTo>
                <a:lnTo>
                  <a:pt x="608834" y="297179"/>
                </a:lnTo>
                <a:close/>
              </a:path>
              <a:path w="1750059" h="1174750">
                <a:moveTo>
                  <a:pt x="786324" y="429259"/>
                </a:moveTo>
                <a:lnTo>
                  <a:pt x="719752" y="429259"/>
                </a:lnTo>
                <a:lnTo>
                  <a:pt x="727553" y="439419"/>
                </a:lnTo>
                <a:lnTo>
                  <a:pt x="735053" y="449579"/>
                </a:lnTo>
                <a:lnTo>
                  <a:pt x="742553" y="461009"/>
                </a:lnTo>
                <a:lnTo>
                  <a:pt x="749851" y="473709"/>
                </a:lnTo>
                <a:lnTo>
                  <a:pt x="756948" y="485139"/>
                </a:lnTo>
                <a:lnTo>
                  <a:pt x="777061" y="523239"/>
                </a:lnTo>
                <a:lnTo>
                  <a:pt x="795445" y="561339"/>
                </a:lnTo>
                <a:lnTo>
                  <a:pt x="806766" y="589279"/>
                </a:lnTo>
                <a:lnTo>
                  <a:pt x="812153" y="601979"/>
                </a:lnTo>
                <a:lnTo>
                  <a:pt x="827236" y="643889"/>
                </a:lnTo>
                <a:lnTo>
                  <a:pt x="840749" y="687069"/>
                </a:lnTo>
                <a:lnTo>
                  <a:pt x="844913" y="701039"/>
                </a:lnTo>
                <a:lnTo>
                  <a:pt x="848911" y="716279"/>
                </a:lnTo>
                <a:lnTo>
                  <a:pt x="898175" y="716279"/>
                </a:lnTo>
                <a:lnTo>
                  <a:pt x="895688" y="703579"/>
                </a:lnTo>
                <a:lnTo>
                  <a:pt x="893792" y="690879"/>
                </a:lnTo>
                <a:lnTo>
                  <a:pt x="893136" y="681989"/>
                </a:lnTo>
                <a:lnTo>
                  <a:pt x="893302" y="673099"/>
                </a:lnTo>
                <a:lnTo>
                  <a:pt x="894263" y="662939"/>
                </a:lnTo>
                <a:lnTo>
                  <a:pt x="905532" y="621029"/>
                </a:lnTo>
                <a:lnTo>
                  <a:pt x="927402" y="575309"/>
                </a:lnTo>
                <a:lnTo>
                  <a:pt x="933557" y="565149"/>
                </a:lnTo>
                <a:lnTo>
                  <a:pt x="859964" y="565149"/>
                </a:lnTo>
                <a:lnTo>
                  <a:pt x="830233" y="541019"/>
                </a:lnTo>
                <a:lnTo>
                  <a:pt x="806820" y="495299"/>
                </a:lnTo>
                <a:lnTo>
                  <a:pt x="793893" y="457199"/>
                </a:lnTo>
                <a:lnTo>
                  <a:pt x="787670" y="434339"/>
                </a:lnTo>
                <a:lnTo>
                  <a:pt x="786324" y="429259"/>
                </a:lnTo>
                <a:close/>
              </a:path>
              <a:path w="1750059" h="1174750">
                <a:moveTo>
                  <a:pt x="1259077" y="233679"/>
                </a:moveTo>
                <a:lnTo>
                  <a:pt x="916074" y="233679"/>
                </a:lnTo>
                <a:lnTo>
                  <a:pt x="926967" y="238759"/>
                </a:lnTo>
                <a:lnTo>
                  <a:pt x="938279" y="242569"/>
                </a:lnTo>
                <a:lnTo>
                  <a:pt x="949981" y="246379"/>
                </a:lnTo>
                <a:lnTo>
                  <a:pt x="987146" y="253999"/>
                </a:lnTo>
                <a:lnTo>
                  <a:pt x="1040445" y="259079"/>
                </a:lnTo>
                <a:lnTo>
                  <a:pt x="1042082" y="269239"/>
                </a:lnTo>
                <a:lnTo>
                  <a:pt x="1051715" y="317499"/>
                </a:lnTo>
                <a:lnTo>
                  <a:pt x="1065925" y="356869"/>
                </a:lnTo>
                <a:lnTo>
                  <a:pt x="1050412" y="370839"/>
                </a:lnTo>
                <a:lnTo>
                  <a:pt x="1036425" y="382269"/>
                </a:lnTo>
                <a:lnTo>
                  <a:pt x="1023832" y="393699"/>
                </a:lnTo>
                <a:lnTo>
                  <a:pt x="1012502" y="402589"/>
                </a:lnTo>
                <a:lnTo>
                  <a:pt x="1002304" y="411479"/>
                </a:lnTo>
                <a:lnTo>
                  <a:pt x="993105" y="420369"/>
                </a:lnTo>
                <a:lnTo>
                  <a:pt x="984775" y="427989"/>
                </a:lnTo>
                <a:lnTo>
                  <a:pt x="977183" y="435609"/>
                </a:lnTo>
                <a:lnTo>
                  <a:pt x="970197" y="443229"/>
                </a:lnTo>
                <a:lnTo>
                  <a:pt x="963686" y="449579"/>
                </a:lnTo>
                <a:lnTo>
                  <a:pt x="957518" y="457199"/>
                </a:lnTo>
                <a:lnTo>
                  <a:pt x="951563" y="464819"/>
                </a:lnTo>
                <a:lnTo>
                  <a:pt x="945688" y="472439"/>
                </a:lnTo>
                <a:lnTo>
                  <a:pt x="939763" y="480059"/>
                </a:lnTo>
                <a:lnTo>
                  <a:pt x="933656" y="488949"/>
                </a:lnTo>
                <a:lnTo>
                  <a:pt x="927236" y="499109"/>
                </a:lnTo>
                <a:lnTo>
                  <a:pt x="920371" y="509269"/>
                </a:lnTo>
                <a:lnTo>
                  <a:pt x="912931" y="520699"/>
                </a:lnTo>
                <a:lnTo>
                  <a:pt x="904784" y="533399"/>
                </a:lnTo>
                <a:lnTo>
                  <a:pt x="895206" y="546099"/>
                </a:lnTo>
                <a:lnTo>
                  <a:pt x="885923" y="556259"/>
                </a:lnTo>
                <a:lnTo>
                  <a:pt x="876946" y="561339"/>
                </a:lnTo>
                <a:lnTo>
                  <a:pt x="868289" y="565149"/>
                </a:lnTo>
                <a:lnTo>
                  <a:pt x="933557" y="565149"/>
                </a:lnTo>
                <a:lnTo>
                  <a:pt x="934326" y="563879"/>
                </a:lnTo>
                <a:lnTo>
                  <a:pt x="941781" y="552449"/>
                </a:lnTo>
                <a:lnTo>
                  <a:pt x="949738" y="539749"/>
                </a:lnTo>
                <a:lnTo>
                  <a:pt x="958171" y="528319"/>
                </a:lnTo>
                <a:lnTo>
                  <a:pt x="967055" y="515619"/>
                </a:lnTo>
                <a:lnTo>
                  <a:pt x="976361" y="504189"/>
                </a:lnTo>
                <a:lnTo>
                  <a:pt x="1004835" y="477519"/>
                </a:lnTo>
                <a:lnTo>
                  <a:pt x="1046735" y="462279"/>
                </a:lnTo>
                <a:lnTo>
                  <a:pt x="1058588" y="458469"/>
                </a:lnTo>
                <a:lnTo>
                  <a:pt x="1070833" y="453389"/>
                </a:lnTo>
                <a:lnTo>
                  <a:pt x="1083389" y="449579"/>
                </a:lnTo>
                <a:lnTo>
                  <a:pt x="1109117" y="439419"/>
                </a:lnTo>
                <a:lnTo>
                  <a:pt x="1119527" y="434339"/>
                </a:lnTo>
                <a:lnTo>
                  <a:pt x="1048507" y="434339"/>
                </a:lnTo>
                <a:lnTo>
                  <a:pt x="1055231" y="425449"/>
                </a:lnTo>
                <a:lnTo>
                  <a:pt x="1063175" y="416559"/>
                </a:lnTo>
                <a:lnTo>
                  <a:pt x="1072145" y="407669"/>
                </a:lnTo>
                <a:lnTo>
                  <a:pt x="1081947" y="398779"/>
                </a:lnTo>
                <a:lnTo>
                  <a:pt x="1092386" y="391159"/>
                </a:lnTo>
                <a:lnTo>
                  <a:pt x="1103268" y="382269"/>
                </a:lnTo>
                <a:lnTo>
                  <a:pt x="1117495" y="373379"/>
                </a:lnTo>
                <a:lnTo>
                  <a:pt x="1129902" y="367029"/>
                </a:lnTo>
                <a:lnTo>
                  <a:pt x="1140838" y="359409"/>
                </a:lnTo>
                <a:lnTo>
                  <a:pt x="1150650" y="354329"/>
                </a:lnTo>
                <a:lnTo>
                  <a:pt x="1159683" y="349249"/>
                </a:lnTo>
                <a:lnTo>
                  <a:pt x="1097424" y="349249"/>
                </a:lnTo>
                <a:lnTo>
                  <a:pt x="1087727" y="339089"/>
                </a:lnTo>
                <a:lnTo>
                  <a:pt x="1080641" y="331469"/>
                </a:lnTo>
                <a:lnTo>
                  <a:pt x="1075886" y="323849"/>
                </a:lnTo>
                <a:lnTo>
                  <a:pt x="1073177" y="314959"/>
                </a:lnTo>
                <a:lnTo>
                  <a:pt x="1072349" y="306069"/>
                </a:lnTo>
                <a:lnTo>
                  <a:pt x="1072474" y="298449"/>
                </a:lnTo>
                <a:lnTo>
                  <a:pt x="1072766" y="290829"/>
                </a:lnTo>
                <a:lnTo>
                  <a:pt x="1074499" y="273049"/>
                </a:lnTo>
                <a:lnTo>
                  <a:pt x="1093095" y="270509"/>
                </a:lnTo>
                <a:lnTo>
                  <a:pt x="1147532" y="259079"/>
                </a:lnTo>
                <a:lnTo>
                  <a:pt x="1164780" y="255269"/>
                </a:lnTo>
                <a:lnTo>
                  <a:pt x="1181354" y="252729"/>
                </a:lnTo>
                <a:lnTo>
                  <a:pt x="1197120" y="248919"/>
                </a:lnTo>
                <a:lnTo>
                  <a:pt x="1211944" y="245109"/>
                </a:lnTo>
                <a:lnTo>
                  <a:pt x="1225692" y="242569"/>
                </a:lnTo>
                <a:lnTo>
                  <a:pt x="1238227" y="238759"/>
                </a:lnTo>
                <a:lnTo>
                  <a:pt x="1249417" y="236219"/>
                </a:lnTo>
                <a:lnTo>
                  <a:pt x="1259077" y="233679"/>
                </a:lnTo>
                <a:close/>
              </a:path>
              <a:path w="1750059" h="1174750">
                <a:moveTo>
                  <a:pt x="1290496" y="306069"/>
                </a:moveTo>
                <a:lnTo>
                  <a:pt x="1263249" y="306069"/>
                </a:lnTo>
                <a:lnTo>
                  <a:pt x="1254567" y="317499"/>
                </a:lnTo>
                <a:lnTo>
                  <a:pt x="1245416" y="327659"/>
                </a:lnTo>
                <a:lnTo>
                  <a:pt x="1215640" y="355599"/>
                </a:lnTo>
                <a:lnTo>
                  <a:pt x="1183426" y="378459"/>
                </a:lnTo>
                <a:lnTo>
                  <a:pt x="1150115" y="397509"/>
                </a:lnTo>
                <a:lnTo>
                  <a:pt x="1106314" y="416559"/>
                </a:lnTo>
                <a:lnTo>
                  <a:pt x="1098821" y="419099"/>
                </a:lnTo>
                <a:lnTo>
                  <a:pt x="1085209" y="424179"/>
                </a:lnTo>
                <a:lnTo>
                  <a:pt x="1072225" y="427989"/>
                </a:lnTo>
                <a:lnTo>
                  <a:pt x="1059960" y="431799"/>
                </a:lnTo>
                <a:lnTo>
                  <a:pt x="1048507" y="434339"/>
                </a:lnTo>
                <a:lnTo>
                  <a:pt x="1119527" y="434339"/>
                </a:lnTo>
                <a:lnTo>
                  <a:pt x="1122130" y="433069"/>
                </a:lnTo>
                <a:lnTo>
                  <a:pt x="1135134" y="427989"/>
                </a:lnTo>
                <a:lnTo>
                  <a:pt x="1172148" y="408939"/>
                </a:lnTo>
                <a:lnTo>
                  <a:pt x="1215275" y="382269"/>
                </a:lnTo>
                <a:lnTo>
                  <a:pt x="1244869" y="358139"/>
                </a:lnTo>
                <a:lnTo>
                  <a:pt x="1271706" y="330199"/>
                </a:lnTo>
                <a:lnTo>
                  <a:pt x="1288874" y="308609"/>
                </a:lnTo>
                <a:lnTo>
                  <a:pt x="1290496" y="306069"/>
                </a:lnTo>
                <a:close/>
              </a:path>
              <a:path w="1750059" h="1174750">
                <a:moveTo>
                  <a:pt x="875625" y="265429"/>
                </a:moveTo>
                <a:lnTo>
                  <a:pt x="842510" y="265429"/>
                </a:lnTo>
                <a:lnTo>
                  <a:pt x="836110" y="275589"/>
                </a:lnTo>
                <a:lnTo>
                  <a:pt x="829229" y="288289"/>
                </a:lnTo>
                <a:lnTo>
                  <a:pt x="821949" y="299719"/>
                </a:lnTo>
                <a:lnTo>
                  <a:pt x="798502" y="334009"/>
                </a:lnTo>
                <a:lnTo>
                  <a:pt x="774323" y="361949"/>
                </a:lnTo>
                <a:lnTo>
                  <a:pt x="766472" y="369569"/>
                </a:lnTo>
                <a:lnTo>
                  <a:pt x="758859" y="374649"/>
                </a:lnTo>
                <a:lnTo>
                  <a:pt x="751564" y="377189"/>
                </a:lnTo>
                <a:lnTo>
                  <a:pt x="744665" y="378459"/>
                </a:lnTo>
                <a:lnTo>
                  <a:pt x="806669" y="378459"/>
                </a:lnTo>
                <a:lnTo>
                  <a:pt x="812244" y="369569"/>
                </a:lnTo>
                <a:lnTo>
                  <a:pt x="819359" y="358139"/>
                </a:lnTo>
                <a:lnTo>
                  <a:pt x="826396" y="346709"/>
                </a:lnTo>
                <a:lnTo>
                  <a:pt x="840139" y="325119"/>
                </a:lnTo>
                <a:lnTo>
                  <a:pt x="846798" y="313689"/>
                </a:lnTo>
                <a:lnTo>
                  <a:pt x="853283" y="303529"/>
                </a:lnTo>
                <a:lnTo>
                  <a:pt x="859571" y="293369"/>
                </a:lnTo>
                <a:lnTo>
                  <a:pt x="865638" y="283209"/>
                </a:lnTo>
                <a:lnTo>
                  <a:pt x="871460" y="273049"/>
                </a:lnTo>
                <a:lnTo>
                  <a:pt x="875625" y="265429"/>
                </a:lnTo>
                <a:close/>
              </a:path>
              <a:path w="1750059" h="1174750">
                <a:moveTo>
                  <a:pt x="1747456" y="228599"/>
                </a:moveTo>
                <a:lnTo>
                  <a:pt x="1280471" y="228599"/>
                </a:lnTo>
                <a:lnTo>
                  <a:pt x="1278823" y="240029"/>
                </a:lnTo>
                <a:lnTo>
                  <a:pt x="1282037" y="248919"/>
                </a:lnTo>
                <a:lnTo>
                  <a:pt x="1291048" y="264159"/>
                </a:lnTo>
                <a:lnTo>
                  <a:pt x="1290248" y="266699"/>
                </a:lnTo>
                <a:lnTo>
                  <a:pt x="1289156" y="267969"/>
                </a:lnTo>
                <a:lnTo>
                  <a:pt x="1240414" y="283209"/>
                </a:lnTo>
                <a:lnTo>
                  <a:pt x="1228162" y="288289"/>
                </a:lnTo>
                <a:lnTo>
                  <a:pt x="1215939" y="292099"/>
                </a:lnTo>
                <a:lnTo>
                  <a:pt x="1179722" y="307339"/>
                </a:lnTo>
                <a:lnTo>
                  <a:pt x="1144766" y="322579"/>
                </a:lnTo>
                <a:lnTo>
                  <a:pt x="1133524" y="328929"/>
                </a:lnTo>
                <a:lnTo>
                  <a:pt x="1122533" y="334009"/>
                </a:lnTo>
                <a:lnTo>
                  <a:pt x="1111822" y="340359"/>
                </a:lnTo>
                <a:lnTo>
                  <a:pt x="1101418" y="346709"/>
                </a:lnTo>
                <a:lnTo>
                  <a:pt x="1097424" y="349249"/>
                </a:lnTo>
                <a:lnTo>
                  <a:pt x="1159683" y="349249"/>
                </a:lnTo>
                <a:lnTo>
                  <a:pt x="1168286" y="345439"/>
                </a:lnTo>
                <a:lnTo>
                  <a:pt x="1176805" y="340359"/>
                </a:lnTo>
                <a:lnTo>
                  <a:pt x="1185588" y="336549"/>
                </a:lnTo>
                <a:lnTo>
                  <a:pt x="1194981" y="332739"/>
                </a:lnTo>
                <a:lnTo>
                  <a:pt x="1205331" y="328929"/>
                </a:lnTo>
                <a:lnTo>
                  <a:pt x="1216986" y="323849"/>
                </a:lnTo>
                <a:lnTo>
                  <a:pt x="1230293" y="318769"/>
                </a:lnTo>
                <a:lnTo>
                  <a:pt x="1245598" y="312419"/>
                </a:lnTo>
                <a:lnTo>
                  <a:pt x="1263249" y="306069"/>
                </a:lnTo>
                <a:lnTo>
                  <a:pt x="1290496" y="306069"/>
                </a:lnTo>
                <a:lnTo>
                  <a:pt x="1295365" y="298449"/>
                </a:lnTo>
                <a:lnTo>
                  <a:pt x="1308010" y="292099"/>
                </a:lnTo>
                <a:lnTo>
                  <a:pt x="1319145" y="287019"/>
                </a:lnTo>
                <a:lnTo>
                  <a:pt x="1679965" y="287019"/>
                </a:lnTo>
                <a:lnTo>
                  <a:pt x="1685025" y="285749"/>
                </a:lnTo>
                <a:lnTo>
                  <a:pt x="1722619" y="270509"/>
                </a:lnTo>
                <a:lnTo>
                  <a:pt x="1750038" y="238759"/>
                </a:lnTo>
                <a:lnTo>
                  <a:pt x="1748920" y="231139"/>
                </a:lnTo>
                <a:lnTo>
                  <a:pt x="1747456" y="228599"/>
                </a:lnTo>
                <a:close/>
              </a:path>
              <a:path w="1750059" h="1174750">
                <a:moveTo>
                  <a:pt x="783150" y="281939"/>
                </a:moveTo>
                <a:lnTo>
                  <a:pt x="591075" y="281939"/>
                </a:lnTo>
                <a:lnTo>
                  <a:pt x="597590" y="283209"/>
                </a:lnTo>
                <a:lnTo>
                  <a:pt x="603839" y="285749"/>
                </a:lnTo>
                <a:lnTo>
                  <a:pt x="610925" y="287019"/>
                </a:lnTo>
                <a:lnTo>
                  <a:pt x="622871" y="289559"/>
                </a:lnTo>
                <a:lnTo>
                  <a:pt x="647993" y="292099"/>
                </a:lnTo>
                <a:lnTo>
                  <a:pt x="661036" y="292099"/>
                </a:lnTo>
                <a:lnTo>
                  <a:pt x="670536" y="302259"/>
                </a:lnTo>
                <a:lnTo>
                  <a:pt x="677568" y="312419"/>
                </a:lnTo>
                <a:lnTo>
                  <a:pt x="682718" y="323849"/>
                </a:lnTo>
                <a:lnTo>
                  <a:pt x="686571" y="336549"/>
                </a:lnTo>
                <a:lnTo>
                  <a:pt x="709228" y="336549"/>
                </a:lnTo>
                <a:lnTo>
                  <a:pt x="708861" y="335279"/>
                </a:lnTo>
                <a:lnTo>
                  <a:pt x="705009" y="322579"/>
                </a:lnTo>
                <a:lnTo>
                  <a:pt x="701240" y="311149"/>
                </a:lnTo>
                <a:lnTo>
                  <a:pt x="697459" y="300989"/>
                </a:lnTo>
                <a:lnTo>
                  <a:pt x="745592" y="290829"/>
                </a:lnTo>
                <a:lnTo>
                  <a:pt x="758039" y="287019"/>
                </a:lnTo>
                <a:lnTo>
                  <a:pt x="783150" y="281939"/>
                </a:lnTo>
                <a:close/>
              </a:path>
              <a:path w="1750059" h="1174750">
                <a:moveTo>
                  <a:pt x="1679965" y="287019"/>
                </a:moveTo>
                <a:lnTo>
                  <a:pt x="1319145" y="287019"/>
                </a:lnTo>
                <a:lnTo>
                  <a:pt x="1327229" y="289559"/>
                </a:lnTo>
                <a:lnTo>
                  <a:pt x="1365885" y="299719"/>
                </a:lnTo>
                <a:lnTo>
                  <a:pt x="1389530" y="302259"/>
                </a:lnTo>
                <a:lnTo>
                  <a:pt x="1402562" y="304799"/>
                </a:lnTo>
                <a:lnTo>
                  <a:pt x="1416450" y="304799"/>
                </a:lnTo>
                <a:lnTo>
                  <a:pt x="1446944" y="307339"/>
                </a:lnTo>
                <a:lnTo>
                  <a:pt x="1500039" y="307339"/>
                </a:lnTo>
                <a:lnTo>
                  <a:pt x="1562855" y="303529"/>
                </a:lnTo>
                <a:lnTo>
                  <a:pt x="1636399" y="295909"/>
                </a:lnTo>
                <a:lnTo>
                  <a:pt x="1653590" y="293369"/>
                </a:lnTo>
                <a:lnTo>
                  <a:pt x="1669847" y="289559"/>
                </a:lnTo>
                <a:lnTo>
                  <a:pt x="1679965" y="287019"/>
                </a:lnTo>
                <a:close/>
              </a:path>
              <a:path w="1750059" h="1174750">
                <a:moveTo>
                  <a:pt x="890418" y="248919"/>
                </a:moveTo>
                <a:lnTo>
                  <a:pt x="284837" y="248919"/>
                </a:lnTo>
                <a:lnTo>
                  <a:pt x="283342" y="261619"/>
                </a:lnTo>
                <a:lnTo>
                  <a:pt x="305512" y="294639"/>
                </a:lnTo>
                <a:lnTo>
                  <a:pt x="354182" y="306069"/>
                </a:lnTo>
                <a:lnTo>
                  <a:pt x="404625" y="306069"/>
                </a:lnTo>
                <a:lnTo>
                  <a:pt x="414616" y="304799"/>
                </a:lnTo>
                <a:lnTo>
                  <a:pt x="439936" y="304799"/>
                </a:lnTo>
                <a:lnTo>
                  <a:pt x="450864" y="303529"/>
                </a:lnTo>
                <a:lnTo>
                  <a:pt x="463110" y="303529"/>
                </a:lnTo>
                <a:lnTo>
                  <a:pt x="505858" y="299719"/>
                </a:lnTo>
                <a:lnTo>
                  <a:pt x="521483" y="297179"/>
                </a:lnTo>
                <a:lnTo>
                  <a:pt x="608834" y="297179"/>
                </a:lnTo>
                <a:lnTo>
                  <a:pt x="598232" y="292099"/>
                </a:lnTo>
                <a:lnTo>
                  <a:pt x="584420" y="285749"/>
                </a:lnTo>
                <a:lnTo>
                  <a:pt x="582452" y="284479"/>
                </a:lnTo>
                <a:lnTo>
                  <a:pt x="588218" y="283209"/>
                </a:lnTo>
                <a:lnTo>
                  <a:pt x="591075" y="281939"/>
                </a:lnTo>
                <a:lnTo>
                  <a:pt x="783150" y="281939"/>
                </a:lnTo>
                <a:lnTo>
                  <a:pt x="795734" y="278129"/>
                </a:lnTo>
                <a:lnTo>
                  <a:pt x="808285" y="275589"/>
                </a:lnTo>
                <a:lnTo>
                  <a:pt x="833126" y="267969"/>
                </a:lnTo>
                <a:lnTo>
                  <a:pt x="842510" y="265429"/>
                </a:lnTo>
                <a:lnTo>
                  <a:pt x="875625" y="265429"/>
                </a:lnTo>
                <a:lnTo>
                  <a:pt x="877013" y="262889"/>
                </a:lnTo>
                <a:lnTo>
                  <a:pt x="882274" y="253999"/>
                </a:lnTo>
                <a:lnTo>
                  <a:pt x="890418" y="248919"/>
                </a:lnTo>
                <a:close/>
              </a:path>
              <a:path w="1750059" h="1174750">
                <a:moveTo>
                  <a:pt x="1524684" y="91439"/>
                </a:moveTo>
                <a:lnTo>
                  <a:pt x="1467856" y="91439"/>
                </a:lnTo>
                <a:lnTo>
                  <a:pt x="1456166" y="92709"/>
                </a:lnTo>
                <a:lnTo>
                  <a:pt x="1412838" y="99059"/>
                </a:lnTo>
                <a:lnTo>
                  <a:pt x="181443" y="99059"/>
                </a:lnTo>
                <a:lnTo>
                  <a:pt x="135242" y="104139"/>
                </a:lnTo>
                <a:lnTo>
                  <a:pt x="93527" y="114299"/>
                </a:lnTo>
                <a:lnTo>
                  <a:pt x="42521" y="134619"/>
                </a:lnTo>
                <a:lnTo>
                  <a:pt x="9722" y="162559"/>
                </a:lnTo>
                <a:lnTo>
                  <a:pt x="0" y="193039"/>
                </a:lnTo>
                <a:lnTo>
                  <a:pt x="2729" y="204469"/>
                </a:lnTo>
                <a:lnTo>
                  <a:pt x="31350" y="236219"/>
                </a:lnTo>
                <a:lnTo>
                  <a:pt x="66409" y="255269"/>
                </a:lnTo>
                <a:lnTo>
                  <a:pt x="142679" y="266699"/>
                </a:lnTo>
                <a:lnTo>
                  <a:pt x="186208" y="266699"/>
                </a:lnTo>
                <a:lnTo>
                  <a:pt x="228275" y="262889"/>
                </a:lnTo>
                <a:lnTo>
                  <a:pt x="275535" y="251459"/>
                </a:lnTo>
                <a:lnTo>
                  <a:pt x="284837" y="248919"/>
                </a:lnTo>
                <a:lnTo>
                  <a:pt x="890418" y="248919"/>
                </a:lnTo>
                <a:lnTo>
                  <a:pt x="894490" y="246379"/>
                </a:lnTo>
                <a:lnTo>
                  <a:pt x="905680" y="240029"/>
                </a:lnTo>
                <a:lnTo>
                  <a:pt x="916074" y="233679"/>
                </a:lnTo>
                <a:lnTo>
                  <a:pt x="1259077" y="233679"/>
                </a:lnTo>
                <a:lnTo>
                  <a:pt x="1273567" y="229869"/>
                </a:lnTo>
                <a:lnTo>
                  <a:pt x="1280471" y="228599"/>
                </a:lnTo>
                <a:lnTo>
                  <a:pt x="1747456" y="228599"/>
                </a:lnTo>
                <a:lnTo>
                  <a:pt x="1745260" y="224789"/>
                </a:lnTo>
                <a:lnTo>
                  <a:pt x="1683706" y="193039"/>
                </a:lnTo>
                <a:lnTo>
                  <a:pt x="1636171" y="182879"/>
                </a:lnTo>
                <a:lnTo>
                  <a:pt x="1647874" y="179069"/>
                </a:lnTo>
                <a:lnTo>
                  <a:pt x="1674784" y="154939"/>
                </a:lnTo>
                <a:lnTo>
                  <a:pt x="1674597" y="149859"/>
                </a:lnTo>
                <a:lnTo>
                  <a:pt x="1651731" y="124459"/>
                </a:lnTo>
                <a:lnTo>
                  <a:pt x="1643523" y="119379"/>
                </a:lnTo>
                <a:lnTo>
                  <a:pt x="1602160" y="102869"/>
                </a:lnTo>
                <a:lnTo>
                  <a:pt x="1584043" y="99059"/>
                </a:lnTo>
                <a:lnTo>
                  <a:pt x="230687" y="99059"/>
                </a:lnTo>
                <a:lnTo>
                  <a:pt x="205775" y="97789"/>
                </a:lnTo>
                <a:lnTo>
                  <a:pt x="1577862" y="97789"/>
                </a:lnTo>
                <a:lnTo>
                  <a:pt x="1541406" y="92709"/>
                </a:lnTo>
                <a:lnTo>
                  <a:pt x="1524684" y="91439"/>
                </a:lnTo>
                <a:close/>
              </a:path>
              <a:path w="1750059" h="1174750">
                <a:moveTo>
                  <a:pt x="584258" y="0"/>
                </a:moveTo>
                <a:lnTo>
                  <a:pt x="544959" y="0"/>
                </a:lnTo>
                <a:lnTo>
                  <a:pt x="496397" y="2539"/>
                </a:lnTo>
                <a:lnTo>
                  <a:pt x="457465" y="6349"/>
                </a:lnTo>
                <a:lnTo>
                  <a:pt x="444622" y="8889"/>
                </a:lnTo>
                <a:lnTo>
                  <a:pt x="431862" y="10159"/>
                </a:lnTo>
                <a:lnTo>
                  <a:pt x="394185" y="17779"/>
                </a:lnTo>
                <a:lnTo>
                  <a:pt x="381860" y="21589"/>
                </a:lnTo>
                <a:lnTo>
                  <a:pt x="369669" y="24129"/>
                </a:lnTo>
                <a:lnTo>
                  <a:pt x="333999" y="35559"/>
                </a:lnTo>
                <a:lnTo>
                  <a:pt x="322444" y="40639"/>
                </a:lnTo>
                <a:lnTo>
                  <a:pt x="311648" y="44449"/>
                </a:lnTo>
                <a:lnTo>
                  <a:pt x="299761" y="49529"/>
                </a:lnTo>
                <a:lnTo>
                  <a:pt x="287311" y="54609"/>
                </a:lnTo>
                <a:lnTo>
                  <a:pt x="274826" y="60959"/>
                </a:lnTo>
                <a:lnTo>
                  <a:pt x="242451" y="82549"/>
                </a:lnTo>
                <a:lnTo>
                  <a:pt x="230687" y="99059"/>
                </a:lnTo>
                <a:lnTo>
                  <a:pt x="1412838" y="99059"/>
                </a:lnTo>
                <a:lnTo>
                  <a:pt x="1409222" y="97789"/>
                </a:lnTo>
                <a:lnTo>
                  <a:pt x="1407406" y="96519"/>
                </a:lnTo>
                <a:lnTo>
                  <a:pt x="1405653" y="95249"/>
                </a:lnTo>
                <a:lnTo>
                  <a:pt x="1414800" y="85089"/>
                </a:lnTo>
                <a:lnTo>
                  <a:pt x="1420287" y="76199"/>
                </a:lnTo>
                <a:lnTo>
                  <a:pt x="1422353" y="68579"/>
                </a:lnTo>
                <a:lnTo>
                  <a:pt x="631018" y="68579"/>
                </a:lnTo>
                <a:lnTo>
                  <a:pt x="639117" y="62229"/>
                </a:lnTo>
                <a:lnTo>
                  <a:pt x="661174" y="29209"/>
                </a:lnTo>
                <a:lnTo>
                  <a:pt x="659788" y="24129"/>
                </a:lnTo>
                <a:lnTo>
                  <a:pt x="614840" y="3809"/>
                </a:lnTo>
                <a:lnTo>
                  <a:pt x="600604" y="1269"/>
                </a:lnTo>
                <a:lnTo>
                  <a:pt x="584258" y="0"/>
                </a:lnTo>
                <a:close/>
              </a:path>
              <a:path w="1750059" h="1174750">
                <a:moveTo>
                  <a:pt x="847801" y="41909"/>
                </a:moveTo>
                <a:lnTo>
                  <a:pt x="787009" y="41909"/>
                </a:lnTo>
                <a:lnTo>
                  <a:pt x="761557" y="44449"/>
                </a:lnTo>
                <a:lnTo>
                  <a:pt x="748696" y="46989"/>
                </a:lnTo>
                <a:lnTo>
                  <a:pt x="735781" y="48259"/>
                </a:lnTo>
                <a:lnTo>
                  <a:pt x="684123" y="58419"/>
                </a:lnTo>
                <a:lnTo>
                  <a:pt x="658676" y="66039"/>
                </a:lnTo>
                <a:lnTo>
                  <a:pt x="641807" y="67309"/>
                </a:lnTo>
                <a:lnTo>
                  <a:pt x="631018" y="68579"/>
                </a:lnTo>
                <a:lnTo>
                  <a:pt x="1422353" y="68579"/>
                </a:lnTo>
                <a:lnTo>
                  <a:pt x="1421242" y="60959"/>
                </a:lnTo>
                <a:lnTo>
                  <a:pt x="1419218" y="57149"/>
                </a:lnTo>
                <a:lnTo>
                  <a:pt x="932499" y="57149"/>
                </a:lnTo>
                <a:lnTo>
                  <a:pt x="921803" y="54609"/>
                </a:lnTo>
                <a:lnTo>
                  <a:pt x="910475" y="52069"/>
                </a:lnTo>
                <a:lnTo>
                  <a:pt x="898286" y="49529"/>
                </a:lnTo>
                <a:lnTo>
                  <a:pt x="885009" y="46989"/>
                </a:lnTo>
                <a:lnTo>
                  <a:pt x="870414" y="45719"/>
                </a:lnTo>
                <a:lnTo>
                  <a:pt x="859256" y="43179"/>
                </a:lnTo>
                <a:lnTo>
                  <a:pt x="847801" y="41909"/>
                </a:lnTo>
                <a:close/>
              </a:path>
              <a:path w="1750059" h="1174750">
                <a:moveTo>
                  <a:pt x="1207384" y="8889"/>
                </a:moveTo>
                <a:lnTo>
                  <a:pt x="1168531" y="8889"/>
                </a:lnTo>
                <a:lnTo>
                  <a:pt x="1155687" y="10159"/>
                </a:lnTo>
                <a:lnTo>
                  <a:pt x="1142831" y="10159"/>
                </a:lnTo>
                <a:lnTo>
                  <a:pt x="1078782" y="16509"/>
                </a:lnTo>
                <a:lnTo>
                  <a:pt x="1028512" y="26669"/>
                </a:lnTo>
                <a:lnTo>
                  <a:pt x="1016175" y="30479"/>
                </a:lnTo>
                <a:lnTo>
                  <a:pt x="1003953" y="33019"/>
                </a:lnTo>
                <a:lnTo>
                  <a:pt x="968095" y="44449"/>
                </a:lnTo>
                <a:lnTo>
                  <a:pt x="956974" y="46989"/>
                </a:lnTo>
                <a:lnTo>
                  <a:pt x="945108" y="52069"/>
                </a:lnTo>
                <a:lnTo>
                  <a:pt x="932499" y="57149"/>
                </a:lnTo>
                <a:lnTo>
                  <a:pt x="1419218" y="57149"/>
                </a:lnTo>
                <a:lnTo>
                  <a:pt x="1376479" y="30479"/>
                </a:lnTo>
                <a:lnTo>
                  <a:pt x="1326959" y="20319"/>
                </a:lnTo>
                <a:lnTo>
                  <a:pt x="1308125" y="16509"/>
                </a:lnTo>
                <a:lnTo>
                  <a:pt x="1288531" y="13969"/>
                </a:lnTo>
                <a:lnTo>
                  <a:pt x="1207384" y="8889"/>
                </a:lnTo>
                <a:close/>
              </a:path>
            </a:pathLst>
          </a:custGeom>
          <a:solidFill>
            <a:srgbClr val="AFBF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300" y="581025"/>
            <a:ext cx="8211696" cy="61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" y="19050"/>
            <a:ext cx="10654030" cy="7522209"/>
          </a:xfrm>
          <a:custGeom>
            <a:avLst/>
            <a:gdLst/>
            <a:ahLst/>
            <a:cxnLst/>
            <a:rect l="l" t="t" r="r" b="b"/>
            <a:pathLst>
              <a:path w="10654030" h="7522209">
                <a:moveTo>
                  <a:pt x="0" y="7521905"/>
                </a:moveTo>
                <a:lnTo>
                  <a:pt x="10653903" y="7521905"/>
                </a:lnTo>
                <a:lnTo>
                  <a:pt x="10653903" y="0"/>
                </a:lnTo>
                <a:lnTo>
                  <a:pt x="0" y="0"/>
                </a:lnTo>
                <a:lnTo>
                  <a:pt x="0" y="7521905"/>
                </a:lnTo>
                <a:close/>
              </a:path>
            </a:pathLst>
          </a:custGeom>
          <a:solidFill>
            <a:srgbClr val="9EABBA">
              <a:alpha val="42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050" y="19050"/>
            <a:ext cx="10654030" cy="7522209"/>
          </a:xfrm>
          <a:custGeom>
            <a:avLst/>
            <a:gdLst/>
            <a:ahLst/>
            <a:cxnLst/>
            <a:rect l="l" t="t" r="r" b="b"/>
            <a:pathLst>
              <a:path w="10654030" h="7522209">
                <a:moveTo>
                  <a:pt x="0" y="7521905"/>
                </a:moveTo>
                <a:lnTo>
                  <a:pt x="10653903" y="7521905"/>
                </a:lnTo>
                <a:lnTo>
                  <a:pt x="10653903" y="0"/>
                </a:lnTo>
                <a:lnTo>
                  <a:pt x="0" y="0"/>
                </a:lnTo>
                <a:lnTo>
                  <a:pt x="0" y="7521905"/>
                </a:lnTo>
                <a:close/>
              </a:path>
            </a:pathLst>
          </a:custGeom>
          <a:ln w="38100">
            <a:solidFill>
              <a:srgbClr val="9EAB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500" y="2629865"/>
            <a:ext cx="4103999" cy="1491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75299" y="5572447"/>
            <a:ext cx="5598795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5"/>
              </a:lnSpc>
            </a:pPr>
            <a:r>
              <a:rPr sz="1800" dirty="0">
                <a:solidFill>
                  <a:srgbClr val="6D90A6"/>
                </a:solidFill>
                <a:latin typeface="Calibri"/>
                <a:cs typeface="Calibri"/>
              </a:rPr>
              <a:t>I</a:t>
            </a:r>
            <a:r>
              <a:rPr sz="1800" spc="-20" dirty="0">
                <a:solidFill>
                  <a:srgbClr val="6D90A6"/>
                </a:solidFill>
                <a:latin typeface="Calibri"/>
                <a:cs typeface="Calibri"/>
              </a:rPr>
              <a:t>nt</a:t>
            </a:r>
            <a:r>
              <a:rPr sz="1800" dirty="0">
                <a:solidFill>
                  <a:srgbClr val="6D90A6"/>
                </a:solidFill>
                <a:latin typeface="Calibri"/>
                <a:cs typeface="Calibri"/>
              </a:rPr>
              <a:t>ern</a:t>
            </a:r>
            <a:r>
              <a:rPr sz="1800" spc="-20" dirty="0">
                <a:solidFill>
                  <a:srgbClr val="6D90A6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6D90A6"/>
                </a:solidFill>
                <a:latin typeface="Calibri"/>
                <a:cs typeface="Calibri"/>
              </a:rPr>
              <a:t>tional</a:t>
            </a:r>
            <a:r>
              <a:rPr sz="1800" dirty="0">
                <a:solidFill>
                  <a:srgbClr val="6D90A6"/>
                </a:solidFill>
                <a:latin typeface="Calibri"/>
                <a:cs typeface="Calibri"/>
              </a:rPr>
              <a:t> In</a:t>
            </a:r>
            <a:r>
              <a:rPr sz="1800" spc="-20" dirty="0">
                <a:solidFill>
                  <a:srgbClr val="6D90A6"/>
                </a:solidFill>
                <a:latin typeface="Calibri"/>
                <a:cs typeface="Calibri"/>
              </a:rPr>
              <a:t>s</a:t>
            </a:r>
            <a:r>
              <a:rPr sz="1800" spc="-10" dirty="0">
                <a:solidFill>
                  <a:srgbClr val="6D90A6"/>
                </a:solidFill>
                <a:latin typeface="Calibri"/>
                <a:cs typeface="Calibri"/>
              </a:rPr>
              <a:t>titu</a:t>
            </a:r>
            <a:r>
              <a:rPr sz="1800" spc="-30" dirty="0">
                <a:solidFill>
                  <a:srgbClr val="6D90A6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6D90A6"/>
                </a:solidFill>
                <a:latin typeface="Calibri"/>
                <a:cs typeface="Calibri"/>
              </a:rPr>
              <a:t>e </a:t>
            </a:r>
            <a:r>
              <a:rPr sz="1800" spc="-40" dirty="0">
                <a:solidFill>
                  <a:srgbClr val="6D90A6"/>
                </a:solidFill>
                <a:latin typeface="Calibri"/>
                <a:cs typeface="Calibri"/>
              </a:rPr>
              <a:t>f</a:t>
            </a:r>
            <a:r>
              <a:rPr sz="1800" dirty="0">
                <a:solidFill>
                  <a:srgbClr val="6D90A6"/>
                </a:solidFill>
                <a:latin typeface="Calibri"/>
                <a:cs typeface="Calibri"/>
              </a:rPr>
              <a:t>or Communi</a:t>
            </a:r>
            <a:r>
              <a:rPr sz="1800" spc="-15" dirty="0">
                <a:solidFill>
                  <a:srgbClr val="6D90A6"/>
                </a:solidFill>
                <a:latin typeface="Calibri"/>
                <a:cs typeface="Calibri"/>
              </a:rPr>
              <a:t>c</a:t>
            </a:r>
            <a:r>
              <a:rPr sz="1800" spc="-20" dirty="0">
                <a:solidFill>
                  <a:srgbClr val="6D90A6"/>
                </a:solidFill>
                <a:latin typeface="Calibri"/>
                <a:cs typeface="Calibri"/>
              </a:rPr>
              <a:t>a</a:t>
            </a:r>
            <a:r>
              <a:rPr sz="1800" spc="-10" dirty="0">
                <a:solidFill>
                  <a:srgbClr val="6D90A6"/>
                </a:solidFill>
                <a:latin typeface="Calibri"/>
                <a:cs typeface="Calibri"/>
              </a:rPr>
              <a:t>tion</a:t>
            </a:r>
            <a:r>
              <a:rPr sz="1800" dirty="0">
                <a:solidFill>
                  <a:srgbClr val="6D90A6"/>
                </a:solidFill>
                <a:latin typeface="Calibri"/>
                <a:cs typeface="Calibri"/>
              </a:rPr>
              <a:t> and D</a:t>
            </a:r>
            <a:r>
              <a:rPr sz="1800" spc="-10" dirty="0">
                <a:solidFill>
                  <a:srgbClr val="6D90A6"/>
                </a:solidFill>
                <a:latin typeface="Calibri"/>
                <a:cs typeface="Calibri"/>
              </a:rPr>
              <a:t>e</a:t>
            </a:r>
            <a:r>
              <a:rPr sz="1800" spc="-20" dirty="0">
                <a:solidFill>
                  <a:srgbClr val="6D90A6"/>
                </a:solidFill>
                <a:latin typeface="Calibri"/>
                <a:cs typeface="Calibri"/>
              </a:rPr>
              <a:t>v</a:t>
            </a:r>
            <a:r>
              <a:rPr sz="1800" dirty="0">
                <a:solidFill>
                  <a:srgbClr val="6D90A6"/>
                </a:solidFill>
                <a:latin typeface="Calibri"/>
                <a:cs typeface="Calibri"/>
              </a:rPr>
              <a:t>elopme</a:t>
            </a:r>
            <a:r>
              <a:rPr sz="1800" spc="-20" dirty="0">
                <a:solidFill>
                  <a:srgbClr val="6D90A6"/>
                </a:solidFill>
                <a:latin typeface="Calibri"/>
                <a:cs typeface="Calibri"/>
              </a:rPr>
              <a:t>n</a:t>
            </a:r>
            <a:r>
              <a:rPr sz="1800" dirty="0">
                <a:solidFill>
                  <a:srgbClr val="6D90A6"/>
                </a:solidFill>
                <a:latin typeface="Calibri"/>
                <a:cs typeface="Calibri"/>
              </a:rPr>
              <a:t>t</a:t>
            </a:r>
            <a:endParaRPr sz="1800">
              <a:latin typeface="Calibri"/>
              <a:cs typeface="Calibri"/>
            </a:endParaRPr>
          </a:p>
          <a:p>
            <a:pPr marL="258445" algn="ctr">
              <a:lnSpc>
                <a:spcPts val="1955"/>
              </a:lnSpc>
            </a:pPr>
            <a:r>
              <a:rPr sz="1800" spc="5" dirty="0">
                <a:solidFill>
                  <a:srgbClr val="6D90A6"/>
                </a:solidFill>
                <a:latin typeface="Calibri"/>
                <a:cs typeface="Calibri"/>
                <a:hlinkClick r:id="rId4"/>
              </a:rPr>
              <a:t>ww</a:t>
            </a:r>
            <a:r>
              <a:rPr sz="1800" spc="-120" dirty="0">
                <a:solidFill>
                  <a:srgbClr val="6D90A6"/>
                </a:solidFill>
                <a:latin typeface="Calibri"/>
                <a:cs typeface="Calibri"/>
                <a:hlinkClick r:id="rId4"/>
              </a:rPr>
              <a:t>w</a:t>
            </a:r>
            <a:r>
              <a:rPr sz="1800" dirty="0">
                <a:solidFill>
                  <a:srgbClr val="6D90A6"/>
                </a:solidFill>
                <a:latin typeface="Calibri"/>
                <a:cs typeface="Calibri"/>
                <a:hlinkClick r:id="rId4"/>
              </a:rPr>
              <a:t>.iicd.o</a:t>
            </a:r>
            <a:r>
              <a:rPr sz="1800" spc="-25" dirty="0">
                <a:solidFill>
                  <a:srgbClr val="6D90A6"/>
                </a:solidFill>
                <a:latin typeface="Calibri"/>
                <a:cs typeface="Calibri"/>
                <a:hlinkClick r:id="rId4"/>
              </a:rPr>
              <a:t>r</a:t>
            </a:r>
            <a:r>
              <a:rPr sz="1800" dirty="0">
                <a:solidFill>
                  <a:srgbClr val="6D90A6"/>
                </a:solidFill>
                <a:latin typeface="Calibri"/>
                <a:cs typeface="Calibri"/>
                <a:hlinkClick r:id="rId4"/>
              </a:rPr>
              <a:t>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04415" y="6883176"/>
            <a:ext cx="487680" cy="676910"/>
          </a:xfrm>
          <a:custGeom>
            <a:avLst/>
            <a:gdLst/>
            <a:ahLst/>
            <a:cxnLst/>
            <a:rect l="l" t="t" r="r" b="b"/>
            <a:pathLst>
              <a:path w="487679" h="676909">
                <a:moveTo>
                  <a:pt x="268020" y="0"/>
                </a:moveTo>
                <a:lnTo>
                  <a:pt x="0" y="162445"/>
                </a:lnTo>
                <a:lnTo>
                  <a:pt x="123050" y="547509"/>
                </a:lnTo>
                <a:lnTo>
                  <a:pt x="95669" y="620691"/>
                </a:lnTo>
                <a:lnTo>
                  <a:pt x="74766" y="676828"/>
                </a:lnTo>
                <a:lnTo>
                  <a:pt x="487587" y="676828"/>
                </a:lnTo>
                <a:lnTo>
                  <a:pt x="487587" y="28229"/>
                </a:lnTo>
                <a:lnTo>
                  <a:pt x="268020" y="0"/>
                </a:lnTo>
                <a:close/>
              </a:path>
            </a:pathLst>
          </a:custGeom>
          <a:solidFill>
            <a:srgbClr val="CE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022056" y="3218509"/>
            <a:ext cx="670560" cy="4341495"/>
          </a:xfrm>
          <a:custGeom>
            <a:avLst/>
            <a:gdLst/>
            <a:ahLst/>
            <a:cxnLst/>
            <a:rect l="l" t="t" r="r" b="b"/>
            <a:pathLst>
              <a:path w="670559" h="4341495">
                <a:moveTo>
                  <a:pt x="669946" y="0"/>
                </a:moveTo>
                <a:lnTo>
                  <a:pt x="640825" y="33532"/>
                </a:lnTo>
                <a:lnTo>
                  <a:pt x="610120" y="75754"/>
                </a:lnTo>
                <a:lnTo>
                  <a:pt x="577002" y="147101"/>
                </a:lnTo>
                <a:lnTo>
                  <a:pt x="555773" y="203318"/>
                </a:lnTo>
                <a:lnTo>
                  <a:pt x="531928" y="271235"/>
                </a:lnTo>
                <a:lnTo>
                  <a:pt x="505842" y="349351"/>
                </a:lnTo>
                <a:lnTo>
                  <a:pt x="477888" y="436170"/>
                </a:lnTo>
                <a:lnTo>
                  <a:pt x="448439" y="530191"/>
                </a:lnTo>
                <a:lnTo>
                  <a:pt x="417869" y="629918"/>
                </a:lnTo>
                <a:lnTo>
                  <a:pt x="386552" y="733851"/>
                </a:lnTo>
                <a:lnTo>
                  <a:pt x="354861" y="840492"/>
                </a:lnTo>
                <a:lnTo>
                  <a:pt x="323171" y="948343"/>
                </a:lnTo>
                <a:lnTo>
                  <a:pt x="291853" y="1055905"/>
                </a:lnTo>
                <a:lnTo>
                  <a:pt x="261283" y="1161681"/>
                </a:lnTo>
                <a:lnTo>
                  <a:pt x="231834" y="1264171"/>
                </a:lnTo>
                <a:lnTo>
                  <a:pt x="132715" y="1611309"/>
                </a:lnTo>
                <a:lnTo>
                  <a:pt x="114473" y="1674896"/>
                </a:lnTo>
                <a:lnTo>
                  <a:pt x="99593" y="1726207"/>
                </a:lnTo>
                <a:lnTo>
                  <a:pt x="87162" y="1768872"/>
                </a:lnTo>
                <a:lnTo>
                  <a:pt x="75964" y="1808427"/>
                </a:lnTo>
                <a:lnTo>
                  <a:pt x="65923" y="1846227"/>
                </a:lnTo>
                <a:lnTo>
                  <a:pt x="56965" y="1883631"/>
                </a:lnTo>
                <a:lnTo>
                  <a:pt x="49016" y="1921995"/>
                </a:lnTo>
                <a:lnTo>
                  <a:pt x="42001" y="1962675"/>
                </a:lnTo>
                <a:lnTo>
                  <a:pt x="35845" y="2007029"/>
                </a:lnTo>
                <a:lnTo>
                  <a:pt x="30473" y="2056413"/>
                </a:lnTo>
                <a:lnTo>
                  <a:pt x="25811" y="2112184"/>
                </a:lnTo>
                <a:lnTo>
                  <a:pt x="21783" y="2175699"/>
                </a:lnTo>
                <a:lnTo>
                  <a:pt x="18316" y="2248314"/>
                </a:lnTo>
                <a:lnTo>
                  <a:pt x="15335" y="2331387"/>
                </a:lnTo>
                <a:lnTo>
                  <a:pt x="12764" y="2426274"/>
                </a:lnTo>
                <a:lnTo>
                  <a:pt x="10530" y="2534331"/>
                </a:lnTo>
                <a:lnTo>
                  <a:pt x="8557" y="2656917"/>
                </a:lnTo>
                <a:lnTo>
                  <a:pt x="6770" y="2795387"/>
                </a:lnTo>
                <a:lnTo>
                  <a:pt x="5096" y="2951098"/>
                </a:lnTo>
                <a:lnTo>
                  <a:pt x="3460" y="3125407"/>
                </a:lnTo>
                <a:lnTo>
                  <a:pt x="1786" y="3319671"/>
                </a:lnTo>
                <a:lnTo>
                  <a:pt x="0" y="3535246"/>
                </a:lnTo>
                <a:lnTo>
                  <a:pt x="99593" y="3664659"/>
                </a:lnTo>
                <a:lnTo>
                  <a:pt x="112039" y="3833049"/>
                </a:lnTo>
                <a:lnTo>
                  <a:pt x="106728" y="3883271"/>
                </a:lnTo>
                <a:lnTo>
                  <a:pt x="99540" y="3964396"/>
                </a:lnTo>
                <a:lnTo>
                  <a:pt x="95662" y="4016314"/>
                </a:lnTo>
                <a:lnTo>
                  <a:pt x="91955" y="4074496"/>
                </a:lnTo>
                <a:lnTo>
                  <a:pt x="88690" y="4137965"/>
                </a:lnTo>
                <a:lnTo>
                  <a:pt x="86138" y="4205741"/>
                </a:lnTo>
                <a:lnTo>
                  <a:pt x="84567" y="4276844"/>
                </a:lnTo>
                <a:lnTo>
                  <a:pt x="84287" y="4341496"/>
                </a:lnTo>
                <a:lnTo>
                  <a:pt x="669946" y="4341496"/>
                </a:lnTo>
                <a:lnTo>
                  <a:pt x="669946" y="0"/>
                </a:lnTo>
              </a:path>
            </a:pathLst>
          </a:custGeom>
          <a:solidFill>
            <a:srgbClr val="CE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103394" y="3871370"/>
            <a:ext cx="588645" cy="2574925"/>
          </a:xfrm>
          <a:custGeom>
            <a:avLst/>
            <a:gdLst/>
            <a:ahLst/>
            <a:cxnLst/>
            <a:rect l="l" t="t" r="r" b="b"/>
            <a:pathLst>
              <a:path w="588645" h="2574925">
                <a:moveTo>
                  <a:pt x="419986" y="0"/>
                </a:moveTo>
                <a:lnTo>
                  <a:pt x="373146" y="2784"/>
                </a:lnTo>
                <a:lnTo>
                  <a:pt x="328012" y="14980"/>
                </a:lnTo>
                <a:lnTo>
                  <a:pt x="285016" y="37341"/>
                </a:lnTo>
                <a:lnTo>
                  <a:pt x="245127" y="70617"/>
                </a:lnTo>
                <a:lnTo>
                  <a:pt x="208924" y="114404"/>
                </a:lnTo>
                <a:lnTo>
                  <a:pt x="176246" y="167728"/>
                </a:lnTo>
                <a:lnTo>
                  <a:pt x="146936" y="229613"/>
                </a:lnTo>
                <a:lnTo>
                  <a:pt x="120834" y="299084"/>
                </a:lnTo>
                <a:lnTo>
                  <a:pt x="97782" y="375166"/>
                </a:lnTo>
                <a:lnTo>
                  <a:pt x="77620" y="456885"/>
                </a:lnTo>
                <a:lnTo>
                  <a:pt x="60189" y="543264"/>
                </a:lnTo>
                <a:lnTo>
                  <a:pt x="45331" y="633329"/>
                </a:lnTo>
                <a:lnTo>
                  <a:pt x="32886" y="726105"/>
                </a:lnTo>
                <a:lnTo>
                  <a:pt x="22696" y="820617"/>
                </a:lnTo>
                <a:lnTo>
                  <a:pt x="14601" y="915890"/>
                </a:lnTo>
                <a:lnTo>
                  <a:pt x="8443" y="1010948"/>
                </a:lnTo>
                <a:lnTo>
                  <a:pt x="4063" y="1104816"/>
                </a:lnTo>
                <a:lnTo>
                  <a:pt x="1302" y="1196520"/>
                </a:lnTo>
                <a:lnTo>
                  <a:pt x="0" y="1285085"/>
                </a:lnTo>
                <a:lnTo>
                  <a:pt x="0" y="1369534"/>
                </a:lnTo>
                <a:lnTo>
                  <a:pt x="1141" y="1448894"/>
                </a:lnTo>
                <a:lnTo>
                  <a:pt x="3265" y="1522188"/>
                </a:lnTo>
                <a:lnTo>
                  <a:pt x="6213" y="1588443"/>
                </a:lnTo>
                <a:lnTo>
                  <a:pt x="8241" y="1644077"/>
                </a:lnTo>
                <a:lnTo>
                  <a:pt x="8824" y="1701515"/>
                </a:lnTo>
                <a:lnTo>
                  <a:pt x="8383" y="1760296"/>
                </a:lnTo>
                <a:lnTo>
                  <a:pt x="7339" y="1819955"/>
                </a:lnTo>
                <a:lnTo>
                  <a:pt x="6110" y="1880031"/>
                </a:lnTo>
                <a:lnTo>
                  <a:pt x="5116" y="1940059"/>
                </a:lnTo>
                <a:lnTo>
                  <a:pt x="4779" y="1999577"/>
                </a:lnTo>
                <a:lnTo>
                  <a:pt x="5518" y="2058122"/>
                </a:lnTo>
                <a:lnTo>
                  <a:pt x="7752" y="2115231"/>
                </a:lnTo>
                <a:lnTo>
                  <a:pt x="11902" y="2170440"/>
                </a:lnTo>
                <a:lnTo>
                  <a:pt x="18389" y="2223286"/>
                </a:lnTo>
                <a:lnTo>
                  <a:pt x="27631" y="2273307"/>
                </a:lnTo>
                <a:lnTo>
                  <a:pt x="40049" y="2320039"/>
                </a:lnTo>
                <a:lnTo>
                  <a:pt x="56063" y="2363019"/>
                </a:lnTo>
                <a:lnTo>
                  <a:pt x="76093" y="2401784"/>
                </a:lnTo>
                <a:lnTo>
                  <a:pt x="100559" y="2435871"/>
                </a:lnTo>
                <a:lnTo>
                  <a:pt x="129881" y="2464817"/>
                </a:lnTo>
                <a:lnTo>
                  <a:pt x="164479" y="2488159"/>
                </a:lnTo>
                <a:lnTo>
                  <a:pt x="204773" y="2505434"/>
                </a:lnTo>
                <a:lnTo>
                  <a:pt x="251183" y="2516178"/>
                </a:lnTo>
                <a:lnTo>
                  <a:pt x="328934" y="2528170"/>
                </a:lnTo>
                <a:lnTo>
                  <a:pt x="403880" y="2540641"/>
                </a:lnTo>
                <a:lnTo>
                  <a:pt x="588608" y="2574380"/>
                </a:lnTo>
                <a:lnTo>
                  <a:pt x="588608" y="52831"/>
                </a:lnTo>
                <a:lnTo>
                  <a:pt x="566432" y="40560"/>
                </a:lnTo>
                <a:lnTo>
                  <a:pt x="517060" y="19643"/>
                </a:lnTo>
                <a:lnTo>
                  <a:pt x="468101" y="5871"/>
                </a:lnTo>
                <a:lnTo>
                  <a:pt x="419986" y="0"/>
                </a:lnTo>
              </a:path>
            </a:pathLst>
          </a:custGeom>
          <a:solidFill>
            <a:srgbClr val="E4E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62614" y="2884762"/>
            <a:ext cx="729615" cy="2449195"/>
          </a:xfrm>
          <a:custGeom>
            <a:avLst/>
            <a:gdLst/>
            <a:ahLst/>
            <a:cxnLst/>
            <a:rect l="l" t="t" r="r" b="b"/>
            <a:pathLst>
              <a:path w="729615" h="2449195">
                <a:moveTo>
                  <a:pt x="729388" y="0"/>
                </a:moveTo>
                <a:lnTo>
                  <a:pt x="668747" y="22785"/>
                </a:lnTo>
                <a:lnTo>
                  <a:pt x="630505" y="54340"/>
                </a:lnTo>
                <a:lnTo>
                  <a:pt x="593429" y="98714"/>
                </a:lnTo>
                <a:lnTo>
                  <a:pt x="556736" y="156414"/>
                </a:lnTo>
                <a:lnTo>
                  <a:pt x="519646" y="227945"/>
                </a:lnTo>
                <a:lnTo>
                  <a:pt x="481376" y="313814"/>
                </a:lnTo>
                <a:lnTo>
                  <a:pt x="441144" y="414528"/>
                </a:lnTo>
                <a:lnTo>
                  <a:pt x="398169" y="530592"/>
                </a:lnTo>
                <a:lnTo>
                  <a:pt x="351670" y="662513"/>
                </a:lnTo>
                <a:lnTo>
                  <a:pt x="300864" y="810797"/>
                </a:lnTo>
                <a:lnTo>
                  <a:pt x="244970" y="975950"/>
                </a:lnTo>
                <a:lnTo>
                  <a:pt x="0" y="2282082"/>
                </a:lnTo>
                <a:lnTo>
                  <a:pt x="7701" y="2286149"/>
                </a:lnTo>
                <a:lnTo>
                  <a:pt x="45053" y="2304900"/>
                </a:lnTo>
                <a:lnTo>
                  <a:pt x="84280" y="2323400"/>
                </a:lnTo>
                <a:lnTo>
                  <a:pt x="132670" y="2344756"/>
                </a:lnTo>
                <a:lnTo>
                  <a:pt x="188251" y="2367299"/>
                </a:lnTo>
                <a:lnTo>
                  <a:pt x="249053" y="2389361"/>
                </a:lnTo>
                <a:lnTo>
                  <a:pt x="313105" y="2409276"/>
                </a:lnTo>
                <a:lnTo>
                  <a:pt x="378436" y="2425376"/>
                </a:lnTo>
                <a:lnTo>
                  <a:pt x="443077" y="2435992"/>
                </a:lnTo>
                <a:lnTo>
                  <a:pt x="557304" y="2443275"/>
                </a:lnTo>
                <a:lnTo>
                  <a:pt x="634047" y="2446525"/>
                </a:lnTo>
                <a:lnTo>
                  <a:pt x="729388" y="2448806"/>
                </a:lnTo>
                <a:lnTo>
                  <a:pt x="729388" y="0"/>
                </a:lnTo>
                <a:close/>
              </a:path>
            </a:pathLst>
          </a:custGeom>
          <a:solidFill>
            <a:srgbClr val="CED7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"/>
            <a:ext cx="10688955" cy="7560309"/>
          </a:xfrm>
          <a:custGeom>
            <a:avLst/>
            <a:gdLst/>
            <a:ahLst/>
            <a:cxnLst/>
            <a:rect l="l" t="t" r="r" b="b"/>
            <a:pathLst>
              <a:path w="10688955" h="7560309">
                <a:moveTo>
                  <a:pt x="0" y="7559992"/>
                </a:moveTo>
                <a:lnTo>
                  <a:pt x="10688574" y="7559992"/>
                </a:lnTo>
                <a:lnTo>
                  <a:pt x="10688574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3D67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88561" y="0"/>
            <a:ext cx="0" cy="7560309"/>
          </a:xfrm>
          <a:custGeom>
            <a:avLst/>
            <a:gdLst/>
            <a:ahLst/>
            <a:cxnLst/>
            <a:rect l="l" t="t" r="r" b="b"/>
            <a:pathLst>
              <a:path h="7560309">
                <a:moveTo>
                  <a:pt x="0" y="7560005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7095" y="1779061"/>
            <a:ext cx="9657252" cy="5681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76506" y="4874464"/>
            <a:ext cx="72390" cy="67945"/>
          </a:xfrm>
          <a:custGeom>
            <a:avLst/>
            <a:gdLst/>
            <a:ahLst/>
            <a:cxnLst/>
            <a:rect l="l" t="t" r="r" b="b"/>
            <a:pathLst>
              <a:path w="72389" h="67945">
                <a:moveTo>
                  <a:pt x="13588" y="5829"/>
                </a:moveTo>
                <a:lnTo>
                  <a:pt x="11341" y="8191"/>
                </a:lnTo>
                <a:lnTo>
                  <a:pt x="13169" y="11658"/>
                </a:lnTo>
                <a:lnTo>
                  <a:pt x="15722" y="9829"/>
                </a:lnTo>
                <a:lnTo>
                  <a:pt x="16243" y="6654"/>
                </a:lnTo>
                <a:lnTo>
                  <a:pt x="13588" y="5829"/>
                </a:lnTo>
                <a:close/>
              </a:path>
              <a:path w="72389" h="67945">
                <a:moveTo>
                  <a:pt x="6019" y="0"/>
                </a:moveTo>
                <a:lnTo>
                  <a:pt x="2336" y="1638"/>
                </a:lnTo>
                <a:lnTo>
                  <a:pt x="0" y="2362"/>
                </a:lnTo>
                <a:lnTo>
                  <a:pt x="1523" y="6654"/>
                </a:lnTo>
                <a:lnTo>
                  <a:pt x="5410" y="6959"/>
                </a:lnTo>
                <a:lnTo>
                  <a:pt x="11544" y="3073"/>
                </a:lnTo>
                <a:lnTo>
                  <a:pt x="10109" y="520"/>
                </a:lnTo>
                <a:lnTo>
                  <a:pt x="6019" y="0"/>
                </a:lnTo>
                <a:close/>
              </a:path>
              <a:path w="72389" h="67945">
                <a:moveTo>
                  <a:pt x="32550" y="14338"/>
                </a:moveTo>
                <a:lnTo>
                  <a:pt x="29387" y="14389"/>
                </a:lnTo>
                <a:lnTo>
                  <a:pt x="28219" y="16535"/>
                </a:lnTo>
                <a:lnTo>
                  <a:pt x="31178" y="18935"/>
                </a:lnTo>
                <a:lnTo>
                  <a:pt x="32550" y="18122"/>
                </a:lnTo>
                <a:lnTo>
                  <a:pt x="34340" y="18021"/>
                </a:lnTo>
                <a:lnTo>
                  <a:pt x="35674" y="17665"/>
                </a:lnTo>
                <a:lnTo>
                  <a:pt x="35369" y="16027"/>
                </a:lnTo>
                <a:lnTo>
                  <a:pt x="32550" y="14338"/>
                </a:lnTo>
                <a:close/>
              </a:path>
              <a:path w="72389" h="67945">
                <a:moveTo>
                  <a:pt x="40551" y="14465"/>
                </a:moveTo>
                <a:lnTo>
                  <a:pt x="38506" y="16700"/>
                </a:lnTo>
                <a:lnTo>
                  <a:pt x="40347" y="19354"/>
                </a:lnTo>
                <a:lnTo>
                  <a:pt x="44424" y="17716"/>
                </a:lnTo>
                <a:lnTo>
                  <a:pt x="40551" y="14465"/>
                </a:lnTo>
                <a:close/>
              </a:path>
              <a:path w="72389" h="67945">
                <a:moveTo>
                  <a:pt x="70116" y="8140"/>
                </a:moveTo>
                <a:lnTo>
                  <a:pt x="67259" y="10985"/>
                </a:lnTo>
                <a:lnTo>
                  <a:pt x="68491" y="15481"/>
                </a:lnTo>
                <a:lnTo>
                  <a:pt x="70116" y="13030"/>
                </a:lnTo>
                <a:lnTo>
                  <a:pt x="70116" y="8140"/>
                </a:lnTo>
                <a:close/>
              </a:path>
              <a:path w="72389" h="67945">
                <a:moveTo>
                  <a:pt x="67678" y="27114"/>
                </a:moveTo>
                <a:lnTo>
                  <a:pt x="64007" y="30772"/>
                </a:lnTo>
                <a:lnTo>
                  <a:pt x="66662" y="34848"/>
                </a:lnTo>
                <a:lnTo>
                  <a:pt x="69710" y="34848"/>
                </a:lnTo>
                <a:lnTo>
                  <a:pt x="72161" y="33020"/>
                </a:lnTo>
                <a:lnTo>
                  <a:pt x="71145" y="28321"/>
                </a:lnTo>
                <a:lnTo>
                  <a:pt x="67678" y="27114"/>
                </a:lnTo>
                <a:close/>
              </a:path>
              <a:path w="72389" h="67945">
                <a:moveTo>
                  <a:pt x="60540" y="56070"/>
                </a:moveTo>
                <a:lnTo>
                  <a:pt x="58699" y="57696"/>
                </a:lnTo>
                <a:lnTo>
                  <a:pt x="59931" y="60540"/>
                </a:lnTo>
                <a:lnTo>
                  <a:pt x="63182" y="59334"/>
                </a:lnTo>
                <a:lnTo>
                  <a:pt x="60540" y="56070"/>
                </a:lnTo>
                <a:close/>
              </a:path>
              <a:path w="72389" h="67945">
                <a:moveTo>
                  <a:pt x="43205" y="55867"/>
                </a:moveTo>
                <a:lnTo>
                  <a:pt x="45643" y="59931"/>
                </a:lnTo>
                <a:lnTo>
                  <a:pt x="45846" y="66459"/>
                </a:lnTo>
                <a:lnTo>
                  <a:pt x="52171" y="67691"/>
                </a:lnTo>
                <a:lnTo>
                  <a:pt x="53593" y="63398"/>
                </a:lnTo>
                <a:lnTo>
                  <a:pt x="47891" y="57099"/>
                </a:lnTo>
                <a:lnTo>
                  <a:pt x="43205" y="55867"/>
                </a:lnTo>
                <a:close/>
              </a:path>
            </a:pathLst>
          </a:custGeom>
          <a:solidFill>
            <a:srgbClr val="D9E0E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" name="object 10"/>
          <p:cNvSpPr txBox="1"/>
          <p:nvPr/>
        </p:nvSpPr>
        <p:spPr>
          <a:xfrm>
            <a:off x="2152420" y="5799869"/>
            <a:ext cx="755879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dirty="0">
                <a:solidFill>
                  <a:srgbClr val="788FA3"/>
                </a:solidFill>
                <a:latin typeface="Arial"/>
                <a:cs typeface="Arial"/>
              </a:rPr>
              <a:t>Bolivia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09317" y="4640412"/>
            <a:ext cx="1533525" cy="1002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>
              <a:lnSpc>
                <a:spcPts val="1325"/>
              </a:lnSpc>
            </a:pPr>
            <a:r>
              <a:rPr sz="1050" b="1" spc="5" dirty="0">
                <a:solidFill>
                  <a:srgbClr val="788FA3"/>
                </a:solidFill>
                <a:latin typeface="Arial"/>
                <a:cs typeface="Arial"/>
              </a:rPr>
              <a:t>Mali</a:t>
            </a:r>
            <a:endParaRPr sz="1050" dirty="0">
              <a:latin typeface="Arial"/>
              <a:cs typeface="Arial"/>
            </a:endParaRPr>
          </a:p>
          <a:p>
            <a:pPr marL="105410" marR="592455">
              <a:lnSpc>
                <a:spcPts val="1320"/>
              </a:lnSpc>
              <a:spcBef>
                <a:spcPts val="40"/>
              </a:spcBef>
            </a:pPr>
            <a:r>
              <a:rPr sz="1050" b="1" spc="5" dirty="0">
                <a:solidFill>
                  <a:srgbClr val="788FA3"/>
                </a:solidFill>
                <a:latin typeface="Arial"/>
                <a:cs typeface="Arial"/>
              </a:rPr>
              <a:t>Burkina </a:t>
            </a:r>
            <a:r>
              <a:rPr sz="1050" b="1" spc="-25" dirty="0">
                <a:solidFill>
                  <a:srgbClr val="788FA3"/>
                </a:solidFill>
                <a:latin typeface="Arial"/>
                <a:cs typeface="Arial"/>
              </a:rPr>
              <a:t>F</a:t>
            </a:r>
            <a:r>
              <a:rPr sz="1050" b="1" spc="5" dirty="0">
                <a:solidFill>
                  <a:srgbClr val="788FA3"/>
                </a:solidFill>
                <a:latin typeface="Arial"/>
                <a:cs typeface="Arial"/>
              </a:rPr>
              <a:t>aso Ghana</a:t>
            </a:r>
            <a:endParaRPr sz="1050" dirty="0">
              <a:latin typeface="Arial"/>
              <a:cs typeface="Arial"/>
            </a:endParaRPr>
          </a:p>
          <a:p>
            <a:pPr marL="12700">
              <a:lnSpc>
                <a:spcPts val="1190"/>
              </a:lnSpc>
            </a:pPr>
            <a:r>
              <a:rPr sz="1050" b="1" spc="5" dirty="0">
                <a:solidFill>
                  <a:srgbClr val="788FA3"/>
                </a:solidFill>
                <a:latin typeface="Arial"/>
                <a:cs typeface="Arial"/>
              </a:rPr>
              <a:t>Surina</a:t>
            </a:r>
            <a:r>
              <a:rPr sz="1050" b="1" dirty="0">
                <a:solidFill>
                  <a:srgbClr val="788FA3"/>
                </a:solidFill>
                <a:latin typeface="Arial"/>
                <a:cs typeface="Arial"/>
              </a:rPr>
              <a:t>m</a:t>
            </a:r>
            <a:r>
              <a:rPr sz="1050" b="1" spc="5" dirty="0">
                <a:solidFill>
                  <a:srgbClr val="788FA3"/>
                </a:solidFill>
                <a:latin typeface="Arial"/>
                <a:cs typeface="Arial"/>
              </a:rPr>
              <a:t>e</a:t>
            </a:r>
            <a:endParaRPr sz="1050" dirty="0">
              <a:latin typeface="Arial"/>
              <a:cs typeface="Arial"/>
            </a:endParaRPr>
          </a:p>
          <a:p>
            <a:pPr marL="417195">
              <a:lnSpc>
                <a:spcPts val="1305"/>
              </a:lnSpc>
            </a:pPr>
            <a:r>
              <a:rPr sz="1050" b="1" dirty="0">
                <a:solidFill>
                  <a:srgbClr val="788FA3"/>
                </a:solidFill>
                <a:latin typeface="Arial"/>
                <a:cs typeface="Arial"/>
              </a:rPr>
              <a:t>Cong</a:t>
            </a:r>
            <a:r>
              <a:rPr sz="1050" b="1" spc="5" dirty="0">
                <a:solidFill>
                  <a:srgbClr val="788FA3"/>
                </a:solidFill>
                <a:latin typeface="Arial"/>
                <a:cs typeface="Arial"/>
              </a:rPr>
              <a:t>o B</a:t>
            </a:r>
            <a:r>
              <a:rPr sz="1050" b="1" spc="-25" dirty="0">
                <a:solidFill>
                  <a:srgbClr val="788FA3"/>
                </a:solidFill>
                <a:latin typeface="Arial"/>
                <a:cs typeface="Arial"/>
              </a:rPr>
              <a:t>r</a:t>
            </a:r>
            <a:r>
              <a:rPr sz="1050" b="1" dirty="0">
                <a:solidFill>
                  <a:srgbClr val="788FA3"/>
                </a:solidFill>
                <a:latin typeface="Arial"/>
                <a:cs typeface="Arial"/>
              </a:rPr>
              <a:t>azzaville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06194" y="4978376"/>
            <a:ext cx="921706" cy="743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5080" indent="-116839">
              <a:lnSpc>
                <a:spcPts val="1210"/>
              </a:lnSpc>
            </a:pPr>
            <a:r>
              <a:rPr sz="1050" b="1" spc="-5" dirty="0">
                <a:solidFill>
                  <a:srgbClr val="788FA3"/>
                </a:solidFill>
                <a:latin typeface="Arial"/>
                <a:cs typeface="Arial"/>
              </a:rPr>
              <a:t>Ethiopi</a:t>
            </a:r>
            <a:r>
              <a:rPr sz="1050" b="1" spc="5" dirty="0">
                <a:solidFill>
                  <a:srgbClr val="788FA3"/>
                </a:solidFill>
                <a:latin typeface="Arial"/>
                <a:cs typeface="Arial"/>
              </a:rPr>
              <a:t>a Ken</a:t>
            </a:r>
            <a:r>
              <a:rPr sz="1050" b="1" dirty="0">
                <a:solidFill>
                  <a:srgbClr val="788FA3"/>
                </a:solidFill>
                <a:latin typeface="Arial"/>
                <a:cs typeface="Arial"/>
              </a:rPr>
              <a:t>y</a:t>
            </a:r>
            <a:r>
              <a:rPr sz="1050" b="1" spc="5" dirty="0">
                <a:solidFill>
                  <a:srgbClr val="788FA3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700" dirty="0">
              <a:latin typeface="Times New Roman"/>
              <a:cs typeface="Times New Roman"/>
            </a:endParaRPr>
          </a:p>
          <a:p>
            <a:pPr marL="113030" marR="133985" indent="-100965">
              <a:lnSpc>
                <a:spcPts val="1250"/>
              </a:lnSpc>
            </a:pPr>
            <a:r>
              <a:rPr sz="1050" b="1" spc="-114" dirty="0">
                <a:solidFill>
                  <a:srgbClr val="788FA3"/>
                </a:solidFill>
                <a:latin typeface="Arial"/>
                <a:cs typeface="Arial"/>
              </a:rPr>
              <a:t>T</a:t>
            </a:r>
            <a:r>
              <a:rPr sz="1050" b="1" spc="5" dirty="0">
                <a:solidFill>
                  <a:srgbClr val="788FA3"/>
                </a:solidFill>
                <a:latin typeface="Arial"/>
                <a:cs typeface="Arial"/>
              </a:rPr>
              <a:t>anzan</a:t>
            </a:r>
            <a:r>
              <a:rPr sz="1050" b="1" spc="-5" dirty="0">
                <a:solidFill>
                  <a:srgbClr val="788FA3"/>
                </a:solidFill>
                <a:latin typeface="Arial"/>
                <a:cs typeface="Arial"/>
              </a:rPr>
              <a:t>i</a:t>
            </a:r>
            <a:r>
              <a:rPr sz="1050" b="1" spc="5" dirty="0">
                <a:solidFill>
                  <a:srgbClr val="788FA3"/>
                </a:solidFill>
                <a:latin typeface="Arial"/>
                <a:cs typeface="Arial"/>
              </a:rPr>
              <a:t>a Malawi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52421" y="5488371"/>
            <a:ext cx="32321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5" dirty="0">
                <a:solidFill>
                  <a:srgbClr val="788FA3"/>
                </a:solidFill>
                <a:latin typeface="Arial"/>
                <a:cs typeface="Arial"/>
              </a:rPr>
              <a:t>P</a:t>
            </a:r>
            <a:r>
              <a:rPr sz="1050" b="1" spc="-20" dirty="0">
                <a:solidFill>
                  <a:srgbClr val="788FA3"/>
                </a:solidFill>
                <a:latin typeface="Arial"/>
                <a:cs typeface="Arial"/>
              </a:rPr>
              <a:t>e</a:t>
            </a:r>
            <a:r>
              <a:rPr sz="1050" b="1" dirty="0">
                <a:solidFill>
                  <a:srgbClr val="788FA3"/>
                </a:solidFill>
                <a:latin typeface="Arial"/>
                <a:cs typeface="Arial"/>
              </a:rPr>
              <a:t>ru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87838" y="5212855"/>
            <a:ext cx="502284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5" dirty="0">
                <a:solidFill>
                  <a:srgbClr val="788FA3"/>
                </a:solidFill>
                <a:latin typeface="Arial"/>
                <a:cs typeface="Arial"/>
              </a:rPr>
              <a:t>Uganda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00328" y="5644046"/>
            <a:ext cx="49085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5" dirty="0">
                <a:solidFill>
                  <a:srgbClr val="788FA3"/>
                </a:solidFill>
                <a:latin typeface="Arial"/>
                <a:cs typeface="Arial"/>
              </a:rPr>
              <a:t>Zamb</a:t>
            </a:r>
            <a:r>
              <a:rPr sz="1050" b="1" spc="-5" dirty="0">
                <a:solidFill>
                  <a:srgbClr val="788FA3"/>
                </a:solidFill>
                <a:latin typeface="Arial"/>
                <a:cs typeface="Arial"/>
              </a:rPr>
              <a:t>i</a:t>
            </a:r>
            <a:r>
              <a:rPr sz="1050" b="1" spc="5" dirty="0">
                <a:solidFill>
                  <a:srgbClr val="788FA3"/>
                </a:solidFill>
                <a:latin typeface="Arial"/>
                <a:cs typeface="Arial"/>
              </a:rPr>
              <a:t>a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75416" y="5775038"/>
            <a:ext cx="675005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5" dirty="0">
                <a:solidFill>
                  <a:srgbClr val="788FA3"/>
                </a:solidFill>
                <a:latin typeface="Arial"/>
                <a:cs typeface="Arial"/>
              </a:rPr>
              <a:t>Zimbab</a:t>
            </a:r>
            <a:r>
              <a:rPr sz="1050" b="1" dirty="0">
                <a:solidFill>
                  <a:srgbClr val="788FA3"/>
                </a:solidFill>
                <a:latin typeface="Arial"/>
                <a:cs typeface="Arial"/>
              </a:rPr>
              <a:t>w</a:t>
            </a:r>
            <a:r>
              <a:rPr sz="1050" b="1" spc="5" dirty="0">
                <a:solidFill>
                  <a:srgbClr val="788FA3"/>
                </a:solidFill>
                <a:latin typeface="Arial"/>
                <a:cs typeface="Arial"/>
              </a:rPr>
              <a:t>e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1497775"/>
            <a:ext cx="5499100" cy="1467485"/>
          </a:xfrm>
          <a:custGeom>
            <a:avLst/>
            <a:gdLst/>
            <a:ahLst/>
            <a:cxnLst/>
            <a:rect l="l" t="t" r="r" b="b"/>
            <a:pathLst>
              <a:path w="4547235" h="1467485">
                <a:moveTo>
                  <a:pt x="4546803" y="0"/>
                </a:moveTo>
                <a:lnTo>
                  <a:pt x="0" y="0"/>
                </a:lnTo>
                <a:lnTo>
                  <a:pt x="0" y="1467002"/>
                </a:lnTo>
                <a:lnTo>
                  <a:pt x="4382415" y="1466580"/>
                </a:lnTo>
                <a:lnTo>
                  <a:pt x="4433876" y="1465051"/>
                </a:lnTo>
                <a:lnTo>
                  <a:pt x="4473292" y="1461648"/>
                </a:lnTo>
                <a:lnTo>
                  <a:pt x="4513343" y="1451394"/>
                </a:lnTo>
                <a:lnTo>
                  <a:pt x="4542620" y="1414324"/>
                </a:lnTo>
                <a:lnTo>
                  <a:pt x="4546535" y="1375974"/>
                </a:lnTo>
                <a:lnTo>
                  <a:pt x="4546803" y="0"/>
                </a:lnTo>
                <a:close/>
              </a:path>
            </a:pathLst>
          </a:custGeom>
          <a:solidFill>
            <a:srgbClr val="D4D9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40200" y="1715372"/>
            <a:ext cx="5030300" cy="1083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83300"/>
              </a:lnSpc>
            </a:pPr>
            <a:r>
              <a:rPr sz="2000" b="1" dirty="0">
                <a:solidFill>
                  <a:srgbClr val="BDB859"/>
                </a:solidFill>
                <a:latin typeface="Arial"/>
                <a:cs typeface="Arial"/>
              </a:rPr>
              <a:t>IICD</a:t>
            </a:r>
            <a:r>
              <a:rPr sz="2000" b="1" spc="-10" dirty="0">
                <a:solidFill>
                  <a:srgbClr val="BDB859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E3246"/>
                </a:solidFill>
                <a:latin typeface="Arial"/>
                <a:cs typeface="Arial"/>
              </a:rPr>
              <a:t>is</a:t>
            </a:r>
            <a:r>
              <a:rPr sz="1600" b="1" spc="-5" dirty="0">
                <a:solidFill>
                  <a:srgbClr val="1E324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E3246"/>
                </a:solidFill>
                <a:latin typeface="Arial"/>
                <a:cs typeface="Arial"/>
              </a:rPr>
              <a:t>an</a:t>
            </a:r>
            <a:r>
              <a:rPr sz="1600" b="1" spc="-5" dirty="0">
                <a:solidFill>
                  <a:srgbClr val="1E324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E3246"/>
                </a:solidFill>
                <a:latin typeface="Arial"/>
                <a:cs typeface="Arial"/>
              </a:rPr>
              <a:t>expert</a:t>
            </a:r>
            <a:r>
              <a:rPr sz="1600" b="1" spc="-5" dirty="0">
                <a:solidFill>
                  <a:srgbClr val="1E324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E3246"/>
                </a:solidFill>
                <a:latin typeface="Arial"/>
                <a:cs typeface="Arial"/>
              </a:rPr>
              <a:t>foundation</a:t>
            </a:r>
            <a:r>
              <a:rPr sz="1600" b="1" spc="-5" dirty="0">
                <a:solidFill>
                  <a:srgbClr val="1E324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E3246"/>
                </a:solidFill>
                <a:latin typeface="Arial"/>
                <a:cs typeface="Arial"/>
              </a:rPr>
              <a:t>with</a:t>
            </a:r>
            <a:r>
              <a:rPr sz="1600" b="1" spc="-5" dirty="0">
                <a:solidFill>
                  <a:srgbClr val="1E3246"/>
                </a:solidFill>
                <a:latin typeface="Arial"/>
                <a:cs typeface="Arial"/>
              </a:rPr>
              <a:t> </a:t>
            </a:r>
            <a:r>
              <a:rPr sz="1600" b="1" dirty="0" smtClean="0">
                <a:solidFill>
                  <a:srgbClr val="1E3246"/>
                </a:solidFill>
                <a:latin typeface="Arial"/>
                <a:cs typeface="Arial"/>
              </a:rPr>
              <a:t>1</a:t>
            </a:r>
            <a:r>
              <a:rPr lang="en-US" sz="1600" b="1" dirty="0" smtClean="0">
                <a:solidFill>
                  <a:srgbClr val="1E3246"/>
                </a:solidFill>
                <a:latin typeface="Arial"/>
                <a:cs typeface="Arial"/>
              </a:rPr>
              <a:t>8</a:t>
            </a:r>
            <a:r>
              <a:rPr sz="1600" b="1" spc="-5" dirty="0" smtClean="0">
                <a:solidFill>
                  <a:srgbClr val="1E3246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1E3246"/>
                </a:solidFill>
                <a:latin typeface="Arial"/>
                <a:cs typeface="Arial"/>
              </a:rPr>
              <a:t>y</a:t>
            </a:r>
            <a:r>
              <a:rPr sz="1600" b="1" dirty="0">
                <a:solidFill>
                  <a:srgbClr val="1E3246"/>
                </a:solidFill>
                <a:latin typeface="Arial"/>
                <a:cs typeface="Arial"/>
              </a:rPr>
              <a:t>ears</a:t>
            </a:r>
            <a:r>
              <a:rPr sz="1600" b="1" spc="-5" dirty="0">
                <a:solidFill>
                  <a:srgbClr val="1E324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E3246"/>
                </a:solidFill>
                <a:latin typeface="Arial"/>
                <a:cs typeface="Arial"/>
              </a:rPr>
              <a:t>of</a:t>
            </a:r>
            <a:r>
              <a:rPr sz="1600" b="1" spc="-5" dirty="0">
                <a:solidFill>
                  <a:srgbClr val="1E3246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1E3246"/>
                </a:solidFill>
                <a:latin typeface="Arial"/>
                <a:cs typeface="Arial"/>
              </a:rPr>
              <a:t>experience in building digital capacities and enabling the </a:t>
            </a:r>
            <a:r>
              <a:rPr sz="1600" b="1" dirty="0" smtClean="0">
                <a:solidFill>
                  <a:srgbClr val="1E3246"/>
                </a:solidFill>
                <a:latin typeface="Arial"/>
                <a:cs typeface="Arial"/>
              </a:rPr>
              <a:t>dri</a:t>
            </a:r>
            <a:r>
              <a:rPr sz="1600" b="1" spc="-15" dirty="0" smtClean="0">
                <a:solidFill>
                  <a:srgbClr val="1E3246"/>
                </a:solidFill>
                <a:latin typeface="Arial"/>
                <a:cs typeface="Arial"/>
              </a:rPr>
              <a:t>v</a:t>
            </a:r>
            <a:r>
              <a:rPr sz="1600" b="1" dirty="0" smtClean="0">
                <a:solidFill>
                  <a:srgbClr val="1E3246"/>
                </a:solidFill>
                <a:latin typeface="Arial"/>
                <a:cs typeface="Arial"/>
              </a:rPr>
              <a:t>ers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sz="1600" b="1" dirty="0" smtClean="0">
                <a:solidFill>
                  <a:srgbClr val="1E3246"/>
                </a:solidFill>
                <a:latin typeface="Arial"/>
                <a:cs typeface="Arial"/>
              </a:rPr>
              <a:t>of </a:t>
            </a:r>
            <a:r>
              <a:rPr sz="1600" b="1" dirty="0">
                <a:solidFill>
                  <a:srgbClr val="1E3246"/>
                </a:solidFill>
                <a:latin typeface="Arial"/>
                <a:cs typeface="Arial"/>
              </a:rPr>
              <a:t>social </a:t>
            </a:r>
            <a:r>
              <a:rPr sz="1600" b="1" spc="-25" dirty="0">
                <a:solidFill>
                  <a:srgbClr val="1E3246"/>
                </a:solidFill>
                <a:latin typeface="Arial"/>
                <a:cs typeface="Arial"/>
              </a:rPr>
              <a:t>c</a:t>
            </a:r>
            <a:r>
              <a:rPr sz="1600" b="1" dirty="0">
                <a:solidFill>
                  <a:srgbClr val="1E3246"/>
                </a:solidFill>
                <a:latin typeface="Arial"/>
                <a:cs typeface="Arial"/>
              </a:rPr>
              <a:t>hange th</a:t>
            </a:r>
            <a:r>
              <a:rPr sz="1600" b="1" spc="-15" dirty="0">
                <a:solidFill>
                  <a:srgbClr val="1E3246"/>
                </a:solidFill>
                <a:latin typeface="Arial"/>
                <a:cs typeface="Arial"/>
              </a:rPr>
              <a:t>r</a:t>
            </a:r>
            <a:r>
              <a:rPr sz="1600" b="1" dirty="0">
                <a:solidFill>
                  <a:srgbClr val="1E3246"/>
                </a:solidFill>
                <a:latin typeface="Arial"/>
                <a:cs typeface="Arial"/>
              </a:rPr>
              <a:t>ough IC</a:t>
            </a:r>
            <a:r>
              <a:rPr sz="1600" b="1" spc="-170" dirty="0">
                <a:solidFill>
                  <a:srgbClr val="1E3246"/>
                </a:solidFill>
                <a:latin typeface="Arial"/>
                <a:cs typeface="Arial"/>
              </a:rPr>
              <a:t>T</a:t>
            </a:r>
            <a:r>
              <a:rPr sz="1600" b="1" dirty="0">
                <a:solidFill>
                  <a:srgbClr val="1E3246"/>
                </a:solidFill>
                <a:latin typeface="Arial"/>
                <a:cs typeface="Arial"/>
              </a:rPr>
              <a:t>. IICD currently </a:t>
            </a:r>
            <a:r>
              <a:rPr sz="1600" b="1" spc="-15" dirty="0">
                <a:solidFill>
                  <a:srgbClr val="1E3246"/>
                </a:solidFill>
                <a:latin typeface="Arial"/>
                <a:cs typeface="Arial"/>
              </a:rPr>
              <a:t>w</a:t>
            </a:r>
            <a:r>
              <a:rPr sz="1600" b="1" dirty="0">
                <a:solidFill>
                  <a:srgbClr val="1E3246"/>
                </a:solidFill>
                <a:latin typeface="Arial"/>
                <a:cs typeface="Arial"/>
              </a:rPr>
              <a:t>orks in 14 countries in Africa and Latin America.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86299" y="393280"/>
            <a:ext cx="3919854" cy="49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78200"/>
              </a:lnSpc>
            </a:pPr>
            <a:r>
              <a:rPr sz="2000" b="1" dirty="0">
                <a:solidFill>
                  <a:srgbClr val="BDB859"/>
                </a:solidFill>
                <a:latin typeface="Arial"/>
                <a:cs typeface="Arial"/>
              </a:rPr>
              <a:t>ICT4</a:t>
            </a:r>
            <a:r>
              <a:rPr sz="2000" b="1" dirty="0">
                <a:solidFill>
                  <a:srgbClr val="90A8B3"/>
                </a:solidFill>
                <a:latin typeface="Arial"/>
                <a:cs typeface="Arial"/>
              </a:rPr>
              <a:t>Economic D</a:t>
            </a:r>
            <a:r>
              <a:rPr sz="2000" b="1" spc="-45" dirty="0">
                <a:solidFill>
                  <a:srgbClr val="90A8B3"/>
                </a:solidFill>
                <a:latin typeface="Arial"/>
                <a:cs typeface="Arial"/>
              </a:rPr>
              <a:t>e</a:t>
            </a:r>
            <a:r>
              <a:rPr sz="2000" b="1" spc="-25" dirty="0">
                <a:solidFill>
                  <a:srgbClr val="90A8B3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90A8B3"/>
                </a:solidFill>
                <a:latin typeface="Arial"/>
                <a:cs typeface="Arial"/>
              </a:rPr>
              <a:t>elopment </a:t>
            </a:r>
            <a:r>
              <a:rPr sz="2000" b="1" dirty="0">
                <a:solidFill>
                  <a:srgbClr val="BDB859"/>
                </a:solidFill>
                <a:latin typeface="Arial"/>
                <a:cs typeface="Arial"/>
              </a:rPr>
              <a:t>ICT4</a:t>
            </a:r>
            <a:r>
              <a:rPr sz="2000" b="1" dirty="0">
                <a:solidFill>
                  <a:srgbClr val="90A8B3"/>
                </a:solidFill>
                <a:latin typeface="Arial"/>
                <a:cs typeface="Arial"/>
              </a:rPr>
              <a:t>Education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86299" y="809625"/>
            <a:ext cx="151638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BDB859"/>
                </a:solidFill>
                <a:latin typeface="Arial"/>
                <a:cs typeface="Arial"/>
              </a:rPr>
              <a:t>ICT4</a:t>
            </a:r>
            <a:r>
              <a:rPr sz="2000" b="1" dirty="0">
                <a:solidFill>
                  <a:srgbClr val="90A8B3"/>
                </a:solidFill>
                <a:latin typeface="Arial"/>
                <a:cs typeface="Arial"/>
              </a:rPr>
              <a:t>Health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486299" y="1038225"/>
            <a:ext cx="47523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BDB859"/>
                </a:solidFill>
                <a:latin typeface="Arial"/>
                <a:cs typeface="Arial"/>
              </a:rPr>
              <a:t>ICT4</a:t>
            </a:r>
            <a:r>
              <a:rPr sz="2000" b="1" spc="-65" dirty="0">
                <a:solidFill>
                  <a:srgbClr val="90A8B3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90A8B3"/>
                </a:solidFill>
                <a:latin typeface="Arial"/>
                <a:cs typeface="Arial"/>
              </a:rPr>
              <a:t>ater and Climate Resilience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9000" y="639414"/>
            <a:ext cx="42043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BAC4CC"/>
                </a:solidFill>
                <a:latin typeface="Arial"/>
                <a:cs typeface="Arial"/>
              </a:rPr>
              <a:t>ABOUT IICD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4" name="object 17"/>
          <p:cNvSpPr/>
          <p:nvPr/>
        </p:nvSpPr>
        <p:spPr>
          <a:xfrm>
            <a:off x="2921" y="6868134"/>
            <a:ext cx="10689590" cy="678180"/>
          </a:xfrm>
          <a:custGeom>
            <a:avLst/>
            <a:gdLst/>
            <a:ahLst/>
            <a:cxnLst/>
            <a:rect l="l" t="t" r="r" b="b"/>
            <a:pathLst>
              <a:path w="10689590" h="678179">
                <a:moveTo>
                  <a:pt x="0" y="678154"/>
                </a:moveTo>
                <a:lnTo>
                  <a:pt x="10689069" y="678154"/>
                </a:lnTo>
                <a:lnTo>
                  <a:pt x="10689069" y="0"/>
                </a:lnTo>
                <a:lnTo>
                  <a:pt x="0" y="0"/>
                </a:lnTo>
                <a:lnTo>
                  <a:pt x="0" y="6781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01367" y="6925411"/>
            <a:ext cx="7978998" cy="6345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/>
          <p:cNvSpPr txBox="1"/>
          <p:nvPr/>
        </p:nvSpPr>
        <p:spPr>
          <a:xfrm>
            <a:off x="165101" y="6994873"/>
            <a:ext cx="1560254" cy="501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400" b="1" spc="-70" dirty="0">
                <a:solidFill>
                  <a:srgbClr val="1E3B5B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1E3B5B"/>
                </a:solidFill>
                <a:latin typeface="Arial"/>
                <a:cs typeface="Arial"/>
              </a:rPr>
              <a:t>A</a:t>
            </a:r>
            <a:r>
              <a:rPr sz="1400" b="1" spc="-35" dirty="0">
                <a:solidFill>
                  <a:srgbClr val="1E3B5B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1E3B5B"/>
                </a:solidFill>
                <a:latin typeface="Arial"/>
                <a:cs typeface="Arial"/>
              </a:rPr>
              <a:t>TNERS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400" b="1" dirty="0">
                <a:solidFill>
                  <a:srgbClr val="1E3B5B"/>
                </a:solidFill>
                <a:latin typeface="Arial"/>
                <a:cs typeface="Arial"/>
              </a:rPr>
              <a:t>IN AGRICU</a:t>
            </a:r>
            <a:r>
              <a:rPr sz="1400" b="1" spc="-135" dirty="0">
                <a:solidFill>
                  <a:srgbClr val="1E3B5B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1E3B5B"/>
                </a:solidFill>
                <a:latin typeface="Arial"/>
                <a:cs typeface="Arial"/>
              </a:rPr>
              <a:t>TURE</a:t>
            </a:r>
            <a:endParaRPr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540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171" y="1351922"/>
            <a:ext cx="9687875" cy="276999"/>
          </a:xfrm>
        </p:spPr>
        <p:txBody>
          <a:bodyPr/>
          <a:lstStyle/>
          <a:p>
            <a:pPr eaLnBrk="1" hangingPunct="1">
              <a:defRPr/>
            </a:pPr>
            <a:r>
              <a:rPr lang="en-GB" sz="1800" dirty="0"/>
              <a:t>Road mapping </a:t>
            </a:r>
            <a:r>
              <a:rPr lang="en-GB" sz="1800" dirty="0" smtClean="0"/>
              <a:t>- </a:t>
            </a:r>
            <a:r>
              <a:rPr lang="en-GB" sz="1800" dirty="0"/>
              <a:t>thinking backward along the chain (example: precision agriculture) </a:t>
            </a:r>
          </a:p>
        </p:txBody>
      </p:sp>
      <p:sp>
        <p:nvSpPr>
          <p:cNvPr id="5530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2170" y="1732164"/>
            <a:ext cx="9687876" cy="746551"/>
          </a:xfrm>
        </p:spPr>
        <p:txBody>
          <a:bodyPr/>
          <a:lstStyle/>
          <a:p>
            <a:r>
              <a:rPr lang="en-GB" altLang="en-US" sz="1764" dirty="0"/>
              <a:t>1) Start with the desired impacts (what do we want to accomplish?); 2) which outcomes are required?; 3) which outputs are needed?; 4) which activities should we undertake?; 5) Which inputs are needed? </a:t>
            </a:r>
            <a:r>
              <a:rPr lang="en-GB" altLang="en-US" sz="1323" b="1" dirty="0">
                <a:solidFill>
                  <a:srgbClr val="FF0000"/>
                </a:solidFill>
              </a:rPr>
              <a:t>In red: activities related to Open Data inputs</a:t>
            </a:r>
            <a:endParaRPr lang="en-GB" altLang="en-US" sz="1764" b="1" dirty="0">
              <a:solidFill>
                <a:srgbClr val="FF0000"/>
              </a:solidFill>
            </a:endParaRPr>
          </a:p>
        </p:txBody>
      </p:sp>
      <p:sp>
        <p:nvSpPr>
          <p:cNvPr id="55302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8795360" y="7756332"/>
            <a:ext cx="2712262" cy="152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838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2647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1pPr>
            <a:lvl2pPr marL="819325" indent="-315125">
              <a:defRPr sz="2647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2pPr>
            <a:lvl3pPr marL="1260500" indent="-252100">
              <a:defRPr sz="2647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3pPr>
            <a:lvl4pPr marL="1764701" indent="-252100">
              <a:defRPr sz="2647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4pPr>
            <a:lvl5pPr marL="2268901" indent="-252100">
              <a:defRPr sz="2647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5pPr>
            <a:lvl6pPr marL="2773101" indent="-252100" eaLnBrk="0" fontAlgn="base" hangingPunct="0">
              <a:spcBef>
                <a:spcPct val="0"/>
              </a:spcBef>
              <a:spcAft>
                <a:spcPct val="0"/>
              </a:spcAft>
              <a:defRPr sz="2647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6pPr>
            <a:lvl7pPr marL="3277301" indent="-252100" eaLnBrk="0" fontAlgn="base" hangingPunct="0">
              <a:spcBef>
                <a:spcPct val="0"/>
              </a:spcBef>
              <a:spcAft>
                <a:spcPct val="0"/>
              </a:spcAft>
              <a:defRPr sz="2647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7pPr>
            <a:lvl8pPr marL="3781501" indent="-252100" eaLnBrk="0" fontAlgn="base" hangingPunct="0">
              <a:spcBef>
                <a:spcPct val="0"/>
              </a:spcBef>
              <a:spcAft>
                <a:spcPct val="0"/>
              </a:spcAft>
              <a:defRPr sz="2647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8pPr>
            <a:lvl9pPr marL="4285701" indent="-252100" eaLnBrk="0" fontAlgn="base" hangingPunct="0">
              <a:spcBef>
                <a:spcPct val="0"/>
              </a:spcBef>
              <a:spcAft>
                <a:spcPct val="0"/>
              </a:spcAft>
              <a:defRPr sz="2647">
                <a:solidFill>
                  <a:schemeClr val="tx1"/>
                </a:solidFill>
                <a:latin typeface="Arial" charset="0"/>
                <a:ea typeface="Geneva" pitchFamily="64" charset="-128"/>
              </a:defRPr>
            </a:lvl9pPr>
          </a:lstStyle>
          <a:p>
            <a:fld id="{7ECCA79E-9FDA-4497-9532-EC3BD297A0FF}" type="slidenum">
              <a:rPr lang="en-GB" altLang="en-US" sz="993">
                <a:solidFill>
                  <a:srgbClr val="FFFFFF"/>
                </a:solidFill>
                <a:latin typeface="Verdana" pitchFamily="34" charset="0"/>
              </a:rPr>
              <a:pPr/>
              <a:t>3</a:t>
            </a:fld>
            <a:endParaRPr lang="en-GB" altLang="en-US" sz="993">
              <a:solidFill>
                <a:srgbClr val="FFFFFF"/>
              </a:solidFill>
              <a:latin typeface="Verdan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16464"/>
              </p:ext>
            </p:extLst>
          </p:nvPr>
        </p:nvGraphicFramePr>
        <p:xfrm>
          <a:off x="582171" y="2961514"/>
          <a:ext cx="9642636" cy="41980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{E8034E78-7F5D-4C2E-B375-FC64B27BC917}</a:tableStyleId>
              </a:tblPr>
              <a:tblGrid>
                <a:gridCol w="1952095"/>
                <a:gridCol w="2144038"/>
                <a:gridCol w="2192396"/>
                <a:gridCol w="2109513"/>
                <a:gridCol w="1244594"/>
              </a:tblGrid>
              <a:tr h="366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+mn-lt"/>
                          <a:ea typeface="Times New Roman"/>
                        </a:rPr>
                        <a:t>Input</a:t>
                      </a:r>
                      <a:endParaRPr lang="en-GB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5629" marR="75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Activity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29" marR="75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Output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29" marR="75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Outcome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29" marR="7562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Impact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75629" marR="75629" marT="0" marB="0"/>
                </a:tc>
              </a:tr>
              <a:tr h="920175">
                <a:tc rowSpan="4"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Open Data on: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Topography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Farms/</a:t>
                      </a:r>
                      <a:r>
                        <a:rPr lang="en-GB" sz="1300" b="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parcellation</a:t>
                      </a:r>
                      <a:endParaRPr lang="en-GB" sz="13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Land use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Crop rotation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Crop yield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Soils and fertility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Meteorological  conditions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Etc.</a:t>
                      </a:r>
                    </a:p>
                    <a:p>
                      <a:pPr marL="171450" lvl="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3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Standards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3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Open</a:t>
                      </a:r>
                      <a:r>
                        <a:rPr lang="en-GB" sz="13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remote sensing images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300" b="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3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Technical infrastructures and processing</a:t>
                      </a:r>
                      <a:endParaRPr lang="en-GB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5629" marR="75629" marT="0" marB="0"/>
                </a:tc>
                <a:tc rowSpan="4">
                  <a:txBody>
                    <a:bodyPr/>
                    <a:lstStyle/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Mapping, sensing, guidance, tracking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Stock taking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Data collection and linkage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(sensor) technology development,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Research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Dissemination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Education and training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Organising synergy within and between sectors of</a:t>
                      </a:r>
                      <a:r>
                        <a:rPr lang="en-GB" sz="13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activity</a:t>
                      </a:r>
                      <a:r>
                        <a:rPr lang="en-GB" sz="13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(including research and consultancy)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5629" marR="75629" marT="0" marB="0"/>
                </a:tc>
                <a:tc rowSpan="4">
                  <a:txBody>
                    <a:bodyPr/>
                    <a:lstStyle/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Increased crop yield</a:t>
                      </a:r>
                      <a:endParaRPr lang="en-GB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Decreased labour costs</a:t>
                      </a:r>
                      <a:endParaRPr lang="en-GB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Decreased inputs of fertilizer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Improved farmers’ skills</a:t>
                      </a:r>
                      <a:r>
                        <a:rPr lang="en-GB" sz="13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Improved public / private collaboration 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Strengthening of professional skills knowledge workers in data/information sector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New / improved data and technologies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300" b="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Scientific publications</a:t>
                      </a: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300" b="0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285750" indent="-2857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GB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5629" marR="75629" marT="0" marB="0">
                    <a:solidFill>
                      <a:srgbClr val="6AAD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More efficient agricultural production</a:t>
                      </a:r>
                      <a:endParaRPr lang="en-GB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629" marR="7562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Contribution to food security and sustainable development at national and global levels</a:t>
                      </a:r>
                      <a:endParaRPr lang="en-GB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75629" marR="75629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92017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6AAD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Less environmental pollution</a:t>
                      </a:r>
                      <a:endParaRPr lang="en-GB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629" marR="7562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8119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6AAD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30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Increased innovation potential and international reputation of Dutch agricultural sector</a:t>
                      </a:r>
                      <a:endParaRPr lang="en-GB" sz="13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5629" marR="7562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17967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4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6AADE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3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Increased innovation potential and international reputation of Dutch data related knowledge sector</a:t>
                      </a:r>
                      <a:endParaRPr lang="en-GB" sz="13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629" marR="75629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utoShape 2"/>
          <p:cNvSpPr>
            <a:spLocks noChangeArrowheads="1"/>
          </p:cNvSpPr>
          <p:nvPr/>
        </p:nvSpPr>
        <p:spPr bwMode="auto">
          <a:xfrm rot="10800000">
            <a:off x="4076158" y="2511158"/>
            <a:ext cx="1008380" cy="476179"/>
          </a:xfrm>
          <a:prstGeom prst="curvedUpArrow">
            <a:avLst>
              <a:gd name="adj1" fmla="val 42353"/>
              <a:gd name="adj2" fmla="val 84706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GB" sz="1985">
              <a:solidFill>
                <a:srgbClr val="005172"/>
              </a:solidFill>
              <a:latin typeface="Calibri" pitchFamily="34" charset="0"/>
            </a:endParaRPr>
          </a:p>
        </p:txBody>
      </p:sp>
      <p:sp>
        <p:nvSpPr>
          <p:cNvPr id="7" name="AutoShape 1"/>
          <p:cNvSpPr>
            <a:spLocks noChangeArrowheads="1"/>
          </p:cNvSpPr>
          <p:nvPr/>
        </p:nvSpPr>
        <p:spPr bwMode="auto">
          <a:xfrm rot="10800000">
            <a:off x="8361205" y="2508290"/>
            <a:ext cx="1008380" cy="476179"/>
          </a:xfrm>
          <a:prstGeom prst="curvedUpArrow">
            <a:avLst>
              <a:gd name="adj1" fmla="val 42353"/>
              <a:gd name="adj2" fmla="val 84706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GB" sz="1985">
              <a:solidFill>
                <a:srgbClr val="005172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277795" y="3139608"/>
            <a:ext cx="184731" cy="39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endParaRPr lang="en-US" altLang="en-US" sz="1985">
              <a:solidFill>
                <a:srgbClr val="00517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77795" y="3086235"/>
            <a:ext cx="184731" cy="100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GB" altLang="en-US" sz="1985">
                <a:solidFill>
                  <a:srgbClr val="00517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altLang="en-US" sz="1985">
                <a:solidFill>
                  <a:srgbClr val="005172"/>
                </a:solidFill>
                <a:latin typeface="Arial" pitchFamily="34" charset="0"/>
                <a:cs typeface="Arial" pitchFamily="34" charset="0"/>
              </a:rPr>
            </a:br>
            <a:endParaRPr lang="en-GB" altLang="en-US" sz="1985">
              <a:solidFill>
                <a:srgbClr val="005172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altLang="en-US" sz="1985">
              <a:solidFill>
                <a:srgbClr val="00517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106" y="2500654"/>
            <a:ext cx="1015383" cy="4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 rot="10800000">
            <a:off x="1964724" y="2511156"/>
            <a:ext cx="1008380" cy="476179"/>
          </a:xfrm>
          <a:prstGeom prst="curvedUpArrow">
            <a:avLst>
              <a:gd name="adj1" fmla="val 42353"/>
              <a:gd name="adj2" fmla="val 84706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GB" sz="1985">
              <a:solidFill>
                <a:srgbClr val="005172"/>
              </a:solidFill>
              <a:latin typeface="Calibri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2171" y="55345"/>
            <a:ext cx="9687875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B6E8F"/>
                </a:solidFill>
                <a:latin typeface="DINCondensed-Bold"/>
                <a:ea typeface="+mj-ea"/>
                <a:cs typeface="DINCondensed-Bold"/>
              </a:defRPr>
            </a:lvl1pPr>
          </a:lstStyle>
          <a:p>
            <a:pPr defTabSz="914400">
              <a:defRPr/>
            </a:pPr>
            <a:r>
              <a:rPr lang="en-GB" sz="2400" kern="0" dirty="0" smtClean="0"/>
              <a:t>Open data NL – ministries of Foreign Affairs and Economic Affairs trying to align policy and political agenda’s, activities and programmes around OD and Food Security, Agriculture, Trade etc. 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358079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49757" y="1230824"/>
            <a:ext cx="3743702" cy="49949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23" b="1" dirty="0">
                <a:solidFill>
                  <a:prstClr val="black"/>
                </a:solidFill>
                <a:latin typeface="Calibri"/>
              </a:rPr>
              <a:t>Improved  production and stability of agricultural systems that are sustainable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64235" y="1229183"/>
            <a:ext cx="1746994" cy="70307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323" b="1" dirty="0">
                <a:solidFill>
                  <a:prstClr val="black"/>
                </a:solidFill>
                <a:latin typeface="Calibri"/>
              </a:rPr>
              <a:t>Stronger, more diverse, and more stable rural economy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49756" y="525663"/>
            <a:ext cx="7782065" cy="32996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544" b="1" dirty="0">
                <a:solidFill>
                  <a:prstClr val="black"/>
                </a:solidFill>
                <a:latin typeface="Calibri"/>
              </a:rPr>
              <a:t>Inclusive and sustainable growth of agricultural sector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91524" y="528463"/>
            <a:ext cx="1006492" cy="317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85" dirty="0">
                <a:solidFill>
                  <a:prstClr val="white"/>
                </a:solidFill>
              </a:rPr>
              <a:t>Impact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25873" y="1237243"/>
            <a:ext cx="1350920" cy="317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85" dirty="0">
                <a:solidFill>
                  <a:prstClr val="white"/>
                </a:solidFill>
              </a:rPr>
              <a:t>Outcomes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94804" y="2888405"/>
            <a:ext cx="1350920" cy="317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85" dirty="0">
                <a:solidFill>
                  <a:prstClr val="white"/>
                </a:solidFill>
              </a:rPr>
              <a:t>Outputs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6252" y="6523751"/>
            <a:ext cx="1610541" cy="592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85" dirty="0">
                <a:solidFill>
                  <a:prstClr val="white"/>
                </a:solidFill>
              </a:rPr>
              <a:t>(data) </a:t>
            </a:r>
          </a:p>
          <a:p>
            <a:pPr algn="ctr"/>
            <a:r>
              <a:rPr lang="en-GB" sz="1985" dirty="0">
                <a:solidFill>
                  <a:prstClr val="white"/>
                </a:solidFill>
              </a:rPr>
              <a:t>Inputs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6253" y="4183084"/>
            <a:ext cx="1579472" cy="3176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985" dirty="0">
                <a:solidFill>
                  <a:prstClr val="white"/>
                </a:solidFill>
              </a:rPr>
              <a:t>Activities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00936" y="4831766"/>
            <a:ext cx="1083162" cy="6015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3" b="1" dirty="0">
                <a:solidFill>
                  <a:prstClr val="black"/>
                </a:solidFill>
                <a:latin typeface="Calibri"/>
              </a:rPr>
              <a:t>Empowerment of women and smallholders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75687" y="2904041"/>
            <a:ext cx="2097516" cy="43178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3" b="1" dirty="0">
                <a:solidFill>
                  <a:prstClr val="black"/>
                </a:solidFill>
                <a:latin typeface="Calibri"/>
              </a:rPr>
              <a:t>More  sustainable production systems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68060" y="2904041"/>
            <a:ext cx="1120771" cy="6015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3" b="1" dirty="0">
                <a:solidFill>
                  <a:prstClr val="black"/>
                </a:solidFill>
                <a:latin typeface="Calibri"/>
              </a:rPr>
              <a:t>More resilient production systems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13881" y="4153092"/>
            <a:ext cx="2070216" cy="26205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3" b="1" dirty="0">
                <a:solidFill>
                  <a:prstClr val="black"/>
                </a:solidFill>
                <a:latin typeface="Calibri"/>
              </a:rPr>
              <a:t>Community development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V="1">
            <a:off x="9158323" y="846098"/>
            <a:ext cx="0" cy="383084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9" idx="0"/>
          </p:cNvCxnSpPr>
          <p:nvPr/>
        </p:nvCxnSpPr>
        <p:spPr>
          <a:xfrm flipV="1">
            <a:off x="4121608" y="801978"/>
            <a:ext cx="0" cy="428846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292868" y="1237243"/>
            <a:ext cx="1885960" cy="70307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23" b="1" dirty="0">
                <a:solidFill>
                  <a:prstClr val="black"/>
                </a:solidFill>
                <a:latin typeface="Calibri"/>
              </a:rPr>
              <a:t>Improved productivity and earning capacity of local smallholders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7173103" y="854159"/>
            <a:ext cx="0" cy="383084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842972" y="4156188"/>
            <a:ext cx="1052102" cy="43178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3" b="1" dirty="0">
                <a:solidFill>
                  <a:prstClr val="black"/>
                </a:solidFill>
                <a:latin typeface="Calibri"/>
              </a:rPr>
              <a:t>Diversify rural economy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428619" y="4134812"/>
            <a:ext cx="1283062" cy="77123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3" b="1" dirty="0">
                <a:solidFill>
                  <a:prstClr val="black"/>
                </a:solidFill>
                <a:latin typeface="Calibri"/>
              </a:rPr>
              <a:t>Develop/improve risk management, social security and insurance systems</a:t>
            </a: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5521935" y="5442702"/>
            <a:ext cx="0" cy="298745"/>
          </a:xfrm>
          <a:prstGeom prst="line">
            <a:avLst/>
          </a:prstGeom>
          <a:ln w="254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58235" y="2908072"/>
            <a:ext cx="1314868" cy="6015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3" b="1" dirty="0">
                <a:solidFill>
                  <a:prstClr val="black"/>
                </a:solidFill>
                <a:latin typeface="Calibri"/>
              </a:rPr>
              <a:t>Empowered households  and smallholders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464750" y="1739938"/>
            <a:ext cx="0" cy="1164103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213881" y="1739938"/>
            <a:ext cx="0" cy="1156637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5737132" y="1739938"/>
            <a:ext cx="865440" cy="1156637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59" idx="2"/>
          </p:cNvCxnSpPr>
          <p:nvPr/>
        </p:nvCxnSpPr>
        <p:spPr>
          <a:xfrm flipH="1" flipV="1">
            <a:off x="7235848" y="1940321"/>
            <a:ext cx="708491" cy="940195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9158323" y="1966061"/>
            <a:ext cx="0" cy="930513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61" idx="0"/>
          </p:cNvCxnSpPr>
          <p:nvPr/>
        </p:nvCxnSpPr>
        <p:spPr>
          <a:xfrm flipV="1">
            <a:off x="9369023" y="3175570"/>
            <a:ext cx="0" cy="980618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391543" y="2904041"/>
            <a:ext cx="2640278" cy="26205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3" b="1" dirty="0">
                <a:solidFill>
                  <a:prstClr val="black"/>
                </a:solidFill>
                <a:latin typeface="Calibri"/>
              </a:rPr>
              <a:t>Enabling environment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6646985" y="3522551"/>
            <a:ext cx="0" cy="612260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8364235" y="3154457"/>
            <a:ext cx="0" cy="980355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 flipV="1">
            <a:off x="5569758" y="3559113"/>
            <a:ext cx="2381318" cy="593979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6855467" y="4442644"/>
            <a:ext cx="8849" cy="389122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324490" y="4166786"/>
            <a:ext cx="1094235" cy="77123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3" b="1" dirty="0">
                <a:solidFill>
                  <a:prstClr val="black"/>
                </a:solidFill>
                <a:latin typeface="Calibri"/>
              </a:rPr>
              <a:t>Extension services  targeted at sustainability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572727" y="4168670"/>
            <a:ext cx="1218111" cy="940963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3" b="1" dirty="0">
                <a:solidFill>
                  <a:prstClr val="black"/>
                </a:solidFill>
                <a:latin typeface="Calibri"/>
              </a:rPr>
              <a:t>Improve access to technology, capital,  inputs, markets, information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989827" y="4831766"/>
            <a:ext cx="1064217" cy="6015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3" b="1" dirty="0">
                <a:solidFill>
                  <a:prstClr val="black"/>
                </a:solidFill>
                <a:latin typeface="Calibri"/>
              </a:rPr>
              <a:t>Training and capacity building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H="1" flipV="1">
            <a:off x="5728283" y="4424618"/>
            <a:ext cx="8849" cy="389122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567391" y="3329637"/>
            <a:ext cx="0" cy="839033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4005996" y="3345274"/>
            <a:ext cx="1" cy="823397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5342443" y="3519009"/>
            <a:ext cx="4260" cy="649663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8" idx="0"/>
            <a:endCxn id="30" idx="2"/>
          </p:cNvCxnSpPr>
          <p:nvPr/>
        </p:nvCxnSpPr>
        <p:spPr>
          <a:xfrm flipV="1">
            <a:off x="4181783" y="3505552"/>
            <a:ext cx="946663" cy="663118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375687" y="5741448"/>
            <a:ext cx="7519387" cy="26205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3" b="1" dirty="0">
                <a:solidFill>
                  <a:prstClr val="black"/>
                </a:solidFill>
                <a:latin typeface="Calibri"/>
              </a:rPr>
              <a:t>Improve network connectivity</a:t>
            </a:r>
          </a:p>
        </p:txBody>
      </p:sp>
      <p:cxnSp>
        <p:nvCxnSpPr>
          <p:cNvPr id="98" name="Straight Arrow Connector 97"/>
          <p:cNvCxnSpPr/>
          <p:nvPr/>
        </p:nvCxnSpPr>
        <p:spPr>
          <a:xfrm flipV="1">
            <a:off x="2871607" y="4947427"/>
            <a:ext cx="0" cy="794021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V="1">
            <a:off x="4181783" y="5115490"/>
            <a:ext cx="0" cy="625958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6754705" y="5442702"/>
            <a:ext cx="0" cy="298745"/>
          </a:xfrm>
          <a:prstGeom prst="line">
            <a:avLst/>
          </a:prstGeom>
          <a:ln w="254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endCxn id="62" idx="2"/>
          </p:cNvCxnSpPr>
          <p:nvPr/>
        </p:nvCxnSpPr>
        <p:spPr>
          <a:xfrm flipV="1">
            <a:off x="8070150" y="4906049"/>
            <a:ext cx="0" cy="835400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endCxn id="61" idx="2"/>
          </p:cNvCxnSpPr>
          <p:nvPr/>
        </p:nvCxnSpPr>
        <p:spPr>
          <a:xfrm flipH="1" flipV="1">
            <a:off x="9369023" y="4587973"/>
            <a:ext cx="26581" cy="1157002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324491" y="6489479"/>
            <a:ext cx="1592851" cy="6015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3" b="1" dirty="0">
                <a:solidFill>
                  <a:prstClr val="black"/>
                </a:solidFill>
                <a:latin typeface="Calibri"/>
              </a:rPr>
              <a:t>Data on expected production &amp; logistics &amp; variety choices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076160" y="6491246"/>
            <a:ext cx="1586136" cy="43178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3" b="1" dirty="0">
                <a:solidFill>
                  <a:prstClr val="black"/>
                </a:solidFill>
                <a:latin typeface="Calibri"/>
              </a:rPr>
              <a:t>Data on markets and legal conditions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858235" y="6472025"/>
            <a:ext cx="1931468" cy="6015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3" b="1" dirty="0">
                <a:solidFill>
                  <a:prstClr val="black"/>
                </a:solidFill>
                <a:latin typeface="Calibri"/>
              </a:rPr>
              <a:t>Standards and portals with available data and information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8070150" y="6457909"/>
            <a:ext cx="1824924" cy="60151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3" b="1" dirty="0">
                <a:solidFill>
                  <a:prstClr val="black"/>
                </a:solidFill>
                <a:latin typeface="Calibri"/>
              </a:rPr>
              <a:t>Data and forecasts on expected production and trade</a:t>
            </a:r>
          </a:p>
        </p:txBody>
      </p:sp>
      <p:cxnSp>
        <p:nvCxnSpPr>
          <p:cNvPr id="115" name="Straight Arrow Connector 114"/>
          <p:cNvCxnSpPr>
            <a:stCxn id="110" idx="0"/>
          </p:cNvCxnSpPr>
          <p:nvPr/>
        </p:nvCxnSpPr>
        <p:spPr>
          <a:xfrm flipH="1" flipV="1">
            <a:off x="3117392" y="6012975"/>
            <a:ext cx="3525" cy="476504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flipH="1" flipV="1">
            <a:off x="4818079" y="6014742"/>
            <a:ext cx="3526" cy="476504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H="1" flipV="1">
            <a:off x="6738991" y="5995520"/>
            <a:ext cx="3526" cy="476504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 flipH="1" flipV="1">
            <a:off x="8843493" y="5994103"/>
            <a:ext cx="3526" cy="476504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6646985" y="1931112"/>
            <a:ext cx="0" cy="932533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7014286" y="3175568"/>
            <a:ext cx="775417" cy="1007517"/>
          </a:xfrm>
          <a:prstGeom prst="straightConnector1">
            <a:avLst/>
          </a:prstGeom>
          <a:ln w="25400">
            <a:solidFill>
              <a:schemeClr val="accent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Heart 1"/>
          <p:cNvSpPr/>
          <p:nvPr/>
        </p:nvSpPr>
        <p:spPr>
          <a:xfrm>
            <a:off x="3778259" y="1795221"/>
            <a:ext cx="4759697" cy="3957463"/>
          </a:xfrm>
          <a:prstGeom prst="hear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10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EF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Sun 78"/>
          <p:cNvSpPr/>
          <p:nvPr/>
        </p:nvSpPr>
        <p:spPr>
          <a:xfrm>
            <a:off x="1079500" y="-306854"/>
            <a:ext cx="8539466" cy="7869704"/>
          </a:xfrm>
          <a:prstGeom prst="su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bject 3"/>
          <p:cNvSpPr/>
          <p:nvPr/>
        </p:nvSpPr>
        <p:spPr>
          <a:xfrm>
            <a:off x="0" y="7179005"/>
            <a:ext cx="10692130" cy="381000"/>
          </a:xfrm>
          <a:custGeom>
            <a:avLst/>
            <a:gdLst/>
            <a:ahLst/>
            <a:cxnLst/>
            <a:rect l="l" t="t" r="r" b="b"/>
            <a:pathLst>
              <a:path w="10692130" h="381000">
                <a:moveTo>
                  <a:pt x="10504601" y="295909"/>
                </a:moveTo>
                <a:lnTo>
                  <a:pt x="135342" y="295909"/>
                </a:lnTo>
                <a:lnTo>
                  <a:pt x="149537" y="298449"/>
                </a:lnTo>
                <a:lnTo>
                  <a:pt x="148597" y="303529"/>
                </a:lnTo>
                <a:lnTo>
                  <a:pt x="154502" y="308609"/>
                </a:lnTo>
                <a:lnTo>
                  <a:pt x="164353" y="316229"/>
                </a:lnTo>
                <a:lnTo>
                  <a:pt x="175175" y="323849"/>
                </a:lnTo>
                <a:lnTo>
                  <a:pt x="185518" y="331469"/>
                </a:lnTo>
                <a:lnTo>
                  <a:pt x="194943" y="340359"/>
                </a:lnTo>
                <a:lnTo>
                  <a:pt x="204311" y="350519"/>
                </a:lnTo>
                <a:lnTo>
                  <a:pt x="213702" y="358139"/>
                </a:lnTo>
                <a:lnTo>
                  <a:pt x="223199" y="367029"/>
                </a:lnTo>
                <a:lnTo>
                  <a:pt x="232884" y="374649"/>
                </a:lnTo>
                <a:lnTo>
                  <a:pt x="242152" y="380999"/>
                </a:lnTo>
                <a:lnTo>
                  <a:pt x="10213506" y="380999"/>
                </a:lnTo>
                <a:lnTo>
                  <a:pt x="10226974" y="379729"/>
                </a:lnTo>
                <a:lnTo>
                  <a:pt x="10240077" y="379729"/>
                </a:lnTo>
                <a:lnTo>
                  <a:pt x="10265295" y="378459"/>
                </a:lnTo>
                <a:lnTo>
                  <a:pt x="10277464" y="377189"/>
                </a:lnTo>
                <a:lnTo>
                  <a:pt x="10289376" y="377189"/>
                </a:lnTo>
                <a:lnTo>
                  <a:pt x="10339735" y="369569"/>
                </a:lnTo>
                <a:lnTo>
                  <a:pt x="10376373" y="359409"/>
                </a:lnTo>
                <a:lnTo>
                  <a:pt x="10387858" y="356869"/>
                </a:lnTo>
                <a:lnTo>
                  <a:pt x="10399136" y="353059"/>
                </a:lnTo>
                <a:lnTo>
                  <a:pt x="10412445" y="349249"/>
                </a:lnTo>
                <a:lnTo>
                  <a:pt x="10424400" y="346709"/>
                </a:lnTo>
                <a:lnTo>
                  <a:pt x="10439149" y="339089"/>
                </a:lnTo>
                <a:lnTo>
                  <a:pt x="10446434" y="332739"/>
                </a:lnTo>
                <a:lnTo>
                  <a:pt x="10451280" y="327659"/>
                </a:lnTo>
                <a:lnTo>
                  <a:pt x="10473582" y="312419"/>
                </a:lnTo>
                <a:lnTo>
                  <a:pt x="10496082" y="299719"/>
                </a:lnTo>
                <a:lnTo>
                  <a:pt x="10504601" y="295909"/>
                </a:lnTo>
                <a:close/>
              </a:path>
              <a:path w="10692130" h="381000">
                <a:moveTo>
                  <a:pt x="10652631" y="101599"/>
                </a:moveTo>
                <a:lnTo>
                  <a:pt x="10523819" y="101599"/>
                </a:lnTo>
                <a:lnTo>
                  <a:pt x="10358157" y="118109"/>
                </a:lnTo>
                <a:lnTo>
                  <a:pt x="143005" y="118109"/>
                </a:lnTo>
                <a:lnTo>
                  <a:pt x="129903" y="119379"/>
                </a:lnTo>
                <a:lnTo>
                  <a:pt x="117107" y="121919"/>
                </a:lnTo>
                <a:lnTo>
                  <a:pt x="92109" y="125729"/>
                </a:lnTo>
                <a:lnTo>
                  <a:pt x="79746" y="126999"/>
                </a:lnTo>
                <a:lnTo>
                  <a:pt x="67366" y="129539"/>
                </a:lnTo>
                <a:lnTo>
                  <a:pt x="38480" y="129539"/>
                </a:lnTo>
                <a:lnTo>
                  <a:pt x="2846" y="133349"/>
                </a:lnTo>
                <a:lnTo>
                  <a:pt x="0" y="133349"/>
                </a:lnTo>
                <a:lnTo>
                  <a:pt x="0" y="308609"/>
                </a:lnTo>
                <a:lnTo>
                  <a:pt x="12593" y="308609"/>
                </a:lnTo>
                <a:lnTo>
                  <a:pt x="37700" y="306069"/>
                </a:lnTo>
                <a:lnTo>
                  <a:pt x="50087" y="303529"/>
                </a:lnTo>
                <a:lnTo>
                  <a:pt x="62427" y="302259"/>
                </a:lnTo>
                <a:lnTo>
                  <a:pt x="74768" y="299719"/>
                </a:lnTo>
                <a:lnTo>
                  <a:pt x="99643" y="297179"/>
                </a:lnTo>
                <a:lnTo>
                  <a:pt x="110040" y="297179"/>
                </a:lnTo>
                <a:lnTo>
                  <a:pt x="122627" y="295909"/>
                </a:lnTo>
                <a:lnTo>
                  <a:pt x="10504601" y="295909"/>
                </a:lnTo>
                <a:lnTo>
                  <a:pt x="10518888" y="289559"/>
                </a:lnTo>
                <a:lnTo>
                  <a:pt x="10530439" y="285749"/>
                </a:lnTo>
                <a:lnTo>
                  <a:pt x="10542106" y="280669"/>
                </a:lnTo>
                <a:lnTo>
                  <a:pt x="10553902" y="276859"/>
                </a:lnTo>
                <a:lnTo>
                  <a:pt x="10567882" y="273049"/>
                </a:lnTo>
                <a:lnTo>
                  <a:pt x="10580458" y="269239"/>
                </a:lnTo>
                <a:lnTo>
                  <a:pt x="10603650" y="264159"/>
                </a:lnTo>
                <a:lnTo>
                  <a:pt x="10615392" y="262889"/>
                </a:lnTo>
                <a:lnTo>
                  <a:pt x="10631837" y="262889"/>
                </a:lnTo>
                <a:lnTo>
                  <a:pt x="10639326" y="252729"/>
                </a:lnTo>
                <a:lnTo>
                  <a:pt x="10648335" y="243839"/>
                </a:lnTo>
                <a:lnTo>
                  <a:pt x="10658388" y="234949"/>
                </a:lnTo>
                <a:lnTo>
                  <a:pt x="10667537" y="224789"/>
                </a:lnTo>
                <a:lnTo>
                  <a:pt x="10673836" y="215899"/>
                </a:lnTo>
                <a:lnTo>
                  <a:pt x="10676338" y="209549"/>
                </a:lnTo>
                <a:lnTo>
                  <a:pt x="10674928" y="203199"/>
                </a:lnTo>
                <a:lnTo>
                  <a:pt x="10675765" y="195579"/>
                </a:lnTo>
                <a:lnTo>
                  <a:pt x="10682045" y="189229"/>
                </a:lnTo>
                <a:lnTo>
                  <a:pt x="10692003" y="186689"/>
                </a:lnTo>
                <a:lnTo>
                  <a:pt x="10692003" y="104139"/>
                </a:lnTo>
                <a:lnTo>
                  <a:pt x="10690050" y="104139"/>
                </a:lnTo>
                <a:lnTo>
                  <a:pt x="10676515" y="102869"/>
                </a:lnTo>
                <a:lnTo>
                  <a:pt x="10664190" y="102869"/>
                </a:lnTo>
                <a:lnTo>
                  <a:pt x="10652631" y="101599"/>
                </a:lnTo>
                <a:close/>
              </a:path>
              <a:path w="10692130" h="381000">
                <a:moveTo>
                  <a:pt x="10692003" y="186689"/>
                </a:moveTo>
                <a:lnTo>
                  <a:pt x="10682045" y="189229"/>
                </a:lnTo>
                <a:lnTo>
                  <a:pt x="10675765" y="195579"/>
                </a:lnTo>
                <a:lnTo>
                  <a:pt x="10674928" y="203199"/>
                </a:lnTo>
                <a:lnTo>
                  <a:pt x="10676338" y="209549"/>
                </a:lnTo>
                <a:lnTo>
                  <a:pt x="10673836" y="215899"/>
                </a:lnTo>
                <a:lnTo>
                  <a:pt x="10667537" y="224789"/>
                </a:lnTo>
                <a:lnTo>
                  <a:pt x="10658388" y="234949"/>
                </a:lnTo>
                <a:lnTo>
                  <a:pt x="10648335" y="243839"/>
                </a:lnTo>
                <a:lnTo>
                  <a:pt x="10639326" y="252729"/>
                </a:lnTo>
                <a:lnTo>
                  <a:pt x="10631837" y="262889"/>
                </a:lnTo>
                <a:lnTo>
                  <a:pt x="10629671" y="274319"/>
                </a:lnTo>
                <a:lnTo>
                  <a:pt x="10637928" y="279399"/>
                </a:lnTo>
                <a:lnTo>
                  <a:pt x="10649778" y="278129"/>
                </a:lnTo>
                <a:lnTo>
                  <a:pt x="10662047" y="275589"/>
                </a:lnTo>
                <a:lnTo>
                  <a:pt x="10692003" y="275589"/>
                </a:lnTo>
                <a:lnTo>
                  <a:pt x="10692003" y="186689"/>
                </a:lnTo>
                <a:close/>
              </a:path>
              <a:path w="10692130" h="381000">
                <a:moveTo>
                  <a:pt x="365693" y="76199"/>
                </a:moveTo>
                <a:lnTo>
                  <a:pt x="352941" y="77469"/>
                </a:lnTo>
                <a:lnTo>
                  <a:pt x="341359" y="78739"/>
                </a:lnTo>
                <a:lnTo>
                  <a:pt x="330264" y="81279"/>
                </a:lnTo>
                <a:lnTo>
                  <a:pt x="318972" y="85089"/>
                </a:lnTo>
                <a:lnTo>
                  <a:pt x="306798" y="88899"/>
                </a:lnTo>
                <a:lnTo>
                  <a:pt x="292480" y="92709"/>
                </a:lnTo>
                <a:lnTo>
                  <a:pt x="279250" y="95249"/>
                </a:lnTo>
                <a:lnTo>
                  <a:pt x="266896" y="97789"/>
                </a:lnTo>
                <a:lnTo>
                  <a:pt x="255205" y="99059"/>
                </a:lnTo>
                <a:lnTo>
                  <a:pt x="243965" y="101599"/>
                </a:lnTo>
                <a:lnTo>
                  <a:pt x="230046" y="104139"/>
                </a:lnTo>
                <a:lnTo>
                  <a:pt x="205577" y="111759"/>
                </a:lnTo>
                <a:lnTo>
                  <a:pt x="194011" y="114299"/>
                </a:lnTo>
                <a:lnTo>
                  <a:pt x="178507" y="115569"/>
                </a:lnTo>
                <a:lnTo>
                  <a:pt x="165279" y="116839"/>
                </a:lnTo>
                <a:lnTo>
                  <a:pt x="153666" y="118109"/>
                </a:lnTo>
                <a:lnTo>
                  <a:pt x="10322117" y="118109"/>
                </a:lnTo>
                <a:lnTo>
                  <a:pt x="10298932" y="115569"/>
                </a:lnTo>
                <a:lnTo>
                  <a:pt x="10284813" y="113029"/>
                </a:lnTo>
                <a:lnTo>
                  <a:pt x="10271234" y="109219"/>
                </a:lnTo>
                <a:lnTo>
                  <a:pt x="10258151" y="106679"/>
                </a:lnTo>
                <a:lnTo>
                  <a:pt x="10253940" y="105409"/>
                </a:lnTo>
                <a:lnTo>
                  <a:pt x="515801" y="105409"/>
                </a:lnTo>
                <a:lnTo>
                  <a:pt x="478869" y="101599"/>
                </a:lnTo>
                <a:lnTo>
                  <a:pt x="436909" y="92709"/>
                </a:lnTo>
                <a:lnTo>
                  <a:pt x="402664" y="81279"/>
                </a:lnTo>
                <a:lnTo>
                  <a:pt x="391626" y="78739"/>
                </a:lnTo>
                <a:lnTo>
                  <a:pt x="380301" y="77469"/>
                </a:lnTo>
                <a:lnTo>
                  <a:pt x="365693" y="76199"/>
                </a:lnTo>
                <a:close/>
              </a:path>
              <a:path w="10692130" h="381000">
                <a:moveTo>
                  <a:pt x="2871189" y="21589"/>
                </a:moveTo>
                <a:lnTo>
                  <a:pt x="1215757" y="21589"/>
                </a:lnTo>
                <a:lnTo>
                  <a:pt x="1191069" y="24129"/>
                </a:lnTo>
                <a:lnTo>
                  <a:pt x="1177337" y="25399"/>
                </a:lnTo>
                <a:lnTo>
                  <a:pt x="1163929" y="27939"/>
                </a:lnTo>
                <a:lnTo>
                  <a:pt x="1150814" y="29209"/>
                </a:lnTo>
                <a:lnTo>
                  <a:pt x="1125324" y="34289"/>
                </a:lnTo>
                <a:lnTo>
                  <a:pt x="1088438" y="40639"/>
                </a:lnTo>
                <a:lnTo>
                  <a:pt x="1076367" y="41909"/>
                </a:lnTo>
                <a:lnTo>
                  <a:pt x="1064353" y="44449"/>
                </a:lnTo>
                <a:lnTo>
                  <a:pt x="1052361" y="45719"/>
                </a:lnTo>
                <a:lnTo>
                  <a:pt x="1040359" y="48259"/>
                </a:lnTo>
                <a:lnTo>
                  <a:pt x="969913" y="58419"/>
                </a:lnTo>
                <a:lnTo>
                  <a:pt x="952558" y="62229"/>
                </a:lnTo>
                <a:lnTo>
                  <a:pt x="935281" y="64769"/>
                </a:lnTo>
                <a:lnTo>
                  <a:pt x="918070" y="68579"/>
                </a:lnTo>
                <a:lnTo>
                  <a:pt x="883800" y="74929"/>
                </a:lnTo>
                <a:lnTo>
                  <a:pt x="866716" y="78739"/>
                </a:lnTo>
                <a:lnTo>
                  <a:pt x="832591" y="83819"/>
                </a:lnTo>
                <a:lnTo>
                  <a:pt x="815525" y="87629"/>
                </a:lnTo>
                <a:lnTo>
                  <a:pt x="764172" y="95249"/>
                </a:lnTo>
                <a:lnTo>
                  <a:pt x="746962" y="96519"/>
                </a:lnTo>
                <a:lnTo>
                  <a:pt x="729686" y="99059"/>
                </a:lnTo>
                <a:lnTo>
                  <a:pt x="694887" y="101599"/>
                </a:lnTo>
                <a:lnTo>
                  <a:pt x="658272" y="102869"/>
                </a:lnTo>
                <a:lnTo>
                  <a:pt x="645620" y="102869"/>
                </a:lnTo>
                <a:lnTo>
                  <a:pt x="632804" y="104139"/>
                </a:lnTo>
                <a:lnTo>
                  <a:pt x="619857" y="104139"/>
                </a:lnTo>
                <a:lnTo>
                  <a:pt x="606815" y="105409"/>
                </a:lnTo>
                <a:lnTo>
                  <a:pt x="10253940" y="105409"/>
                </a:lnTo>
                <a:lnTo>
                  <a:pt x="10245518" y="102869"/>
                </a:lnTo>
                <a:lnTo>
                  <a:pt x="10233293" y="100329"/>
                </a:lnTo>
                <a:lnTo>
                  <a:pt x="4070789" y="100329"/>
                </a:lnTo>
                <a:lnTo>
                  <a:pt x="4035316" y="96519"/>
                </a:lnTo>
                <a:lnTo>
                  <a:pt x="4023681" y="93979"/>
                </a:lnTo>
                <a:lnTo>
                  <a:pt x="4000641" y="86359"/>
                </a:lnTo>
                <a:lnTo>
                  <a:pt x="3987803" y="81279"/>
                </a:lnTo>
                <a:lnTo>
                  <a:pt x="3937986" y="66039"/>
                </a:lnTo>
                <a:lnTo>
                  <a:pt x="3889293" y="55879"/>
                </a:lnTo>
                <a:lnTo>
                  <a:pt x="3877088" y="54609"/>
                </a:lnTo>
                <a:lnTo>
                  <a:pt x="3864815" y="52069"/>
                </a:lnTo>
                <a:lnTo>
                  <a:pt x="3839954" y="48259"/>
                </a:lnTo>
                <a:lnTo>
                  <a:pt x="3815504" y="45719"/>
                </a:lnTo>
                <a:lnTo>
                  <a:pt x="3560233" y="45719"/>
                </a:lnTo>
                <a:lnTo>
                  <a:pt x="3547518" y="44449"/>
                </a:lnTo>
                <a:lnTo>
                  <a:pt x="3534850" y="44449"/>
                </a:lnTo>
                <a:lnTo>
                  <a:pt x="3522222" y="43179"/>
                </a:lnTo>
                <a:lnTo>
                  <a:pt x="3497052" y="41909"/>
                </a:lnTo>
                <a:lnTo>
                  <a:pt x="3459408" y="40639"/>
                </a:lnTo>
                <a:lnTo>
                  <a:pt x="3446861" y="39369"/>
                </a:lnTo>
                <a:lnTo>
                  <a:pt x="3417712" y="39369"/>
                </a:lnTo>
                <a:lnTo>
                  <a:pt x="3401286" y="38099"/>
                </a:lnTo>
                <a:lnTo>
                  <a:pt x="3385014" y="38099"/>
                </a:lnTo>
                <a:lnTo>
                  <a:pt x="3368888" y="36829"/>
                </a:lnTo>
                <a:lnTo>
                  <a:pt x="3321293" y="36829"/>
                </a:lnTo>
                <a:lnTo>
                  <a:pt x="3274686" y="35559"/>
                </a:lnTo>
                <a:lnTo>
                  <a:pt x="3244044" y="34289"/>
                </a:lnTo>
                <a:lnTo>
                  <a:pt x="3213661" y="34289"/>
                </a:lnTo>
                <a:lnTo>
                  <a:pt x="3198545" y="33019"/>
                </a:lnTo>
                <a:lnTo>
                  <a:pt x="3183467" y="33019"/>
                </a:lnTo>
                <a:lnTo>
                  <a:pt x="3168418" y="31749"/>
                </a:lnTo>
                <a:lnTo>
                  <a:pt x="3153389" y="31749"/>
                </a:lnTo>
                <a:lnTo>
                  <a:pt x="3138371" y="30479"/>
                </a:lnTo>
                <a:lnTo>
                  <a:pt x="3095335" y="27939"/>
                </a:lnTo>
                <a:lnTo>
                  <a:pt x="3039297" y="25399"/>
                </a:lnTo>
                <a:lnTo>
                  <a:pt x="3011280" y="25399"/>
                </a:lnTo>
                <a:lnTo>
                  <a:pt x="2955246" y="22859"/>
                </a:lnTo>
                <a:lnTo>
                  <a:pt x="2899209" y="22859"/>
                </a:lnTo>
                <a:lnTo>
                  <a:pt x="2871189" y="21589"/>
                </a:lnTo>
                <a:close/>
              </a:path>
              <a:path w="10692130" h="381000">
                <a:moveTo>
                  <a:pt x="10614612" y="100329"/>
                </a:moveTo>
                <a:lnTo>
                  <a:pt x="10549376" y="100329"/>
                </a:lnTo>
                <a:lnTo>
                  <a:pt x="10536464" y="101599"/>
                </a:lnTo>
                <a:lnTo>
                  <a:pt x="10627563" y="101599"/>
                </a:lnTo>
                <a:lnTo>
                  <a:pt x="10614612" y="100329"/>
                </a:lnTo>
                <a:close/>
              </a:path>
              <a:path w="10692130" h="381000">
                <a:moveTo>
                  <a:pt x="7697734" y="66039"/>
                </a:moveTo>
                <a:lnTo>
                  <a:pt x="5350495" y="66039"/>
                </a:lnTo>
                <a:lnTo>
                  <a:pt x="5224444" y="69849"/>
                </a:lnTo>
                <a:lnTo>
                  <a:pt x="5203421" y="71119"/>
                </a:lnTo>
                <a:lnTo>
                  <a:pt x="5182395" y="71119"/>
                </a:lnTo>
                <a:lnTo>
                  <a:pt x="5161367" y="72389"/>
                </a:lnTo>
                <a:lnTo>
                  <a:pt x="5119307" y="72389"/>
                </a:lnTo>
                <a:lnTo>
                  <a:pt x="5098277" y="73659"/>
                </a:lnTo>
                <a:lnTo>
                  <a:pt x="4848440" y="73659"/>
                </a:lnTo>
                <a:lnTo>
                  <a:pt x="4812178" y="74929"/>
                </a:lnTo>
                <a:lnTo>
                  <a:pt x="4703463" y="74929"/>
                </a:lnTo>
                <a:lnTo>
                  <a:pt x="4685376" y="76199"/>
                </a:lnTo>
                <a:lnTo>
                  <a:pt x="4631214" y="76199"/>
                </a:lnTo>
                <a:lnTo>
                  <a:pt x="4618433" y="77469"/>
                </a:lnTo>
                <a:lnTo>
                  <a:pt x="4605696" y="77469"/>
                </a:lnTo>
                <a:lnTo>
                  <a:pt x="4567700" y="81279"/>
                </a:lnTo>
                <a:lnTo>
                  <a:pt x="4555085" y="83819"/>
                </a:lnTo>
                <a:lnTo>
                  <a:pt x="4466865" y="92709"/>
                </a:lnTo>
                <a:lnTo>
                  <a:pt x="4339268" y="92709"/>
                </a:lnTo>
                <a:lnTo>
                  <a:pt x="4313860" y="93979"/>
                </a:lnTo>
                <a:lnTo>
                  <a:pt x="4250652" y="93979"/>
                </a:lnTo>
                <a:lnTo>
                  <a:pt x="4225503" y="95249"/>
                </a:lnTo>
                <a:lnTo>
                  <a:pt x="4211598" y="95249"/>
                </a:lnTo>
                <a:lnTo>
                  <a:pt x="4197906" y="96519"/>
                </a:lnTo>
                <a:lnTo>
                  <a:pt x="4184419" y="96519"/>
                </a:lnTo>
                <a:lnTo>
                  <a:pt x="4171129" y="97789"/>
                </a:lnTo>
                <a:lnTo>
                  <a:pt x="4145100" y="99059"/>
                </a:lnTo>
                <a:lnTo>
                  <a:pt x="4132344" y="100329"/>
                </a:lnTo>
                <a:lnTo>
                  <a:pt x="10233293" y="100329"/>
                </a:lnTo>
                <a:lnTo>
                  <a:pt x="10221429" y="96519"/>
                </a:lnTo>
                <a:lnTo>
                  <a:pt x="10209884" y="93979"/>
                </a:lnTo>
                <a:lnTo>
                  <a:pt x="10187571" y="86359"/>
                </a:lnTo>
                <a:lnTo>
                  <a:pt x="10174487" y="82549"/>
                </a:lnTo>
                <a:lnTo>
                  <a:pt x="10161877" y="78739"/>
                </a:lnTo>
                <a:lnTo>
                  <a:pt x="10149626" y="73659"/>
                </a:lnTo>
                <a:lnTo>
                  <a:pt x="10133653" y="68579"/>
                </a:lnTo>
                <a:lnTo>
                  <a:pt x="7748161" y="68579"/>
                </a:lnTo>
                <a:lnTo>
                  <a:pt x="7735437" y="67309"/>
                </a:lnTo>
                <a:lnTo>
                  <a:pt x="7710232" y="67309"/>
                </a:lnTo>
                <a:lnTo>
                  <a:pt x="7697734" y="66039"/>
                </a:lnTo>
                <a:close/>
              </a:path>
              <a:path w="10692130" h="381000">
                <a:moveTo>
                  <a:pt x="10590217" y="99059"/>
                </a:moveTo>
                <a:lnTo>
                  <a:pt x="10576204" y="100329"/>
                </a:lnTo>
                <a:lnTo>
                  <a:pt x="10602257" y="100329"/>
                </a:lnTo>
                <a:lnTo>
                  <a:pt x="10590217" y="99059"/>
                </a:lnTo>
                <a:close/>
              </a:path>
              <a:path w="10692130" h="381000">
                <a:moveTo>
                  <a:pt x="8570676" y="1269"/>
                </a:moveTo>
                <a:lnTo>
                  <a:pt x="8545034" y="1269"/>
                </a:lnTo>
                <a:lnTo>
                  <a:pt x="8494287" y="6349"/>
                </a:lnTo>
                <a:lnTo>
                  <a:pt x="8481352" y="8889"/>
                </a:lnTo>
                <a:lnTo>
                  <a:pt x="8468615" y="10159"/>
                </a:lnTo>
                <a:lnTo>
                  <a:pt x="8431221" y="16509"/>
                </a:lnTo>
                <a:lnTo>
                  <a:pt x="8418905" y="19049"/>
                </a:lnTo>
                <a:lnTo>
                  <a:pt x="8394275" y="21589"/>
                </a:lnTo>
                <a:lnTo>
                  <a:pt x="8381887" y="24129"/>
                </a:lnTo>
                <a:lnTo>
                  <a:pt x="8249558" y="36829"/>
                </a:lnTo>
                <a:lnTo>
                  <a:pt x="8236326" y="36829"/>
                </a:lnTo>
                <a:lnTo>
                  <a:pt x="8196588" y="40639"/>
                </a:lnTo>
                <a:lnTo>
                  <a:pt x="8183321" y="40639"/>
                </a:lnTo>
                <a:lnTo>
                  <a:pt x="8170042" y="41909"/>
                </a:lnTo>
                <a:lnTo>
                  <a:pt x="8116767" y="44449"/>
                </a:lnTo>
                <a:lnTo>
                  <a:pt x="8103778" y="45719"/>
                </a:lnTo>
                <a:lnTo>
                  <a:pt x="8054310" y="55879"/>
                </a:lnTo>
                <a:lnTo>
                  <a:pt x="8016039" y="59689"/>
                </a:lnTo>
                <a:lnTo>
                  <a:pt x="7913221" y="59689"/>
                </a:lnTo>
                <a:lnTo>
                  <a:pt x="7900573" y="60959"/>
                </a:lnTo>
                <a:lnTo>
                  <a:pt x="7888036" y="60959"/>
                </a:lnTo>
                <a:lnTo>
                  <a:pt x="7875576" y="62229"/>
                </a:lnTo>
                <a:lnTo>
                  <a:pt x="7838351" y="64769"/>
                </a:lnTo>
                <a:lnTo>
                  <a:pt x="7825887" y="66039"/>
                </a:lnTo>
                <a:lnTo>
                  <a:pt x="7813343" y="66039"/>
                </a:lnTo>
                <a:lnTo>
                  <a:pt x="7800069" y="67309"/>
                </a:lnTo>
                <a:lnTo>
                  <a:pt x="7786923" y="67309"/>
                </a:lnTo>
                <a:lnTo>
                  <a:pt x="7773895" y="68579"/>
                </a:lnTo>
                <a:lnTo>
                  <a:pt x="10133653" y="68579"/>
                </a:lnTo>
                <a:lnTo>
                  <a:pt x="10125728" y="66039"/>
                </a:lnTo>
                <a:lnTo>
                  <a:pt x="10101852" y="60959"/>
                </a:lnTo>
                <a:lnTo>
                  <a:pt x="10089629" y="59689"/>
                </a:lnTo>
                <a:lnTo>
                  <a:pt x="10075386" y="58419"/>
                </a:lnTo>
                <a:lnTo>
                  <a:pt x="10062002" y="55879"/>
                </a:lnTo>
                <a:lnTo>
                  <a:pt x="10049295" y="54609"/>
                </a:lnTo>
                <a:lnTo>
                  <a:pt x="10025173" y="49529"/>
                </a:lnTo>
                <a:lnTo>
                  <a:pt x="9975950" y="44449"/>
                </a:lnTo>
                <a:lnTo>
                  <a:pt x="9869900" y="44449"/>
                </a:lnTo>
                <a:lnTo>
                  <a:pt x="9856838" y="43179"/>
                </a:lnTo>
                <a:lnTo>
                  <a:pt x="9844225" y="43179"/>
                </a:lnTo>
                <a:lnTo>
                  <a:pt x="9808235" y="39369"/>
                </a:lnTo>
                <a:lnTo>
                  <a:pt x="9796570" y="39369"/>
                </a:lnTo>
                <a:lnTo>
                  <a:pt x="9784929" y="36829"/>
                </a:lnTo>
                <a:lnTo>
                  <a:pt x="9743690" y="33019"/>
                </a:lnTo>
                <a:lnTo>
                  <a:pt x="9730482" y="30479"/>
                </a:lnTo>
                <a:lnTo>
                  <a:pt x="9692099" y="26669"/>
                </a:lnTo>
                <a:lnTo>
                  <a:pt x="9679628" y="26669"/>
                </a:lnTo>
                <a:lnTo>
                  <a:pt x="9655012" y="24129"/>
                </a:lnTo>
                <a:lnTo>
                  <a:pt x="9642813" y="24129"/>
                </a:lnTo>
                <a:lnTo>
                  <a:pt x="9630650" y="22859"/>
                </a:lnTo>
                <a:lnTo>
                  <a:pt x="9618498" y="22859"/>
                </a:lnTo>
                <a:lnTo>
                  <a:pt x="9606328" y="21589"/>
                </a:lnTo>
                <a:lnTo>
                  <a:pt x="9074345" y="21589"/>
                </a:lnTo>
                <a:lnTo>
                  <a:pt x="9051410" y="19049"/>
                </a:lnTo>
                <a:lnTo>
                  <a:pt x="9036614" y="15239"/>
                </a:lnTo>
                <a:lnTo>
                  <a:pt x="9023450" y="11429"/>
                </a:lnTo>
                <a:lnTo>
                  <a:pt x="9011411" y="8889"/>
                </a:lnTo>
                <a:lnTo>
                  <a:pt x="8999990" y="6349"/>
                </a:lnTo>
                <a:lnTo>
                  <a:pt x="8988680" y="5079"/>
                </a:lnTo>
                <a:lnTo>
                  <a:pt x="8952427" y="2539"/>
                </a:lnTo>
                <a:lnTo>
                  <a:pt x="8583540" y="2539"/>
                </a:lnTo>
                <a:lnTo>
                  <a:pt x="8570676" y="1269"/>
                </a:lnTo>
                <a:close/>
              </a:path>
              <a:path w="10692130" h="381000">
                <a:moveTo>
                  <a:pt x="7130340" y="21589"/>
                </a:moveTo>
                <a:lnTo>
                  <a:pt x="6132350" y="21589"/>
                </a:lnTo>
                <a:lnTo>
                  <a:pt x="6118188" y="22859"/>
                </a:lnTo>
                <a:lnTo>
                  <a:pt x="6091916" y="27939"/>
                </a:lnTo>
                <a:lnTo>
                  <a:pt x="6067523" y="33019"/>
                </a:lnTo>
                <a:lnTo>
                  <a:pt x="6055709" y="36829"/>
                </a:lnTo>
                <a:lnTo>
                  <a:pt x="6043978" y="38099"/>
                </a:lnTo>
                <a:lnTo>
                  <a:pt x="6032202" y="40639"/>
                </a:lnTo>
                <a:lnTo>
                  <a:pt x="5992533" y="44449"/>
                </a:lnTo>
                <a:lnTo>
                  <a:pt x="5979637" y="44449"/>
                </a:lnTo>
                <a:lnTo>
                  <a:pt x="5966875" y="45719"/>
                </a:lnTo>
                <a:lnTo>
                  <a:pt x="5854105" y="45719"/>
                </a:lnTo>
                <a:lnTo>
                  <a:pt x="5765572" y="54609"/>
                </a:lnTo>
                <a:lnTo>
                  <a:pt x="5753187" y="54609"/>
                </a:lnTo>
                <a:lnTo>
                  <a:pt x="5740756" y="55879"/>
                </a:lnTo>
                <a:lnTo>
                  <a:pt x="5706543" y="58419"/>
                </a:lnTo>
                <a:lnTo>
                  <a:pt x="5689612" y="58419"/>
                </a:lnTo>
                <a:lnTo>
                  <a:pt x="5672789" y="59689"/>
                </a:lnTo>
                <a:lnTo>
                  <a:pt x="5656069" y="59689"/>
                </a:lnTo>
                <a:lnTo>
                  <a:pt x="5639446" y="60959"/>
                </a:lnTo>
                <a:lnTo>
                  <a:pt x="5590095" y="60959"/>
                </a:lnTo>
                <a:lnTo>
                  <a:pt x="5573796" y="62229"/>
                </a:lnTo>
                <a:lnTo>
                  <a:pt x="5541392" y="62229"/>
                </a:lnTo>
                <a:lnTo>
                  <a:pt x="5477178" y="63499"/>
                </a:lnTo>
                <a:lnTo>
                  <a:pt x="5429347" y="63499"/>
                </a:lnTo>
                <a:lnTo>
                  <a:pt x="5413433" y="64769"/>
                </a:lnTo>
                <a:lnTo>
                  <a:pt x="5392462" y="64769"/>
                </a:lnTo>
                <a:lnTo>
                  <a:pt x="5371482" y="66039"/>
                </a:lnTo>
                <a:lnTo>
                  <a:pt x="7685295" y="66039"/>
                </a:lnTo>
                <a:lnTo>
                  <a:pt x="7648237" y="64769"/>
                </a:lnTo>
                <a:lnTo>
                  <a:pt x="7620051" y="62229"/>
                </a:lnTo>
                <a:lnTo>
                  <a:pt x="7607037" y="59689"/>
                </a:lnTo>
                <a:lnTo>
                  <a:pt x="7594551" y="58419"/>
                </a:lnTo>
                <a:lnTo>
                  <a:pt x="7570598" y="53339"/>
                </a:lnTo>
                <a:lnTo>
                  <a:pt x="7558844" y="52069"/>
                </a:lnTo>
                <a:lnTo>
                  <a:pt x="7547048" y="49529"/>
                </a:lnTo>
                <a:lnTo>
                  <a:pt x="7346180" y="33019"/>
                </a:lnTo>
                <a:lnTo>
                  <a:pt x="7330278" y="33019"/>
                </a:lnTo>
                <a:lnTo>
                  <a:pt x="7252150" y="26669"/>
                </a:lnTo>
                <a:lnTo>
                  <a:pt x="7236754" y="26669"/>
                </a:lnTo>
                <a:lnTo>
                  <a:pt x="7206142" y="24129"/>
                </a:lnTo>
                <a:lnTo>
                  <a:pt x="7190911" y="24129"/>
                </a:lnTo>
                <a:lnTo>
                  <a:pt x="7175722" y="22859"/>
                </a:lnTo>
                <a:lnTo>
                  <a:pt x="7145443" y="22859"/>
                </a:lnTo>
                <a:lnTo>
                  <a:pt x="7130340" y="21589"/>
                </a:lnTo>
                <a:close/>
              </a:path>
              <a:path w="10692130" h="381000">
                <a:moveTo>
                  <a:pt x="7990598" y="58419"/>
                </a:moveTo>
                <a:lnTo>
                  <a:pt x="7938975" y="58419"/>
                </a:lnTo>
                <a:lnTo>
                  <a:pt x="7926011" y="59689"/>
                </a:lnTo>
                <a:lnTo>
                  <a:pt x="8003282" y="59689"/>
                </a:lnTo>
                <a:lnTo>
                  <a:pt x="7990598" y="58419"/>
                </a:lnTo>
                <a:close/>
              </a:path>
              <a:path w="10692130" h="381000">
                <a:moveTo>
                  <a:pt x="3790341" y="43179"/>
                </a:moveTo>
                <a:lnTo>
                  <a:pt x="3712798" y="43179"/>
                </a:lnTo>
                <a:lnTo>
                  <a:pt x="3699866" y="44449"/>
                </a:lnTo>
                <a:lnTo>
                  <a:pt x="3674245" y="45719"/>
                </a:lnTo>
                <a:lnTo>
                  <a:pt x="3815504" y="45719"/>
                </a:lnTo>
                <a:lnTo>
                  <a:pt x="3790341" y="43179"/>
                </a:lnTo>
                <a:close/>
              </a:path>
              <a:path w="10692130" h="381000">
                <a:moveTo>
                  <a:pt x="2702996" y="20319"/>
                </a:moveTo>
                <a:lnTo>
                  <a:pt x="1240602" y="20319"/>
                </a:lnTo>
                <a:lnTo>
                  <a:pt x="1228152" y="21589"/>
                </a:lnTo>
                <a:lnTo>
                  <a:pt x="2731039" y="21589"/>
                </a:lnTo>
                <a:lnTo>
                  <a:pt x="2702996" y="20319"/>
                </a:lnTo>
                <a:close/>
              </a:path>
              <a:path w="10692130" h="381000">
                <a:moveTo>
                  <a:pt x="6169856" y="20319"/>
                </a:moveTo>
                <a:lnTo>
                  <a:pt x="6157234" y="20319"/>
                </a:lnTo>
                <a:lnTo>
                  <a:pt x="6144734" y="21589"/>
                </a:lnTo>
                <a:lnTo>
                  <a:pt x="6182606" y="21589"/>
                </a:lnTo>
                <a:lnTo>
                  <a:pt x="6169856" y="20319"/>
                </a:lnTo>
                <a:close/>
              </a:path>
              <a:path w="10692130" h="381000">
                <a:moveTo>
                  <a:pt x="6635385" y="19049"/>
                </a:moveTo>
                <a:lnTo>
                  <a:pt x="6246590" y="19049"/>
                </a:lnTo>
                <a:lnTo>
                  <a:pt x="6233916" y="20319"/>
                </a:lnTo>
                <a:lnTo>
                  <a:pt x="6208517" y="20319"/>
                </a:lnTo>
                <a:lnTo>
                  <a:pt x="6195491" y="21589"/>
                </a:lnTo>
                <a:lnTo>
                  <a:pt x="6972701" y="21589"/>
                </a:lnTo>
                <a:lnTo>
                  <a:pt x="6635385" y="19049"/>
                </a:lnTo>
                <a:close/>
              </a:path>
              <a:path w="10692130" h="381000">
                <a:moveTo>
                  <a:pt x="1646902" y="5079"/>
                </a:moveTo>
                <a:lnTo>
                  <a:pt x="1426717" y="5079"/>
                </a:lnTo>
                <a:lnTo>
                  <a:pt x="1278455" y="20319"/>
                </a:lnTo>
                <a:lnTo>
                  <a:pt x="2618833" y="20319"/>
                </a:lnTo>
                <a:lnTo>
                  <a:pt x="2590765" y="19049"/>
                </a:lnTo>
                <a:lnTo>
                  <a:pt x="2562689" y="19049"/>
                </a:lnTo>
                <a:lnTo>
                  <a:pt x="2548466" y="17779"/>
                </a:lnTo>
                <a:lnTo>
                  <a:pt x="2520097" y="17779"/>
                </a:lnTo>
                <a:lnTo>
                  <a:pt x="2505945" y="16509"/>
                </a:lnTo>
                <a:lnTo>
                  <a:pt x="2491811" y="16509"/>
                </a:lnTo>
                <a:lnTo>
                  <a:pt x="2463579" y="15239"/>
                </a:lnTo>
                <a:lnTo>
                  <a:pt x="2421276" y="12699"/>
                </a:lnTo>
                <a:lnTo>
                  <a:pt x="2407174" y="12699"/>
                </a:lnTo>
                <a:lnTo>
                  <a:pt x="2393065" y="11429"/>
                </a:lnTo>
                <a:lnTo>
                  <a:pt x="1783402" y="11429"/>
                </a:lnTo>
                <a:lnTo>
                  <a:pt x="1766156" y="10159"/>
                </a:lnTo>
                <a:lnTo>
                  <a:pt x="1748969" y="10159"/>
                </a:lnTo>
                <a:lnTo>
                  <a:pt x="1731839" y="8889"/>
                </a:lnTo>
                <a:lnTo>
                  <a:pt x="1714765" y="8889"/>
                </a:lnTo>
                <a:lnTo>
                  <a:pt x="1697743" y="7619"/>
                </a:lnTo>
                <a:lnTo>
                  <a:pt x="1684997" y="6349"/>
                </a:lnTo>
                <a:lnTo>
                  <a:pt x="1659581" y="6349"/>
                </a:lnTo>
                <a:lnTo>
                  <a:pt x="1646902" y="5079"/>
                </a:lnTo>
                <a:close/>
              </a:path>
              <a:path w="10692130" h="381000">
                <a:moveTo>
                  <a:pt x="2364816" y="10159"/>
                </a:moveTo>
                <a:lnTo>
                  <a:pt x="1906015" y="10159"/>
                </a:lnTo>
                <a:lnTo>
                  <a:pt x="1888280" y="11429"/>
                </a:lnTo>
                <a:lnTo>
                  <a:pt x="2378947" y="11429"/>
                </a:lnTo>
                <a:lnTo>
                  <a:pt x="2364816" y="10159"/>
                </a:lnTo>
                <a:close/>
              </a:path>
              <a:path w="10692130" h="381000">
                <a:moveTo>
                  <a:pt x="2322310" y="8889"/>
                </a:moveTo>
                <a:lnTo>
                  <a:pt x="1995934" y="8889"/>
                </a:lnTo>
                <a:lnTo>
                  <a:pt x="1977776" y="10159"/>
                </a:lnTo>
                <a:lnTo>
                  <a:pt x="2336501" y="10159"/>
                </a:lnTo>
                <a:lnTo>
                  <a:pt x="2322310" y="8889"/>
                </a:lnTo>
                <a:close/>
              </a:path>
              <a:path w="10692130" h="381000">
                <a:moveTo>
                  <a:pt x="1621583" y="3809"/>
                </a:moveTo>
                <a:lnTo>
                  <a:pt x="1452246" y="3809"/>
                </a:lnTo>
                <a:lnTo>
                  <a:pt x="1439350" y="5079"/>
                </a:lnTo>
                <a:lnTo>
                  <a:pt x="1634238" y="5079"/>
                </a:lnTo>
                <a:lnTo>
                  <a:pt x="1621583" y="3809"/>
                </a:lnTo>
                <a:close/>
              </a:path>
              <a:path w="10692130" h="381000">
                <a:moveTo>
                  <a:pt x="1532889" y="2539"/>
                </a:moveTo>
                <a:lnTo>
                  <a:pt x="1479013" y="2539"/>
                </a:lnTo>
                <a:lnTo>
                  <a:pt x="1465453" y="3809"/>
                </a:lnTo>
                <a:lnTo>
                  <a:pt x="1558294" y="3809"/>
                </a:lnTo>
                <a:lnTo>
                  <a:pt x="1532889" y="2539"/>
                </a:lnTo>
                <a:close/>
              </a:path>
              <a:path w="10692130" h="381000">
                <a:moveTo>
                  <a:pt x="8934300" y="1269"/>
                </a:moveTo>
                <a:lnTo>
                  <a:pt x="8720622" y="1269"/>
                </a:lnTo>
                <a:lnTo>
                  <a:pt x="8703194" y="2539"/>
                </a:lnTo>
                <a:lnTo>
                  <a:pt x="8952427" y="2539"/>
                </a:lnTo>
                <a:lnTo>
                  <a:pt x="8934300" y="1269"/>
                </a:lnTo>
                <a:close/>
              </a:path>
              <a:path w="10692130" h="381000">
                <a:moveTo>
                  <a:pt x="8898211" y="0"/>
                </a:moveTo>
                <a:lnTo>
                  <a:pt x="8790994" y="0"/>
                </a:lnTo>
                <a:lnTo>
                  <a:pt x="8773308" y="1269"/>
                </a:lnTo>
                <a:lnTo>
                  <a:pt x="8916237" y="1269"/>
                </a:lnTo>
                <a:lnTo>
                  <a:pt x="8898211" y="0"/>
                </a:lnTo>
                <a:close/>
              </a:path>
            </a:pathLst>
          </a:custGeom>
          <a:solidFill>
            <a:srgbClr val="DAE465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4" name="object 4"/>
          <p:cNvSpPr/>
          <p:nvPr/>
        </p:nvSpPr>
        <p:spPr>
          <a:xfrm>
            <a:off x="0" y="7348070"/>
            <a:ext cx="10692130" cy="212090"/>
          </a:xfrm>
          <a:custGeom>
            <a:avLst/>
            <a:gdLst/>
            <a:ahLst/>
            <a:cxnLst/>
            <a:rect l="l" t="t" r="r" b="b"/>
            <a:pathLst>
              <a:path w="10692130" h="212090">
                <a:moveTo>
                  <a:pt x="50333" y="0"/>
                </a:moveTo>
                <a:lnTo>
                  <a:pt x="37694" y="223"/>
                </a:lnTo>
                <a:lnTo>
                  <a:pt x="24671" y="829"/>
                </a:lnTo>
                <a:lnTo>
                  <a:pt x="11427" y="1759"/>
                </a:lnTo>
                <a:lnTo>
                  <a:pt x="0" y="2783"/>
                </a:lnTo>
                <a:lnTo>
                  <a:pt x="0" y="211934"/>
                </a:lnTo>
                <a:lnTo>
                  <a:pt x="10692003" y="211934"/>
                </a:lnTo>
                <a:lnTo>
                  <a:pt x="10692003" y="13641"/>
                </a:lnTo>
                <a:lnTo>
                  <a:pt x="5429377" y="13641"/>
                </a:lnTo>
                <a:lnTo>
                  <a:pt x="5142874" y="12901"/>
                </a:lnTo>
                <a:lnTo>
                  <a:pt x="4748147" y="8762"/>
                </a:lnTo>
                <a:lnTo>
                  <a:pt x="1093041" y="8762"/>
                </a:lnTo>
                <a:lnTo>
                  <a:pt x="1078555" y="8595"/>
                </a:lnTo>
                <a:lnTo>
                  <a:pt x="1018080" y="6784"/>
                </a:lnTo>
                <a:lnTo>
                  <a:pt x="995406" y="6393"/>
                </a:lnTo>
                <a:lnTo>
                  <a:pt x="733196" y="6393"/>
                </a:lnTo>
                <a:lnTo>
                  <a:pt x="71619" y="5069"/>
                </a:lnTo>
                <a:lnTo>
                  <a:pt x="66139" y="3764"/>
                </a:lnTo>
                <a:lnTo>
                  <a:pt x="62455" y="3663"/>
                </a:lnTo>
                <a:lnTo>
                  <a:pt x="56260" y="3663"/>
                </a:lnTo>
                <a:lnTo>
                  <a:pt x="44775" y="3555"/>
                </a:lnTo>
                <a:lnTo>
                  <a:pt x="63292" y="3532"/>
                </a:lnTo>
                <a:lnTo>
                  <a:pt x="65032" y="3500"/>
                </a:lnTo>
                <a:lnTo>
                  <a:pt x="50333" y="0"/>
                </a:lnTo>
              </a:path>
              <a:path w="10692130" h="212090">
                <a:moveTo>
                  <a:pt x="7121104" y="9398"/>
                </a:moveTo>
                <a:lnTo>
                  <a:pt x="6819378" y="10859"/>
                </a:lnTo>
                <a:lnTo>
                  <a:pt x="6706377" y="12842"/>
                </a:lnTo>
                <a:lnTo>
                  <a:pt x="5429377" y="13641"/>
                </a:lnTo>
                <a:lnTo>
                  <a:pt x="10692003" y="13641"/>
                </a:lnTo>
                <a:lnTo>
                  <a:pt x="10692003" y="13184"/>
                </a:lnTo>
                <a:lnTo>
                  <a:pt x="9179343" y="13184"/>
                </a:lnTo>
                <a:lnTo>
                  <a:pt x="9146527" y="12901"/>
                </a:lnTo>
                <a:lnTo>
                  <a:pt x="9013198" y="10923"/>
                </a:lnTo>
                <a:lnTo>
                  <a:pt x="7224853" y="9526"/>
                </a:lnTo>
                <a:lnTo>
                  <a:pt x="7121104" y="9398"/>
                </a:lnTo>
              </a:path>
              <a:path w="10692130" h="212090">
                <a:moveTo>
                  <a:pt x="9306213" y="13041"/>
                </a:moveTo>
                <a:lnTo>
                  <a:pt x="9179343" y="13184"/>
                </a:lnTo>
                <a:lnTo>
                  <a:pt x="10692003" y="13184"/>
                </a:lnTo>
                <a:lnTo>
                  <a:pt x="10256010" y="13103"/>
                </a:lnTo>
                <a:lnTo>
                  <a:pt x="9306213" y="13041"/>
                </a:lnTo>
              </a:path>
              <a:path w="10692130" h="212090">
                <a:moveTo>
                  <a:pt x="10692003" y="8388"/>
                </a:moveTo>
                <a:lnTo>
                  <a:pt x="10384675" y="9399"/>
                </a:lnTo>
                <a:lnTo>
                  <a:pt x="10358245" y="9899"/>
                </a:lnTo>
                <a:lnTo>
                  <a:pt x="10298434" y="12164"/>
                </a:lnTo>
                <a:lnTo>
                  <a:pt x="10271036" y="12901"/>
                </a:lnTo>
                <a:lnTo>
                  <a:pt x="10256010" y="13103"/>
                </a:lnTo>
                <a:lnTo>
                  <a:pt x="10692003" y="13103"/>
                </a:lnTo>
                <a:lnTo>
                  <a:pt x="10692003" y="8388"/>
                </a:lnTo>
              </a:path>
              <a:path w="10692130" h="212090">
                <a:moveTo>
                  <a:pt x="7550625" y="6084"/>
                </a:moveTo>
                <a:lnTo>
                  <a:pt x="7480303" y="6785"/>
                </a:lnTo>
                <a:lnTo>
                  <a:pt x="7403235" y="8542"/>
                </a:lnTo>
                <a:lnTo>
                  <a:pt x="7224853" y="9526"/>
                </a:lnTo>
                <a:lnTo>
                  <a:pt x="8508770" y="9526"/>
                </a:lnTo>
                <a:lnTo>
                  <a:pt x="8235762" y="9113"/>
                </a:lnTo>
                <a:lnTo>
                  <a:pt x="8214868" y="8825"/>
                </a:lnTo>
                <a:lnTo>
                  <a:pt x="8120460" y="6784"/>
                </a:lnTo>
                <a:lnTo>
                  <a:pt x="8088789" y="6398"/>
                </a:lnTo>
                <a:lnTo>
                  <a:pt x="7752323" y="6398"/>
                </a:lnTo>
                <a:lnTo>
                  <a:pt x="7550625" y="6084"/>
                </a:lnTo>
              </a:path>
              <a:path w="10692130" h="212090">
                <a:moveTo>
                  <a:pt x="2295835" y="5187"/>
                </a:moveTo>
                <a:lnTo>
                  <a:pt x="2054335" y="6785"/>
                </a:lnTo>
                <a:lnTo>
                  <a:pt x="1093041" y="8762"/>
                </a:lnTo>
                <a:lnTo>
                  <a:pt x="4748147" y="8762"/>
                </a:lnTo>
                <a:lnTo>
                  <a:pt x="4304250" y="8691"/>
                </a:lnTo>
                <a:lnTo>
                  <a:pt x="4074190" y="6398"/>
                </a:lnTo>
                <a:lnTo>
                  <a:pt x="3986289" y="5273"/>
                </a:lnTo>
                <a:lnTo>
                  <a:pt x="2295835" y="5187"/>
                </a:lnTo>
              </a:path>
              <a:path w="10692130" h="212090">
                <a:moveTo>
                  <a:pt x="4528054" y="8411"/>
                </a:moveTo>
                <a:lnTo>
                  <a:pt x="4304250" y="8691"/>
                </a:lnTo>
                <a:lnTo>
                  <a:pt x="4731574" y="8691"/>
                </a:lnTo>
                <a:lnTo>
                  <a:pt x="4528054" y="8411"/>
                </a:lnTo>
              </a:path>
              <a:path w="10692130" h="212090">
                <a:moveTo>
                  <a:pt x="7981903" y="6050"/>
                </a:moveTo>
                <a:lnTo>
                  <a:pt x="7752323" y="6398"/>
                </a:lnTo>
                <a:lnTo>
                  <a:pt x="8088789" y="6398"/>
                </a:lnTo>
                <a:lnTo>
                  <a:pt x="7981903" y="6050"/>
                </a:lnTo>
              </a:path>
              <a:path w="10692130" h="212090">
                <a:moveTo>
                  <a:pt x="899531" y="6241"/>
                </a:moveTo>
                <a:lnTo>
                  <a:pt x="733196" y="6393"/>
                </a:lnTo>
                <a:lnTo>
                  <a:pt x="995406" y="6393"/>
                </a:lnTo>
                <a:lnTo>
                  <a:pt x="988458" y="6310"/>
                </a:lnTo>
                <a:lnTo>
                  <a:pt x="899531" y="6241"/>
                </a:lnTo>
              </a:path>
              <a:path w="10692130" h="212090">
                <a:moveTo>
                  <a:pt x="148437" y="2103"/>
                </a:moveTo>
                <a:lnTo>
                  <a:pt x="107768" y="2244"/>
                </a:lnTo>
                <a:lnTo>
                  <a:pt x="68449" y="3437"/>
                </a:lnTo>
                <a:lnTo>
                  <a:pt x="65032" y="3500"/>
                </a:lnTo>
                <a:lnTo>
                  <a:pt x="66139" y="3764"/>
                </a:lnTo>
                <a:lnTo>
                  <a:pt x="70196" y="3875"/>
                </a:lnTo>
                <a:lnTo>
                  <a:pt x="71619" y="5069"/>
                </a:lnTo>
                <a:lnTo>
                  <a:pt x="550514" y="5069"/>
                </a:lnTo>
                <a:lnTo>
                  <a:pt x="148437" y="2103"/>
                </a:lnTo>
              </a:path>
              <a:path w="10692130" h="212090">
                <a:moveTo>
                  <a:pt x="65032" y="3500"/>
                </a:moveTo>
                <a:lnTo>
                  <a:pt x="59956" y="3594"/>
                </a:lnTo>
                <a:lnTo>
                  <a:pt x="66139" y="3764"/>
                </a:lnTo>
                <a:lnTo>
                  <a:pt x="65032" y="3500"/>
                </a:lnTo>
              </a:path>
              <a:path w="10692130" h="212090">
                <a:moveTo>
                  <a:pt x="59956" y="3594"/>
                </a:moveTo>
                <a:lnTo>
                  <a:pt x="56260" y="3663"/>
                </a:lnTo>
                <a:lnTo>
                  <a:pt x="62455" y="3663"/>
                </a:lnTo>
                <a:lnTo>
                  <a:pt x="59956" y="3594"/>
                </a:lnTo>
              </a:path>
              <a:path w="10692130" h="212090">
                <a:moveTo>
                  <a:pt x="63292" y="3532"/>
                </a:moveTo>
                <a:lnTo>
                  <a:pt x="57701" y="3532"/>
                </a:lnTo>
                <a:lnTo>
                  <a:pt x="59956" y="3594"/>
                </a:lnTo>
                <a:lnTo>
                  <a:pt x="63292" y="3532"/>
                </a:lnTo>
              </a:path>
            </a:pathLst>
          </a:custGeom>
          <a:solidFill>
            <a:srgbClr val="E1D18F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5" name="object 5"/>
          <p:cNvSpPr/>
          <p:nvPr/>
        </p:nvSpPr>
        <p:spPr>
          <a:xfrm>
            <a:off x="8443101" y="4985472"/>
            <a:ext cx="0" cy="2400935"/>
          </a:xfrm>
          <a:custGeom>
            <a:avLst/>
            <a:gdLst/>
            <a:ahLst/>
            <a:cxnLst/>
            <a:rect l="l" t="t" r="r" b="b"/>
            <a:pathLst>
              <a:path h="2400934">
                <a:moveTo>
                  <a:pt x="0" y="0"/>
                </a:moveTo>
                <a:lnTo>
                  <a:pt x="0" y="2400515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6" name="object 6"/>
          <p:cNvSpPr/>
          <p:nvPr/>
        </p:nvSpPr>
        <p:spPr>
          <a:xfrm>
            <a:off x="7936573" y="5016286"/>
            <a:ext cx="1068660" cy="1766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7" name="object 7"/>
          <p:cNvSpPr/>
          <p:nvPr/>
        </p:nvSpPr>
        <p:spPr>
          <a:xfrm>
            <a:off x="9425573" y="5031497"/>
            <a:ext cx="0" cy="2400935"/>
          </a:xfrm>
          <a:custGeom>
            <a:avLst/>
            <a:gdLst/>
            <a:ahLst/>
            <a:cxnLst/>
            <a:rect l="l" t="t" r="r" b="b"/>
            <a:pathLst>
              <a:path h="2400934">
                <a:moveTo>
                  <a:pt x="0" y="0"/>
                </a:moveTo>
                <a:lnTo>
                  <a:pt x="0" y="2400515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8" name="object 8"/>
          <p:cNvSpPr/>
          <p:nvPr/>
        </p:nvSpPr>
        <p:spPr>
          <a:xfrm>
            <a:off x="8919046" y="5062315"/>
            <a:ext cx="1068660" cy="1766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9" name="object 9"/>
          <p:cNvSpPr/>
          <p:nvPr/>
        </p:nvSpPr>
        <p:spPr>
          <a:xfrm>
            <a:off x="10218447" y="5111812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0"/>
                </a:moveTo>
                <a:lnTo>
                  <a:pt x="0" y="2344216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0" name="object 10"/>
          <p:cNvSpPr/>
          <p:nvPr/>
        </p:nvSpPr>
        <p:spPr>
          <a:xfrm>
            <a:off x="9711919" y="5142625"/>
            <a:ext cx="1068660" cy="1766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1" name="object 11"/>
          <p:cNvSpPr/>
          <p:nvPr/>
        </p:nvSpPr>
        <p:spPr>
          <a:xfrm>
            <a:off x="8977428" y="4893613"/>
            <a:ext cx="0" cy="2400935"/>
          </a:xfrm>
          <a:custGeom>
            <a:avLst/>
            <a:gdLst/>
            <a:ahLst/>
            <a:cxnLst/>
            <a:rect l="l" t="t" r="r" b="b"/>
            <a:pathLst>
              <a:path h="2400934">
                <a:moveTo>
                  <a:pt x="0" y="0"/>
                </a:moveTo>
                <a:lnTo>
                  <a:pt x="0" y="2400515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2" name="object 12"/>
          <p:cNvSpPr/>
          <p:nvPr/>
        </p:nvSpPr>
        <p:spPr>
          <a:xfrm>
            <a:off x="8470900" y="4924425"/>
            <a:ext cx="1068660" cy="1766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3" name="object 13"/>
          <p:cNvSpPr/>
          <p:nvPr/>
        </p:nvSpPr>
        <p:spPr>
          <a:xfrm>
            <a:off x="9856484" y="4880913"/>
            <a:ext cx="0" cy="2400935"/>
          </a:xfrm>
          <a:custGeom>
            <a:avLst/>
            <a:gdLst/>
            <a:ahLst/>
            <a:cxnLst/>
            <a:rect l="l" t="t" r="r" b="b"/>
            <a:pathLst>
              <a:path h="2400934">
                <a:moveTo>
                  <a:pt x="0" y="0"/>
                </a:moveTo>
                <a:lnTo>
                  <a:pt x="0" y="2400515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4" name="object 14"/>
          <p:cNvSpPr/>
          <p:nvPr/>
        </p:nvSpPr>
        <p:spPr>
          <a:xfrm>
            <a:off x="9349955" y="4911725"/>
            <a:ext cx="1068660" cy="1766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38" name="object 38"/>
          <p:cNvSpPr/>
          <p:nvPr/>
        </p:nvSpPr>
        <p:spPr>
          <a:xfrm>
            <a:off x="10635633" y="7098878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8990" y="41786"/>
                </a:moveTo>
                <a:lnTo>
                  <a:pt x="32557" y="76368"/>
                </a:lnTo>
                <a:lnTo>
                  <a:pt x="66707" y="99368"/>
                </a:lnTo>
                <a:lnTo>
                  <a:pt x="108040" y="107787"/>
                </a:lnTo>
                <a:lnTo>
                  <a:pt x="93490" y="106628"/>
                </a:lnTo>
                <a:lnTo>
                  <a:pt x="79537" y="103635"/>
                </a:lnTo>
                <a:lnTo>
                  <a:pt x="42492" y="84884"/>
                </a:lnTo>
                <a:lnTo>
                  <a:pt x="15263" y="54072"/>
                </a:lnTo>
                <a:lnTo>
                  <a:pt x="8990" y="41786"/>
                </a:lnTo>
                <a:close/>
              </a:path>
              <a:path w="108584" h="107950">
                <a:moveTo>
                  <a:pt x="4272" y="28644"/>
                </a:moveTo>
                <a:lnTo>
                  <a:pt x="4332" y="28915"/>
                </a:lnTo>
                <a:lnTo>
                  <a:pt x="7763" y="38397"/>
                </a:lnTo>
                <a:lnTo>
                  <a:pt x="4272" y="28644"/>
                </a:lnTo>
                <a:close/>
              </a:path>
              <a:path w="108584" h="107950">
                <a:moveTo>
                  <a:pt x="2796" y="21943"/>
                </a:moveTo>
                <a:lnTo>
                  <a:pt x="4213" y="28480"/>
                </a:lnTo>
                <a:lnTo>
                  <a:pt x="4272" y="28644"/>
                </a:lnTo>
                <a:lnTo>
                  <a:pt x="2796" y="21943"/>
                </a:lnTo>
                <a:close/>
              </a:path>
              <a:path w="108584" h="107950">
                <a:moveTo>
                  <a:pt x="1227" y="14710"/>
                </a:moveTo>
                <a:lnTo>
                  <a:pt x="1243" y="14895"/>
                </a:lnTo>
                <a:lnTo>
                  <a:pt x="2796" y="21943"/>
                </a:lnTo>
                <a:lnTo>
                  <a:pt x="1227" y="14710"/>
                </a:lnTo>
                <a:close/>
              </a:path>
              <a:path w="108584" h="107950">
                <a:moveTo>
                  <a:pt x="528" y="6448"/>
                </a:moveTo>
                <a:lnTo>
                  <a:pt x="1190" y="14539"/>
                </a:lnTo>
                <a:lnTo>
                  <a:pt x="1227" y="14710"/>
                </a:lnTo>
                <a:lnTo>
                  <a:pt x="528" y="6448"/>
                </a:lnTo>
                <a:close/>
              </a:path>
              <a:path w="108584" h="107950">
                <a:moveTo>
                  <a:pt x="0" y="0"/>
                </a:moveTo>
                <a:lnTo>
                  <a:pt x="4" y="267"/>
                </a:lnTo>
                <a:lnTo>
                  <a:pt x="528" y="6448"/>
                </a:lnTo>
                <a:lnTo>
                  <a:pt x="0" y="0"/>
                </a:lnTo>
                <a:close/>
              </a:path>
            </a:pathLst>
          </a:custGeom>
          <a:solidFill>
            <a:srgbClr val="EFF0F3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48" name="object 48"/>
          <p:cNvSpPr txBox="1"/>
          <p:nvPr/>
        </p:nvSpPr>
        <p:spPr>
          <a:xfrm>
            <a:off x="469900" y="428625"/>
            <a:ext cx="6696709" cy="451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90000"/>
              </a:lnSpc>
            </a:pPr>
            <a:r>
              <a:rPr lang="en-US" sz="3200" b="1" spc="-180" dirty="0" smtClean="0">
                <a:solidFill>
                  <a:srgbClr val="5C7D97"/>
                </a:solidFill>
                <a:latin typeface="Arial"/>
                <a:cs typeface="Arial"/>
              </a:rPr>
              <a:t>Farmer-driven </a:t>
            </a:r>
            <a:r>
              <a:rPr lang="en-US" sz="3200" b="1" spc="-180" dirty="0">
                <a:solidFill>
                  <a:srgbClr val="5C7D97"/>
                </a:solidFill>
                <a:latin typeface="Arial"/>
                <a:cs typeface="Arial"/>
              </a:rPr>
              <a:t>Information </a:t>
            </a:r>
            <a:r>
              <a:rPr lang="en-US" sz="3200" b="1" spc="-180" dirty="0" smtClean="0">
                <a:solidFill>
                  <a:srgbClr val="5C7D97"/>
                </a:solidFill>
                <a:latin typeface="Arial"/>
                <a:cs typeface="Arial"/>
              </a:rPr>
              <a:t>Systems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908300" y="2943225"/>
            <a:ext cx="4876800" cy="1606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580" marR="320040" indent="-18415" algn="ctr">
              <a:lnSpc>
                <a:spcPct val="90000"/>
              </a:lnSpc>
            </a:pPr>
            <a:r>
              <a:rPr lang="en-US" sz="3600" b="1" spc="5" dirty="0">
                <a:solidFill>
                  <a:srgbClr val="0097B6"/>
                </a:solidFill>
                <a:latin typeface="Arial"/>
                <a:cs typeface="Arial"/>
              </a:rPr>
              <a:t>Farmer database </a:t>
            </a:r>
            <a:r>
              <a:rPr lang="en-US" sz="2000" b="1" spc="5" dirty="0">
                <a:solidFill>
                  <a:srgbClr val="0097B6"/>
                </a:solidFill>
                <a:latin typeface="Arial"/>
                <a:cs typeface="Arial"/>
              </a:rPr>
              <a:t>(e.g. </a:t>
            </a:r>
            <a:r>
              <a:rPr lang="en-US" sz="2000" b="1" spc="5" dirty="0" smtClean="0">
                <a:solidFill>
                  <a:srgbClr val="0097B6"/>
                </a:solidFill>
                <a:latin typeface="Arial"/>
                <a:cs typeface="Arial"/>
              </a:rPr>
              <a:t>farmer registration, information </a:t>
            </a:r>
            <a:r>
              <a:rPr lang="en-US" sz="2000" b="1" spc="5" dirty="0">
                <a:solidFill>
                  <a:srgbClr val="0097B6"/>
                </a:solidFill>
                <a:latin typeface="Arial"/>
                <a:cs typeface="Arial"/>
              </a:rPr>
              <a:t>on farmer, farm and plots, production, expenses, inputs etc.)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8" name="object 16"/>
          <p:cNvSpPr/>
          <p:nvPr/>
        </p:nvSpPr>
        <p:spPr>
          <a:xfrm>
            <a:off x="592194" y="2415032"/>
            <a:ext cx="2849505" cy="510885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19505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EF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57"/>
          <p:cNvSpPr/>
          <p:nvPr/>
        </p:nvSpPr>
        <p:spPr>
          <a:xfrm>
            <a:off x="2451100" y="1190625"/>
            <a:ext cx="6480810" cy="6172200"/>
          </a:xfrm>
          <a:custGeom>
            <a:avLst/>
            <a:gdLst/>
            <a:ahLst/>
            <a:cxnLst/>
            <a:rect l="l" t="t" r="r" b="b"/>
            <a:pathLst>
              <a:path w="2024379" h="2024380">
                <a:moveTo>
                  <a:pt x="1011986" y="0"/>
                </a:moveTo>
                <a:lnTo>
                  <a:pt x="928988" y="3354"/>
                </a:lnTo>
                <a:lnTo>
                  <a:pt x="847838" y="13245"/>
                </a:lnTo>
                <a:lnTo>
                  <a:pt x="768795" y="29411"/>
                </a:lnTo>
                <a:lnTo>
                  <a:pt x="692121" y="51592"/>
                </a:lnTo>
                <a:lnTo>
                  <a:pt x="618077" y="79527"/>
                </a:lnTo>
                <a:lnTo>
                  <a:pt x="546922" y="112956"/>
                </a:lnTo>
                <a:lnTo>
                  <a:pt x="478916" y="151619"/>
                </a:lnTo>
                <a:lnTo>
                  <a:pt x="414321" y="195255"/>
                </a:lnTo>
                <a:lnTo>
                  <a:pt x="353397" y="243604"/>
                </a:lnTo>
                <a:lnTo>
                  <a:pt x="296405" y="296405"/>
                </a:lnTo>
                <a:lnTo>
                  <a:pt x="243604" y="353397"/>
                </a:lnTo>
                <a:lnTo>
                  <a:pt x="195255" y="414321"/>
                </a:lnTo>
                <a:lnTo>
                  <a:pt x="151619" y="478916"/>
                </a:lnTo>
                <a:lnTo>
                  <a:pt x="112956" y="546922"/>
                </a:lnTo>
                <a:lnTo>
                  <a:pt x="79527" y="618077"/>
                </a:lnTo>
                <a:lnTo>
                  <a:pt x="51592" y="692121"/>
                </a:lnTo>
                <a:lnTo>
                  <a:pt x="29411" y="768795"/>
                </a:lnTo>
                <a:lnTo>
                  <a:pt x="13245" y="847838"/>
                </a:lnTo>
                <a:lnTo>
                  <a:pt x="3354" y="928988"/>
                </a:lnTo>
                <a:lnTo>
                  <a:pt x="0" y="1011986"/>
                </a:lnTo>
                <a:lnTo>
                  <a:pt x="3354" y="1094985"/>
                </a:lnTo>
                <a:lnTo>
                  <a:pt x="13245" y="1176135"/>
                </a:lnTo>
                <a:lnTo>
                  <a:pt x="29411" y="1255177"/>
                </a:lnTo>
                <a:lnTo>
                  <a:pt x="51592" y="1331851"/>
                </a:lnTo>
                <a:lnTo>
                  <a:pt x="79527" y="1405896"/>
                </a:lnTo>
                <a:lnTo>
                  <a:pt x="112956" y="1477051"/>
                </a:lnTo>
                <a:lnTo>
                  <a:pt x="151619" y="1545056"/>
                </a:lnTo>
                <a:lnTo>
                  <a:pt x="195255" y="1609651"/>
                </a:lnTo>
                <a:lnTo>
                  <a:pt x="243604" y="1670575"/>
                </a:lnTo>
                <a:lnTo>
                  <a:pt x="296405" y="1727568"/>
                </a:lnTo>
                <a:lnTo>
                  <a:pt x="353397" y="1780369"/>
                </a:lnTo>
                <a:lnTo>
                  <a:pt x="414321" y="1828717"/>
                </a:lnTo>
                <a:lnTo>
                  <a:pt x="478916" y="1872353"/>
                </a:lnTo>
                <a:lnTo>
                  <a:pt x="546922" y="1911016"/>
                </a:lnTo>
                <a:lnTo>
                  <a:pt x="618077" y="1944446"/>
                </a:lnTo>
                <a:lnTo>
                  <a:pt x="692121" y="1972381"/>
                </a:lnTo>
                <a:lnTo>
                  <a:pt x="768795" y="1994562"/>
                </a:lnTo>
                <a:lnTo>
                  <a:pt x="847838" y="2010728"/>
                </a:lnTo>
                <a:lnTo>
                  <a:pt x="928988" y="2020618"/>
                </a:lnTo>
                <a:lnTo>
                  <a:pt x="1011986" y="2023973"/>
                </a:lnTo>
                <a:lnTo>
                  <a:pt x="1094985" y="2020618"/>
                </a:lnTo>
                <a:lnTo>
                  <a:pt x="1176135" y="2010728"/>
                </a:lnTo>
                <a:lnTo>
                  <a:pt x="1255177" y="1994562"/>
                </a:lnTo>
                <a:lnTo>
                  <a:pt x="1331851" y="1972381"/>
                </a:lnTo>
                <a:lnTo>
                  <a:pt x="1405896" y="1944446"/>
                </a:lnTo>
                <a:lnTo>
                  <a:pt x="1477051" y="1911016"/>
                </a:lnTo>
                <a:lnTo>
                  <a:pt x="1545056" y="1872353"/>
                </a:lnTo>
                <a:lnTo>
                  <a:pt x="1609651" y="1828717"/>
                </a:lnTo>
                <a:lnTo>
                  <a:pt x="1670575" y="1780369"/>
                </a:lnTo>
                <a:lnTo>
                  <a:pt x="1727568" y="1727568"/>
                </a:lnTo>
                <a:lnTo>
                  <a:pt x="1780369" y="1670575"/>
                </a:lnTo>
                <a:lnTo>
                  <a:pt x="1828717" y="1609651"/>
                </a:lnTo>
                <a:lnTo>
                  <a:pt x="1872353" y="1545056"/>
                </a:lnTo>
                <a:lnTo>
                  <a:pt x="1911016" y="1477051"/>
                </a:lnTo>
                <a:lnTo>
                  <a:pt x="1944446" y="1405896"/>
                </a:lnTo>
                <a:lnTo>
                  <a:pt x="1972381" y="1331851"/>
                </a:lnTo>
                <a:lnTo>
                  <a:pt x="1994562" y="1255177"/>
                </a:lnTo>
                <a:lnTo>
                  <a:pt x="2010728" y="1176135"/>
                </a:lnTo>
                <a:lnTo>
                  <a:pt x="2020618" y="1094985"/>
                </a:lnTo>
                <a:lnTo>
                  <a:pt x="2023973" y="1011986"/>
                </a:lnTo>
                <a:lnTo>
                  <a:pt x="2020618" y="928988"/>
                </a:lnTo>
                <a:lnTo>
                  <a:pt x="2010728" y="847838"/>
                </a:lnTo>
                <a:lnTo>
                  <a:pt x="1994562" y="768795"/>
                </a:lnTo>
                <a:lnTo>
                  <a:pt x="1972381" y="692121"/>
                </a:lnTo>
                <a:lnTo>
                  <a:pt x="1944446" y="618077"/>
                </a:lnTo>
                <a:lnTo>
                  <a:pt x="1911016" y="546922"/>
                </a:lnTo>
                <a:lnTo>
                  <a:pt x="1872353" y="478916"/>
                </a:lnTo>
                <a:lnTo>
                  <a:pt x="1828717" y="414321"/>
                </a:lnTo>
                <a:lnTo>
                  <a:pt x="1780369" y="353397"/>
                </a:lnTo>
                <a:lnTo>
                  <a:pt x="1727568" y="296405"/>
                </a:lnTo>
                <a:lnTo>
                  <a:pt x="1670575" y="243604"/>
                </a:lnTo>
                <a:lnTo>
                  <a:pt x="1609651" y="195255"/>
                </a:lnTo>
                <a:lnTo>
                  <a:pt x="1545056" y="151619"/>
                </a:lnTo>
                <a:lnTo>
                  <a:pt x="1477051" y="112956"/>
                </a:lnTo>
                <a:lnTo>
                  <a:pt x="1405896" y="79527"/>
                </a:lnTo>
                <a:lnTo>
                  <a:pt x="1331851" y="51592"/>
                </a:lnTo>
                <a:lnTo>
                  <a:pt x="1255177" y="29411"/>
                </a:lnTo>
                <a:lnTo>
                  <a:pt x="1176135" y="13245"/>
                </a:lnTo>
                <a:lnTo>
                  <a:pt x="1094985" y="3354"/>
                </a:lnTo>
                <a:lnTo>
                  <a:pt x="101198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3" name="object 3"/>
          <p:cNvSpPr/>
          <p:nvPr/>
        </p:nvSpPr>
        <p:spPr>
          <a:xfrm>
            <a:off x="0" y="7179005"/>
            <a:ext cx="10692130" cy="381000"/>
          </a:xfrm>
          <a:custGeom>
            <a:avLst/>
            <a:gdLst/>
            <a:ahLst/>
            <a:cxnLst/>
            <a:rect l="l" t="t" r="r" b="b"/>
            <a:pathLst>
              <a:path w="10692130" h="381000">
                <a:moveTo>
                  <a:pt x="10504601" y="295909"/>
                </a:moveTo>
                <a:lnTo>
                  <a:pt x="135342" y="295909"/>
                </a:lnTo>
                <a:lnTo>
                  <a:pt x="149537" y="298449"/>
                </a:lnTo>
                <a:lnTo>
                  <a:pt x="148597" y="303529"/>
                </a:lnTo>
                <a:lnTo>
                  <a:pt x="154502" y="308609"/>
                </a:lnTo>
                <a:lnTo>
                  <a:pt x="164353" y="316229"/>
                </a:lnTo>
                <a:lnTo>
                  <a:pt x="175175" y="323849"/>
                </a:lnTo>
                <a:lnTo>
                  <a:pt x="185518" y="331469"/>
                </a:lnTo>
                <a:lnTo>
                  <a:pt x="194943" y="340359"/>
                </a:lnTo>
                <a:lnTo>
                  <a:pt x="204311" y="350519"/>
                </a:lnTo>
                <a:lnTo>
                  <a:pt x="213702" y="358139"/>
                </a:lnTo>
                <a:lnTo>
                  <a:pt x="223199" y="367029"/>
                </a:lnTo>
                <a:lnTo>
                  <a:pt x="232884" y="374649"/>
                </a:lnTo>
                <a:lnTo>
                  <a:pt x="242152" y="380999"/>
                </a:lnTo>
                <a:lnTo>
                  <a:pt x="10213506" y="380999"/>
                </a:lnTo>
                <a:lnTo>
                  <a:pt x="10226974" y="379729"/>
                </a:lnTo>
                <a:lnTo>
                  <a:pt x="10240077" y="379729"/>
                </a:lnTo>
                <a:lnTo>
                  <a:pt x="10265295" y="378459"/>
                </a:lnTo>
                <a:lnTo>
                  <a:pt x="10277464" y="377189"/>
                </a:lnTo>
                <a:lnTo>
                  <a:pt x="10289376" y="377189"/>
                </a:lnTo>
                <a:lnTo>
                  <a:pt x="10339735" y="369569"/>
                </a:lnTo>
                <a:lnTo>
                  <a:pt x="10376373" y="359409"/>
                </a:lnTo>
                <a:lnTo>
                  <a:pt x="10387858" y="356869"/>
                </a:lnTo>
                <a:lnTo>
                  <a:pt x="10399136" y="353059"/>
                </a:lnTo>
                <a:lnTo>
                  <a:pt x="10412445" y="349249"/>
                </a:lnTo>
                <a:lnTo>
                  <a:pt x="10424400" y="346709"/>
                </a:lnTo>
                <a:lnTo>
                  <a:pt x="10439149" y="339089"/>
                </a:lnTo>
                <a:lnTo>
                  <a:pt x="10446434" y="332739"/>
                </a:lnTo>
                <a:lnTo>
                  <a:pt x="10451280" y="327659"/>
                </a:lnTo>
                <a:lnTo>
                  <a:pt x="10473582" y="312419"/>
                </a:lnTo>
                <a:lnTo>
                  <a:pt x="10496082" y="299719"/>
                </a:lnTo>
                <a:lnTo>
                  <a:pt x="10504601" y="295909"/>
                </a:lnTo>
                <a:close/>
              </a:path>
              <a:path w="10692130" h="381000">
                <a:moveTo>
                  <a:pt x="10652631" y="101599"/>
                </a:moveTo>
                <a:lnTo>
                  <a:pt x="10523819" y="101599"/>
                </a:lnTo>
                <a:lnTo>
                  <a:pt x="10358157" y="118109"/>
                </a:lnTo>
                <a:lnTo>
                  <a:pt x="143005" y="118109"/>
                </a:lnTo>
                <a:lnTo>
                  <a:pt x="129903" y="119379"/>
                </a:lnTo>
                <a:lnTo>
                  <a:pt x="117107" y="121919"/>
                </a:lnTo>
                <a:lnTo>
                  <a:pt x="92109" y="125729"/>
                </a:lnTo>
                <a:lnTo>
                  <a:pt x="79746" y="126999"/>
                </a:lnTo>
                <a:lnTo>
                  <a:pt x="67366" y="129539"/>
                </a:lnTo>
                <a:lnTo>
                  <a:pt x="38480" y="129539"/>
                </a:lnTo>
                <a:lnTo>
                  <a:pt x="2846" y="133349"/>
                </a:lnTo>
                <a:lnTo>
                  <a:pt x="0" y="133349"/>
                </a:lnTo>
                <a:lnTo>
                  <a:pt x="0" y="308609"/>
                </a:lnTo>
                <a:lnTo>
                  <a:pt x="12593" y="308609"/>
                </a:lnTo>
                <a:lnTo>
                  <a:pt x="37700" y="306069"/>
                </a:lnTo>
                <a:lnTo>
                  <a:pt x="50087" y="303529"/>
                </a:lnTo>
                <a:lnTo>
                  <a:pt x="62427" y="302259"/>
                </a:lnTo>
                <a:lnTo>
                  <a:pt x="74768" y="299719"/>
                </a:lnTo>
                <a:lnTo>
                  <a:pt x="99643" y="297179"/>
                </a:lnTo>
                <a:lnTo>
                  <a:pt x="110040" y="297179"/>
                </a:lnTo>
                <a:lnTo>
                  <a:pt x="122627" y="295909"/>
                </a:lnTo>
                <a:lnTo>
                  <a:pt x="10504601" y="295909"/>
                </a:lnTo>
                <a:lnTo>
                  <a:pt x="10518888" y="289559"/>
                </a:lnTo>
                <a:lnTo>
                  <a:pt x="10530439" y="285749"/>
                </a:lnTo>
                <a:lnTo>
                  <a:pt x="10542106" y="280669"/>
                </a:lnTo>
                <a:lnTo>
                  <a:pt x="10553902" y="276859"/>
                </a:lnTo>
                <a:lnTo>
                  <a:pt x="10567882" y="273049"/>
                </a:lnTo>
                <a:lnTo>
                  <a:pt x="10580458" y="269239"/>
                </a:lnTo>
                <a:lnTo>
                  <a:pt x="10603650" y="264159"/>
                </a:lnTo>
                <a:lnTo>
                  <a:pt x="10615392" y="262889"/>
                </a:lnTo>
                <a:lnTo>
                  <a:pt x="10631837" y="262889"/>
                </a:lnTo>
                <a:lnTo>
                  <a:pt x="10639326" y="252729"/>
                </a:lnTo>
                <a:lnTo>
                  <a:pt x="10648335" y="243839"/>
                </a:lnTo>
                <a:lnTo>
                  <a:pt x="10658388" y="234949"/>
                </a:lnTo>
                <a:lnTo>
                  <a:pt x="10667537" y="224789"/>
                </a:lnTo>
                <a:lnTo>
                  <a:pt x="10673836" y="215899"/>
                </a:lnTo>
                <a:lnTo>
                  <a:pt x="10676338" y="209549"/>
                </a:lnTo>
                <a:lnTo>
                  <a:pt x="10674928" y="203199"/>
                </a:lnTo>
                <a:lnTo>
                  <a:pt x="10675765" y="195579"/>
                </a:lnTo>
                <a:lnTo>
                  <a:pt x="10682045" y="189229"/>
                </a:lnTo>
                <a:lnTo>
                  <a:pt x="10692003" y="186689"/>
                </a:lnTo>
                <a:lnTo>
                  <a:pt x="10692003" y="104139"/>
                </a:lnTo>
                <a:lnTo>
                  <a:pt x="10690050" y="104139"/>
                </a:lnTo>
                <a:lnTo>
                  <a:pt x="10676515" y="102869"/>
                </a:lnTo>
                <a:lnTo>
                  <a:pt x="10664190" y="102869"/>
                </a:lnTo>
                <a:lnTo>
                  <a:pt x="10652631" y="101599"/>
                </a:lnTo>
                <a:close/>
              </a:path>
              <a:path w="10692130" h="381000">
                <a:moveTo>
                  <a:pt x="10692003" y="186689"/>
                </a:moveTo>
                <a:lnTo>
                  <a:pt x="10682045" y="189229"/>
                </a:lnTo>
                <a:lnTo>
                  <a:pt x="10675765" y="195579"/>
                </a:lnTo>
                <a:lnTo>
                  <a:pt x="10674928" y="203199"/>
                </a:lnTo>
                <a:lnTo>
                  <a:pt x="10676338" y="209549"/>
                </a:lnTo>
                <a:lnTo>
                  <a:pt x="10673836" y="215899"/>
                </a:lnTo>
                <a:lnTo>
                  <a:pt x="10667537" y="224789"/>
                </a:lnTo>
                <a:lnTo>
                  <a:pt x="10658388" y="234949"/>
                </a:lnTo>
                <a:lnTo>
                  <a:pt x="10648335" y="243839"/>
                </a:lnTo>
                <a:lnTo>
                  <a:pt x="10639326" y="252729"/>
                </a:lnTo>
                <a:lnTo>
                  <a:pt x="10631837" y="262889"/>
                </a:lnTo>
                <a:lnTo>
                  <a:pt x="10629671" y="274319"/>
                </a:lnTo>
                <a:lnTo>
                  <a:pt x="10637928" y="279399"/>
                </a:lnTo>
                <a:lnTo>
                  <a:pt x="10649778" y="278129"/>
                </a:lnTo>
                <a:lnTo>
                  <a:pt x="10662047" y="275589"/>
                </a:lnTo>
                <a:lnTo>
                  <a:pt x="10692003" y="275589"/>
                </a:lnTo>
                <a:lnTo>
                  <a:pt x="10692003" y="186689"/>
                </a:lnTo>
                <a:close/>
              </a:path>
              <a:path w="10692130" h="381000">
                <a:moveTo>
                  <a:pt x="365693" y="76199"/>
                </a:moveTo>
                <a:lnTo>
                  <a:pt x="352941" y="77469"/>
                </a:lnTo>
                <a:lnTo>
                  <a:pt x="341359" y="78739"/>
                </a:lnTo>
                <a:lnTo>
                  <a:pt x="330264" y="81279"/>
                </a:lnTo>
                <a:lnTo>
                  <a:pt x="318972" y="85089"/>
                </a:lnTo>
                <a:lnTo>
                  <a:pt x="306798" y="88899"/>
                </a:lnTo>
                <a:lnTo>
                  <a:pt x="292480" y="92709"/>
                </a:lnTo>
                <a:lnTo>
                  <a:pt x="279250" y="95249"/>
                </a:lnTo>
                <a:lnTo>
                  <a:pt x="266896" y="97789"/>
                </a:lnTo>
                <a:lnTo>
                  <a:pt x="255205" y="99059"/>
                </a:lnTo>
                <a:lnTo>
                  <a:pt x="243965" y="101599"/>
                </a:lnTo>
                <a:lnTo>
                  <a:pt x="230046" y="104139"/>
                </a:lnTo>
                <a:lnTo>
                  <a:pt x="205577" y="111759"/>
                </a:lnTo>
                <a:lnTo>
                  <a:pt x="194011" y="114299"/>
                </a:lnTo>
                <a:lnTo>
                  <a:pt x="178507" y="115569"/>
                </a:lnTo>
                <a:lnTo>
                  <a:pt x="165279" y="116839"/>
                </a:lnTo>
                <a:lnTo>
                  <a:pt x="153666" y="118109"/>
                </a:lnTo>
                <a:lnTo>
                  <a:pt x="10322117" y="118109"/>
                </a:lnTo>
                <a:lnTo>
                  <a:pt x="10298932" y="115569"/>
                </a:lnTo>
                <a:lnTo>
                  <a:pt x="10284813" y="113029"/>
                </a:lnTo>
                <a:lnTo>
                  <a:pt x="10271234" y="109219"/>
                </a:lnTo>
                <a:lnTo>
                  <a:pt x="10258151" y="106679"/>
                </a:lnTo>
                <a:lnTo>
                  <a:pt x="10253940" y="105409"/>
                </a:lnTo>
                <a:lnTo>
                  <a:pt x="515801" y="105409"/>
                </a:lnTo>
                <a:lnTo>
                  <a:pt x="478869" y="101599"/>
                </a:lnTo>
                <a:lnTo>
                  <a:pt x="436909" y="92709"/>
                </a:lnTo>
                <a:lnTo>
                  <a:pt x="402664" y="81279"/>
                </a:lnTo>
                <a:lnTo>
                  <a:pt x="391626" y="78739"/>
                </a:lnTo>
                <a:lnTo>
                  <a:pt x="380301" y="77469"/>
                </a:lnTo>
                <a:lnTo>
                  <a:pt x="365693" y="76199"/>
                </a:lnTo>
                <a:close/>
              </a:path>
              <a:path w="10692130" h="381000">
                <a:moveTo>
                  <a:pt x="2871189" y="21589"/>
                </a:moveTo>
                <a:lnTo>
                  <a:pt x="1215757" y="21589"/>
                </a:lnTo>
                <a:lnTo>
                  <a:pt x="1191069" y="24129"/>
                </a:lnTo>
                <a:lnTo>
                  <a:pt x="1177337" y="25399"/>
                </a:lnTo>
                <a:lnTo>
                  <a:pt x="1163929" y="27939"/>
                </a:lnTo>
                <a:lnTo>
                  <a:pt x="1150814" y="29209"/>
                </a:lnTo>
                <a:lnTo>
                  <a:pt x="1125324" y="34289"/>
                </a:lnTo>
                <a:lnTo>
                  <a:pt x="1088438" y="40639"/>
                </a:lnTo>
                <a:lnTo>
                  <a:pt x="1076367" y="41909"/>
                </a:lnTo>
                <a:lnTo>
                  <a:pt x="1064353" y="44449"/>
                </a:lnTo>
                <a:lnTo>
                  <a:pt x="1052361" y="45719"/>
                </a:lnTo>
                <a:lnTo>
                  <a:pt x="1040359" y="48259"/>
                </a:lnTo>
                <a:lnTo>
                  <a:pt x="969913" y="58419"/>
                </a:lnTo>
                <a:lnTo>
                  <a:pt x="952558" y="62229"/>
                </a:lnTo>
                <a:lnTo>
                  <a:pt x="935281" y="64769"/>
                </a:lnTo>
                <a:lnTo>
                  <a:pt x="918070" y="68579"/>
                </a:lnTo>
                <a:lnTo>
                  <a:pt x="883800" y="74929"/>
                </a:lnTo>
                <a:lnTo>
                  <a:pt x="866716" y="78739"/>
                </a:lnTo>
                <a:lnTo>
                  <a:pt x="832591" y="83819"/>
                </a:lnTo>
                <a:lnTo>
                  <a:pt x="815525" y="87629"/>
                </a:lnTo>
                <a:lnTo>
                  <a:pt x="764172" y="95249"/>
                </a:lnTo>
                <a:lnTo>
                  <a:pt x="746962" y="96519"/>
                </a:lnTo>
                <a:lnTo>
                  <a:pt x="729686" y="99059"/>
                </a:lnTo>
                <a:lnTo>
                  <a:pt x="694887" y="101599"/>
                </a:lnTo>
                <a:lnTo>
                  <a:pt x="658272" y="102869"/>
                </a:lnTo>
                <a:lnTo>
                  <a:pt x="645620" y="102869"/>
                </a:lnTo>
                <a:lnTo>
                  <a:pt x="632804" y="104139"/>
                </a:lnTo>
                <a:lnTo>
                  <a:pt x="619857" y="104139"/>
                </a:lnTo>
                <a:lnTo>
                  <a:pt x="606815" y="105409"/>
                </a:lnTo>
                <a:lnTo>
                  <a:pt x="10253940" y="105409"/>
                </a:lnTo>
                <a:lnTo>
                  <a:pt x="10245518" y="102869"/>
                </a:lnTo>
                <a:lnTo>
                  <a:pt x="10233293" y="100329"/>
                </a:lnTo>
                <a:lnTo>
                  <a:pt x="4070789" y="100329"/>
                </a:lnTo>
                <a:lnTo>
                  <a:pt x="4035316" y="96519"/>
                </a:lnTo>
                <a:lnTo>
                  <a:pt x="4023681" y="93979"/>
                </a:lnTo>
                <a:lnTo>
                  <a:pt x="4000641" y="86359"/>
                </a:lnTo>
                <a:lnTo>
                  <a:pt x="3987803" y="81279"/>
                </a:lnTo>
                <a:lnTo>
                  <a:pt x="3937986" y="66039"/>
                </a:lnTo>
                <a:lnTo>
                  <a:pt x="3889293" y="55879"/>
                </a:lnTo>
                <a:lnTo>
                  <a:pt x="3877088" y="54609"/>
                </a:lnTo>
                <a:lnTo>
                  <a:pt x="3864815" y="52069"/>
                </a:lnTo>
                <a:lnTo>
                  <a:pt x="3839954" y="48259"/>
                </a:lnTo>
                <a:lnTo>
                  <a:pt x="3815504" y="45719"/>
                </a:lnTo>
                <a:lnTo>
                  <a:pt x="3560233" y="45719"/>
                </a:lnTo>
                <a:lnTo>
                  <a:pt x="3547518" y="44449"/>
                </a:lnTo>
                <a:lnTo>
                  <a:pt x="3534850" y="44449"/>
                </a:lnTo>
                <a:lnTo>
                  <a:pt x="3522222" y="43179"/>
                </a:lnTo>
                <a:lnTo>
                  <a:pt x="3497052" y="41909"/>
                </a:lnTo>
                <a:lnTo>
                  <a:pt x="3459408" y="40639"/>
                </a:lnTo>
                <a:lnTo>
                  <a:pt x="3446861" y="39369"/>
                </a:lnTo>
                <a:lnTo>
                  <a:pt x="3417712" y="39369"/>
                </a:lnTo>
                <a:lnTo>
                  <a:pt x="3401286" y="38099"/>
                </a:lnTo>
                <a:lnTo>
                  <a:pt x="3385014" y="38099"/>
                </a:lnTo>
                <a:lnTo>
                  <a:pt x="3368888" y="36829"/>
                </a:lnTo>
                <a:lnTo>
                  <a:pt x="3321293" y="36829"/>
                </a:lnTo>
                <a:lnTo>
                  <a:pt x="3274686" y="35559"/>
                </a:lnTo>
                <a:lnTo>
                  <a:pt x="3244044" y="34289"/>
                </a:lnTo>
                <a:lnTo>
                  <a:pt x="3213661" y="34289"/>
                </a:lnTo>
                <a:lnTo>
                  <a:pt x="3198545" y="33019"/>
                </a:lnTo>
                <a:lnTo>
                  <a:pt x="3183467" y="33019"/>
                </a:lnTo>
                <a:lnTo>
                  <a:pt x="3168418" y="31749"/>
                </a:lnTo>
                <a:lnTo>
                  <a:pt x="3153389" y="31749"/>
                </a:lnTo>
                <a:lnTo>
                  <a:pt x="3138371" y="30479"/>
                </a:lnTo>
                <a:lnTo>
                  <a:pt x="3095335" y="27939"/>
                </a:lnTo>
                <a:lnTo>
                  <a:pt x="3039297" y="25399"/>
                </a:lnTo>
                <a:lnTo>
                  <a:pt x="3011280" y="25399"/>
                </a:lnTo>
                <a:lnTo>
                  <a:pt x="2955246" y="22859"/>
                </a:lnTo>
                <a:lnTo>
                  <a:pt x="2899209" y="22859"/>
                </a:lnTo>
                <a:lnTo>
                  <a:pt x="2871189" y="21589"/>
                </a:lnTo>
                <a:close/>
              </a:path>
              <a:path w="10692130" h="381000">
                <a:moveTo>
                  <a:pt x="10614612" y="100329"/>
                </a:moveTo>
                <a:lnTo>
                  <a:pt x="10549376" y="100329"/>
                </a:lnTo>
                <a:lnTo>
                  <a:pt x="10536464" y="101599"/>
                </a:lnTo>
                <a:lnTo>
                  <a:pt x="10627563" y="101599"/>
                </a:lnTo>
                <a:lnTo>
                  <a:pt x="10614612" y="100329"/>
                </a:lnTo>
                <a:close/>
              </a:path>
              <a:path w="10692130" h="381000">
                <a:moveTo>
                  <a:pt x="7697734" y="66039"/>
                </a:moveTo>
                <a:lnTo>
                  <a:pt x="5350495" y="66039"/>
                </a:lnTo>
                <a:lnTo>
                  <a:pt x="5224444" y="69849"/>
                </a:lnTo>
                <a:lnTo>
                  <a:pt x="5203421" y="71119"/>
                </a:lnTo>
                <a:lnTo>
                  <a:pt x="5182395" y="71119"/>
                </a:lnTo>
                <a:lnTo>
                  <a:pt x="5161367" y="72389"/>
                </a:lnTo>
                <a:lnTo>
                  <a:pt x="5119307" y="72389"/>
                </a:lnTo>
                <a:lnTo>
                  <a:pt x="5098277" y="73659"/>
                </a:lnTo>
                <a:lnTo>
                  <a:pt x="4848440" y="73659"/>
                </a:lnTo>
                <a:lnTo>
                  <a:pt x="4812178" y="74929"/>
                </a:lnTo>
                <a:lnTo>
                  <a:pt x="4703463" y="74929"/>
                </a:lnTo>
                <a:lnTo>
                  <a:pt x="4685376" y="76199"/>
                </a:lnTo>
                <a:lnTo>
                  <a:pt x="4631214" y="76199"/>
                </a:lnTo>
                <a:lnTo>
                  <a:pt x="4618433" y="77469"/>
                </a:lnTo>
                <a:lnTo>
                  <a:pt x="4605696" y="77469"/>
                </a:lnTo>
                <a:lnTo>
                  <a:pt x="4567700" y="81279"/>
                </a:lnTo>
                <a:lnTo>
                  <a:pt x="4555085" y="83819"/>
                </a:lnTo>
                <a:lnTo>
                  <a:pt x="4466865" y="92709"/>
                </a:lnTo>
                <a:lnTo>
                  <a:pt x="4339268" y="92709"/>
                </a:lnTo>
                <a:lnTo>
                  <a:pt x="4313860" y="93979"/>
                </a:lnTo>
                <a:lnTo>
                  <a:pt x="4250652" y="93979"/>
                </a:lnTo>
                <a:lnTo>
                  <a:pt x="4225503" y="95249"/>
                </a:lnTo>
                <a:lnTo>
                  <a:pt x="4211598" y="95249"/>
                </a:lnTo>
                <a:lnTo>
                  <a:pt x="4197906" y="96519"/>
                </a:lnTo>
                <a:lnTo>
                  <a:pt x="4184419" y="96519"/>
                </a:lnTo>
                <a:lnTo>
                  <a:pt x="4171129" y="97789"/>
                </a:lnTo>
                <a:lnTo>
                  <a:pt x="4145100" y="99059"/>
                </a:lnTo>
                <a:lnTo>
                  <a:pt x="4132344" y="100329"/>
                </a:lnTo>
                <a:lnTo>
                  <a:pt x="10233293" y="100329"/>
                </a:lnTo>
                <a:lnTo>
                  <a:pt x="10221429" y="96519"/>
                </a:lnTo>
                <a:lnTo>
                  <a:pt x="10209884" y="93979"/>
                </a:lnTo>
                <a:lnTo>
                  <a:pt x="10187571" y="86359"/>
                </a:lnTo>
                <a:lnTo>
                  <a:pt x="10174487" y="82549"/>
                </a:lnTo>
                <a:lnTo>
                  <a:pt x="10161877" y="78739"/>
                </a:lnTo>
                <a:lnTo>
                  <a:pt x="10149626" y="73659"/>
                </a:lnTo>
                <a:lnTo>
                  <a:pt x="10133653" y="68579"/>
                </a:lnTo>
                <a:lnTo>
                  <a:pt x="7748161" y="68579"/>
                </a:lnTo>
                <a:lnTo>
                  <a:pt x="7735437" y="67309"/>
                </a:lnTo>
                <a:lnTo>
                  <a:pt x="7710232" y="67309"/>
                </a:lnTo>
                <a:lnTo>
                  <a:pt x="7697734" y="66039"/>
                </a:lnTo>
                <a:close/>
              </a:path>
              <a:path w="10692130" h="381000">
                <a:moveTo>
                  <a:pt x="10590217" y="99059"/>
                </a:moveTo>
                <a:lnTo>
                  <a:pt x="10576204" y="100329"/>
                </a:lnTo>
                <a:lnTo>
                  <a:pt x="10602257" y="100329"/>
                </a:lnTo>
                <a:lnTo>
                  <a:pt x="10590217" y="99059"/>
                </a:lnTo>
                <a:close/>
              </a:path>
              <a:path w="10692130" h="381000">
                <a:moveTo>
                  <a:pt x="8570676" y="1269"/>
                </a:moveTo>
                <a:lnTo>
                  <a:pt x="8545034" y="1269"/>
                </a:lnTo>
                <a:lnTo>
                  <a:pt x="8494287" y="6349"/>
                </a:lnTo>
                <a:lnTo>
                  <a:pt x="8481352" y="8889"/>
                </a:lnTo>
                <a:lnTo>
                  <a:pt x="8468615" y="10159"/>
                </a:lnTo>
                <a:lnTo>
                  <a:pt x="8431221" y="16509"/>
                </a:lnTo>
                <a:lnTo>
                  <a:pt x="8418905" y="19049"/>
                </a:lnTo>
                <a:lnTo>
                  <a:pt x="8394275" y="21589"/>
                </a:lnTo>
                <a:lnTo>
                  <a:pt x="8381887" y="24129"/>
                </a:lnTo>
                <a:lnTo>
                  <a:pt x="8249558" y="36829"/>
                </a:lnTo>
                <a:lnTo>
                  <a:pt x="8236326" y="36829"/>
                </a:lnTo>
                <a:lnTo>
                  <a:pt x="8196588" y="40639"/>
                </a:lnTo>
                <a:lnTo>
                  <a:pt x="8183321" y="40639"/>
                </a:lnTo>
                <a:lnTo>
                  <a:pt x="8170042" y="41909"/>
                </a:lnTo>
                <a:lnTo>
                  <a:pt x="8116767" y="44449"/>
                </a:lnTo>
                <a:lnTo>
                  <a:pt x="8103778" y="45719"/>
                </a:lnTo>
                <a:lnTo>
                  <a:pt x="8054310" y="55879"/>
                </a:lnTo>
                <a:lnTo>
                  <a:pt x="8016039" y="59689"/>
                </a:lnTo>
                <a:lnTo>
                  <a:pt x="7913221" y="59689"/>
                </a:lnTo>
                <a:lnTo>
                  <a:pt x="7900573" y="60959"/>
                </a:lnTo>
                <a:lnTo>
                  <a:pt x="7888036" y="60959"/>
                </a:lnTo>
                <a:lnTo>
                  <a:pt x="7875576" y="62229"/>
                </a:lnTo>
                <a:lnTo>
                  <a:pt x="7838351" y="64769"/>
                </a:lnTo>
                <a:lnTo>
                  <a:pt x="7825887" y="66039"/>
                </a:lnTo>
                <a:lnTo>
                  <a:pt x="7813343" y="66039"/>
                </a:lnTo>
                <a:lnTo>
                  <a:pt x="7800069" y="67309"/>
                </a:lnTo>
                <a:lnTo>
                  <a:pt x="7786923" y="67309"/>
                </a:lnTo>
                <a:lnTo>
                  <a:pt x="7773895" y="68579"/>
                </a:lnTo>
                <a:lnTo>
                  <a:pt x="10133653" y="68579"/>
                </a:lnTo>
                <a:lnTo>
                  <a:pt x="10125728" y="66039"/>
                </a:lnTo>
                <a:lnTo>
                  <a:pt x="10101852" y="60959"/>
                </a:lnTo>
                <a:lnTo>
                  <a:pt x="10089629" y="59689"/>
                </a:lnTo>
                <a:lnTo>
                  <a:pt x="10075386" y="58419"/>
                </a:lnTo>
                <a:lnTo>
                  <a:pt x="10062002" y="55879"/>
                </a:lnTo>
                <a:lnTo>
                  <a:pt x="10049295" y="54609"/>
                </a:lnTo>
                <a:lnTo>
                  <a:pt x="10025173" y="49529"/>
                </a:lnTo>
                <a:lnTo>
                  <a:pt x="9975950" y="44449"/>
                </a:lnTo>
                <a:lnTo>
                  <a:pt x="9869900" y="44449"/>
                </a:lnTo>
                <a:lnTo>
                  <a:pt x="9856838" y="43179"/>
                </a:lnTo>
                <a:lnTo>
                  <a:pt x="9844225" y="43179"/>
                </a:lnTo>
                <a:lnTo>
                  <a:pt x="9808235" y="39369"/>
                </a:lnTo>
                <a:lnTo>
                  <a:pt x="9796570" y="39369"/>
                </a:lnTo>
                <a:lnTo>
                  <a:pt x="9784929" y="36829"/>
                </a:lnTo>
                <a:lnTo>
                  <a:pt x="9743690" y="33019"/>
                </a:lnTo>
                <a:lnTo>
                  <a:pt x="9730482" y="30479"/>
                </a:lnTo>
                <a:lnTo>
                  <a:pt x="9692099" y="26669"/>
                </a:lnTo>
                <a:lnTo>
                  <a:pt x="9679628" y="26669"/>
                </a:lnTo>
                <a:lnTo>
                  <a:pt x="9655012" y="24129"/>
                </a:lnTo>
                <a:lnTo>
                  <a:pt x="9642813" y="24129"/>
                </a:lnTo>
                <a:lnTo>
                  <a:pt x="9630650" y="22859"/>
                </a:lnTo>
                <a:lnTo>
                  <a:pt x="9618498" y="22859"/>
                </a:lnTo>
                <a:lnTo>
                  <a:pt x="9606328" y="21589"/>
                </a:lnTo>
                <a:lnTo>
                  <a:pt x="9074345" y="21589"/>
                </a:lnTo>
                <a:lnTo>
                  <a:pt x="9051410" y="19049"/>
                </a:lnTo>
                <a:lnTo>
                  <a:pt x="9036614" y="15239"/>
                </a:lnTo>
                <a:lnTo>
                  <a:pt x="9023450" y="11429"/>
                </a:lnTo>
                <a:lnTo>
                  <a:pt x="9011411" y="8889"/>
                </a:lnTo>
                <a:lnTo>
                  <a:pt x="8999990" y="6349"/>
                </a:lnTo>
                <a:lnTo>
                  <a:pt x="8988680" y="5079"/>
                </a:lnTo>
                <a:lnTo>
                  <a:pt x="8952427" y="2539"/>
                </a:lnTo>
                <a:lnTo>
                  <a:pt x="8583540" y="2539"/>
                </a:lnTo>
                <a:lnTo>
                  <a:pt x="8570676" y="1269"/>
                </a:lnTo>
                <a:close/>
              </a:path>
              <a:path w="10692130" h="381000">
                <a:moveTo>
                  <a:pt x="7130340" y="21589"/>
                </a:moveTo>
                <a:lnTo>
                  <a:pt x="6132350" y="21589"/>
                </a:lnTo>
                <a:lnTo>
                  <a:pt x="6118188" y="22859"/>
                </a:lnTo>
                <a:lnTo>
                  <a:pt x="6091916" y="27939"/>
                </a:lnTo>
                <a:lnTo>
                  <a:pt x="6067523" y="33019"/>
                </a:lnTo>
                <a:lnTo>
                  <a:pt x="6055709" y="36829"/>
                </a:lnTo>
                <a:lnTo>
                  <a:pt x="6043978" y="38099"/>
                </a:lnTo>
                <a:lnTo>
                  <a:pt x="6032202" y="40639"/>
                </a:lnTo>
                <a:lnTo>
                  <a:pt x="5992533" y="44449"/>
                </a:lnTo>
                <a:lnTo>
                  <a:pt x="5979637" y="44449"/>
                </a:lnTo>
                <a:lnTo>
                  <a:pt x="5966875" y="45719"/>
                </a:lnTo>
                <a:lnTo>
                  <a:pt x="5854105" y="45719"/>
                </a:lnTo>
                <a:lnTo>
                  <a:pt x="5765572" y="54609"/>
                </a:lnTo>
                <a:lnTo>
                  <a:pt x="5753187" y="54609"/>
                </a:lnTo>
                <a:lnTo>
                  <a:pt x="5740756" y="55879"/>
                </a:lnTo>
                <a:lnTo>
                  <a:pt x="5706543" y="58419"/>
                </a:lnTo>
                <a:lnTo>
                  <a:pt x="5689612" y="58419"/>
                </a:lnTo>
                <a:lnTo>
                  <a:pt x="5672789" y="59689"/>
                </a:lnTo>
                <a:lnTo>
                  <a:pt x="5656069" y="59689"/>
                </a:lnTo>
                <a:lnTo>
                  <a:pt x="5639446" y="60959"/>
                </a:lnTo>
                <a:lnTo>
                  <a:pt x="5590095" y="60959"/>
                </a:lnTo>
                <a:lnTo>
                  <a:pt x="5573796" y="62229"/>
                </a:lnTo>
                <a:lnTo>
                  <a:pt x="5541392" y="62229"/>
                </a:lnTo>
                <a:lnTo>
                  <a:pt x="5477178" y="63499"/>
                </a:lnTo>
                <a:lnTo>
                  <a:pt x="5429347" y="63499"/>
                </a:lnTo>
                <a:lnTo>
                  <a:pt x="5413433" y="64769"/>
                </a:lnTo>
                <a:lnTo>
                  <a:pt x="5392462" y="64769"/>
                </a:lnTo>
                <a:lnTo>
                  <a:pt x="5371482" y="66039"/>
                </a:lnTo>
                <a:lnTo>
                  <a:pt x="7685295" y="66039"/>
                </a:lnTo>
                <a:lnTo>
                  <a:pt x="7648237" y="64769"/>
                </a:lnTo>
                <a:lnTo>
                  <a:pt x="7620051" y="62229"/>
                </a:lnTo>
                <a:lnTo>
                  <a:pt x="7607037" y="59689"/>
                </a:lnTo>
                <a:lnTo>
                  <a:pt x="7594551" y="58419"/>
                </a:lnTo>
                <a:lnTo>
                  <a:pt x="7570598" y="53339"/>
                </a:lnTo>
                <a:lnTo>
                  <a:pt x="7558844" y="52069"/>
                </a:lnTo>
                <a:lnTo>
                  <a:pt x="7547048" y="49529"/>
                </a:lnTo>
                <a:lnTo>
                  <a:pt x="7346180" y="33019"/>
                </a:lnTo>
                <a:lnTo>
                  <a:pt x="7330278" y="33019"/>
                </a:lnTo>
                <a:lnTo>
                  <a:pt x="7252150" y="26669"/>
                </a:lnTo>
                <a:lnTo>
                  <a:pt x="7236754" y="26669"/>
                </a:lnTo>
                <a:lnTo>
                  <a:pt x="7206142" y="24129"/>
                </a:lnTo>
                <a:lnTo>
                  <a:pt x="7190911" y="24129"/>
                </a:lnTo>
                <a:lnTo>
                  <a:pt x="7175722" y="22859"/>
                </a:lnTo>
                <a:lnTo>
                  <a:pt x="7145443" y="22859"/>
                </a:lnTo>
                <a:lnTo>
                  <a:pt x="7130340" y="21589"/>
                </a:lnTo>
                <a:close/>
              </a:path>
              <a:path w="10692130" h="381000">
                <a:moveTo>
                  <a:pt x="7990598" y="58419"/>
                </a:moveTo>
                <a:lnTo>
                  <a:pt x="7938975" y="58419"/>
                </a:lnTo>
                <a:lnTo>
                  <a:pt x="7926011" y="59689"/>
                </a:lnTo>
                <a:lnTo>
                  <a:pt x="8003282" y="59689"/>
                </a:lnTo>
                <a:lnTo>
                  <a:pt x="7990598" y="58419"/>
                </a:lnTo>
                <a:close/>
              </a:path>
              <a:path w="10692130" h="381000">
                <a:moveTo>
                  <a:pt x="3790341" y="43179"/>
                </a:moveTo>
                <a:lnTo>
                  <a:pt x="3712798" y="43179"/>
                </a:lnTo>
                <a:lnTo>
                  <a:pt x="3699866" y="44449"/>
                </a:lnTo>
                <a:lnTo>
                  <a:pt x="3674245" y="45719"/>
                </a:lnTo>
                <a:lnTo>
                  <a:pt x="3815504" y="45719"/>
                </a:lnTo>
                <a:lnTo>
                  <a:pt x="3790341" y="43179"/>
                </a:lnTo>
                <a:close/>
              </a:path>
              <a:path w="10692130" h="381000">
                <a:moveTo>
                  <a:pt x="2702996" y="20319"/>
                </a:moveTo>
                <a:lnTo>
                  <a:pt x="1240602" y="20319"/>
                </a:lnTo>
                <a:lnTo>
                  <a:pt x="1228152" y="21589"/>
                </a:lnTo>
                <a:lnTo>
                  <a:pt x="2731039" y="21589"/>
                </a:lnTo>
                <a:lnTo>
                  <a:pt x="2702996" y="20319"/>
                </a:lnTo>
                <a:close/>
              </a:path>
              <a:path w="10692130" h="381000">
                <a:moveTo>
                  <a:pt x="6169856" y="20319"/>
                </a:moveTo>
                <a:lnTo>
                  <a:pt x="6157234" y="20319"/>
                </a:lnTo>
                <a:lnTo>
                  <a:pt x="6144734" y="21589"/>
                </a:lnTo>
                <a:lnTo>
                  <a:pt x="6182606" y="21589"/>
                </a:lnTo>
                <a:lnTo>
                  <a:pt x="6169856" y="20319"/>
                </a:lnTo>
                <a:close/>
              </a:path>
              <a:path w="10692130" h="381000">
                <a:moveTo>
                  <a:pt x="6635385" y="19049"/>
                </a:moveTo>
                <a:lnTo>
                  <a:pt x="6246590" y="19049"/>
                </a:lnTo>
                <a:lnTo>
                  <a:pt x="6233916" y="20319"/>
                </a:lnTo>
                <a:lnTo>
                  <a:pt x="6208517" y="20319"/>
                </a:lnTo>
                <a:lnTo>
                  <a:pt x="6195491" y="21589"/>
                </a:lnTo>
                <a:lnTo>
                  <a:pt x="6972701" y="21589"/>
                </a:lnTo>
                <a:lnTo>
                  <a:pt x="6635385" y="19049"/>
                </a:lnTo>
                <a:close/>
              </a:path>
              <a:path w="10692130" h="381000">
                <a:moveTo>
                  <a:pt x="1646902" y="5079"/>
                </a:moveTo>
                <a:lnTo>
                  <a:pt x="1426717" y="5079"/>
                </a:lnTo>
                <a:lnTo>
                  <a:pt x="1278455" y="20319"/>
                </a:lnTo>
                <a:lnTo>
                  <a:pt x="2618833" y="20319"/>
                </a:lnTo>
                <a:lnTo>
                  <a:pt x="2590765" y="19049"/>
                </a:lnTo>
                <a:lnTo>
                  <a:pt x="2562689" y="19049"/>
                </a:lnTo>
                <a:lnTo>
                  <a:pt x="2548466" y="17779"/>
                </a:lnTo>
                <a:lnTo>
                  <a:pt x="2520097" y="17779"/>
                </a:lnTo>
                <a:lnTo>
                  <a:pt x="2505945" y="16509"/>
                </a:lnTo>
                <a:lnTo>
                  <a:pt x="2491811" y="16509"/>
                </a:lnTo>
                <a:lnTo>
                  <a:pt x="2463579" y="15239"/>
                </a:lnTo>
                <a:lnTo>
                  <a:pt x="2421276" y="12699"/>
                </a:lnTo>
                <a:lnTo>
                  <a:pt x="2407174" y="12699"/>
                </a:lnTo>
                <a:lnTo>
                  <a:pt x="2393065" y="11429"/>
                </a:lnTo>
                <a:lnTo>
                  <a:pt x="1783402" y="11429"/>
                </a:lnTo>
                <a:lnTo>
                  <a:pt x="1766156" y="10159"/>
                </a:lnTo>
                <a:lnTo>
                  <a:pt x="1748969" y="10159"/>
                </a:lnTo>
                <a:lnTo>
                  <a:pt x="1731839" y="8889"/>
                </a:lnTo>
                <a:lnTo>
                  <a:pt x="1714765" y="8889"/>
                </a:lnTo>
                <a:lnTo>
                  <a:pt x="1697743" y="7619"/>
                </a:lnTo>
                <a:lnTo>
                  <a:pt x="1684997" y="6349"/>
                </a:lnTo>
                <a:lnTo>
                  <a:pt x="1659581" y="6349"/>
                </a:lnTo>
                <a:lnTo>
                  <a:pt x="1646902" y="5079"/>
                </a:lnTo>
                <a:close/>
              </a:path>
              <a:path w="10692130" h="381000">
                <a:moveTo>
                  <a:pt x="2364816" y="10159"/>
                </a:moveTo>
                <a:lnTo>
                  <a:pt x="1906015" y="10159"/>
                </a:lnTo>
                <a:lnTo>
                  <a:pt x="1888280" y="11429"/>
                </a:lnTo>
                <a:lnTo>
                  <a:pt x="2378947" y="11429"/>
                </a:lnTo>
                <a:lnTo>
                  <a:pt x="2364816" y="10159"/>
                </a:lnTo>
                <a:close/>
              </a:path>
              <a:path w="10692130" h="381000">
                <a:moveTo>
                  <a:pt x="2322310" y="8889"/>
                </a:moveTo>
                <a:lnTo>
                  <a:pt x="1995934" y="8889"/>
                </a:lnTo>
                <a:lnTo>
                  <a:pt x="1977776" y="10159"/>
                </a:lnTo>
                <a:lnTo>
                  <a:pt x="2336501" y="10159"/>
                </a:lnTo>
                <a:lnTo>
                  <a:pt x="2322310" y="8889"/>
                </a:lnTo>
                <a:close/>
              </a:path>
              <a:path w="10692130" h="381000">
                <a:moveTo>
                  <a:pt x="1621583" y="3809"/>
                </a:moveTo>
                <a:lnTo>
                  <a:pt x="1452246" y="3809"/>
                </a:lnTo>
                <a:lnTo>
                  <a:pt x="1439350" y="5079"/>
                </a:lnTo>
                <a:lnTo>
                  <a:pt x="1634238" y="5079"/>
                </a:lnTo>
                <a:lnTo>
                  <a:pt x="1621583" y="3809"/>
                </a:lnTo>
                <a:close/>
              </a:path>
              <a:path w="10692130" h="381000">
                <a:moveTo>
                  <a:pt x="1532889" y="2539"/>
                </a:moveTo>
                <a:lnTo>
                  <a:pt x="1479013" y="2539"/>
                </a:lnTo>
                <a:lnTo>
                  <a:pt x="1465453" y="3809"/>
                </a:lnTo>
                <a:lnTo>
                  <a:pt x="1558294" y="3809"/>
                </a:lnTo>
                <a:lnTo>
                  <a:pt x="1532889" y="2539"/>
                </a:lnTo>
                <a:close/>
              </a:path>
              <a:path w="10692130" h="381000">
                <a:moveTo>
                  <a:pt x="8934300" y="1269"/>
                </a:moveTo>
                <a:lnTo>
                  <a:pt x="8720622" y="1269"/>
                </a:lnTo>
                <a:lnTo>
                  <a:pt x="8703194" y="2539"/>
                </a:lnTo>
                <a:lnTo>
                  <a:pt x="8952427" y="2539"/>
                </a:lnTo>
                <a:lnTo>
                  <a:pt x="8934300" y="1269"/>
                </a:lnTo>
                <a:close/>
              </a:path>
              <a:path w="10692130" h="381000">
                <a:moveTo>
                  <a:pt x="8898211" y="0"/>
                </a:moveTo>
                <a:lnTo>
                  <a:pt x="8790994" y="0"/>
                </a:lnTo>
                <a:lnTo>
                  <a:pt x="8773308" y="1269"/>
                </a:lnTo>
                <a:lnTo>
                  <a:pt x="8916237" y="1269"/>
                </a:lnTo>
                <a:lnTo>
                  <a:pt x="8898211" y="0"/>
                </a:lnTo>
                <a:close/>
              </a:path>
            </a:pathLst>
          </a:custGeom>
          <a:solidFill>
            <a:srgbClr val="DAE465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4" name="object 4"/>
          <p:cNvSpPr/>
          <p:nvPr/>
        </p:nvSpPr>
        <p:spPr>
          <a:xfrm>
            <a:off x="0" y="7348070"/>
            <a:ext cx="10692130" cy="212090"/>
          </a:xfrm>
          <a:custGeom>
            <a:avLst/>
            <a:gdLst/>
            <a:ahLst/>
            <a:cxnLst/>
            <a:rect l="l" t="t" r="r" b="b"/>
            <a:pathLst>
              <a:path w="10692130" h="212090">
                <a:moveTo>
                  <a:pt x="50333" y="0"/>
                </a:moveTo>
                <a:lnTo>
                  <a:pt x="37694" y="223"/>
                </a:lnTo>
                <a:lnTo>
                  <a:pt x="24671" y="829"/>
                </a:lnTo>
                <a:lnTo>
                  <a:pt x="11427" y="1759"/>
                </a:lnTo>
                <a:lnTo>
                  <a:pt x="0" y="2783"/>
                </a:lnTo>
                <a:lnTo>
                  <a:pt x="0" y="211934"/>
                </a:lnTo>
                <a:lnTo>
                  <a:pt x="10692003" y="211934"/>
                </a:lnTo>
                <a:lnTo>
                  <a:pt x="10692003" y="13641"/>
                </a:lnTo>
                <a:lnTo>
                  <a:pt x="5429377" y="13641"/>
                </a:lnTo>
                <a:lnTo>
                  <a:pt x="5142874" y="12901"/>
                </a:lnTo>
                <a:lnTo>
                  <a:pt x="4748147" y="8762"/>
                </a:lnTo>
                <a:lnTo>
                  <a:pt x="1093041" y="8762"/>
                </a:lnTo>
                <a:lnTo>
                  <a:pt x="1078555" y="8595"/>
                </a:lnTo>
                <a:lnTo>
                  <a:pt x="1018080" y="6784"/>
                </a:lnTo>
                <a:lnTo>
                  <a:pt x="995406" y="6393"/>
                </a:lnTo>
                <a:lnTo>
                  <a:pt x="733196" y="6393"/>
                </a:lnTo>
                <a:lnTo>
                  <a:pt x="71619" y="5069"/>
                </a:lnTo>
                <a:lnTo>
                  <a:pt x="66139" y="3764"/>
                </a:lnTo>
                <a:lnTo>
                  <a:pt x="62455" y="3663"/>
                </a:lnTo>
                <a:lnTo>
                  <a:pt x="56260" y="3663"/>
                </a:lnTo>
                <a:lnTo>
                  <a:pt x="44775" y="3555"/>
                </a:lnTo>
                <a:lnTo>
                  <a:pt x="63292" y="3532"/>
                </a:lnTo>
                <a:lnTo>
                  <a:pt x="65032" y="3500"/>
                </a:lnTo>
                <a:lnTo>
                  <a:pt x="50333" y="0"/>
                </a:lnTo>
              </a:path>
              <a:path w="10692130" h="212090">
                <a:moveTo>
                  <a:pt x="7121104" y="9398"/>
                </a:moveTo>
                <a:lnTo>
                  <a:pt x="6819378" y="10859"/>
                </a:lnTo>
                <a:lnTo>
                  <a:pt x="6706377" y="12842"/>
                </a:lnTo>
                <a:lnTo>
                  <a:pt x="5429377" y="13641"/>
                </a:lnTo>
                <a:lnTo>
                  <a:pt x="10692003" y="13641"/>
                </a:lnTo>
                <a:lnTo>
                  <a:pt x="10692003" y="13184"/>
                </a:lnTo>
                <a:lnTo>
                  <a:pt x="9179343" y="13184"/>
                </a:lnTo>
                <a:lnTo>
                  <a:pt x="9146527" y="12901"/>
                </a:lnTo>
                <a:lnTo>
                  <a:pt x="9013198" y="10923"/>
                </a:lnTo>
                <a:lnTo>
                  <a:pt x="7224853" y="9526"/>
                </a:lnTo>
                <a:lnTo>
                  <a:pt x="7121104" y="9398"/>
                </a:lnTo>
              </a:path>
              <a:path w="10692130" h="212090">
                <a:moveTo>
                  <a:pt x="9306213" y="13041"/>
                </a:moveTo>
                <a:lnTo>
                  <a:pt x="9179343" y="13184"/>
                </a:lnTo>
                <a:lnTo>
                  <a:pt x="10692003" y="13184"/>
                </a:lnTo>
                <a:lnTo>
                  <a:pt x="10256010" y="13103"/>
                </a:lnTo>
                <a:lnTo>
                  <a:pt x="9306213" y="13041"/>
                </a:lnTo>
              </a:path>
              <a:path w="10692130" h="212090">
                <a:moveTo>
                  <a:pt x="10692003" y="8388"/>
                </a:moveTo>
                <a:lnTo>
                  <a:pt x="10384675" y="9399"/>
                </a:lnTo>
                <a:lnTo>
                  <a:pt x="10358245" y="9899"/>
                </a:lnTo>
                <a:lnTo>
                  <a:pt x="10298434" y="12164"/>
                </a:lnTo>
                <a:lnTo>
                  <a:pt x="10271036" y="12901"/>
                </a:lnTo>
                <a:lnTo>
                  <a:pt x="10256010" y="13103"/>
                </a:lnTo>
                <a:lnTo>
                  <a:pt x="10692003" y="13103"/>
                </a:lnTo>
                <a:lnTo>
                  <a:pt x="10692003" y="8388"/>
                </a:lnTo>
              </a:path>
              <a:path w="10692130" h="212090">
                <a:moveTo>
                  <a:pt x="7550625" y="6084"/>
                </a:moveTo>
                <a:lnTo>
                  <a:pt x="7480303" y="6785"/>
                </a:lnTo>
                <a:lnTo>
                  <a:pt x="7403235" y="8542"/>
                </a:lnTo>
                <a:lnTo>
                  <a:pt x="7224853" y="9526"/>
                </a:lnTo>
                <a:lnTo>
                  <a:pt x="8508770" y="9526"/>
                </a:lnTo>
                <a:lnTo>
                  <a:pt x="8235762" y="9113"/>
                </a:lnTo>
                <a:lnTo>
                  <a:pt x="8214868" y="8825"/>
                </a:lnTo>
                <a:lnTo>
                  <a:pt x="8120460" y="6784"/>
                </a:lnTo>
                <a:lnTo>
                  <a:pt x="8088789" y="6398"/>
                </a:lnTo>
                <a:lnTo>
                  <a:pt x="7752323" y="6398"/>
                </a:lnTo>
                <a:lnTo>
                  <a:pt x="7550625" y="6084"/>
                </a:lnTo>
              </a:path>
              <a:path w="10692130" h="212090">
                <a:moveTo>
                  <a:pt x="2295835" y="5187"/>
                </a:moveTo>
                <a:lnTo>
                  <a:pt x="2054335" y="6785"/>
                </a:lnTo>
                <a:lnTo>
                  <a:pt x="1093041" y="8762"/>
                </a:lnTo>
                <a:lnTo>
                  <a:pt x="4748147" y="8762"/>
                </a:lnTo>
                <a:lnTo>
                  <a:pt x="4304250" y="8691"/>
                </a:lnTo>
                <a:lnTo>
                  <a:pt x="4074190" y="6398"/>
                </a:lnTo>
                <a:lnTo>
                  <a:pt x="3986289" y="5273"/>
                </a:lnTo>
                <a:lnTo>
                  <a:pt x="2295835" y="5187"/>
                </a:lnTo>
              </a:path>
              <a:path w="10692130" h="212090">
                <a:moveTo>
                  <a:pt x="4528054" y="8411"/>
                </a:moveTo>
                <a:lnTo>
                  <a:pt x="4304250" y="8691"/>
                </a:lnTo>
                <a:lnTo>
                  <a:pt x="4731574" y="8691"/>
                </a:lnTo>
                <a:lnTo>
                  <a:pt x="4528054" y="8411"/>
                </a:lnTo>
              </a:path>
              <a:path w="10692130" h="212090">
                <a:moveTo>
                  <a:pt x="7981903" y="6050"/>
                </a:moveTo>
                <a:lnTo>
                  <a:pt x="7752323" y="6398"/>
                </a:lnTo>
                <a:lnTo>
                  <a:pt x="8088789" y="6398"/>
                </a:lnTo>
                <a:lnTo>
                  <a:pt x="7981903" y="6050"/>
                </a:lnTo>
              </a:path>
              <a:path w="10692130" h="212090">
                <a:moveTo>
                  <a:pt x="899531" y="6241"/>
                </a:moveTo>
                <a:lnTo>
                  <a:pt x="733196" y="6393"/>
                </a:lnTo>
                <a:lnTo>
                  <a:pt x="995406" y="6393"/>
                </a:lnTo>
                <a:lnTo>
                  <a:pt x="988458" y="6310"/>
                </a:lnTo>
                <a:lnTo>
                  <a:pt x="899531" y="6241"/>
                </a:lnTo>
              </a:path>
              <a:path w="10692130" h="212090">
                <a:moveTo>
                  <a:pt x="148437" y="2103"/>
                </a:moveTo>
                <a:lnTo>
                  <a:pt x="107768" y="2244"/>
                </a:lnTo>
                <a:lnTo>
                  <a:pt x="68449" y="3437"/>
                </a:lnTo>
                <a:lnTo>
                  <a:pt x="65032" y="3500"/>
                </a:lnTo>
                <a:lnTo>
                  <a:pt x="66139" y="3764"/>
                </a:lnTo>
                <a:lnTo>
                  <a:pt x="70196" y="3875"/>
                </a:lnTo>
                <a:lnTo>
                  <a:pt x="71619" y="5069"/>
                </a:lnTo>
                <a:lnTo>
                  <a:pt x="550514" y="5069"/>
                </a:lnTo>
                <a:lnTo>
                  <a:pt x="148437" y="2103"/>
                </a:lnTo>
              </a:path>
              <a:path w="10692130" h="212090">
                <a:moveTo>
                  <a:pt x="65032" y="3500"/>
                </a:moveTo>
                <a:lnTo>
                  <a:pt x="59956" y="3594"/>
                </a:lnTo>
                <a:lnTo>
                  <a:pt x="66139" y="3764"/>
                </a:lnTo>
                <a:lnTo>
                  <a:pt x="65032" y="3500"/>
                </a:lnTo>
              </a:path>
              <a:path w="10692130" h="212090">
                <a:moveTo>
                  <a:pt x="59956" y="3594"/>
                </a:moveTo>
                <a:lnTo>
                  <a:pt x="56260" y="3663"/>
                </a:lnTo>
                <a:lnTo>
                  <a:pt x="62455" y="3663"/>
                </a:lnTo>
                <a:lnTo>
                  <a:pt x="59956" y="3594"/>
                </a:lnTo>
              </a:path>
              <a:path w="10692130" h="212090">
                <a:moveTo>
                  <a:pt x="63292" y="3532"/>
                </a:moveTo>
                <a:lnTo>
                  <a:pt x="57701" y="3532"/>
                </a:lnTo>
                <a:lnTo>
                  <a:pt x="59956" y="3594"/>
                </a:lnTo>
                <a:lnTo>
                  <a:pt x="63292" y="3532"/>
                </a:lnTo>
              </a:path>
            </a:pathLst>
          </a:custGeom>
          <a:solidFill>
            <a:srgbClr val="E1D18F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5" name="object 5"/>
          <p:cNvSpPr/>
          <p:nvPr/>
        </p:nvSpPr>
        <p:spPr>
          <a:xfrm>
            <a:off x="8443101" y="4985472"/>
            <a:ext cx="0" cy="2400935"/>
          </a:xfrm>
          <a:custGeom>
            <a:avLst/>
            <a:gdLst/>
            <a:ahLst/>
            <a:cxnLst/>
            <a:rect l="l" t="t" r="r" b="b"/>
            <a:pathLst>
              <a:path h="2400934">
                <a:moveTo>
                  <a:pt x="0" y="0"/>
                </a:moveTo>
                <a:lnTo>
                  <a:pt x="0" y="2400515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6" name="object 6"/>
          <p:cNvSpPr/>
          <p:nvPr/>
        </p:nvSpPr>
        <p:spPr>
          <a:xfrm>
            <a:off x="7936573" y="5016286"/>
            <a:ext cx="1068660" cy="1766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7" name="object 7"/>
          <p:cNvSpPr/>
          <p:nvPr/>
        </p:nvSpPr>
        <p:spPr>
          <a:xfrm>
            <a:off x="9425573" y="5031497"/>
            <a:ext cx="0" cy="2400935"/>
          </a:xfrm>
          <a:custGeom>
            <a:avLst/>
            <a:gdLst/>
            <a:ahLst/>
            <a:cxnLst/>
            <a:rect l="l" t="t" r="r" b="b"/>
            <a:pathLst>
              <a:path h="2400934">
                <a:moveTo>
                  <a:pt x="0" y="0"/>
                </a:moveTo>
                <a:lnTo>
                  <a:pt x="0" y="2400515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8" name="object 8"/>
          <p:cNvSpPr/>
          <p:nvPr/>
        </p:nvSpPr>
        <p:spPr>
          <a:xfrm>
            <a:off x="8919046" y="5062315"/>
            <a:ext cx="1068660" cy="1766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9" name="object 9"/>
          <p:cNvSpPr/>
          <p:nvPr/>
        </p:nvSpPr>
        <p:spPr>
          <a:xfrm>
            <a:off x="10218447" y="5111812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0"/>
                </a:moveTo>
                <a:lnTo>
                  <a:pt x="0" y="2344216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0" name="object 10"/>
          <p:cNvSpPr/>
          <p:nvPr/>
        </p:nvSpPr>
        <p:spPr>
          <a:xfrm>
            <a:off x="9711919" y="5142625"/>
            <a:ext cx="1068660" cy="1766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1" name="object 11"/>
          <p:cNvSpPr/>
          <p:nvPr/>
        </p:nvSpPr>
        <p:spPr>
          <a:xfrm>
            <a:off x="8977428" y="4893613"/>
            <a:ext cx="0" cy="2400935"/>
          </a:xfrm>
          <a:custGeom>
            <a:avLst/>
            <a:gdLst/>
            <a:ahLst/>
            <a:cxnLst/>
            <a:rect l="l" t="t" r="r" b="b"/>
            <a:pathLst>
              <a:path h="2400934">
                <a:moveTo>
                  <a:pt x="0" y="0"/>
                </a:moveTo>
                <a:lnTo>
                  <a:pt x="0" y="2400515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2" name="object 12"/>
          <p:cNvSpPr/>
          <p:nvPr/>
        </p:nvSpPr>
        <p:spPr>
          <a:xfrm>
            <a:off x="8470900" y="4924425"/>
            <a:ext cx="1068660" cy="1766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3" name="object 13"/>
          <p:cNvSpPr/>
          <p:nvPr/>
        </p:nvSpPr>
        <p:spPr>
          <a:xfrm>
            <a:off x="9856484" y="4880913"/>
            <a:ext cx="0" cy="2400935"/>
          </a:xfrm>
          <a:custGeom>
            <a:avLst/>
            <a:gdLst/>
            <a:ahLst/>
            <a:cxnLst/>
            <a:rect l="l" t="t" r="r" b="b"/>
            <a:pathLst>
              <a:path h="2400934">
                <a:moveTo>
                  <a:pt x="0" y="0"/>
                </a:moveTo>
                <a:lnTo>
                  <a:pt x="0" y="2400515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4" name="object 14"/>
          <p:cNvSpPr/>
          <p:nvPr/>
        </p:nvSpPr>
        <p:spPr>
          <a:xfrm>
            <a:off x="9349955" y="4911725"/>
            <a:ext cx="1068660" cy="1766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38" name="object 38"/>
          <p:cNvSpPr/>
          <p:nvPr/>
        </p:nvSpPr>
        <p:spPr>
          <a:xfrm>
            <a:off x="10635633" y="7098878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8990" y="41786"/>
                </a:moveTo>
                <a:lnTo>
                  <a:pt x="32557" y="76368"/>
                </a:lnTo>
                <a:lnTo>
                  <a:pt x="66707" y="99368"/>
                </a:lnTo>
                <a:lnTo>
                  <a:pt x="108040" y="107787"/>
                </a:lnTo>
                <a:lnTo>
                  <a:pt x="93490" y="106628"/>
                </a:lnTo>
                <a:lnTo>
                  <a:pt x="79537" y="103635"/>
                </a:lnTo>
                <a:lnTo>
                  <a:pt x="42492" y="84884"/>
                </a:lnTo>
                <a:lnTo>
                  <a:pt x="15263" y="54072"/>
                </a:lnTo>
                <a:lnTo>
                  <a:pt x="8990" y="41786"/>
                </a:lnTo>
                <a:close/>
              </a:path>
              <a:path w="108584" h="107950">
                <a:moveTo>
                  <a:pt x="4272" y="28644"/>
                </a:moveTo>
                <a:lnTo>
                  <a:pt x="4332" y="28915"/>
                </a:lnTo>
                <a:lnTo>
                  <a:pt x="7763" y="38397"/>
                </a:lnTo>
                <a:lnTo>
                  <a:pt x="4272" y="28644"/>
                </a:lnTo>
                <a:close/>
              </a:path>
              <a:path w="108584" h="107950">
                <a:moveTo>
                  <a:pt x="2796" y="21943"/>
                </a:moveTo>
                <a:lnTo>
                  <a:pt x="4213" y="28480"/>
                </a:lnTo>
                <a:lnTo>
                  <a:pt x="4272" y="28644"/>
                </a:lnTo>
                <a:lnTo>
                  <a:pt x="2796" y="21943"/>
                </a:lnTo>
                <a:close/>
              </a:path>
              <a:path w="108584" h="107950">
                <a:moveTo>
                  <a:pt x="1227" y="14710"/>
                </a:moveTo>
                <a:lnTo>
                  <a:pt x="1243" y="14895"/>
                </a:lnTo>
                <a:lnTo>
                  <a:pt x="2796" y="21943"/>
                </a:lnTo>
                <a:lnTo>
                  <a:pt x="1227" y="14710"/>
                </a:lnTo>
                <a:close/>
              </a:path>
              <a:path w="108584" h="107950">
                <a:moveTo>
                  <a:pt x="528" y="6448"/>
                </a:moveTo>
                <a:lnTo>
                  <a:pt x="1190" y="14539"/>
                </a:lnTo>
                <a:lnTo>
                  <a:pt x="1227" y="14710"/>
                </a:lnTo>
                <a:lnTo>
                  <a:pt x="528" y="6448"/>
                </a:lnTo>
                <a:close/>
              </a:path>
              <a:path w="108584" h="107950">
                <a:moveTo>
                  <a:pt x="0" y="0"/>
                </a:moveTo>
                <a:lnTo>
                  <a:pt x="4" y="267"/>
                </a:lnTo>
                <a:lnTo>
                  <a:pt x="528" y="6448"/>
                </a:lnTo>
                <a:lnTo>
                  <a:pt x="0" y="0"/>
                </a:lnTo>
                <a:close/>
              </a:path>
            </a:pathLst>
          </a:custGeom>
          <a:solidFill>
            <a:srgbClr val="EFF0F3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48" name="object 48"/>
          <p:cNvSpPr txBox="1"/>
          <p:nvPr/>
        </p:nvSpPr>
        <p:spPr>
          <a:xfrm>
            <a:off x="469900" y="428625"/>
            <a:ext cx="6696709" cy="451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90000"/>
              </a:lnSpc>
            </a:pPr>
            <a:r>
              <a:rPr lang="en-US" sz="3200" b="1" spc="-180" dirty="0" smtClean="0">
                <a:solidFill>
                  <a:srgbClr val="5C7D97"/>
                </a:solidFill>
                <a:latin typeface="Arial"/>
                <a:cs typeface="Arial"/>
              </a:rPr>
              <a:t>Farmer-driven </a:t>
            </a:r>
            <a:r>
              <a:rPr lang="en-US" sz="3200" b="1" spc="-180" dirty="0">
                <a:solidFill>
                  <a:srgbClr val="5C7D97"/>
                </a:solidFill>
                <a:latin typeface="Arial"/>
                <a:cs typeface="Arial"/>
              </a:rPr>
              <a:t>Information </a:t>
            </a:r>
            <a:r>
              <a:rPr lang="en-US" sz="3200" b="1" spc="-180" dirty="0" smtClean="0">
                <a:solidFill>
                  <a:srgbClr val="5C7D97"/>
                </a:solidFill>
                <a:latin typeface="Arial"/>
                <a:cs typeface="Arial"/>
              </a:rPr>
              <a:t>Systems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898900" y="2562225"/>
            <a:ext cx="3635829" cy="3462694"/>
          </a:xfrm>
          <a:custGeom>
            <a:avLst/>
            <a:gdLst/>
            <a:ahLst/>
            <a:cxnLst/>
            <a:rect l="l" t="t" r="r" b="b"/>
            <a:pathLst>
              <a:path w="2024379" h="2024380">
                <a:moveTo>
                  <a:pt x="1011986" y="0"/>
                </a:moveTo>
                <a:lnTo>
                  <a:pt x="928988" y="3354"/>
                </a:lnTo>
                <a:lnTo>
                  <a:pt x="847838" y="13245"/>
                </a:lnTo>
                <a:lnTo>
                  <a:pt x="768795" y="29411"/>
                </a:lnTo>
                <a:lnTo>
                  <a:pt x="692121" y="51592"/>
                </a:lnTo>
                <a:lnTo>
                  <a:pt x="618077" y="79527"/>
                </a:lnTo>
                <a:lnTo>
                  <a:pt x="546922" y="112956"/>
                </a:lnTo>
                <a:lnTo>
                  <a:pt x="478916" y="151619"/>
                </a:lnTo>
                <a:lnTo>
                  <a:pt x="414321" y="195255"/>
                </a:lnTo>
                <a:lnTo>
                  <a:pt x="353397" y="243604"/>
                </a:lnTo>
                <a:lnTo>
                  <a:pt x="296405" y="296405"/>
                </a:lnTo>
                <a:lnTo>
                  <a:pt x="243604" y="353397"/>
                </a:lnTo>
                <a:lnTo>
                  <a:pt x="195255" y="414321"/>
                </a:lnTo>
                <a:lnTo>
                  <a:pt x="151619" y="478916"/>
                </a:lnTo>
                <a:lnTo>
                  <a:pt x="112956" y="546922"/>
                </a:lnTo>
                <a:lnTo>
                  <a:pt x="79527" y="618077"/>
                </a:lnTo>
                <a:lnTo>
                  <a:pt x="51592" y="692121"/>
                </a:lnTo>
                <a:lnTo>
                  <a:pt x="29411" y="768795"/>
                </a:lnTo>
                <a:lnTo>
                  <a:pt x="13245" y="847838"/>
                </a:lnTo>
                <a:lnTo>
                  <a:pt x="3354" y="928988"/>
                </a:lnTo>
                <a:lnTo>
                  <a:pt x="0" y="1011986"/>
                </a:lnTo>
                <a:lnTo>
                  <a:pt x="3354" y="1094985"/>
                </a:lnTo>
                <a:lnTo>
                  <a:pt x="13245" y="1176135"/>
                </a:lnTo>
                <a:lnTo>
                  <a:pt x="29411" y="1255177"/>
                </a:lnTo>
                <a:lnTo>
                  <a:pt x="51592" y="1331851"/>
                </a:lnTo>
                <a:lnTo>
                  <a:pt x="79527" y="1405896"/>
                </a:lnTo>
                <a:lnTo>
                  <a:pt x="112956" y="1477051"/>
                </a:lnTo>
                <a:lnTo>
                  <a:pt x="151619" y="1545056"/>
                </a:lnTo>
                <a:lnTo>
                  <a:pt x="195255" y="1609651"/>
                </a:lnTo>
                <a:lnTo>
                  <a:pt x="243604" y="1670575"/>
                </a:lnTo>
                <a:lnTo>
                  <a:pt x="296405" y="1727568"/>
                </a:lnTo>
                <a:lnTo>
                  <a:pt x="353397" y="1780369"/>
                </a:lnTo>
                <a:lnTo>
                  <a:pt x="414321" y="1828717"/>
                </a:lnTo>
                <a:lnTo>
                  <a:pt x="478916" y="1872353"/>
                </a:lnTo>
                <a:lnTo>
                  <a:pt x="546922" y="1911016"/>
                </a:lnTo>
                <a:lnTo>
                  <a:pt x="618077" y="1944446"/>
                </a:lnTo>
                <a:lnTo>
                  <a:pt x="692121" y="1972381"/>
                </a:lnTo>
                <a:lnTo>
                  <a:pt x="768795" y="1994562"/>
                </a:lnTo>
                <a:lnTo>
                  <a:pt x="847838" y="2010728"/>
                </a:lnTo>
                <a:lnTo>
                  <a:pt x="928988" y="2020618"/>
                </a:lnTo>
                <a:lnTo>
                  <a:pt x="1011986" y="2023973"/>
                </a:lnTo>
                <a:lnTo>
                  <a:pt x="1094985" y="2020618"/>
                </a:lnTo>
                <a:lnTo>
                  <a:pt x="1176135" y="2010728"/>
                </a:lnTo>
                <a:lnTo>
                  <a:pt x="1255177" y="1994562"/>
                </a:lnTo>
                <a:lnTo>
                  <a:pt x="1331851" y="1972381"/>
                </a:lnTo>
                <a:lnTo>
                  <a:pt x="1405896" y="1944446"/>
                </a:lnTo>
                <a:lnTo>
                  <a:pt x="1477051" y="1911016"/>
                </a:lnTo>
                <a:lnTo>
                  <a:pt x="1545056" y="1872353"/>
                </a:lnTo>
                <a:lnTo>
                  <a:pt x="1609651" y="1828717"/>
                </a:lnTo>
                <a:lnTo>
                  <a:pt x="1670575" y="1780369"/>
                </a:lnTo>
                <a:lnTo>
                  <a:pt x="1727568" y="1727568"/>
                </a:lnTo>
                <a:lnTo>
                  <a:pt x="1780369" y="1670575"/>
                </a:lnTo>
                <a:lnTo>
                  <a:pt x="1828717" y="1609651"/>
                </a:lnTo>
                <a:lnTo>
                  <a:pt x="1872353" y="1545056"/>
                </a:lnTo>
                <a:lnTo>
                  <a:pt x="1911016" y="1477051"/>
                </a:lnTo>
                <a:lnTo>
                  <a:pt x="1944446" y="1405896"/>
                </a:lnTo>
                <a:lnTo>
                  <a:pt x="1972381" y="1331851"/>
                </a:lnTo>
                <a:lnTo>
                  <a:pt x="1994562" y="1255177"/>
                </a:lnTo>
                <a:lnTo>
                  <a:pt x="2010728" y="1176135"/>
                </a:lnTo>
                <a:lnTo>
                  <a:pt x="2020618" y="1094985"/>
                </a:lnTo>
                <a:lnTo>
                  <a:pt x="2023973" y="1011986"/>
                </a:lnTo>
                <a:lnTo>
                  <a:pt x="2020618" y="928988"/>
                </a:lnTo>
                <a:lnTo>
                  <a:pt x="2010728" y="847838"/>
                </a:lnTo>
                <a:lnTo>
                  <a:pt x="1994562" y="768795"/>
                </a:lnTo>
                <a:lnTo>
                  <a:pt x="1972381" y="692121"/>
                </a:lnTo>
                <a:lnTo>
                  <a:pt x="1944446" y="618077"/>
                </a:lnTo>
                <a:lnTo>
                  <a:pt x="1911016" y="546922"/>
                </a:lnTo>
                <a:lnTo>
                  <a:pt x="1872353" y="478916"/>
                </a:lnTo>
                <a:lnTo>
                  <a:pt x="1828717" y="414321"/>
                </a:lnTo>
                <a:lnTo>
                  <a:pt x="1780369" y="353397"/>
                </a:lnTo>
                <a:lnTo>
                  <a:pt x="1727568" y="296405"/>
                </a:lnTo>
                <a:lnTo>
                  <a:pt x="1670575" y="243604"/>
                </a:lnTo>
                <a:lnTo>
                  <a:pt x="1609651" y="195255"/>
                </a:lnTo>
                <a:lnTo>
                  <a:pt x="1545056" y="151619"/>
                </a:lnTo>
                <a:lnTo>
                  <a:pt x="1477051" y="112956"/>
                </a:lnTo>
                <a:lnTo>
                  <a:pt x="1405896" y="79527"/>
                </a:lnTo>
                <a:lnTo>
                  <a:pt x="1331851" y="51592"/>
                </a:lnTo>
                <a:lnTo>
                  <a:pt x="1255177" y="29411"/>
                </a:lnTo>
                <a:lnTo>
                  <a:pt x="1176135" y="13245"/>
                </a:lnTo>
                <a:lnTo>
                  <a:pt x="1094985" y="3354"/>
                </a:lnTo>
                <a:lnTo>
                  <a:pt x="1011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62" name="object 62"/>
          <p:cNvSpPr txBox="1"/>
          <p:nvPr/>
        </p:nvSpPr>
        <p:spPr>
          <a:xfrm>
            <a:off x="3746500" y="3662719"/>
            <a:ext cx="4053116" cy="1195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580" marR="320040" indent="-18415" algn="ctr">
              <a:lnSpc>
                <a:spcPct val="90000"/>
              </a:lnSpc>
            </a:pPr>
            <a:r>
              <a:rPr lang="en-US" sz="3200" b="1" spc="5" dirty="0">
                <a:solidFill>
                  <a:srgbClr val="0097B6"/>
                </a:solidFill>
                <a:latin typeface="Arial"/>
                <a:cs typeface="Arial"/>
              </a:rPr>
              <a:t>Farmer database </a:t>
            </a:r>
            <a:r>
              <a:rPr lang="en-US" b="1" spc="5" dirty="0">
                <a:solidFill>
                  <a:srgbClr val="0097B6"/>
                </a:solidFill>
                <a:latin typeface="Arial"/>
                <a:cs typeface="Arial"/>
              </a:rPr>
              <a:t>(e.g. information on farmer, farm and plots, production, expenses, inputs etc.)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78" name="object 16"/>
          <p:cNvSpPr/>
          <p:nvPr/>
        </p:nvSpPr>
        <p:spPr>
          <a:xfrm>
            <a:off x="592195" y="3507976"/>
            <a:ext cx="2239906" cy="40159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22" name="object 62"/>
          <p:cNvSpPr txBox="1"/>
          <p:nvPr/>
        </p:nvSpPr>
        <p:spPr>
          <a:xfrm>
            <a:off x="3213100" y="1407498"/>
            <a:ext cx="5000262" cy="1027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580" marR="320040" indent="-18415" algn="ctr">
              <a:lnSpc>
                <a:spcPct val="90000"/>
              </a:lnSpc>
            </a:pPr>
            <a:r>
              <a:rPr lang="en-US" sz="3200" b="1" spc="5" dirty="0">
                <a:solidFill>
                  <a:srgbClr val="0097B6"/>
                </a:solidFill>
                <a:latin typeface="Arial"/>
                <a:cs typeface="Arial"/>
              </a:rPr>
              <a:t>Channels: </a:t>
            </a:r>
            <a:endParaRPr lang="en-US" sz="3200" b="1" spc="5" dirty="0" smtClean="0">
              <a:solidFill>
                <a:srgbClr val="0097B6"/>
              </a:solidFill>
              <a:latin typeface="Arial"/>
              <a:cs typeface="Arial"/>
            </a:endParaRPr>
          </a:p>
          <a:p>
            <a:pPr marL="322580" marR="320040" indent="-18415" algn="ctr">
              <a:lnSpc>
                <a:spcPct val="90000"/>
              </a:lnSpc>
            </a:pPr>
            <a:r>
              <a:rPr lang="en-US" sz="2000" b="1" spc="5" dirty="0" smtClean="0">
                <a:solidFill>
                  <a:srgbClr val="0097B6"/>
                </a:solidFill>
                <a:latin typeface="Arial"/>
                <a:cs typeface="Arial"/>
              </a:rPr>
              <a:t>web</a:t>
            </a:r>
            <a:r>
              <a:rPr lang="en-US" sz="2000" b="1" spc="5" dirty="0">
                <a:solidFill>
                  <a:srgbClr val="0097B6"/>
                </a:solidFill>
                <a:latin typeface="Arial"/>
                <a:cs typeface="Arial"/>
              </a:rPr>
              <a:t>-to-phone, radio, </a:t>
            </a:r>
            <a:r>
              <a:rPr lang="en-US" sz="2000" b="1" spc="5" dirty="0" smtClean="0">
                <a:solidFill>
                  <a:srgbClr val="0097B6"/>
                </a:solidFill>
                <a:latin typeface="Arial"/>
                <a:cs typeface="Arial"/>
              </a:rPr>
              <a:t>TV, </a:t>
            </a:r>
            <a:r>
              <a:rPr lang="en-US" sz="2000" b="1" spc="5" dirty="0">
                <a:solidFill>
                  <a:srgbClr val="0097B6"/>
                </a:solidFill>
                <a:latin typeface="Arial"/>
                <a:cs typeface="Arial"/>
              </a:rPr>
              <a:t>USB-sticks, meetings etc.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6" name="object 68"/>
          <p:cNvSpPr/>
          <p:nvPr/>
        </p:nvSpPr>
        <p:spPr>
          <a:xfrm>
            <a:off x="7577072" y="2679116"/>
            <a:ext cx="935990" cy="1553845"/>
          </a:xfrm>
          <a:custGeom>
            <a:avLst/>
            <a:gdLst/>
            <a:ahLst/>
            <a:cxnLst/>
            <a:rect l="l" t="t" r="r" b="b"/>
            <a:pathLst>
              <a:path w="935989" h="1553845">
                <a:moveTo>
                  <a:pt x="752167" y="0"/>
                </a:moveTo>
                <a:lnTo>
                  <a:pt x="748535" y="0"/>
                </a:lnTo>
                <a:lnTo>
                  <a:pt x="744865" y="317"/>
                </a:lnTo>
                <a:lnTo>
                  <a:pt x="50797" y="124929"/>
                </a:lnTo>
                <a:lnTo>
                  <a:pt x="16837" y="143228"/>
                </a:lnTo>
                <a:lnTo>
                  <a:pt x="0" y="190385"/>
                </a:lnTo>
                <a:lnTo>
                  <a:pt x="235290" y="1502854"/>
                </a:lnTo>
                <a:lnTo>
                  <a:pt x="255415" y="1538470"/>
                </a:lnTo>
                <a:lnTo>
                  <a:pt x="292630" y="1553719"/>
                </a:lnTo>
                <a:lnTo>
                  <a:pt x="299768" y="1553819"/>
                </a:lnTo>
                <a:lnTo>
                  <a:pt x="303438" y="1553489"/>
                </a:lnTo>
                <a:lnTo>
                  <a:pt x="935593" y="1440002"/>
                </a:lnTo>
                <a:lnTo>
                  <a:pt x="917377" y="1415507"/>
                </a:lnTo>
                <a:lnTo>
                  <a:pt x="899927" y="1390385"/>
                </a:lnTo>
                <a:lnTo>
                  <a:pt x="867397" y="1338334"/>
                </a:lnTo>
                <a:lnTo>
                  <a:pt x="838148" y="1284000"/>
                </a:lnTo>
                <a:lnTo>
                  <a:pt x="812326" y="1227533"/>
                </a:lnTo>
                <a:lnTo>
                  <a:pt x="790077" y="1169085"/>
                </a:lnTo>
                <a:lnTo>
                  <a:pt x="771546" y="1108807"/>
                </a:lnTo>
                <a:lnTo>
                  <a:pt x="756880" y="1046849"/>
                </a:lnTo>
                <a:lnTo>
                  <a:pt x="746224" y="983363"/>
                </a:lnTo>
                <a:lnTo>
                  <a:pt x="739723" y="918500"/>
                </a:lnTo>
                <a:lnTo>
                  <a:pt x="737524" y="852411"/>
                </a:lnTo>
                <a:lnTo>
                  <a:pt x="737883" y="825652"/>
                </a:lnTo>
                <a:lnTo>
                  <a:pt x="740728" y="772698"/>
                </a:lnTo>
                <a:lnTo>
                  <a:pt x="746345" y="720560"/>
                </a:lnTo>
                <a:lnTo>
                  <a:pt x="754658" y="669316"/>
                </a:lnTo>
                <a:lnTo>
                  <a:pt x="765590" y="619047"/>
                </a:lnTo>
                <a:lnTo>
                  <a:pt x="779065" y="569831"/>
                </a:lnTo>
                <a:lnTo>
                  <a:pt x="795006" y="521747"/>
                </a:lnTo>
                <a:lnTo>
                  <a:pt x="813337" y="474874"/>
                </a:lnTo>
                <a:lnTo>
                  <a:pt x="833982" y="429292"/>
                </a:lnTo>
                <a:lnTo>
                  <a:pt x="856865" y="385080"/>
                </a:lnTo>
                <a:lnTo>
                  <a:pt x="869122" y="363512"/>
                </a:lnTo>
                <a:lnTo>
                  <a:pt x="813013" y="50965"/>
                </a:lnTo>
                <a:lnTo>
                  <a:pt x="792888" y="15348"/>
                </a:lnTo>
                <a:lnTo>
                  <a:pt x="755673" y="99"/>
                </a:lnTo>
                <a:lnTo>
                  <a:pt x="752167" y="0"/>
                </a:lnTo>
                <a:close/>
              </a:path>
            </a:pathLst>
          </a:custGeom>
          <a:solidFill>
            <a:srgbClr val="C7CFD7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27" name="object 69"/>
          <p:cNvSpPr/>
          <p:nvPr/>
        </p:nvSpPr>
        <p:spPr>
          <a:xfrm>
            <a:off x="8314599" y="3042628"/>
            <a:ext cx="311150" cy="1076960"/>
          </a:xfrm>
          <a:custGeom>
            <a:avLst/>
            <a:gdLst/>
            <a:ahLst/>
            <a:cxnLst/>
            <a:rect l="l" t="t" r="r" b="b"/>
            <a:pathLst>
              <a:path w="311150" h="1076960">
                <a:moveTo>
                  <a:pt x="131597" y="0"/>
                </a:moveTo>
                <a:lnTo>
                  <a:pt x="107624" y="43498"/>
                </a:lnTo>
                <a:lnTo>
                  <a:pt x="85851" y="88405"/>
                </a:lnTo>
                <a:lnTo>
                  <a:pt x="66353" y="134642"/>
                </a:lnTo>
                <a:lnTo>
                  <a:pt x="49207" y="182130"/>
                </a:lnTo>
                <a:lnTo>
                  <a:pt x="34490" y="230790"/>
                </a:lnTo>
                <a:lnTo>
                  <a:pt x="22277" y="280543"/>
                </a:lnTo>
                <a:lnTo>
                  <a:pt x="12645" y="331309"/>
                </a:lnTo>
                <a:lnTo>
                  <a:pt x="5671" y="383010"/>
                </a:lnTo>
                <a:lnTo>
                  <a:pt x="1430" y="435566"/>
                </a:lnTo>
                <a:lnTo>
                  <a:pt x="0" y="488899"/>
                </a:lnTo>
                <a:lnTo>
                  <a:pt x="552" y="522087"/>
                </a:lnTo>
                <a:lnTo>
                  <a:pt x="4920" y="587582"/>
                </a:lnTo>
                <a:lnTo>
                  <a:pt x="13515" y="651776"/>
                </a:lnTo>
                <a:lnTo>
                  <a:pt x="26193" y="714516"/>
                </a:lnTo>
                <a:lnTo>
                  <a:pt x="42809" y="775653"/>
                </a:lnTo>
                <a:lnTo>
                  <a:pt x="63216" y="835035"/>
                </a:lnTo>
                <a:lnTo>
                  <a:pt x="87269" y="892512"/>
                </a:lnTo>
                <a:lnTo>
                  <a:pt x="114823" y="947931"/>
                </a:lnTo>
                <a:lnTo>
                  <a:pt x="145732" y="1001143"/>
                </a:lnTo>
                <a:lnTo>
                  <a:pt x="179851" y="1051995"/>
                </a:lnTo>
                <a:lnTo>
                  <a:pt x="198069" y="1076490"/>
                </a:lnTo>
                <a:lnTo>
                  <a:pt x="259981" y="1065377"/>
                </a:lnTo>
                <a:lnTo>
                  <a:pt x="293936" y="1047073"/>
                </a:lnTo>
                <a:lnTo>
                  <a:pt x="310779" y="999921"/>
                </a:lnTo>
                <a:lnTo>
                  <a:pt x="131597" y="0"/>
                </a:lnTo>
                <a:close/>
              </a:path>
            </a:pathLst>
          </a:custGeom>
          <a:solidFill>
            <a:srgbClr val="C7CFD7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28" name="object 71"/>
          <p:cNvSpPr/>
          <p:nvPr/>
        </p:nvSpPr>
        <p:spPr>
          <a:xfrm>
            <a:off x="7632700" y="2790825"/>
            <a:ext cx="891540" cy="1186180"/>
          </a:xfrm>
          <a:custGeom>
            <a:avLst/>
            <a:gdLst/>
            <a:ahLst/>
            <a:cxnLst/>
            <a:rect l="l" t="t" r="r" b="b"/>
            <a:pathLst>
              <a:path w="891539" h="1186179">
                <a:moveTo>
                  <a:pt x="700862" y="0"/>
                </a:moveTo>
                <a:lnTo>
                  <a:pt x="0" y="125818"/>
                </a:lnTo>
                <a:lnTo>
                  <a:pt x="190271" y="1185608"/>
                </a:lnTo>
                <a:lnTo>
                  <a:pt x="891120" y="1059789"/>
                </a:lnTo>
                <a:lnTo>
                  <a:pt x="700862" y="0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29" name="object 72"/>
          <p:cNvSpPr/>
          <p:nvPr/>
        </p:nvSpPr>
        <p:spPr>
          <a:xfrm>
            <a:off x="8111923" y="3967960"/>
            <a:ext cx="153670" cy="152400"/>
          </a:xfrm>
          <a:custGeom>
            <a:avLst/>
            <a:gdLst/>
            <a:ahLst/>
            <a:cxnLst/>
            <a:rect l="l" t="t" r="r" b="b"/>
            <a:pathLst>
              <a:path w="153669" h="152400">
                <a:moveTo>
                  <a:pt x="65673" y="0"/>
                </a:moveTo>
                <a:lnTo>
                  <a:pt x="28911" y="13829"/>
                </a:lnTo>
                <a:lnTo>
                  <a:pt x="2656" y="55146"/>
                </a:lnTo>
                <a:lnTo>
                  <a:pt x="0" y="82549"/>
                </a:lnTo>
                <a:lnTo>
                  <a:pt x="1786" y="97468"/>
                </a:lnTo>
                <a:lnTo>
                  <a:pt x="30646" y="137411"/>
                </a:lnTo>
                <a:lnTo>
                  <a:pt x="66357" y="151124"/>
                </a:lnTo>
                <a:lnTo>
                  <a:pt x="80018" y="151810"/>
                </a:lnTo>
                <a:lnTo>
                  <a:pt x="94271" y="150307"/>
                </a:lnTo>
                <a:lnTo>
                  <a:pt x="128418" y="131998"/>
                </a:lnTo>
                <a:lnTo>
                  <a:pt x="152287" y="87866"/>
                </a:lnTo>
                <a:lnTo>
                  <a:pt x="153338" y="74819"/>
                </a:lnTo>
                <a:lnTo>
                  <a:pt x="152107" y="61418"/>
                </a:lnTo>
                <a:lnTo>
                  <a:pt x="135729" y="26496"/>
                </a:lnTo>
                <a:lnTo>
                  <a:pt x="93740" y="1987"/>
                </a:lnTo>
                <a:lnTo>
                  <a:pt x="65673" y="0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30" name="object 73"/>
          <p:cNvSpPr/>
          <p:nvPr/>
        </p:nvSpPr>
        <p:spPr>
          <a:xfrm>
            <a:off x="8120949" y="3976429"/>
            <a:ext cx="134620" cy="133985"/>
          </a:xfrm>
          <a:custGeom>
            <a:avLst/>
            <a:gdLst/>
            <a:ahLst/>
            <a:cxnLst/>
            <a:rect l="l" t="t" r="r" b="b"/>
            <a:pathLst>
              <a:path w="134619" h="133985">
                <a:moveTo>
                  <a:pt x="64347" y="0"/>
                </a:moveTo>
                <a:lnTo>
                  <a:pt x="27110" y="12311"/>
                </a:lnTo>
                <a:lnTo>
                  <a:pt x="1204" y="54543"/>
                </a:lnTo>
                <a:lnTo>
                  <a:pt x="0" y="67976"/>
                </a:lnTo>
                <a:lnTo>
                  <a:pt x="1298" y="82085"/>
                </a:lnTo>
                <a:lnTo>
                  <a:pt x="30062" y="122844"/>
                </a:lnTo>
                <a:lnTo>
                  <a:pt x="66890" y="133768"/>
                </a:lnTo>
                <a:lnTo>
                  <a:pt x="80661" y="132590"/>
                </a:lnTo>
                <a:lnTo>
                  <a:pt x="114629" y="114183"/>
                </a:lnTo>
                <a:lnTo>
                  <a:pt x="134260" y="68099"/>
                </a:lnTo>
                <a:lnTo>
                  <a:pt x="133201" y="54722"/>
                </a:lnTo>
                <a:lnTo>
                  <a:pt x="112147" y="17113"/>
                </a:lnTo>
                <a:lnTo>
                  <a:pt x="64347" y="0"/>
                </a:lnTo>
                <a:close/>
              </a:path>
            </a:pathLst>
          </a:custGeom>
          <a:solidFill>
            <a:srgbClr val="748CA1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31" name="object 32"/>
          <p:cNvSpPr/>
          <p:nvPr/>
        </p:nvSpPr>
        <p:spPr>
          <a:xfrm rot="20761948">
            <a:off x="5090147" y="5959454"/>
            <a:ext cx="1143000" cy="1171182"/>
          </a:xfrm>
          <a:custGeom>
            <a:avLst/>
            <a:gdLst/>
            <a:ahLst/>
            <a:cxnLst/>
            <a:rect l="l" t="t" r="r" b="b"/>
            <a:pathLst>
              <a:path w="463550" h="474979">
                <a:moveTo>
                  <a:pt x="449414" y="156015"/>
                </a:moveTo>
                <a:lnTo>
                  <a:pt x="13931" y="156015"/>
                </a:lnTo>
                <a:lnTo>
                  <a:pt x="9067" y="158009"/>
                </a:lnTo>
                <a:lnTo>
                  <a:pt x="5562" y="161552"/>
                </a:lnTo>
                <a:lnTo>
                  <a:pt x="2019" y="165082"/>
                </a:lnTo>
                <a:lnTo>
                  <a:pt x="0" y="169947"/>
                </a:lnTo>
                <a:lnTo>
                  <a:pt x="15" y="460840"/>
                </a:lnTo>
                <a:lnTo>
                  <a:pt x="2019" y="465666"/>
                </a:lnTo>
                <a:lnTo>
                  <a:pt x="5562" y="469159"/>
                </a:lnTo>
                <a:lnTo>
                  <a:pt x="9067" y="472664"/>
                </a:lnTo>
                <a:lnTo>
                  <a:pt x="13931" y="474696"/>
                </a:lnTo>
                <a:lnTo>
                  <a:pt x="449491" y="474696"/>
                </a:lnTo>
                <a:lnTo>
                  <a:pt x="454253" y="472689"/>
                </a:lnTo>
                <a:lnTo>
                  <a:pt x="461365" y="465590"/>
                </a:lnTo>
                <a:lnTo>
                  <a:pt x="463346" y="460840"/>
                </a:lnTo>
                <a:lnTo>
                  <a:pt x="463346" y="437370"/>
                </a:lnTo>
                <a:lnTo>
                  <a:pt x="357238" y="437370"/>
                </a:lnTo>
                <a:lnTo>
                  <a:pt x="342771" y="435856"/>
                </a:lnTo>
                <a:lnTo>
                  <a:pt x="338454" y="434462"/>
                </a:lnTo>
                <a:lnTo>
                  <a:pt x="58800" y="434462"/>
                </a:lnTo>
                <a:lnTo>
                  <a:pt x="54559" y="430233"/>
                </a:lnTo>
                <a:lnTo>
                  <a:pt x="54629" y="304636"/>
                </a:lnTo>
                <a:lnTo>
                  <a:pt x="58800" y="300464"/>
                </a:lnTo>
                <a:lnTo>
                  <a:pt x="345258" y="300464"/>
                </a:lnTo>
                <a:lnTo>
                  <a:pt x="352734" y="299228"/>
                </a:lnTo>
                <a:lnTo>
                  <a:pt x="463346" y="299228"/>
                </a:lnTo>
                <a:lnTo>
                  <a:pt x="463346" y="256662"/>
                </a:lnTo>
                <a:lnTo>
                  <a:pt x="40220" y="256662"/>
                </a:lnTo>
                <a:lnTo>
                  <a:pt x="40220" y="195359"/>
                </a:lnTo>
                <a:lnTo>
                  <a:pt x="463346" y="195359"/>
                </a:lnTo>
                <a:lnTo>
                  <a:pt x="463346" y="169947"/>
                </a:lnTo>
                <a:lnTo>
                  <a:pt x="461276" y="165082"/>
                </a:lnTo>
                <a:lnTo>
                  <a:pt x="457822" y="161552"/>
                </a:lnTo>
                <a:lnTo>
                  <a:pt x="454291" y="158072"/>
                </a:lnTo>
                <a:lnTo>
                  <a:pt x="449414" y="156015"/>
                </a:lnTo>
                <a:close/>
              </a:path>
              <a:path w="463550" h="474979">
                <a:moveTo>
                  <a:pt x="463346" y="299228"/>
                </a:moveTo>
                <a:lnTo>
                  <a:pt x="352734" y="299228"/>
                </a:lnTo>
                <a:lnTo>
                  <a:pt x="368218" y="300604"/>
                </a:lnTo>
                <a:lnTo>
                  <a:pt x="382365" y="304636"/>
                </a:lnTo>
                <a:lnTo>
                  <a:pt x="414504" y="329841"/>
                </a:lnTo>
                <a:lnTo>
                  <a:pt x="425077" y="354743"/>
                </a:lnTo>
                <a:lnTo>
                  <a:pt x="424242" y="372015"/>
                </a:lnTo>
                <a:lnTo>
                  <a:pt x="408259" y="412633"/>
                </a:lnTo>
                <a:lnTo>
                  <a:pt x="364468" y="436993"/>
                </a:lnTo>
                <a:lnTo>
                  <a:pt x="357238" y="437370"/>
                </a:lnTo>
                <a:lnTo>
                  <a:pt x="463346" y="437370"/>
                </a:lnTo>
                <a:lnTo>
                  <a:pt x="463346" y="299228"/>
                </a:lnTo>
                <a:close/>
              </a:path>
              <a:path w="463550" h="474979">
                <a:moveTo>
                  <a:pt x="99504" y="300464"/>
                </a:moveTo>
                <a:lnTo>
                  <a:pt x="69214" y="300464"/>
                </a:lnTo>
                <a:lnTo>
                  <a:pt x="73398" y="304636"/>
                </a:lnTo>
                <a:lnTo>
                  <a:pt x="73469" y="430233"/>
                </a:lnTo>
                <a:lnTo>
                  <a:pt x="69214" y="434462"/>
                </a:lnTo>
                <a:lnTo>
                  <a:pt x="99504" y="434462"/>
                </a:lnTo>
                <a:lnTo>
                  <a:pt x="95275" y="430233"/>
                </a:lnTo>
                <a:lnTo>
                  <a:pt x="95320" y="304636"/>
                </a:lnTo>
                <a:lnTo>
                  <a:pt x="99504" y="300464"/>
                </a:lnTo>
                <a:close/>
              </a:path>
              <a:path w="463550" h="474979">
                <a:moveTo>
                  <a:pt x="140182" y="300464"/>
                </a:moveTo>
                <a:lnTo>
                  <a:pt x="109931" y="300464"/>
                </a:lnTo>
                <a:lnTo>
                  <a:pt x="114127" y="304636"/>
                </a:lnTo>
                <a:lnTo>
                  <a:pt x="114172" y="430233"/>
                </a:lnTo>
                <a:lnTo>
                  <a:pt x="109931" y="434462"/>
                </a:lnTo>
                <a:lnTo>
                  <a:pt x="140182" y="434462"/>
                </a:lnTo>
                <a:lnTo>
                  <a:pt x="135991" y="430233"/>
                </a:lnTo>
                <a:lnTo>
                  <a:pt x="136061" y="304636"/>
                </a:lnTo>
                <a:lnTo>
                  <a:pt x="140182" y="300464"/>
                </a:lnTo>
                <a:close/>
              </a:path>
              <a:path w="463550" h="474979">
                <a:moveTo>
                  <a:pt x="180924" y="300464"/>
                </a:moveTo>
                <a:lnTo>
                  <a:pt x="150596" y="300464"/>
                </a:lnTo>
                <a:lnTo>
                  <a:pt x="154805" y="304636"/>
                </a:lnTo>
                <a:lnTo>
                  <a:pt x="154876" y="430233"/>
                </a:lnTo>
                <a:lnTo>
                  <a:pt x="150596" y="434462"/>
                </a:lnTo>
                <a:lnTo>
                  <a:pt x="180924" y="434462"/>
                </a:lnTo>
                <a:lnTo>
                  <a:pt x="176656" y="430233"/>
                </a:lnTo>
                <a:lnTo>
                  <a:pt x="176702" y="304636"/>
                </a:lnTo>
                <a:lnTo>
                  <a:pt x="180924" y="300464"/>
                </a:lnTo>
                <a:close/>
              </a:path>
              <a:path w="463550" h="474979">
                <a:moveTo>
                  <a:pt x="221589" y="300464"/>
                </a:moveTo>
                <a:lnTo>
                  <a:pt x="191274" y="300464"/>
                </a:lnTo>
                <a:lnTo>
                  <a:pt x="195496" y="304636"/>
                </a:lnTo>
                <a:lnTo>
                  <a:pt x="195541" y="430233"/>
                </a:lnTo>
                <a:lnTo>
                  <a:pt x="191274" y="434462"/>
                </a:lnTo>
                <a:lnTo>
                  <a:pt x="221589" y="434462"/>
                </a:lnTo>
                <a:lnTo>
                  <a:pt x="217398" y="430233"/>
                </a:lnTo>
                <a:lnTo>
                  <a:pt x="217468" y="304636"/>
                </a:lnTo>
                <a:lnTo>
                  <a:pt x="221589" y="300464"/>
                </a:lnTo>
                <a:close/>
              </a:path>
              <a:path w="463550" h="474979">
                <a:moveTo>
                  <a:pt x="345258" y="300464"/>
                </a:moveTo>
                <a:lnTo>
                  <a:pt x="231990" y="300464"/>
                </a:lnTo>
                <a:lnTo>
                  <a:pt x="236187" y="304636"/>
                </a:lnTo>
                <a:lnTo>
                  <a:pt x="236258" y="430233"/>
                </a:lnTo>
                <a:lnTo>
                  <a:pt x="231990" y="434462"/>
                </a:lnTo>
                <a:lnTo>
                  <a:pt x="338454" y="434462"/>
                </a:lnTo>
                <a:lnTo>
                  <a:pt x="329348" y="431522"/>
                </a:lnTo>
                <a:lnTo>
                  <a:pt x="317281" y="424679"/>
                </a:lnTo>
                <a:lnTo>
                  <a:pt x="306881" y="415640"/>
                </a:lnTo>
                <a:lnTo>
                  <a:pt x="298461" y="404716"/>
                </a:lnTo>
                <a:lnTo>
                  <a:pt x="292334" y="392221"/>
                </a:lnTo>
                <a:lnTo>
                  <a:pt x="288810" y="378464"/>
                </a:lnTo>
                <a:lnTo>
                  <a:pt x="289870" y="361805"/>
                </a:lnTo>
                <a:lnTo>
                  <a:pt x="306964" y="322291"/>
                </a:lnTo>
                <a:lnTo>
                  <a:pt x="339593" y="301402"/>
                </a:lnTo>
                <a:lnTo>
                  <a:pt x="345258" y="300464"/>
                </a:lnTo>
                <a:close/>
              </a:path>
              <a:path w="463550" h="474979">
                <a:moveTo>
                  <a:pt x="305815" y="195359"/>
                </a:moveTo>
                <a:lnTo>
                  <a:pt x="282193" y="195359"/>
                </a:lnTo>
                <a:lnTo>
                  <a:pt x="282193" y="256662"/>
                </a:lnTo>
                <a:lnTo>
                  <a:pt x="305815" y="256662"/>
                </a:lnTo>
                <a:lnTo>
                  <a:pt x="305815" y="195359"/>
                </a:lnTo>
                <a:close/>
              </a:path>
              <a:path w="463550" h="474979">
                <a:moveTo>
                  <a:pt x="463346" y="195359"/>
                </a:moveTo>
                <a:lnTo>
                  <a:pt x="423113" y="195359"/>
                </a:lnTo>
                <a:lnTo>
                  <a:pt x="423113" y="256662"/>
                </a:lnTo>
                <a:lnTo>
                  <a:pt x="463346" y="256662"/>
                </a:lnTo>
                <a:lnTo>
                  <a:pt x="463346" y="195359"/>
                </a:lnTo>
                <a:close/>
              </a:path>
              <a:path w="463550" h="474979">
                <a:moveTo>
                  <a:pt x="350693" y="0"/>
                </a:moveTo>
                <a:lnTo>
                  <a:pt x="337645" y="5315"/>
                </a:lnTo>
                <a:lnTo>
                  <a:pt x="329640" y="15752"/>
                </a:lnTo>
                <a:lnTo>
                  <a:pt x="59537" y="144597"/>
                </a:lnTo>
                <a:lnTo>
                  <a:pt x="54813" y="146731"/>
                </a:lnTo>
                <a:lnTo>
                  <a:pt x="52057" y="151189"/>
                </a:lnTo>
                <a:lnTo>
                  <a:pt x="51536" y="156015"/>
                </a:lnTo>
                <a:lnTo>
                  <a:pt x="102679" y="156015"/>
                </a:lnTo>
                <a:lnTo>
                  <a:pt x="340880" y="47709"/>
                </a:lnTo>
                <a:lnTo>
                  <a:pt x="363949" y="47709"/>
                </a:lnTo>
                <a:lnTo>
                  <a:pt x="368870" y="45642"/>
                </a:lnTo>
                <a:lnTo>
                  <a:pt x="376721" y="35492"/>
                </a:lnTo>
                <a:lnTo>
                  <a:pt x="378630" y="22445"/>
                </a:lnTo>
                <a:lnTo>
                  <a:pt x="373551" y="10041"/>
                </a:lnTo>
                <a:lnTo>
                  <a:pt x="363551" y="2069"/>
                </a:lnTo>
                <a:lnTo>
                  <a:pt x="350693" y="0"/>
                </a:lnTo>
                <a:close/>
              </a:path>
              <a:path w="463550" h="474979">
                <a:moveTo>
                  <a:pt x="363949" y="47709"/>
                </a:moveTo>
                <a:lnTo>
                  <a:pt x="340880" y="47709"/>
                </a:lnTo>
                <a:lnTo>
                  <a:pt x="345566" y="50325"/>
                </a:lnTo>
                <a:lnTo>
                  <a:pt x="351015" y="51532"/>
                </a:lnTo>
                <a:lnTo>
                  <a:pt x="356692" y="50757"/>
                </a:lnTo>
                <a:lnTo>
                  <a:pt x="363949" y="47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7"/>
          <p:cNvSpPr/>
          <p:nvPr/>
        </p:nvSpPr>
        <p:spPr>
          <a:xfrm>
            <a:off x="2755900" y="2867025"/>
            <a:ext cx="990600" cy="1130884"/>
          </a:xfrm>
          <a:custGeom>
            <a:avLst/>
            <a:gdLst/>
            <a:ahLst/>
            <a:cxnLst/>
            <a:rect l="l" t="t" r="r" b="b"/>
            <a:pathLst>
              <a:path w="511175" h="583564">
                <a:moveTo>
                  <a:pt x="108560" y="155841"/>
                </a:moveTo>
                <a:lnTo>
                  <a:pt x="66660" y="164267"/>
                </a:lnTo>
                <a:lnTo>
                  <a:pt x="32281" y="187242"/>
                </a:lnTo>
                <a:lnTo>
                  <a:pt x="8879" y="221312"/>
                </a:lnTo>
                <a:lnTo>
                  <a:pt x="97" y="260693"/>
                </a:lnTo>
                <a:lnTo>
                  <a:pt x="0" y="476241"/>
                </a:lnTo>
                <a:lnTo>
                  <a:pt x="878" y="489330"/>
                </a:lnTo>
                <a:lnTo>
                  <a:pt x="14537" y="529113"/>
                </a:lnTo>
                <a:lnTo>
                  <a:pt x="41592" y="560219"/>
                </a:lnTo>
                <a:lnTo>
                  <a:pt x="78588" y="579196"/>
                </a:lnTo>
                <a:lnTo>
                  <a:pt x="402336" y="583412"/>
                </a:lnTo>
                <a:lnTo>
                  <a:pt x="416927" y="582433"/>
                </a:lnTo>
                <a:lnTo>
                  <a:pt x="456708" y="568775"/>
                </a:lnTo>
                <a:lnTo>
                  <a:pt x="487814" y="541721"/>
                </a:lnTo>
                <a:lnTo>
                  <a:pt x="497663" y="526427"/>
                </a:lnTo>
                <a:lnTo>
                  <a:pt x="255454" y="526427"/>
                </a:lnTo>
                <a:lnTo>
                  <a:pt x="229339" y="525450"/>
                </a:lnTo>
                <a:lnTo>
                  <a:pt x="179206" y="517635"/>
                </a:lnTo>
                <a:lnTo>
                  <a:pt x="135360" y="502005"/>
                </a:lnTo>
                <a:lnTo>
                  <a:pt x="101996" y="478560"/>
                </a:lnTo>
                <a:lnTo>
                  <a:pt x="80772" y="428739"/>
                </a:lnTo>
                <a:lnTo>
                  <a:pt x="80772" y="310514"/>
                </a:lnTo>
                <a:lnTo>
                  <a:pt x="101996" y="260693"/>
                </a:lnTo>
                <a:lnTo>
                  <a:pt x="135360" y="237248"/>
                </a:lnTo>
                <a:lnTo>
                  <a:pt x="179206" y="221618"/>
                </a:lnTo>
                <a:lnTo>
                  <a:pt x="229339" y="213803"/>
                </a:lnTo>
                <a:lnTo>
                  <a:pt x="255454" y="212826"/>
                </a:lnTo>
                <a:lnTo>
                  <a:pt x="497710" y="212826"/>
                </a:lnTo>
                <a:lnTo>
                  <a:pt x="496373" y="210143"/>
                </a:lnTo>
                <a:lnTo>
                  <a:pt x="469319" y="179037"/>
                </a:lnTo>
                <a:lnTo>
                  <a:pt x="432322" y="160060"/>
                </a:lnTo>
                <a:lnTo>
                  <a:pt x="403839" y="155851"/>
                </a:lnTo>
                <a:lnTo>
                  <a:pt x="108560" y="155841"/>
                </a:lnTo>
                <a:close/>
              </a:path>
              <a:path w="511175" h="583564">
                <a:moveTo>
                  <a:pt x="497710" y="212826"/>
                </a:moveTo>
                <a:lnTo>
                  <a:pt x="255454" y="212826"/>
                </a:lnTo>
                <a:lnTo>
                  <a:pt x="281569" y="213803"/>
                </a:lnTo>
                <a:lnTo>
                  <a:pt x="307160" y="216734"/>
                </a:lnTo>
                <a:lnTo>
                  <a:pt x="354674" y="228456"/>
                </a:lnTo>
                <a:lnTo>
                  <a:pt x="393803" y="247994"/>
                </a:lnTo>
                <a:lnTo>
                  <a:pt x="420354" y="275347"/>
                </a:lnTo>
                <a:lnTo>
                  <a:pt x="430137" y="310514"/>
                </a:lnTo>
                <a:lnTo>
                  <a:pt x="430137" y="428739"/>
                </a:lnTo>
                <a:lnTo>
                  <a:pt x="408913" y="478560"/>
                </a:lnTo>
                <a:lnTo>
                  <a:pt x="375548" y="502005"/>
                </a:lnTo>
                <a:lnTo>
                  <a:pt x="331703" y="517635"/>
                </a:lnTo>
                <a:lnTo>
                  <a:pt x="281569" y="525450"/>
                </a:lnTo>
                <a:lnTo>
                  <a:pt x="255454" y="526427"/>
                </a:lnTo>
                <a:lnTo>
                  <a:pt x="497663" y="526427"/>
                </a:lnTo>
                <a:lnTo>
                  <a:pt x="502027" y="517948"/>
                </a:lnTo>
                <a:lnTo>
                  <a:pt x="506792" y="504724"/>
                </a:lnTo>
                <a:lnTo>
                  <a:pt x="509825" y="490779"/>
                </a:lnTo>
                <a:lnTo>
                  <a:pt x="511000" y="476241"/>
                </a:lnTo>
                <a:lnTo>
                  <a:pt x="510910" y="263023"/>
                </a:lnTo>
                <a:lnTo>
                  <a:pt x="510031" y="249924"/>
                </a:lnTo>
                <a:lnTo>
                  <a:pt x="507180" y="235913"/>
                </a:lnTo>
                <a:lnTo>
                  <a:pt x="502585" y="222610"/>
                </a:lnTo>
                <a:lnTo>
                  <a:pt x="497710" y="212826"/>
                </a:lnTo>
                <a:close/>
              </a:path>
              <a:path w="511175" h="583564">
                <a:moveTo>
                  <a:pt x="123343" y="283108"/>
                </a:moveTo>
                <a:lnTo>
                  <a:pt x="110655" y="428739"/>
                </a:lnTo>
                <a:lnTo>
                  <a:pt x="111791" y="438076"/>
                </a:lnTo>
                <a:lnTo>
                  <a:pt x="136201" y="468634"/>
                </a:lnTo>
                <a:lnTo>
                  <a:pt x="184238" y="488048"/>
                </a:lnTo>
                <a:lnTo>
                  <a:pt x="229222" y="495070"/>
                </a:lnTo>
                <a:lnTo>
                  <a:pt x="260925" y="496075"/>
                </a:lnTo>
                <a:lnTo>
                  <a:pt x="276780" y="495456"/>
                </a:lnTo>
                <a:lnTo>
                  <a:pt x="322319" y="489048"/>
                </a:lnTo>
                <a:lnTo>
                  <a:pt x="360638" y="476048"/>
                </a:lnTo>
                <a:lnTo>
                  <a:pt x="368481" y="471799"/>
                </a:lnTo>
                <a:lnTo>
                  <a:pt x="279021" y="471799"/>
                </a:lnTo>
                <a:lnTo>
                  <a:pt x="262784" y="471265"/>
                </a:lnTo>
                <a:lnTo>
                  <a:pt x="215907" y="465316"/>
                </a:lnTo>
                <a:lnTo>
                  <a:pt x="175157" y="452967"/>
                </a:lnTo>
                <a:lnTo>
                  <a:pt x="137857" y="426803"/>
                </a:lnTo>
                <a:lnTo>
                  <a:pt x="128283" y="400100"/>
                </a:lnTo>
                <a:lnTo>
                  <a:pt x="128283" y="286118"/>
                </a:lnTo>
                <a:lnTo>
                  <a:pt x="127089" y="284429"/>
                </a:lnTo>
                <a:lnTo>
                  <a:pt x="125222" y="283756"/>
                </a:lnTo>
                <a:lnTo>
                  <a:pt x="123343" y="283108"/>
                </a:lnTo>
                <a:close/>
              </a:path>
              <a:path w="511175" h="583564">
                <a:moveTo>
                  <a:pt x="373799" y="458711"/>
                </a:moveTo>
                <a:lnTo>
                  <a:pt x="327318" y="468980"/>
                </a:lnTo>
                <a:lnTo>
                  <a:pt x="279021" y="471799"/>
                </a:lnTo>
                <a:lnTo>
                  <a:pt x="368481" y="471799"/>
                </a:lnTo>
                <a:lnTo>
                  <a:pt x="372050" y="469866"/>
                </a:lnTo>
                <a:lnTo>
                  <a:pt x="375577" y="467588"/>
                </a:lnTo>
                <a:lnTo>
                  <a:pt x="377482" y="466305"/>
                </a:lnTo>
                <a:lnTo>
                  <a:pt x="378143" y="463854"/>
                </a:lnTo>
                <a:lnTo>
                  <a:pt x="376149" y="459714"/>
                </a:lnTo>
                <a:lnTo>
                  <a:pt x="373799" y="458711"/>
                </a:lnTo>
                <a:close/>
              </a:path>
              <a:path w="511175" h="583564">
                <a:moveTo>
                  <a:pt x="159690" y="21437"/>
                </a:moveTo>
                <a:lnTo>
                  <a:pt x="159042" y="22085"/>
                </a:lnTo>
                <a:lnTo>
                  <a:pt x="233337" y="110274"/>
                </a:lnTo>
                <a:lnTo>
                  <a:pt x="223784" y="118892"/>
                </a:lnTo>
                <a:lnTo>
                  <a:pt x="219437" y="131493"/>
                </a:lnTo>
                <a:lnTo>
                  <a:pt x="291554" y="133718"/>
                </a:lnTo>
                <a:lnTo>
                  <a:pt x="288159" y="120515"/>
                </a:lnTo>
                <a:lnTo>
                  <a:pt x="279274" y="111295"/>
                </a:lnTo>
                <a:lnTo>
                  <a:pt x="286742" y="102120"/>
                </a:lnTo>
                <a:lnTo>
                  <a:pt x="255461" y="102120"/>
                </a:lnTo>
                <a:lnTo>
                  <a:pt x="159690" y="21437"/>
                </a:lnTo>
                <a:close/>
              </a:path>
              <a:path w="511175" h="583564">
                <a:moveTo>
                  <a:pt x="351219" y="21437"/>
                </a:moveTo>
                <a:lnTo>
                  <a:pt x="255461" y="102120"/>
                </a:lnTo>
                <a:lnTo>
                  <a:pt x="286742" y="102120"/>
                </a:lnTo>
                <a:lnTo>
                  <a:pt x="351892" y="22085"/>
                </a:lnTo>
                <a:lnTo>
                  <a:pt x="351219" y="21437"/>
                </a:lnTo>
                <a:close/>
              </a:path>
              <a:path w="511175" h="583564">
                <a:moveTo>
                  <a:pt x="152159" y="0"/>
                </a:moveTo>
                <a:lnTo>
                  <a:pt x="145644" y="0"/>
                </a:lnTo>
                <a:lnTo>
                  <a:pt x="137605" y="8039"/>
                </a:lnTo>
                <a:lnTo>
                  <a:pt x="137605" y="14554"/>
                </a:lnTo>
                <a:lnTo>
                  <a:pt x="145644" y="22580"/>
                </a:lnTo>
                <a:lnTo>
                  <a:pt x="152159" y="22580"/>
                </a:lnTo>
                <a:lnTo>
                  <a:pt x="160185" y="14554"/>
                </a:lnTo>
                <a:lnTo>
                  <a:pt x="160185" y="8039"/>
                </a:lnTo>
                <a:lnTo>
                  <a:pt x="152159" y="0"/>
                </a:lnTo>
                <a:close/>
              </a:path>
              <a:path w="511175" h="583564">
                <a:moveTo>
                  <a:pt x="365278" y="0"/>
                </a:moveTo>
                <a:lnTo>
                  <a:pt x="358763" y="0"/>
                </a:lnTo>
                <a:lnTo>
                  <a:pt x="350736" y="8039"/>
                </a:lnTo>
                <a:lnTo>
                  <a:pt x="350736" y="14554"/>
                </a:lnTo>
                <a:lnTo>
                  <a:pt x="358763" y="22580"/>
                </a:lnTo>
                <a:lnTo>
                  <a:pt x="365278" y="22580"/>
                </a:lnTo>
                <a:lnTo>
                  <a:pt x="373317" y="14554"/>
                </a:lnTo>
                <a:lnTo>
                  <a:pt x="373317" y="8039"/>
                </a:lnTo>
                <a:lnTo>
                  <a:pt x="3652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726968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EF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57"/>
          <p:cNvSpPr/>
          <p:nvPr/>
        </p:nvSpPr>
        <p:spPr>
          <a:xfrm>
            <a:off x="1631950" y="581025"/>
            <a:ext cx="7296150" cy="6948713"/>
          </a:xfrm>
          <a:custGeom>
            <a:avLst/>
            <a:gdLst/>
            <a:ahLst/>
            <a:cxnLst/>
            <a:rect l="l" t="t" r="r" b="b"/>
            <a:pathLst>
              <a:path w="2024379" h="2024380">
                <a:moveTo>
                  <a:pt x="1011986" y="0"/>
                </a:moveTo>
                <a:lnTo>
                  <a:pt x="928988" y="3354"/>
                </a:lnTo>
                <a:lnTo>
                  <a:pt x="847838" y="13245"/>
                </a:lnTo>
                <a:lnTo>
                  <a:pt x="768795" y="29411"/>
                </a:lnTo>
                <a:lnTo>
                  <a:pt x="692121" y="51592"/>
                </a:lnTo>
                <a:lnTo>
                  <a:pt x="618077" y="79527"/>
                </a:lnTo>
                <a:lnTo>
                  <a:pt x="546922" y="112956"/>
                </a:lnTo>
                <a:lnTo>
                  <a:pt x="478916" y="151619"/>
                </a:lnTo>
                <a:lnTo>
                  <a:pt x="414321" y="195255"/>
                </a:lnTo>
                <a:lnTo>
                  <a:pt x="353397" y="243604"/>
                </a:lnTo>
                <a:lnTo>
                  <a:pt x="296405" y="296405"/>
                </a:lnTo>
                <a:lnTo>
                  <a:pt x="243604" y="353397"/>
                </a:lnTo>
                <a:lnTo>
                  <a:pt x="195255" y="414321"/>
                </a:lnTo>
                <a:lnTo>
                  <a:pt x="151619" y="478916"/>
                </a:lnTo>
                <a:lnTo>
                  <a:pt x="112956" y="546922"/>
                </a:lnTo>
                <a:lnTo>
                  <a:pt x="79527" y="618077"/>
                </a:lnTo>
                <a:lnTo>
                  <a:pt x="51592" y="692121"/>
                </a:lnTo>
                <a:lnTo>
                  <a:pt x="29411" y="768795"/>
                </a:lnTo>
                <a:lnTo>
                  <a:pt x="13245" y="847838"/>
                </a:lnTo>
                <a:lnTo>
                  <a:pt x="3354" y="928988"/>
                </a:lnTo>
                <a:lnTo>
                  <a:pt x="0" y="1011986"/>
                </a:lnTo>
                <a:lnTo>
                  <a:pt x="3354" y="1094985"/>
                </a:lnTo>
                <a:lnTo>
                  <a:pt x="13245" y="1176135"/>
                </a:lnTo>
                <a:lnTo>
                  <a:pt x="29411" y="1255177"/>
                </a:lnTo>
                <a:lnTo>
                  <a:pt x="51592" y="1331851"/>
                </a:lnTo>
                <a:lnTo>
                  <a:pt x="79527" y="1405896"/>
                </a:lnTo>
                <a:lnTo>
                  <a:pt x="112956" y="1477051"/>
                </a:lnTo>
                <a:lnTo>
                  <a:pt x="151619" y="1545056"/>
                </a:lnTo>
                <a:lnTo>
                  <a:pt x="195255" y="1609651"/>
                </a:lnTo>
                <a:lnTo>
                  <a:pt x="243604" y="1670575"/>
                </a:lnTo>
                <a:lnTo>
                  <a:pt x="296405" y="1727568"/>
                </a:lnTo>
                <a:lnTo>
                  <a:pt x="353397" y="1780369"/>
                </a:lnTo>
                <a:lnTo>
                  <a:pt x="414321" y="1828717"/>
                </a:lnTo>
                <a:lnTo>
                  <a:pt x="478916" y="1872353"/>
                </a:lnTo>
                <a:lnTo>
                  <a:pt x="546922" y="1911016"/>
                </a:lnTo>
                <a:lnTo>
                  <a:pt x="618077" y="1944446"/>
                </a:lnTo>
                <a:lnTo>
                  <a:pt x="692121" y="1972381"/>
                </a:lnTo>
                <a:lnTo>
                  <a:pt x="768795" y="1994562"/>
                </a:lnTo>
                <a:lnTo>
                  <a:pt x="847838" y="2010728"/>
                </a:lnTo>
                <a:lnTo>
                  <a:pt x="928988" y="2020618"/>
                </a:lnTo>
                <a:lnTo>
                  <a:pt x="1011986" y="2023973"/>
                </a:lnTo>
                <a:lnTo>
                  <a:pt x="1094985" y="2020618"/>
                </a:lnTo>
                <a:lnTo>
                  <a:pt x="1176135" y="2010728"/>
                </a:lnTo>
                <a:lnTo>
                  <a:pt x="1255177" y="1994562"/>
                </a:lnTo>
                <a:lnTo>
                  <a:pt x="1331851" y="1972381"/>
                </a:lnTo>
                <a:lnTo>
                  <a:pt x="1405896" y="1944446"/>
                </a:lnTo>
                <a:lnTo>
                  <a:pt x="1477051" y="1911016"/>
                </a:lnTo>
                <a:lnTo>
                  <a:pt x="1545056" y="1872353"/>
                </a:lnTo>
                <a:lnTo>
                  <a:pt x="1609651" y="1828717"/>
                </a:lnTo>
                <a:lnTo>
                  <a:pt x="1670575" y="1780369"/>
                </a:lnTo>
                <a:lnTo>
                  <a:pt x="1727568" y="1727568"/>
                </a:lnTo>
                <a:lnTo>
                  <a:pt x="1780369" y="1670575"/>
                </a:lnTo>
                <a:lnTo>
                  <a:pt x="1828717" y="1609651"/>
                </a:lnTo>
                <a:lnTo>
                  <a:pt x="1872353" y="1545056"/>
                </a:lnTo>
                <a:lnTo>
                  <a:pt x="1911016" y="1477051"/>
                </a:lnTo>
                <a:lnTo>
                  <a:pt x="1944446" y="1405896"/>
                </a:lnTo>
                <a:lnTo>
                  <a:pt x="1972381" y="1331851"/>
                </a:lnTo>
                <a:lnTo>
                  <a:pt x="1994562" y="1255177"/>
                </a:lnTo>
                <a:lnTo>
                  <a:pt x="2010728" y="1176135"/>
                </a:lnTo>
                <a:lnTo>
                  <a:pt x="2020618" y="1094985"/>
                </a:lnTo>
                <a:lnTo>
                  <a:pt x="2023973" y="1011986"/>
                </a:lnTo>
                <a:lnTo>
                  <a:pt x="2020618" y="928988"/>
                </a:lnTo>
                <a:lnTo>
                  <a:pt x="2010728" y="847838"/>
                </a:lnTo>
                <a:lnTo>
                  <a:pt x="1994562" y="768795"/>
                </a:lnTo>
                <a:lnTo>
                  <a:pt x="1972381" y="692121"/>
                </a:lnTo>
                <a:lnTo>
                  <a:pt x="1944446" y="618077"/>
                </a:lnTo>
                <a:lnTo>
                  <a:pt x="1911016" y="546922"/>
                </a:lnTo>
                <a:lnTo>
                  <a:pt x="1872353" y="478916"/>
                </a:lnTo>
                <a:lnTo>
                  <a:pt x="1828717" y="414321"/>
                </a:lnTo>
                <a:lnTo>
                  <a:pt x="1780369" y="353397"/>
                </a:lnTo>
                <a:lnTo>
                  <a:pt x="1727568" y="296405"/>
                </a:lnTo>
                <a:lnTo>
                  <a:pt x="1670575" y="243604"/>
                </a:lnTo>
                <a:lnTo>
                  <a:pt x="1609651" y="195255"/>
                </a:lnTo>
                <a:lnTo>
                  <a:pt x="1545056" y="151619"/>
                </a:lnTo>
                <a:lnTo>
                  <a:pt x="1477051" y="112956"/>
                </a:lnTo>
                <a:lnTo>
                  <a:pt x="1405896" y="79527"/>
                </a:lnTo>
                <a:lnTo>
                  <a:pt x="1331851" y="51592"/>
                </a:lnTo>
                <a:lnTo>
                  <a:pt x="1255177" y="29411"/>
                </a:lnTo>
                <a:lnTo>
                  <a:pt x="1176135" y="13245"/>
                </a:lnTo>
                <a:lnTo>
                  <a:pt x="1094985" y="3354"/>
                </a:lnTo>
                <a:lnTo>
                  <a:pt x="1011986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21" name="object 57"/>
          <p:cNvSpPr/>
          <p:nvPr/>
        </p:nvSpPr>
        <p:spPr>
          <a:xfrm>
            <a:off x="2527300" y="1571625"/>
            <a:ext cx="5562600" cy="5297714"/>
          </a:xfrm>
          <a:custGeom>
            <a:avLst/>
            <a:gdLst/>
            <a:ahLst/>
            <a:cxnLst/>
            <a:rect l="l" t="t" r="r" b="b"/>
            <a:pathLst>
              <a:path w="2024379" h="2024380">
                <a:moveTo>
                  <a:pt x="1011986" y="0"/>
                </a:moveTo>
                <a:lnTo>
                  <a:pt x="928988" y="3354"/>
                </a:lnTo>
                <a:lnTo>
                  <a:pt x="847838" y="13245"/>
                </a:lnTo>
                <a:lnTo>
                  <a:pt x="768795" y="29411"/>
                </a:lnTo>
                <a:lnTo>
                  <a:pt x="692121" y="51592"/>
                </a:lnTo>
                <a:lnTo>
                  <a:pt x="618077" y="79527"/>
                </a:lnTo>
                <a:lnTo>
                  <a:pt x="546922" y="112956"/>
                </a:lnTo>
                <a:lnTo>
                  <a:pt x="478916" y="151619"/>
                </a:lnTo>
                <a:lnTo>
                  <a:pt x="414321" y="195255"/>
                </a:lnTo>
                <a:lnTo>
                  <a:pt x="353397" y="243604"/>
                </a:lnTo>
                <a:lnTo>
                  <a:pt x="296405" y="296405"/>
                </a:lnTo>
                <a:lnTo>
                  <a:pt x="243604" y="353397"/>
                </a:lnTo>
                <a:lnTo>
                  <a:pt x="195255" y="414321"/>
                </a:lnTo>
                <a:lnTo>
                  <a:pt x="151619" y="478916"/>
                </a:lnTo>
                <a:lnTo>
                  <a:pt x="112956" y="546922"/>
                </a:lnTo>
                <a:lnTo>
                  <a:pt x="79527" y="618077"/>
                </a:lnTo>
                <a:lnTo>
                  <a:pt x="51592" y="692121"/>
                </a:lnTo>
                <a:lnTo>
                  <a:pt x="29411" y="768795"/>
                </a:lnTo>
                <a:lnTo>
                  <a:pt x="13245" y="847838"/>
                </a:lnTo>
                <a:lnTo>
                  <a:pt x="3354" y="928988"/>
                </a:lnTo>
                <a:lnTo>
                  <a:pt x="0" y="1011986"/>
                </a:lnTo>
                <a:lnTo>
                  <a:pt x="3354" y="1094985"/>
                </a:lnTo>
                <a:lnTo>
                  <a:pt x="13245" y="1176135"/>
                </a:lnTo>
                <a:lnTo>
                  <a:pt x="29411" y="1255177"/>
                </a:lnTo>
                <a:lnTo>
                  <a:pt x="51592" y="1331851"/>
                </a:lnTo>
                <a:lnTo>
                  <a:pt x="79527" y="1405896"/>
                </a:lnTo>
                <a:lnTo>
                  <a:pt x="112956" y="1477051"/>
                </a:lnTo>
                <a:lnTo>
                  <a:pt x="151619" y="1545056"/>
                </a:lnTo>
                <a:lnTo>
                  <a:pt x="195255" y="1609651"/>
                </a:lnTo>
                <a:lnTo>
                  <a:pt x="243604" y="1670575"/>
                </a:lnTo>
                <a:lnTo>
                  <a:pt x="296405" y="1727568"/>
                </a:lnTo>
                <a:lnTo>
                  <a:pt x="353397" y="1780369"/>
                </a:lnTo>
                <a:lnTo>
                  <a:pt x="414321" y="1828717"/>
                </a:lnTo>
                <a:lnTo>
                  <a:pt x="478916" y="1872353"/>
                </a:lnTo>
                <a:lnTo>
                  <a:pt x="546922" y="1911016"/>
                </a:lnTo>
                <a:lnTo>
                  <a:pt x="618077" y="1944446"/>
                </a:lnTo>
                <a:lnTo>
                  <a:pt x="692121" y="1972381"/>
                </a:lnTo>
                <a:lnTo>
                  <a:pt x="768795" y="1994562"/>
                </a:lnTo>
                <a:lnTo>
                  <a:pt x="847838" y="2010728"/>
                </a:lnTo>
                <a:lnTo>
                  <a:pt x="928988" y="2020618"/>
                </a:lnTo>
                <a:lnTo>
                  <a:pt x="1011986" y="2023973"/>
                </a:lnTo>
                <a:lnTo>
                  <a:pt x="1094985" y="2020618"/>
                </a:lnTo>
                <a:lnTo>
                  <a:pt x="1176135" y="2010728"/>
                </a:lnTo>
                <a:lnTo>
                  <a:pt x="1255177" y="1994562"/>
                </a:lnTo>
                <a:lnTo>
                  <a:pt x="1331851" y="1972381"/>
                </a:lnTo>
                <a:lnTo>
                  <a:pt x="1405896" y="1944446"/>
                </a:lnTo>
                <a:lnTo>
                  <a:pt x="1477051" y="1911016"/>
                </a:lnTo>
                <a:lnTo>
                  <a:pt x="1545056" y="1872353"/>
                </a:lnTo>
                <a:lnTo>
                  <a:pt x="1609651" y="1828717"/>
                </a:lnTo>
                <a:lnTo>
                  <a:pt x="1670575" y="1780369"/>
                </a:lnTo>
                <a:lnTo>
                  <a:pt x="1727568" y="1727568"/>
                </a:lnTo>
                <a:lnTo>
                  <a:pt x="1780369" y="1670575"/>
                </a:lnTo>
                <a:lnTo>
                  <a:pt x="1828717" y="1609651"/>
                </a:lnTo>
                <a:lnTo>
                  <a:pt x="1872353" y="1545056"/>
                </a:lnTo>
                <a:lnTo>
                  <a:pt x="1911016" y="1477051"/>
                </a:lnTo>
                <a:lnTo>
                  <a:pt x="1944446" y="1405896"/>
                </a:lnTo>
                <a:lnTo>
                  <a:pt x="1972381" y="1331851"/>
                </a:lnTo>
                <a:lnTo>
                  <a:pt x="1994562" y="1255177"/>
                </a:lnTo>
                <a:lnTo>
                  <a:pt x="2010728" y="1176135"/>
                </a:lnTo>
                <a:lnTo>
                  <a:pt x="2020618" y="1094985"/>
                </a:lnTo>
                <a:lnTo>
                  <a:pt x="2023973" y="1011986"/>
                </a:lnTo>
                <a:lnTo>
                  <a:pt x="2020618" y="928988"/>
                </a:lnTo>
                <a:lnTo>
                  <a:pt x="2010728" y="847838"/>
                </a:lnTo>
                <a:lnTo>
                  <a:pt x="1994562" y="768795"/>
                </a:lnTo>
                <a:lnTo>
                  <a:pt x="1972381" y="692121"/>
                </a:lnTo>
                <a:lnTo>
                  <a:pt x="1944446" y="618077"/>
                </a:lnTo>
                <a:lnTo>
                  <a:pt x="1911016" y="546922"/>
                </a:lnTo>
                <a:lnTo>
                  <a:pt x="1872353" y="478916"/>
                </a:lnTo>
                <a:lnTo>
                  <a:pt x="1828717" y="414321"/>
                </a:lnTo>
                <a:lnTo>
                  <a:pt x="1780369" y="353397"/>
                </a:lnTo>
                <a:lnTo>
                  <a:pt x="1727568" y="296405"/>
                </a:lnTo>
                <a:lnTo>
                  <a:pt x="1670575" y="243604"/>
                </a:lnTo>
                <a:lnTo>
                  <a:pt x="1609651" y="195255"/>
                </a:lnTo>
                <a:lnTo>
                  <a:pt x="1545056" y="151619"/>
                </a:lnTo>
                <a:lnTo>
                  <a:pt x="1477051" y="112956"/>
                </a:lnTo>
                <a:lnTo>
                  <a:pt x="1405896" y="79527"/>
                </a:lnTo>
                <a:lnTo>
                  <a:pt x="1331851" y="51592"/>
                </a:lnTo>
                <a:lnTo>
                  <a:pt x="1255177" y="29411"/>
                </a:lnTo>
                <a:lnTo>
                  <a:pt x="1176135" y="13245"/>
                </a:lnTo>
                <a:lnTo>
                  <a:pt x="1094985" y="3354"/>
                </a:lnTo>
                <a:lnTo>
                  <a:pt x="101198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3" name="object 3"/>
          <p:cNvSpPr/>
          <p:nvPr/>
        </p:nvSpPr>
        <p:spPr>
          <a:xfrm>
            <a:off x="0" y="7179005"/>
            <a:ext cx="10692130" cy="381000"/>
          </a:xfrm>
          <a:custGeom>
            <a:avLst/>
            <a:gdLst/>
            <a:ahLst/>
            <a:cxnLst/>
            <a:rect l="l" t="t" r="r" b="b"/>
            <a:pathLst>
              <a:path w="10692130" h="381000">
                <a:moveTo>
                  <a:pt x="10504601" y="295909"/>
                </a:moveTo>
                <a:lnTo>
                  <a:pt x="135342" y="295909"/>
                </a:lnTo>
                <a:lnTo>
                  <a:pt x="149537" y="298449"/>
                </a:lnTo>
                <a:lnTo>
                  <a:pt x="148597" y="303529"/>
                </a:lnTo>
                <a:lnTo>
                  <a:pt x="154502" y="308609"/>
                </a:lnTo>
                <a:lnTo>
                  <a:pt x="164353" y="316229"/>
                </a:lnTo>
                <a:lnTo>
                  <a:pt x="175175" y="323849"/>
                </a:lnTo>
                <a:lnTo>
                  <a:pt x="185518" y="331469"/>
                </a:lnTo>
                <a:lnTo>
                  <a:pt x="194943" y="340359"/>
                </a:lnTo>
                <a:lnTo>
                  <a:pt x="204311" y="350519"/>
                </a:lnTo>
                <a:lnTo>
                  <a:pt x="213702" y="358139"/>
                </a:lnTo>
                <a:lnTo>
                  <a:pt x="223199" y="367029"/>
                </a:lnTo>
                <a:lnTo>
                  <a:pt x="232884" y="374649"/>
                </a:lnTo>
                <a:lnTo>
                  <a:pt x="242152" y="380999"/>
                </a:lnTo>
                <a:lnTo>
                  <a:pt x="10213506" y="380999"/>
                </a:lnTo>
                <a:lnTo>
                  <a:pt x="10226974" y="379729"/>
                </a:lnTo>
                <a:lnTo>
                  <a:pt x="10240077" y="379729"/>
                </a:lnTo>
                <a:lnTo>
                  <a:pt x="10265295" y="378459"/>
                </a:lnTo>
                <a:lnTo>
                  <a:pt x="10277464" y="377189"/>
                </a:lnTo>
                <a:lnTo>
                  <a:pt x="10289376" y="377189"/>
                </a:lnTo>
                <a:lnTo>
                  <a:pt x="10339735" y="369569"/>
                </a:lnTo>
                <a:lnTo>
                  <a:pt x="10376373" y="359409"/>
                </a:lnTo>
                <a:lnTo>
                  <a:pt x="10387858" y="356869"/>
                </a:lnTo>
                <a:lnTo>
                  <a:pt x="10399136" y="353059"/>
                </a:lnTo>
                <a:lnTo>
                  <a:pt x="10412445" y="349249"/>
                </a:lnTo>
                <a:lnTo>
                  <a:pt x="10424400" y="346709"/>
                </a:lnTo>
                <a:lnTo>
                  <a:pt x="10439149" y="339089"/>
                </a:lnTo>
                <a:lnTo>
                  <a:pt x="10446434" y="332739"/>
                </a:lnTo>
                <a:lnTo>
                  <a:pt x="10451280" y="327659"/>
                </a:lnTo>
                <a:lnTo>
                  <a:pt x="10473582" y="312419"/>
                </a:lnTo>
                <a:lnTo>
                  <a:pt x="10496082" y="299719"/>
                </a:lnTo>
                <a:lnTo>
                  <a:pt x="10504601" y="295909"/>
                </a:lnTo>
                <a:close/>
              </a:path>
              <a:path w="10692130" h="381000">
                <a:moveTo>
                  <a:pt x="10652631" y="101599"/>
                </a:moveTo>
                <a:lnTo>
                  <a:pt x="10523819" y="101599"/>
                </a:lnTo>
                <a:lnTo>
                  <a:pt x="10358157" y="118109"/>
                </a:lnTo>
                <a:lnTo>
                  <a:pt x="143005" y="118109"/>
                </a:lnTo>
                <a:lnTo>
                  <a:pt x="129903" y="119379"/>
                </a:lnTo>
                <a:lnTo>
                  <a:pt x="117107" y="121919"/>
                </a:lnTo>
                <a:lnTo>
                  <a:pt x="92109" y="125729"/>
                </a:lnTo>
                <a:lnTo>
                  <a:pt x="79746" y="126999"/>
                </a:lnTo>
                <a:lnTo>
                  <a:pt x="67366" y="129539"/>
                </a:lnTo>
                <a:lnTo>
                  <a:pt x="38480" y="129539"/>
                </a:lnTo>
                <a:lnTo>
                  <a:pt x="2846" y="133349"/>
                </a:lnTo>
                <a:lnTo>
                  <a:pt x="0" y="133349"/>
                </a:lnTo>
                <a:lnTo>
                  <a:pt x="0" y="308609"/>
                </a:lnTo>
                <a:lnTo>
                  <a:pt x="12593" y="308609"/>
                </a:lnTo>
                <a:lnTo>
                  <a:pt x="37700" y="306069"/>
                </a:lnTo>
                <a:lnTo>
                  <a:pt x="50087" y="303529"/>
                </a:lnTo>
                <a:lnTo>
                  <a:pt x="62427" y="302259"/>
                </a:lnTo>
                <a:lnTo>
                  <a:pt x="74768" y="299719"/>
                </a:lnTo>
                <a:lnTo>
                  <a:pt x="99643" y="297179"/>
                </a:lnTo>
                <a:lnTo>
                  <a:pt x="110040" y="297179"/>
                </a:lnTo>
                <a:lnTo>
                  <a:pt x="122627" y="295909"/>
                </a:lnTo>
                <a:lnTo>
                  <a:pt x="10504601" y="295909"/>
                </a:lnTo>
                <a:lnTo>
                  <a:pt x="10518888" y="289559"/>
                </a:lnTo>
                <a:lnTo>
                  <a:pt x="10530439" y="285749"/>
                </a:lnTo>
                <a:lnTo>
                  <a:pt x="10542106" y="280669"/>
                </a:lnTo>
                <a:lnTo>
                  <a:pt x="10553902" y="276859"/>
                </a:lnTo>
                <a:lnTo>
                  <a:pt x="10567882" y="273049"/>
                </a:lnTo>
                <a:lnTo>
                  <a:pt x="10580458" y="269239"/>
                </a:lnTo>
                <a:lnTo>
                  <a:pt x="10603650" y="264159"/>
                </a:lnTo>
                <a:lnTo>
                  <a:pt x="10615392" y="262889"/>
                </a:lnTo>
                <a:lnTo>
                  <a:pt x="10631837" y="262889"/>
                </a:lnTo>
                <a:lnTo>
                  <a:pt x="10639326" y="252729"/>
                </a:lnTo>
                <a:lnTo>
                  <a:pt x="10648335" y="243839"/>
                </a:lnTo>
                <a:lnTo>
                  <a:pt x="10658388" y="234949"/>
                </a:lnTo>
                <a:lnTo>
                  <a:pt x="10667537" y="224789"/>
                </a:lnTo>
                <a:lnTo>
                  <a:pt x="10673836" y="215899"/>
                </a:lnTo>
                <a:lnTo>
                  <a:pt x="10676338" y="209549"/>
                </a:lnTo>
                <a:lnTo>
                  <a:pt x="10674928" y="203199"/>
                </a:lnTo>
                <a:lnTo>
                  <a:pt x="10675765" y="195579"/>
                </a:lnTo>
                <a:lnTo>
                  <a:pt x="10682045" y="189229"/>
                </a:lnTo>
                <a:lnTo>
                  <a:pt x="10692003" y="186689"/>
                </a:lnTo>
                <a:lnTo>
                  <a:pt x="10692003" y="104139"/>
                </a:lnTo>
                <a:lnTo>
                  <a:pt x="10690050" y="104139"/>
                </a:lnTo>
                <a:lnTo>
                  <a:pt x="10676515" y="102869"/>
                </a:lnTo>
                <a:lnTo>
                  <a:pt x="10664190" y="102869"/>
                </a:lnTo>
                <a:lnTo>
                  <a:pt x="10652631" y="101599"/>
                </a:lnTo>
                <a:close/>
              </a:path>
              <a:path w="10692130" h="381000">
                <a:moveTo>
                  <a:pt x="10692003" y="186689"/>
                </a:moveTo>
                <a:lnTo>
                  <a:pt x="10682045" y="189229"/>
                </a:lnTo>
                <a:lnTo>
                  <a:pt x="10675765" y="195579"/>
                </a:lnTo>
                <a:lnTo>
                  <a:pt x="10674928" y="203199"/>
                </a:lnTo>
                <a:lnTo>
                  <a:pt x="10676338" y="209549"/>
                </a:lnTo>
                <a:lnTo>
                  <a:pt x="10673836" y="215899"/>
                </a:lnTo>
                <a:lnTo>
                  <a:pt x="10667537" y="224789"/>
                </a:lnTo>
                <a:lnTo>
                  <a:pt x="10658388" y="234949"/>
                </a:lnTo>
                <a:lnTo>
                  <a:pt x="10648335" y="243839"/>
                </a:lnTo>
                <a:lnTo>
                  <a:pt x="10639326" y="252729"/>
                </a:lnTo>
                <a:lnTo>
                  <a:pt x="10631837" y="262889"/>
                </a:lnTo>
                <a:lnTo>
                  <a:pt x="10629671" y="274319"/>
                </a:lnTo>
                <a:lnTo>
                  <a:pt x="10637928" y="279399"/>
                </a:lnTo>
                <a:lnTo>
                  <a:pt x="10649778" y="278129"/>
                </a:lnTo>
                <a:lnTo>
                  <a:pt x="10662047" y="275589"/>
                </a:lnTo>
                <a:lnTo>
                  <a:pt x="10692003" y="275589"/>
                </a:lnTo>
                <a:lnTo>
                  <a:pt x="10692003" y="186689"/>
                </a:lnTo>
                <a:close/>
              </a:path>
              <a:path w="10692130" h="381000">
                <a:moveTo>
                  <a:pt x="365693" y="76199"/>
                </a:moveTo>
                <a:lnTo>
                  <a:pt x="352941" y="77469"/>
                </a:lnTo>
                <a:lnTo>
                  <a:pt x="341359" y="78739"/>
                </a:lnTo>
                <a:lnTo>
                  <a:pt x="330264" y="81279"/>
                </a:lnTo>
                <a:lnTo>
                  <a:pt x="318972" y="85089"/>
                </a:lnTo>
                <a:lnTo>
                  <a:pt x="306798" y="88899"/>
                </a:lnTo>
                <a:lnTo>
                  <a:pt x="292480" y="92709"/>
                </a:lnTo>
                <a:lnTo>
                  <a:pt x="279250" y="95249"/>
                </a:lnTo>
                <a:lnTo>
                  <a:pt x="266896" y="97789"/>
                </a:lnTo>
                <a:lnTo>
                  <a:pt x="255205" y="99059"/>
                </a:lnTo>
                <a:lnTo>
                  <a:pt x="243965" y="101599"/>
                </a:lnTo>
                <a:lnTo>
                  <a:pt x="230046" y="104139"/>
                </a:lnTo>
                <a:lnTo>
                  <a:pt x="205577" y="111759"/>
                </a:lnTo>
                <a:lnTo>
                  <a:pt x="194011" y="114299"/>
                </a:lnTo>
                <a:lnTo>
                  <a:pt x="178507" y="115569"/>
                </a:lnTo>
                <a:lnTo>
                  <a:pt x="165279" y="116839"/>
                </a:lnTo>
                <a:lnTo>
                  <a:pt x="153666" y="118109"/>
                </a:lnTo>
                <a:lnTo>
                  <a:pt x="10322117" y="118109"/>
                </a:lnTo>
                <a:lnTo>
                  <a:pt x="10298932" y="115569"/>
                </a:lnTo>
                <a:lnTo>
                  <a:pt x="10284813" y="113029"/>
                </a:lnTo>
                <a:lnTo>
                  <a:pt x="10271234" y="109219"/>
                </a:lnTo>
                <a:lnTo>
                  <a:pt x="10258151" y="106679"/>
                </a:lnTo>
                <a:lnTo>
                  <a:pt x="10253940" y="105409"/>
                </a:lnTo>
                <a:lnTo>
                  <a:pt x="515801" y="105409"/>
                </a:lnTo>
                <a:lnTo>
                  <a:pt x="478869" y="101599"/>
                </a:lnTo>
                <a:lnTo>
                  <a:pt x="436909" y="92709"/>
                </a:lnTo>
                <a:lnTo>
                  <a:pt x="402664" y="81279"/>
                </a:lnTo>
                <a:lnTo>
                  <a:pt x="391626" y="78739"/>
                </a:lnTo>
                <a:lnTo>
                  <a:pt x="380301" y="77469"/>
                </a:lnTo>
                <a:lnTo>
                  <a:pt x="365693" y="76199"/>
                </a:lnTo>
                <a:close/>
              </a:path>
              <a:path w="10692130" h="381000">
                <a:moveTo>
                  <a:pt x="2871189" y="21589"/>
                </a:moveTo>
                <a:lnTo>
                  <a:pt x="1215757" y="21589"/>
                </a:lnTo>
                <a:lnTo>
                  <a:pt x="1191069" y="24129"/>
                </a:lnTo>
                <a:lnTo>
                  <a:pt x="1177337" y="25399"/>
                </a:lnTo>
                <a:lnTo>
                  <a:pt x="1163929" y="27939"/>
                </a:lnTo>
                <a:lnTo>
                  <a:pt x="1150814" y="29209"/>
                </a:lnTo>
                <a:lnTo>
                  <a:pt x="1125324" y="34289"/>
                </a:lnTo>
                <a:lnTo>
                  <a:pt x="1088438" y="40639"/>
                </a:lnTo>
                <a:lnTo>
                  <a:pt x="1076367" y="41909"/>
                </a:lnTo>
                <a:lnTo>
                  <a:pt x="1064353" y="44449"/>
                </a:lnTo>
                <a:lnTo>
                  <a:pt x="1052361" y="45719"/>
                </a:lnTo>
                <a:lnTo>
                  <a:pt x="1040359" y="48259"/>
                </a:lnTo>
                <a:lnTo>
                  <a:pt x="969913" y="58419"/>
                </a:lnTo>
                <a:lnTo>
                  <a:pt x="952558" y="62229"/>
                </a:lnTo>
                <a:lnTo>
                  <a:pt x="935281" y="64769"/>
                </a:lnTo>
                <a:lnTo>
                  <a:pt x="918070" y="68579"/>
                </a:lnTo>
                <a:lnTo>
                  <a:pt x="883800" y="74929"/>
                </a:lnTo>
                <a:lnTo>
                  <a:pt x="866716" y="78739"/>
                </a:lnTo>
                <a:lnTo>
                  <a:pt x="832591" y="83819"/>
                </a:lnTo>
                <a:lnTo>
                  <a:pt x="815525" y="87629"/>
                </a:lnTo>
                <a:lnTo>
                  <a:pt x="764172" y="95249"/>
                </a:lnTo>
                <a:lnTo>
                  <a:pt x="746962" y="96519"/>
                </a:lnTo>
                <a:lnTo>
                  <a:pt x="729686" y="99059"/>
                </a:lnTo>
                <a:lnTo>
                  <a:pt x="694887" y="101599"/>
                </a:lnTo>
                <a:lnTo>
                  <a:pt x="658272" y="102869"/>
                </a:lnTo>
                <a:lnTo>
                  <a:pt x="645620" y="102869"/>
                </a:lnTo>
                <a:lnTo>
                  <a:pt x="632804" y="104139"/>
                </a:lnTo>
                <a:lnTo>
                  <a:pt x="619857" y="104139"/>
                </a:lnTo>
                <a:lnTo>
                  <a:pt x="606815" y="105409"/>
                </a:lnTo>
                <a:lnTo>
                  <a:pt x="10253940" y="105409"/>
                </a:lnTo>
                <a:lnTo>
                  <a:pt x="10245518" y="102869"/>
                </a:lnTo>
                <a:lnTo>
                  <a:pt x="10233293" y="100329"/>
                </a:lnTo>
                <a:lnTo>
                  <a:pt x="4070789" y="100329"/>
                </a:lnTo>
                <a:lnTo>
                  <a:pt x="4035316" y="96519"/>
                </a:lnTo>
                <a:lnTo>
                  <a:pt x="4023681" y="93979"/>
                </a:lnTo>
                <a:lnTo>
                  <a:pt x="4000641" y="86359"/>
                </a:lnTo>
                <a:lnTo>
                  <a:pt x="3987803" y="81279"/>
                </a:lnTo>
                <a:lnTo>
                  <a:pt x="3937986" y="66039"/>
                </a:lnTo>
                <a:lnTo>
                  <a:pt x="3889293" y="55879"/>
                </a:lnTo>
                <a:lnTo>
                  <a:pt x="3877088" y="54609"/>
                </a:lnTo>
                <a:lnTo>
                  <a:pt x="3864815" y="52069"/>
                </a:lnTo>
                <a:lnTo>
                  <a:pt x="3839954" y="48259"/>
                </a:lnTo>
                <a:lnTo>
                  <a:pt x="3815504" y="45719"/>
                </a:lnTo>
                <a:lnTo>
                  <a:pt x="3560233" y="45719"/>
                </a:lnTo>
                <a:lnTo>
                  <a:pt x="3547518" y="44449"/>
                </a:lnTo>
                <a:lnTo>
                  <a:pt x="3534850" y="44449"/>
                </a:lnTo>
                <a:lnTo>
                  <a:pt x="3522222" y="43179"/>
                </a:lnTo>
                <a:lnTo>
                  <a:pt x="3497052" y="41909"/>
                </a:lnTo>
                <a:lnTo>
                  <a:pt x="3459408" y="40639"/>
                </a:lnTo>
                <a:lnTo>
                  <a:pt x="3446861" y="39369"/>
                </a:lnTo>
                <a:lnTo>
                  <a:pt x="3417712" y="39369"/>
                </a:lnTo>
                <a:lnTo>
                  <a:pt x="3401286" y="38099"/>
                </a:lnTo>
                <a:lnTo>
                  <a:pt x="3385014" y="38099"/>
                </a:lnTo>
                <a:lnTo>
                  <a:pt x="3368888" y="36829"/>
                </a:lnTo>
                <a:lnTo>
                  <a:pt x="3321293" y="36829"/>
                </a:lnTo>
                <a:lnTo>
                  <a:pt x="3274686" y="35559"/>
                </a:lnTo>
                <a:lnTo>
                  <a:pt x="3244044" y="34289"/>
                </a:lnTo>
                <a:lnTo>
                  <a:pt x="3213661" y="34289"/>
                </a:lnTo>
                <a:lnTo>
                  <a:pt x="3198545" y="33019"/>
                </a:lnTo>
                <a:lnTo>
                  <a:pt x="3183467" y="33019"/>
                </a:lnTo>
                <a:lnTo>
                  <a:pt x="3168418" y="31749"/>
                </a:lnTo>
                <a:lnTo>
                  <a:pt x="3153389" y="31749"/>
                </a:lnTo>
                <a:lnTo>
                  <a:pt x="3138371" y="30479"/>
                </a:lnTo>
                <a:lnTo>
                  <a:pt x="3095335" y="27939"/>
                </a:lnTo>
                <a:lnTo>
                  <a:pt x="3039297" y="25399"/>
                </a:lnTo>
                <a:lnTo>
                  <a:pt x="3011280" y="25399"/>
                </a:lnTo>
                <a:lnTo>
                  <a:pt x="2955246" y="22859"/>
                </a:lnTo>
                <a:lnTo>
                  <a:pt x="2899209" y="22859"/>
                </a:lnTo>
                <a:lnTo>
                  <a:pt x="2871189" y="21589"/>
                </a:lnTo>
                <a:close/>
              </a:path>
              <a:path w="10692130" h="381000">
                <a:moveTo>
                  <a:pt x="10614612" y="100329"/>
                </a:moveTo>
                <a:lnTo>
                  <a:pt x="10549376" y="100329"/>
                </a:lnTo>
                <a:lnTo>
                  <a:pt x="10536464" y="101599"/>
                </a:lnTo>
                <a:lnTo>
                  <a:pt x="10627563" y="101599"/>
                </a:lnTo>
                <a:lnTo>
                  <a:pt x="10614612" y="100329"/>
                </a:lnTo>
                <a:close/>
              </a:path>
              <a:path w="10692130" h="381000">
                <a:moveTo>
                  <a:pt x="7697734" y="66039"/>
                </a:moveTo>
                <a:lnTo>
                  <a:pt x="5350495" y="66039"/>
                </a:lnTo>
                <a:lnTo>
                  <a:pt x="5224444" y="69849"/>
                </a:lnTo>
                <a:lnTo>
                  <a:pt x="5203421" y="71119"/>
                </a:lnTo>
                <a:lnTo>
                  <a:pt x="5182395" y="71119"/>
                </a:lnTo>
                <a:lnTo>
                  <a:pt x="5161367" y="72389"/>
                </a:lnTo>
                <a:lnTo>
                  <a:pt x="5119307" y="72389"/>
                </a:lnTo>
                <a:lnTo>
                  <a:pt x="5098277" y="73659"/>
                </a:lnTo>
                <a:lnTo>
                  <a:pt x="4848440" y="73659"/>
                </a:lnTo>
                <a:lnTo>
                  <a:pt x="4812178" y="74929"/>
                </a:lnTo>
                <a:lnTo>
                  <a:pt x="4703463" y="74929"/>
                </a:lnTo>
                <a:lnTo>
                  <a:pt x="4685376" y="76199"/>
                </a:lnTo>
                <a:lnTo>
                  <a:pt x="4631214" y="76199"/>
                </a:lnTo>
                <a:lnTo>
                  <a:pt x="4618433" y="77469"/>
                </a:lnTo>
                <a:lnTo>
                  <a:pt x="4605696" y="77469"/>
                </a:lnTo>
                <a:lnTo>
                  <a:pt x="4567700" y="81279"/>
                </a:lnTo>
                <a:lnTo>
                  <a:pt x="4555085" y="83819"/>
                </a:lnTo>
                <a:lnTo>
                  <a:pt x="4466865" y="92709"/>
                </a:lnTo>
                <a:lnTo>
                  <a:pt x="4339268" y="92709"/>
                </a:lnTo>
                <a:lnTo>
                  <a:pt x="4313860" y="93979"/>
                </a:lnTo>
                <a:lnTo>
                  <a:pt x="4250652" y="93979"/>
                </a:lnTo>
                <a:lnTo>
                  <a:pt x="4225503" y="95249"/>
                </a:lnTo>
                <a:lnTo>
                  <a:pt x="4211598" y="95249"/>
                </a:lnTo>
                <a:lnTo>
                  <a:pt x="4197906" y="96519"/>
                </a:lnTo>
                <a:lnTo>
                  <a:pt x="4184419" y="96519"/>
                </a:lnTo>
                <a:lnTo>
                  <a:pt x="4171129" y="97789"/>
                </a:lnTo>
                <a:lnTo>
                  <a:pt x="4145100" y="99059"/>
                </a:lnTo>
                <a:lnTo>
                  <a:pt x="4132344" y="100329"/>
                </a:lnTo>
                <a:lnTo>
                  <a:pt x="10233293" y="100329"/>
                </a:lnTo>
                <a:lnTo>
                  <a:pt x="10221429" y="96519"/>
                </a:lnTo>
                <a:lnTo>
                  <a:pt x="10209884" y="93979"/>
                </a:lnTo>
                <a:lnTo>
                  <a:pt x="10187571" y="86359"/>
                </a:lnTo>
                <a:lnTo>
                  <a:pt x="10174487" y="82549"/>
                </a:lnTo>
                <a:lnTo>
                  <a:pt x="10161877" y="78739"/>
                </a:lnTo>
                <a:lnTo>
                  <a:pt x="10149626" y="73659"/>
                </a:lnTo>
                <a:lnTo>
                  <a:pt x="10133653" y="68579"/>
                </a:lnTo>
                <a:lnTo>
                  <a:pt x="7748161" y="68579"/>
                </a:lnTo>
                <a:lnTo>
                  <a:pt x="7735437" y="67309"/>
                </a:lnTo>
                <a:lnTo>
                  <a:pt x="7710232" y="67309"/>
                </a:lnTo>
                <a:lnTo>
                  <a:pt x="7697734" y="66039"/>
                </a:lnTo>
                <a:close/>
              </a:path>
              <a:path w="10692130" h="381000">
                <a:moveTo>
                  <a:pt x="10590217" y="99059"/>
                </a:moveTo>
                <a:lnTo>
                  <a:pt x="10576204" y="100329"/>
                </a:lnTo>
                <a:lnTo>
                  <a:pt x="10602257" y="100329"/>
                </a:lnTo>
                <a:lnTo>
                  <a:pt x="10590217" y="99059"/>
                </a:lnTo>
                <a:close/>
              </a:path>
              <a:path w="10692130" h="381000">
                <a:moveTo>
                  <a:pt x="8570676" y="1269"/>
                </a:moveTo>
                <a:lnTo>
                  <a:pt x="8545034" y="1269"/>
                </a:lnTo>
                <a:lnTo>
                  <a:pt x="8494287" y="6349"/>
                </a:lnTo>
                <a:lnTo>
                  <a:pt x="8481352" y="8889"/>
                </a:lnTo>
                <a:lnTo>
                  <a:pt x="8468615" y="10159"/>
                </a:lnTo>
                <a:lnTo>
                  <a:pt x="8431221" y="16509"/>
                </a:lnTo>
                <a:lnTo>
                  <a:pt x="8418905" y="19049"/>
                </a:lnTo>
                <a:lnTo>
                  <a:pt x="8394275" y="21589"/>
                </a:lnTo>
                <a:lnTo>
                  <a:pt x="8381887" y="24129"/>
                </a:lnTo>
                <a:lnTo>
                  <a:pt x="8249558" y="36829"/>
                </a:lnTo>
                <a:lnTo>
                  <a:pt x="8236326" y="36829"/>
                </a:lnTo>
                <a:lnTo>
                  <a:pt x="8196588" y="40639"/>
                </a:lnTo>
                <a:lnTo>
                  <a:pt x="8183321" y="40639"/>
                </a:lnTo>
                <a:lnTo>
                  <a:pt x="8170042" y="41909"/>
                </a:lnTo>
                <a:lnTo>
                  <a:pt x="8116767" y="44449"/>
                </a:lnTo>
                <a:lnTo>
                  <a:pt x="8103778" y="45719"/>
                </a:lnTo>
                <a:lnTo>
                  <a:pt x="8054310" y="55879"/>
                </a:lnTo>
                <a:lnTo>
                  <a:pt x="8016039" y="59689"/>
                </a:lnTo>
                <a:lnTo>
                  <a:pt x="7913221" y="59689"/>
                </a:lnTo>
                <a:lnTo>
                  <a:pt x="7900573" y="60959"/>
                </a:lnTo>
                <a:lnTo>
                  <a:pt x="7888036" y="60959"/>
                </a:lnTo>
                <a:lnTo>
                  <a:pt x="7875576" y="62229"/>
                </a:lnTo>
                <a:lnTo>
                  <a:pt x="7838351" y="64769"/>
                </a:lnTo>
                <a:lnTo>
                  <a:pt x="7825887" y="66039"/>
                </a:lnTo>
                <a:lnTo>
                  <a:pt x="7813343" y="66039"/>
                </a:lnTo>
                <a:lnTo>
                  <a:pt x="7800069" y="67309"/>
                </a:lnTo>
                <a:lnTo>
                  <a:pt x="7786923" y="67309"/>
                </a:lnTo>
                <a:lnTo>
                  <a:pt x="7773895" y="68579"/>
                </a:lnTo>
                <a:lnTo>
                  <a:pt x="10133653" y="68579"/>
                </a:lnTo>
                <a:lnTo>
                  <a:pt x="10125728" y="66039"/>
                </a:lnTo>
                <a:lnTo>
                  <a:pt x="10101852" y="60959"/>
                </a:lnTo>
                <a:lnTo>
                  <a:pt x="10089629" y="59689"/>
                </a:lnTo>
                <a:lnTo>
                  <a:pt x="10075386" y="58419"/>
                </a:lnTo>
                <a:lnTo>
                  <a:pt x="10062002" y="55879"/>
                </a:lnTo>
                <a:lnTo>
                  <a:pt x="10049295" y="54609"/>
                </a:lnTo>
                <a:lnTo>
                  <a:pt x="10025173" y="49529"/>
                </a:lnTo>
                <a:lnTo>
                  <a:pt x="9975950" y="44449"/>
                </a:lnTo>
                <a:lnTo>
                  <a:pt x="9869900" y="44449"/>
                </a:lnTo>
                <a:lnTo>
                  <a:pt x="9856838" y="43179"/>
                </a:lnTo>
                <a:lnTo>
                  <a:pt x="9844225" y="43179"/>
                </a:lnTo>
                <a:lnTo>
                  <a:pt x="9808235" y="39369"/>
                </a:lnTo>
                <a:lnTo>
                  <a:pt x="9796570" y="39369"/>
                </a:lnTo>
                <a:lnTo>
                  <a:pt x="9784929" y="36829"/>
                </a:lnTo>
                <a:lnTo>
                  <a:pt x="9743690" y="33019"/>
                </a:lnTo>
                <a:lnTo>
                  <a:pt x="9730482" y="30479"/>
                </a:lnTo>
                <a:lnTo>
                  <a:pt x="9692099" y="26669"/>
                </a:lnTo>
                <a:lnTo>
                  <a:pt x="9679628" y="26669"/>
                </a:lnTo>
                <a:lnTo>
                  <a:pt x="9655012" y="24129"/>
                </a:lnTo>
                <a:lnTo>
                  <a:pt x="9642813" y="24129"/>
                </a:lnTo>
                <a:lnTo>
                  <a:pt x="9630650" y="22859"/>
                </a:lnTo>
                <a:lnTo>
                  <a:pt x="9618498" y="22859"/>
                </a:lnTo>
                <a:lnTo>
                  <a:pt x="9606328" y="21589"/>
                </a:lnTo>
                <a:lnTo>
                  <a:pt x="9074345" y="21589"/>
                </a:lnTo>
                <a:lnTo>
                  <a:pt x="9051410" y="19049"/>
                </a:lnTo>
                <a:lnTo>
                  <a:pt x="9036614" y="15239"/>
                </a:lnTo>
                <a:lnTo>
                  <a:pt x="9023450" y="11429"/>
                </a:lnTo>
                <a:lnTo>
                  <a:pt x="9011411" y="8889"/>
                </a:lnTo>
                <a:lnTo>
                  <a:pt x="8999990" y="6349"/>
                </a:lnTo>
                <a:lnTo>
                  <a:pt x="8988680" y="5079"/>
                </a:lnTo>
                <a:lnTo>
                  <a:pt x="8952427" y="2539"/>
                </a:lnTo>
                <a:lnTo>
                  <a:pt x="8583540" y="2539"/>
                </a:lnTo>
                <a:lnTo>
                  <a:pt x="8570676" y="1269"/>
                </a:lnTo>
                <a:close/>
              </a:path>
              <a:path w="10692130" h="381000">
                <a:moveTo>
                  <a:pt x="7130340" y="21589"/>
                </a:moveTo>
                <a:lnTo>
                  <a:pt x="6132350" y="21589"/>
                </a:lnTo>
                <a:lnTo>
                  <a:pt x="6118188" y="22859"/>
                </a:lnTo>
                <a:lnTo>
                  <a:pt x="6091916" y="27939"/>
                </a:lnTo>
                <a:lnTo>
                  <a:pt x="6067523" y="33019"/>
                </a:lnTo>
                <a:lnTo>
                  <a:pt x="6055709" y="36829"/>
                </a:lnTo>
                <a:lnTo>
                  <a:pt x="6043978" y="38099"/>
                </a:lnTo>
                <a:lnTo>
                  <a:pt x="6032202" y="40639"/>
                </a:lnTo>
                <a:lnTo>
                  <a:pt x="5992533" y="44449"/>
                </a:lnTo>
                <a:lnTo>
                  <a:pt x="5979637" y="44449"/>
                </a:lnTo>
                <a:lnTo>
                  <a:pt x="5966875" y="45719"/>
                </a:lnTo>
                <a:lnTo>
                  <a:pt x="5854105" y="45719"/>
                </a:lnTo>
                <a:lnTo>
                  <a:pt x="5765572" y="54609"/>
                </a:lnTo>
                <a:lnTo>
                  <a:pt x="5753187" y="54609"/>
                </a:lnTo>
                <a:lnTo>
                  <a:pt x="5740756" y="55879"/>
                </a:lnTo>
                <a:lnTo>
                  <a:pt x="5706543" y="58419"/>
                </a:lnTo>
                <a:lnTo>
                  <a:pt x="5689612" y="58419"/>
                </a:lnTo>
                <a:lnTo>
                  <a:pt x="5672789" y="59689"/>
                </a:lnTo>
                <a:lnTo>
                  <a:pt x="5656069" y="59689"/>
                </a:lnTo>
                <a:lnTo>
                  <a:pt x="5639446" y="60959"/>
                </a:lnTo>
                <a:lnTo>
                  <a:pt x="5590095" y="60959"/>
                </a:lnTo>
                <a:lnTo>
                  <a:pt x="5573796" y="62229"/>
                </a:lnTo>
                <a:lnTo>
                  <a:pt x="5541392" y="62229"/>
                </a:lnTo>
                <a:lnTo>
                  <a:pt x="5477178" y="63499"/>
                </a:lnTo>
                <a:lnTo>
                  <a:pt x="5429347" y="63499"/>
                </a:lnTo>
                <a:lnTo>
                  <a:pt x="5413433" y="64769"/>
                </a:lnTo>
                <a:lnTo>
                  <a:pt x="5392462" y="64769"/>
                </a:lnTo>
                <a:lnTo>
                  <a:pt x="5371482" y="66039"/>
                </a:lnTo>
                <a:lnTo>
                  <a:pt x="7685295" y="66039"/>
                </a:lnTo>
                <a:lnTo>
                  <a:pt x="7648237" y="64769"/>
                </a:lnTo>
                <a:lnTo>
                  <a:pt x="7620051" y="62229"/>
                </a:lnTo>
                <a:lnTo>
                  <a:pt x="7607037" y="59689"/>
                </a:lnTo>
                <a:lnTo>
                  <a:pt x="7594551" y="58419"/>
                </a:lnTo>
                <a:lnTo>
                  <a:pt x="7570598" y="53339"/>
                </a:lnTo>
                <a:lnTo>
                  <a:pt x="7558844" y="52069"/>
                </a:lnTo>
                <a:lnTo>
                  <a:pt x="7547048" y="49529"/>
                </a:lnTo>
                <a:lnTo>
                  <a:pt x="7346180" y="33019"/>
                </a:lnTo>
                <a:lnTo>
                  <a:pt x="7330278" y="33019"/>
                </a:lnTo>
                <a:lnTo>
                  <a:pt x="7252150" y="26669"/>
                </a:lnTo>
                <a:lnTo>
                  <a:pt x="7236754" y="26669"/>
                </a:lnTo>
                <a:lnTo>
                  <a:pt x="7206142" y="24129"/>
                </a:lnTo>
                <a:lnTo>
                  <a:pt x="7190911" y="24129"/>
                </a:lnTo>
                <a:lnTo>
                  <a:pt x="7175722" y="22859"/>
                </a:lnTo>
                <a:lnTo>
                  <a:pt x="7145443" y="22859"/>
                </a:lnTo>
                <a:lnTo>
                  <a:pt x="7130340" y="21589"/>
                </a:lnTo>
                <a:close/>
              </a:path>
              <a:path w="10692130" h="381000">
                <a:moveTo>
                  <a:pt x="7990598" y="58419"/>
                </a:moveTo>
                <a:lnTo>
                  <a:pt x="7938975" y="58419"/>
                </a:lnTo>
                <a:lnTo>
                  <a:pt x="7926011" y="59689"/>
                </a:lnTo>
                <a:lnTo>
                  <a:pt x="8003282" y="59689"/>
                </a:lnTo>
                <a:lnTo>
                  <a:pt x="7990598" y="58419"/>
                </a:lnTo>
                <a:close/>
              </a:path>
              <a:path w="10692130" h="381000">
                <a:moveTo>
                  <a:pt x="3790341" y="43179"/>
                </a:moveTo>
                <a:lnTo>
                  <a:pt x="3712798" y="43179"/>
                </a:lnTo>
                <a:lnTo>
                  <a:pt x="3699866" y="44449"/>
                </a:lnTo>
                <a:lnTo>
                  <a:pt x="3674245" y="45719"/>
                </a:lnTo>
                <a:lnTo>
                  <a:pt x="3815504" y="45719"/>
                </a:lnTo>
                <a:lnTo>
                  <a:pt x="3790341" y="43179"/>
                </a:lnTo>
                <a:close/>
              </a:path>
              <a:path w="10692130" h="381000">
                <a:moveTo>
                  <a:pt x="2702996" y="20319"/>
                </a:moveTo>
                <a:lnTo>
                  <a:pt x="1240602" y="20319"/>
                </a:lnTo>
                <a:lnTo>
                  <a:pt x="1228152" y="21589"/>
                </a:lnTo>
                <a:lnTo>
                  <a:pt x="2731039" y="21589"/>
                </a:lnTo>
                <a:lnTo>
                  <a:pt x="2702996" y="20319"/>
                </a:lnTo>
                <a:close/>
              </a:path>
              <a:path w="10692130" h="381000">
                <a:moveTo>
                  <a:pt x="6169856" y="20319"/>
                </a:moveTo>
                <a:lnTo>
                  <a:pt x="6157234" y="20319"/>
                </a:lnTo>
                <a:lnTo>
                  <a:pt x="6144734" y="21589"/>
                </a:lnTo>
                <a:lnTo>
                  <a:pt x="6182606" y="21589"/>
                </a:lnTo>
                <a:lnTo>
                  <a:pt x="6169856" y="20319"/>
                </a:lnTo>
                <a:close/>
              </a:path>
              <a:path w="10692130" h="381000">
                <a:moveTo>
                  <a:pt x="6635385" y="19049"/>
                </a:moveTo>
                <a:lnTo>
                  <a:pt x="6246590" y="19049"/>
                </a:lnTo>
                <a:lnTo>
                  <a:pt x="6233916" y="20319"/>
                </a:lnTo>
                <a:lnTo>
                  <a:pt x="6208517" y="20319"/>
                </a:lnTo>
                <a:lnTo>
                  <a:pt x="6195491" y="21589"/>
                </a:lnTo>
                <a:lnTo>
                  <a:pt x="6972701" y="21589"/>
                </a:lnTo>
                <a:lnTo>
                  <a:pt x="6635385" y="19049"/>
                </a:lnTo>
                <a:close/>
              </a:path>
              <a:path w="10692130" h="381000">
                <a:moveTo>
                  <a:pt x="1646902" y="5079"/>
                </a:moveTo>
                <a:lnTo>
                  <a:pt x="1426717" y="5079"/>
                </a:lnTo>
                <a:lnTo>
                  <a:pt x="1278455" y="20319"/>
                </a:lnTo>
                <a:lnTo>
                  <a:pt x="2618833" y="20319"/>
                </a:lnTo>
                <a:lnTo>
                  <a:pt x="2590765" y="19049"/>
                </a:lnTo>
                <a:lnTo>
                  <a:pt x="2562689" y="19049"/>
                </a:lnTo>
                <a:lnTo>
                  <a:pt x="2548466" y="17779"/>
                </a:lnTo>
                <a:lnTo>
                  <a:pt x="2520097" y="17779"/>
                </a:lnTo>
                <a:lnTo>
                  <a:pt x="2505945" y="16509"/>
                </a:lnTo>
                <a:lnTo>
                  <a:pt x="2491811" y="16509"/>
                </a:lnTo>
                <a:lnTo>
                  <a:pt x="2463579" y="15239"/>
                </a:lnTo>
                <a:lnTo>
                  <a:pt x="2421276" y="12699"/>
                </a:lnTo>
                <a:lnTo>
                  <a:pt x="2407174" y="12699"/>
                </a:lnTo>
                <a:lnTo>
                  <a:pt x="2393065" y="11429"/>
                </a:lnTo>
                <a:lnTo>
                  <a:pt x="1783402" y="11429"/>
                </a:lnTo>
                <a:lnTo>
                  <a:pt x="1766156" y="10159"/>
                </a:lnTo>
                <a:lnTo>
                  <a:pt x="1748969" y="10159"/>
                </a:lnTo>
                <a:lnTo>
                  <a:pt x="1731839" y="8889"/>
                </a:lnTo>
                <a:lnTo>
                  <a:pt x="1714765" y="8889"/>
                </a:lnTo>
                <a:lnTo>
                  <a:pt x="1697743" y="7619"/>
                </a:lnTo>
                <a:lnTo>
                  <a:pt x="1684997" y="6349"/>
                </a:lnTo>
                <a:lnTo>
                  <a:pt x="1659581" y="6349"/>
                </a:lnTo>
                <a:lnTo>
                  <a:pt x="1646902" y="5079"/>
                </a:lnTo>
                <a:close/>
              </a:path>
              <a:path w="10692130" h="381000">
                <a:moveTo>
                  <a:pt x="2364816" y="10159"/>
                </a:moveTo>
                <a:lnTo>
                  <a:pt x="1906015" y="10159"/>
                </a:lnTo>
                <a:lnTo>
                  <a:pt x="1888280" y="11429"/>
                </a:lnTo>
                <a:lnTo>
                  <a:pt x="2378947" y="11429"/>
                </a:lnTo>
                <a:lnTo>
                  <a:pt x="2364816" y="10159"/>
                </a:lnTo>
                <a:close/>
              </a:path>
              <a:path w="10692130" h="381000">
                <a:moveTo>
                  <a:pt x="2322310" y="8889"/>
                </a:moveTo>
                <a:lnTo>
                  <a:pt x="1995934" y="8889"/>
                </a:lnTo>
                <a:lnTo>
                  <a:pt x="1977776" y="10159"/>
                </a:lnTo>
                <a:lnTo>
                  <a:pt x="2336501" y="10159"/>
                </a:lnTo>
                <a:lnTo>
                  <a:pt x="2322310" y="8889"/>
                </a:lnTo>
                <a:close/>
              </a:path>
              <a:path w="10692130" h="381000">
                <a:moveTo>
                  <a:pt x="1621583" y="3809"/>
                </a:moveTo>
                <a:lnTo>
                  <a:pt x="1452246" y="3809"/>
                </a:lnTo>
                <a:lnTo>
                  <a:pt x="1439350" y="5079"/>
                </a:lnTo>
                <a:lnTo>
                  <a:pt x="1634238" y="5079"/>
                </a:lnTo>
                <a:lnTo>
                  <a:pt x="1621583" y="3809"/>
                </a:lnTo>
                <a:close/>
              </a:path>
              <a:path w="10692130" h="381000">
                <a:moveTo>
                  <a:pt x="1532889" y="2539"/>
                </a:moveTo>
                <a:lnTo>
                  <a:pt x="1479013" y="2539"/>
                </a:lnTo>
                <a:lnTo>
                  <a:pt x="1465453" y="3809"/>
                </a:lnTo>
                <a:lnTo>
                  <a:pt x="1558294" y="3809"/>
                </a:lnTo>
                <a:lnTo>
                  <a:pt x="1532889" y="2539"/>
                </a:lnTo>
                <a:close/>
              </a:path>
              <a:path w="10692130" h="381000">
                <a:moveTo>
                  <a:pt x="8934300" y="1269"/>
                </a:moveTo>
                <a:lnTo>
                  <a:pt x="8720622" y="1269"/>
                </a:lnTo>
                <a:lnTo>
                  <a:pt x="8703194" y="2539"/>
                </a:lnTo>
                <a:lnTo>
                  <a:pt x="8952427" y="2539"/>
                </a:lnTo>
                <a:lnTo>
                  <a:pt x="8934300" y="1269"/>
                </a:lnTo>
                <a:close/>
              </a:path>
              <a:path w="10692130" h="381000">
                <a:moveTo>
                  <a:pt x="8898211" y="0"/>
                </a:moveTo>
                <a:lnTo>
                  <a:pt x="8790994" y="0"/>
                </a:lnTo>
                <a:lnTo>
                  <a:pt x="8773308" y="1269"/>
                </a:lnTo>
                <a:lnTo>
                  <a:pt x="8916237" y="1269"/>
                </a:lnTo>
                <a:lnTo>
                  <a:pt x="8898211" y="0"/>
                </a:lnTo>
                <a:close/>
              </a:path>
            </a:pathLst>
          </a:custGeom>
          <a:solidFill>
            <a:srgbClr val="DAE465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4" name="object 4"/>
          <p:cNvSpPr/>
          <p:nvPr/>
        </p:nvSpPr>
        <p:spPr>
          <a:xfrm>
            <a:off x="0" y="7348070"/>
            <a:ext cx="10692130" cy="212090"/>
          </a:xfrm>
          <a:custGeom>
            <a:avLst/>
            <a:gdLst/>
            <a:ahLst/>
            <a:cxnLst/>
            <a:rect l="l" t="t" r="r" b="b"/>
            <a:pathLst>
              <a:path w="10692130" h="212090">
                <a:moveTo>
                  <a:pt x="50333" y="0"/>
                </a:moveTo>
                <a:lnTo>
                  <a:pt x="37694" y="223"/>
                </a:lnTo>
                <a:lnTo>
                  <a:pt x="24671" y="829"/>
                </a:lnTo>
                <a:lnTo>
                  <a:pt x="11427" y="1759"/>
                </a:lnTo>
                <a:lnTo>
                  <a:pt x="0" y="2783"/>
                </a:lnTo>
                <a:lnTo>
                  <a:pt x="0" y="211934"/>
                </a:lnTo>
                <a:lnTo>
                  <a:pt x="10692003" y="211934"/>
                </a:lnTo>
                <a:lnTo>
                  <a:pt x="10692003" y="13641"/>
                </a:lnTo>
                <a:lnTo>
                  <a:pt x="5429377" y="13641"/>
                </a:lnTo>
                <a:lnTo>
                  <a:pt x="5142874" y="12901"/>
                </a:lnTo>
                <a:lnTo>
                  <a:pt x="4748147" y="8762"/>
                </a:lnTo>
                <a:lnTo>
                  <a:pt x="1093041" y="8762"/>
                </a:lnTo>
                <a:lnTo>
                  <a:pt x="1078555" y="8595"/>
                </a:lnTo>
                <a:lnTo>
                  <a:pt x="1018080" y="6784"/>
                </a:lnTo>
                <a:lnTo>
                  <a:pt x="995406" y="6393"/>
                </a:lnTo>
                <a:lnTo>
                  <a:pt x="733196" y="6393"/>
                </a:lnTo>
                <a:lnTo>
                  <a:pt x="71619" y="5069"/>
                </a:lnTo>
                <a:lnTo>
                  <a:pt x="66139" y="3764"/>
                </a:lnTo>
                <a:lnTo>
                  <a:pt x="62455" y="3663"/>
                </a:lnTo>
                <a:lnTo>
                  <a:pt x="56260" y="3663"/>
                </a:lnTo>
                <a:lnTo>
                  <a:pt x="44775" y="3555"/>
                </a:lnTo>
                <a:lnTo>
                  <a:pt x="63292" y="3532"/>
                </a:lnTo>
                <a:lnTo>
                  <a:pt x="65032" y="3500"/>
                </a:lnTo>
                <a:lnTo>
                  <a:pt x="50333" y="0"/>
                </a:lnTo>
              </a:path>
              <a:path w="10692130" h="212090">
                <a:moveTo>
                  <a:pt x="7121104" y="9398"/>
                </a:moveTo>
                <a:lnTo>
                  <a:pt x="6819378" y="10859"/>
                </a:lnTo>
                <a:lnTo>
                  <a:pt x="6706377" y="12842"/>
                </a:lnTo>
                <a:lnTo>
                  <a:pt x="5429377" y="13641"/>
                </a:lnTo>
                <a:lnTo>
                  <a:pt x="10692003" y="13641"/>
                </a:lnTo>
                <a:lnTo>
                  <a:pt x="10692003" y="13184"/>
                </a:lnTo>
                <a:lnTo>
                  <a:pt x="9179343" y="13184"/>
                </a:lnTo>
                <a:lnTo>
                  <a:pt x="9146527" y="12901"/>
                </a:lnTo>
                <a:lnTo>
                  <a:pt x="9013198" y="10923"/>
                </a:lnTo>
                <a:lnTo>
                  <a:pt x="7224853" y="9526"/>
                </a:lnTo>
                <a:lnTo>
                  <a:pt x="7121104" y="9398"/>
                </a:lnTo>
              </a:path>
              <a:path w="10692130" h="212090">
                <a:moveTo>
                  <a:pt x="9306213" y="13041"/>
                </a:moveTo>
                <a:lnTo>
                  <a:pt x="9179343" y="13184"/>
                </a:lnTo>
                <a:lnTo>
                  <a:pt x="10692003" y="13184"/>
                </a:lnTo>
                <a:lnTo>
                  <a:pt x="10256010" y="13103"/>
                </a:lnTo>
                <a:lnTo>
                  <a:pt x="9306213" y="13041"/>
                </a:lnTo>
              </a:path>
              <a:path w="10692130" h="212090">
                <a:moveTo>
                  <a:pt x="10692003" y="8388"/>
                </a:moveTo>
                <a:lnTo>
                  <a:pt x="10384675" y="9399"/>
                </a:lnTo>
                <a:lnTo>
                  <a:pt x="10358245" y="9899"/>
                </a:lnTo>
                <a:lnTo>
                  <a:pt x="10298434" y="12164"/>
                </a:lnTo>
                <a:lnTo>
                  <a:pt x="10271036" y="12901"/>
                </a:lnTo>
                <a:lnTo>
                  <a:pt x="10256010" y="13103"/>
                </a:lnTo>
                <a:lnTo>
                  <a:pt x="10692003" y="13103"/>
                </a:lnTo>
                <a:lnTo>
                  <a:pt x="10692003" y="8388"/>
                </a:lnTo>
              </a:path>
              <a:path w="10692130" h="212090">
                <a:moveTo>
                  <a:pt x="7550625" y="6084"/>
                </a:moveTo>
                <a:lnTo>
                  <a:pt x="7480303" y="6785"/>
                </a:lnTo>
                <a:lnTo>
                  <a:pt x="7403235" y="8542"/>
                </a:lnTo>
                <a:lnTo>
                  <a:pt x="7224853" y="9526"/>
                </a:lnTo>
                <a:lnTo>
                  <a:pt x="8508770" y="9526"/>
                </a:lnTo>
                <a:lnTo>
                  <a:pt x="8235762" y="9113"/>
                </a:lnTo>
                <a:lnTo>
                  <a:pt x="8214868" y="8825"/>
                </a:lnTo>
                <a:lnTo>
                  <a:pt x="8120460" y="6784"/>
                </a:lnTo>
                <a:lnTo>
                  <a:pt x="8088789" y="6398"/>
                </a:lnTo>
                <a:lnTo>
                  <a:pt x="7752323" y="6398"/>
                </a:lnTo>
                <a:lnTo>
                  <a:pt x="7550625" y="6084"/>
                </a:lnTo>
              </a:path>
              <a:path w="10692130" h="212090">
                <a:moveTo>
                  <a:pt x="2295835" y="5187"/>
                </a:moveTo>
                <a:lnTo>
                  <a:pt x="2054335" y="6785"/>
                </a:lnTo>
                <a:lnTo>
                  <a:pt x="1093041" y="8762"/>
                </a:lnTo>
                <a:lnTo>
                  <a:pt x="4748147" y="8762"/>
                </a:lnTo>
                <a:lnTo>
                  <a:pt x="4304250" y="8691"/>
                </a:lnTo>
                <a:lnTo>
                  <a:pt x="4074190" y="6398"/>
                </a:lnTo>
                <a:lnTo>
                  <a:pt x="3986289" y="5273"/>
                </a:lnTo>
                <a:lnTo>
                  <a:pt x="2295835" y="5187"/>
                </a:lnTo>
              </a:path>
              <a:path w="10692130" h="212090">
                <a:moveTo>
                  <a:pt x="4528054" y="8411"/>
                </a:moveTo>
                <a:lnTo>
                  <a:pt x="4304250" y="8691"/>
                </a:lnTo>
                <a:lnTo>
                  <a:pt x="4731574" y="8691"/>
                </a:lnTo>
                <a:lnTo>
                  <a:pt x="4528054" y="8411"/>
                </a:lnTo>
              </a:path>
              <a:path w="10692130" h="212090">
                <a:moveTo>
                  <a:pt x="7981903" y="6050"/>
                </a:moveTo>
                <a:lnTo>
                  <a:pt x="7752323" y="6398"/>
                </a:lnTo>
                <a:lnTo>
                  <a:pt x="8088789" y="6398"/>
                </a:lnTo>
                <a:lnTo>
                  <a:pt x="7981903" y="6050"/>
                </a:lnTo>
              </a:path>
              <a:path w="10692130" h="212090">
                <a:moveTo>
                  <a:pt x="899531" y="6241"/>
                </a:moveTo>
                <a:lnTo>
                  <a:pt x="733196" y="6393"/>
                </a:lnTo>
                <a:lnTo>
                  <a:pt x="995406" y="6393"/>
                </a:lnTo>
                <a:lnTo>
                  <a:pt x="988458" y="6310"/>
                </a:lnTo>
                <a:lnTo>
                  <a:pt x="899531" y="6241"/>
                </a:lnTo>
              </a:path>
              <a:path w="10692130" h="212090">
                <a:moveTo>
                  <a:pt x="148437" y="2103"/>
                </a:moveTo>
                <a:lnTo>
                  <a:pt x="107768" y="2244"/>
                </a:lnTo>
                <a:lnTo>
                  <a:pt x="68449" y="3437"/>
                </a:lnTo>
                <a:lnTo>
                  <a:pt x="65032" y="3500"/>
                </a:lnTo>
                <a:lnTo>
                  <a:pt x="66139" y="3764"/>
                </a:lnTo>
                <a:lnTo>
                  <a:pt x="70196" y="3875"/>
                </a:lnTo>
                <a:lnTo>
                  <a:pt x="71619" y="5069"/>
                </a:lnTo>
                <a:lnTo>
                  <a:pt x="550514" y="5069"/>
                </a:lnTo>
                <a:lnTo>
                  <a:pt x="148437" y="2103"/>
                </a:lnTo>
              </a:path>
              <a:path w="10692130" h="212090">
                <a:moveTo>
                  <a:pt x="65032" y="3500"/>
                </a:moveTo>
                <a:lnTo>
                  <a:pt x="59956" y="3594"/>
                </a:lnTo>
                <a:lnTo>
                  <a:pt x="66139" y="3764"/>
                </a:lnTo>
                <a:lnTo>
                  <a:pt x="65032" y="3500"/>
                </a:lnTo>
              </a:path>
              <a:path w="10692130" h="212090">
                <a:moveTo>
                  <a:pt x="59956" y="3594"/>
                </a:moveTo>
                <a:lnTo>
                  <a:pt x="56260" y="3663"/>
                </a:lnTo>
                <a:lnTo>
                  <a:pt x="62455" y="3663"/>
                </a:lnTo>
                <a:lnTo>
                  <a:pt x="59956" y="3594"/>
                </a:lnTo>
              </a:path>
              <a:path w="10692130" h="212090">
                <a:moveTo>
                  <a:pt x="63292" y="3532"/>
                </a:moveTo>
                <a:lnTo>
                  <a:pt x="57701" y="3532"/>
                </a:lnTo>
                <a:lnTo>
                  <a:pt x="59956" y="3594"/>
                </a:lnTo>
                <a:lnTo>
                  <a:pt x="63292" y="3532"/>
                </a:lnTo>
              </a:path>
            </a:pathLst>
          </a:custGeom>
          <a:solidFill>
            <a:srgbClr val="E1D18F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5" name="object 5"/>
          <p:cNvSpPr/>
          <p:nvPr/>
        </p:nvSpPr>
        <p:spPr>
          <a:xfrm>
            <a:off x="8443101" y="4985472"/>
            <a:ext cx="0" cy="2400935"/>
          </a:xfrm>
          <a:custGeom>
            <a:avLst/>
            <a:gdLst/>
            <a:ahLst/>
            <a:cxnLst/>
            <a:rect l="l" t="t" r="r" b="b"/>
            <a:pathLst>
              <a:path h="2400934">
                <a:moveTo>
                  <a:pt x="0" y="0"/>
                </a:moveTo>
                <a:lnTo>
                  <a:pt x="0" y="2400515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6" name="object 6"/>
          <p:cNvSpPr/>
          <p:nvPr/>
        </p:nvSpPr>
        <p:spPr>
          <a:xfrm>
            <a:off x="7936573" y="5016286"/>
            <a:ext cx="1068660" cy="17666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7" name="object 7"/>
          <p:cNvSpPr/>
          <p:nvPr/>
        </p:nvSpPr>
        <p:spPr>
          <a:xfrm>
            <a:off x="9425573" y="5031497"/>
            <a:ext cx="0" cy="2400935"/>
          </a:xfrm>
          <a:custGeom>
            <a:avLst/>
            <a:gdLst/>
            <a:ahLst/>
            <a:cxnLst/>
            <a:rect l="l" t="t" r="r" b="b"/>
            <a:pathLst>
              <a:path h="2400934">
                <a:moveTo>
                  <a:pt x="0" y="0"/>
                </a:moveTo>
                <a:lnTo>
                  <a:pt x="0" y="2400515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8" name="object 8"/>
          <p:cNvSpPr/>
          <p:nvPr/>
        </p:nvSpPr>
        <p:spPr>
          <a:xfrm>
            <a:off x="8919046" y="5062315"/>
            <a:ext cx="1068660" cy="17666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9" name="object 9"/>
          <p:cNvSpPr/>
          <p:nvPr/>
        </p:nvSpPr>
        <p:spPr>
          <a:xfrm>
            <a:off x="10218447" y="5111812"/>
            <a:ext cx="0" cy="2344420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0"/>
                </a:moveTo>
                <a:lnTo>
                  <a:pt x="0" y="2344216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0" name="object 10"/>
          <p:cNvSpPr/>
          <p:nvPr/>
        </p:nvSpPr>
        <p:spPr>
          <a:xfrm>
            <a:off x="9711919" y="5142625"/>
            <a:ext cx="1068660" cy="17666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1" name="object 11"/>
          <p:cNvSpPr/>
          <p:nvPr/>
        </p:nvSpPr>
        <p:spPr>
          <a:xfrm>
            <a:off x="8977428" y="4893613"/>
            <a:ext cx="0" cy="2400935"/>
          </a:xfrm>
          <a:custGeom>
            <a:avLst/>
            <a:gdLst/>
            <a:ahLst/>
            <a:cxnLst/>
            <a:rect l="l" t="t" r="r" b="b"/>
            <a:pathLst>
              <a:path h="2400934">
                <a:moveTo>
                  <a:pt x="0" y="0"/>
                </a:moveTo>
                <a:lnTo>
                  <a:pt x="0" y="2400515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2" name="object 12"/>
          <p:cNvSpPr/>
          <p:nvPr/>
        </p:nvSpPr>
        <p:spPr>
          <a:xfrm>
            <a:off x="8470900" y="4924425"/>
            <a:ext cx="1068660" cy="17666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3" name="object 13"/>
          <p:cNvSpPr/>
          <p:nvPr/>
        </p:nvSpPr>
        <p:spPr>
          <a:xfrm>
            <a:off x="9856484" y="4880913"/>
            <a:ext cx="0" cy="2400935"/>
          </a:xfrm>
          <a:custGeom>
            <a:avLst/>
            <a:gdLst/>
            <a:ahLst/>
            <a:cxnLst/>
            <a:rect l="l" t="t" r="r" b="b"/>
            <a:pathLst>
              <a:path h="2400934">
                <a:moveTo>
                  <a:pt x="0" y="0"/>
                </a:moveTo>
                <a:lnTo>
                  <a:pt x="0" y="2400515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4" name="object 14"/>
          <p:cNvSpPr/>
          <p:nvPr/>
        </p:nvSpPr>
        <p:spPr>
          <a:xfrm>
            <a:off x="9349955" y="4911725"/>
            <a:ext cx="1068660" cy="1766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38" name="object 38"/>
          <p:cNvSpPr/>
          <p:nvPr/>
        </p:nvSpPr>
        <p:spPr>
          <a:xfrm>
            <a:off x="10635633" y="7098878"/>
            <a:ext cx="108585" cy="107950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8990" y="41786"/>
                </a:moveTo>
                <a:lnTo>
                  <a:pt x="32557" y="76368"/>
                </a:lnTo>
                <a:lnTo>
                  <a:pt x="66707" y="99368"/>
                </a:lnTo>
                <a:lnTo>
                  <a:pt x="108040" y="107787"/>
                </a:lnTo>
                <a:lnTo>
                  <a:pt x="93490" y="106628"/>
                </a:lnTo>
                <a:lnTo>
                  <a:pt x="79537" y="103635"/>
                </a:lnTo>
                <a:lnTo>
                  <a:pt x="42492" y="84884"/>
                </a:lnTo>
                <a:lnTo>
                  <a:pt x="15263" y="54072"/>
                </a:lnTo>
                <a:lnTo>
                  <a:pt x="8990" y="41786"/>
                </a:lnTo>
                <a:close/>
              </a:path>
              <a:path w="108584" h="107950">
                <a:moveTo>
                  <a:pt x="4272" y="28644"/>
                </a:moveTo>
                <a:lnTo>
                  <a:pt x="4332" y="28915"/>
                </a:lnTo>
                <a:lnTo>
                  <a:pt x="7763" y="38397"/>
                </a:lnTo>
                <a:lnTo>
                  <a:pt x="4272" y="28644"/>
                </a:lnTo>
                <a:close/>
              </a:path>
              <a:path w="108584" h="107950">
                <a:moveTo>
                  <a:pt x="2796" y="21943"/>
                </a:moveTo>
                <a:lnTo>
                  <a:pt x="4213" y="28480"/>
                </a:lnTo>
                <a:lnTo>
                  <a:pt x="4272" y="28644"/>
                </a:lnTo>
                <a:lnTo>
                  <a:pt x="2796" y="21943"/>
                </a:lnTo>
                <a:close/>
              </a:path>
              <a:path w="108584" h="107950">
                <a:moveTo>
                  <a:pt x="1227" y="14710"/>
                </a:moveTo>
                <a:lnTo>
                  <a:pt x="1243" y="14895"/>
                </a:lnTo>
                <a:lnTo>
                  <a:pt x="2796" y="21943"/>
                </a:lnTo>
                <a:lnTo>
                  <a:pt x="1227" y="14710"/>
                </a:lnTo>
                <a:close/>
              </a:path>
              <a:path w="108584" h="107950">
                <a:moveTo>
                  <a:pt x="528" y="6448"/>
                </a:moveTo>
                <a:lnTo>
                  <a:pt x="1190" y="14539"/>
                </a:lnTo>
                <a:lnTo>
                  <a:pt x="1227" y="14710"/>
                </a:lnTo>
                <a:lnTo>
                  <a:pt x="528" y="6448"/>
                </a:lnTo>
                <a:close/>
              </a:path>
              <a:path w="108584" h="107950">
                <a:moveTo>
                  <a:pt x="0" y="0"/>
                </a:moveTo>
                <a:lnTo>
                  <a:pt x="4" y="267"/>
                </a:lnTo>
                <a:lnTo>
                  <a:pt x="528" y="6448"/>
                </a:lnTo>
                <a:lnTo>
                  <a:pt x="0" y="0"/>
                </a:lnTo>
                <a:close/>
              </a:path>
            </a:pathLst>
          </a:custGeom>
          <a:solidFill>
            <a:srgbClr val="EFF0F3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48" name="object 48"/>
          <p:cNvSpPr txBox="1"/>
          <p:nvPr/>
        </p:nvSpPr>
        <p:spPr>
          <a:xfrm>
            <a:off x="393700" y="352425"/>
            <a:ext cx="6696709" cy="451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90000"/>
              </a:lnSpc>
            </a:pPr>
            <a:r>
              <a:rPr lang="en-US" sz="3200" b="1" spc="-180" dirty="0" smtClean="0">
                <a:solidFill>
                  <a:srgbClr val="5C7D97"/>
                </a:solidFill>
                <a:latin typeface="Arial"/>
                <a:cs typeface="Arial"/>
              </a:rPr>
              <a:t>Farmer-driven </a:t>
            </a:r>
            <a:r>
              <a:rPr lang="en-US" sz="3200" b="1" spc="-180" dirty="0">
                <a:solidFill>
                  <a:srgbClr val="5C7D97"/>
                </a:solidFill>
                <a:latin typeface="Arial"/>
                <a:cs typeface="Arial"/>
              </a:rPr>
              <a:t>Information </a:t>
            </a:r>
            <a:r>
              <a:rPr lang="en-US" sz="3200" b="1" spc="-180" dirty="0" smtClean="0">
                <a:solidFill>
                  <a:srgbClr val="5C7D97"/>
                </a:solidFill>
                <a:latin typeface="Arial"/>
                <a:cs typeface="Arial"/>
              </a:rPr>
              <a:t>Systems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822700" y="2819853"/>
            <a:ext cx="2971800" cy="2830286"/>
          </a:xfrm>
          <a:custGeom>
            <a:avLst/>
            <a:gdLst/>
            <a:ahLst/>
            <a:cxnLst/>
            <a:rect l="l" t="t" r="r" b="b"/>
            <a:pathLst>
              <a:path w="2024379" h="2024380">
                <a:moveTo>
                  <a:pt x="1011986" y="0"/>
                </a:moveTo>
                <a:lnTo>
                  <a:pt x="928988" y="3354"/>
                </a:lnTo>
                <a:lnTo>
                  <a:pt x="847838" y="13245"/>
                </a:lnTo>
                <a:lnTo>
                  <a:pt x="768795" y="29411"/>
                </a:lnTo>
                <a:lnTo>
                  <a:pt x="692121" y="51592"/>
                </a:lnTo>
                <a:lnTo>
                  <a:pt x="618077" y="79527"/>
                </a:lnTo>
                <a:lnTo>
                  <a:pt x="546922" y="112956"/>
                </a:lnTo>
                <a:lnTo>
                  <a:pt x="478916" y="151619"/>
                </a:lnTo>
                <a:lnTo>
                  <a:pt x="414321" y="195255"/>
                </a:lnTo>
                <a:lnTo>
                  <a:pt x="353397" y="243604"/>
                </a:lnTo>
                <a:lnTo>
                  <a:pt x="296405" y="296405"/>
                </a:lnTo>
                <a:lnTo>
                  <a:pt x="243604" y="353397"/>
                </a:lnTo>
                <a:lnTo>
                  <a:pt x="195255" y="414321"/>
                </a:lnTo>
                <a:lnTo>
                  <a:pt x="151619" y="478916"/>
                </a:lnTo>
                <a:lnTo>
                  <a:pt x="112956" y="546922"/>
                </a:lnTo>
                <a:lnTo>
                  <a:pt x="79527" y="618077"/>
                </a:lnTo>
                <a:lnTo>
                  <a:pt x="51592" y="692121"/>
                </a:lnTo>
                <a:lnTo>
                  <a:pt x="29411" y="768795"/>
                </a:lnTo>
                <a:lnTo>
                  <a:pt x="13245" y="847838"/>
                </a:lnTo>
                <a:lnTo>
                  <a:pt x="3354" y="928988"/>
                </a:lnTo>
                <a:lnTo>
                  <a:pt x="0" y="1011986"/>
                </a:lnTo>
                <a:lnTo>
                  <a:pt x="3354" y="1094985"/>
                </a:lnTo>
                <a:lnTo>
                  <a:pt x="13245" y="1176135"/>
                </a:lnTo>
                <a:lnTo>
                  <a:pt x="29411" y="1255177"/>
                </a:lnTo>
                <a:lnTo>
                  <a:pt x="51592" y="1331851"/>
                </a:lnTo>
                <a:lnTo>
                  <a:pt x="79527" y="1405896"/>
                </a:lnTo>
                <a:lnTo>
                  <a:pt x="112956" y="1477051"/>
                </a:lnTo>
                <a:lnTo>
                  <a:pt x="151619" y="1545056"/>
                </a:lnTo>
                <a:lnTo>
                  <a:pt x="195255" y="1609651"/>
                </a:lnTo>
                <a:lnTo>
                  <a:pt x="243604" y="1670575"/>
                </a:lnTo>
                <a:lnTo>
                  <a:pt x="296405" y="1727568"/>
                </a:lnTo>
                <a:lnTo>
                  <a:pt x="353397" y="1780369"/>
                </a:lnTo>
                <a:lnTo>
                  <a:pt x="414321" y="1828717"/>
                </a:lnTo>
                <a:lnTo>
                  <a:pt x="478916" y="1872353"/>
                </a:lnTo>
                <a:lnTo>
                  <a:pt x="546922" y="1911016"/>
                </a:lnTo>
                <a:lnTo>
                  <a:pt x="618077" y="1944446"/>
                </a:lnTo>
                <a:lnTo>
                  <a:pt x="692121" y="1972381"/>
                </a:lnTo>
                <a:lnTo>
                  <a:pt x="768795" y="1994562"/>
                </a:lnTo>
                <a:lnTo>
                  <a:pt x="847838" y="2010728"/>
                </a:lnTo>
                <a:lnTo>
                  <a:pt x="928988" y="2020618"/>
                </a:lnTo>
                <a:lnTo>
                  <a:pt x="1011986" y="2023973"/>
                </a:lnTo>
                <a:lnTo>
                  <a:pt x="1094985" y="2020618"/>
                </a:lnTo>
                <a:lnTo>
                  <a:pt x="1176135" y="2010728"/>
                </a:lnTo>
                <a:lnTo>
                  <a:pt x="1255177" y="1994562"/>
                </a:lnTo>
                <a:lnTo>
                  <a:pt x="1331851" y="1972381"/>
                </a:lnTo>
                <a:lnTo>
                  <a:pt x="1405896" y="1944446"/>
                </a:lnTo>
                <a:lnTo>
                  <a:pt x="1477051" y="1911016"/>
                </a:lnTo>
                <a:lnTo>
                  <a:pt x="1545056" y="1872353"/>
                </a:lnTo>
                <a:lnTo>
                  <a:pt x="1609651" y="1828717"/>
                </a:lnTo>
                <a:lnTo>
                  <a:pt x="1670575" y="1780369"/>
                </a:lnTo>
                <a:lnTo>
                  <a:pt x="1727568" y="1727568"/>
                </a:lnTo>
                <a:lnTo>
                  <a:pt x="1780369" y="1670575"/>
                </a:lnTo>
                <a:lnTo>
                  <a:pt x="1828717" y="1609651"/>
                </a:lnTo>
                <a:lnTo>
                  <a:pt x="1872353" y="1545056"/>
                </a:lnTo>
                <a:lnTo>
                  <a:pt x="1911016" y="1477051"/>
                </a:lnTo>
                <a:lnTo>
                  <a:pt x="1944446" y="1405896"/>
                </a:lnTo>
                <a:lnTo>
                  <a:pt x="1972381" y="1331851"/>
                </a:lnTo>
                <a:lnTo>
                  <a:pt x="1994562" y="1255177"/>
                </a:lnTo>
                <a:lnTo>
                  <a:pt x="2010728" y="1176135"/>
                </a:lnTo>
                <a:lnTo>
                  <a:pt x="2020618" y="1094985"/>
                </a:lnTo>
                <a:lnTo>
                  <a:pt x="2023973" y="1011986"/>
                </a:lnTo>
                <a:lnTo>
                  <a:pt x="2020618" y="928988"/>
                </a:lnTo>
                <a:lnTo>
                  <a:pt x="2010728" y="847838"/>
                </a:lnTo>
                <a:lnTo>
                  <a:pt x="1994562" y="768795"/>
                </a:lnTo>
                <a:lnTo>
                  <a:pt x="1972381" y="692121"/>
                </a:lnTo>
                <a:lnTo>
                  <a:pt x="1944446" y="618077"/>
                </a:lnTo>
                <a:lnTo>
                  <a:pt x="1911016" y="546922"/>
                </a:lnTo>
                <a:lnTo>
                  <a:pt x="1872353" y="478916"/>
                </a:lnTo>
                <a:lnTo>
                  <a:pt x="1828717" y="414321"/>
                </a:lnTo>
                <a:lnTo>
                  <a:pt x="1780369" y="353397"/>
                </a:lnTo>
                <a:lnTo>
                  <a:pt x="1727568" y="296405"/>
                </a:lnTo>
                <a:lnTo>
                  <a:pt x="1670575" y="243604"/>
                </a:lnTo>
                <a:lnTo>
                  <a:pt x="1609651" y="195255"/>
                </a:lnTo>
                <a:lnTo>
                  <a:pt x="1545056" y="151619"/>
                </a:lnTo>
                <a:lnTo>
                  <a:pt x="1477051" y="112956"/>
                </a:lnTo>
                <a:lnTo>
                  <a:pt x="1405896" y="79527"/>
                </a:lnTo>
                <a:lnTo>
                  <a:pt x="1331851" y="51592"/>
                </a:lnTo>
                <a:lnTo>
                  <a:pt x="1255177" y="29411"/>
                </a:lnTo>
                <a:lnTo>
                  <a:pt x="1176135" y="13245"/>
                </a:lnTo>
                <a:lnTo>
                  <a:pt x="1094985" y="3354"/>
                </a:lnTo>
                <a:lnTo>
                  <a:pt x="1011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62" name="object 62"/>
          <p:cNvSpPr txBox="1"/>
          <p:nvPr/>
        </p:nvSpPr>
        <p:spPr>
          <a:xfrm>
            <a:off x="3517900" y="3745139"/>
            <a:ext cx="3657600" cy="10566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580" marR="320040" indent="-18415" algn="ctr">
              <a:lnSpc>
                <a:spcPct val="90000"/>
              </a:lnSpc>
            </a:pPr>
            <a:r>
              <a:rPr lang="en-US" sz="2800" b="1" spc="5" dirty="0">
                <a:solidFill>
                  <a:srgbClr val="0097B6"/>
                </a:solidFill>
                <a:latin typeface="Arial"/>
                <a:cs typeface="Arial"/>
              </a:rPr>
              <a:t>Farmer database </a:t>
            </a: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(e.g. information on farmer, farm and plots, production, expenses, inputs etc.)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8" name="object 16"/>
          <p:cNvSpPr/>
          <p:nvPr/>
        </p:nvSpPr>
        <p:spPr>
          <a:xfrm>
            <a:off x="592196" y="4314825"/>
            <a:ext cx="1789880" cy="32090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22" name="object 62"/>
          <p:cNvSpPr txBox="1"/>
          <p:nvPr/>
        </p:nvSpPr>
        <p:spPr>
          <a:xfrm>
            <a:off x="2908300" y="1916339"/>
            <a:ext cx="4876800" cy="891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580" marR="320040" indent="-18415" algn="ctr">
              <a:lnSpc>
                <a:spcPct val="90000"/>
              </a:lnSpc>
            </a:pPr>
            <a:r>
              <a:rPr lang="en-US" sz="2800" b="1" spc="5" dirty="0">
                <a:solidFill>
                  <a:srgbClr val="0097B6"/>
                </a:solidFill>
                <a:latin typeface="Arial"/>
                <a:cs typeface="Arial"/>
              </a:rPr>
              <a:t>Channels: </a:t>
            </a:r>
            <a:endParaRPr lang="en-US" sz="2800" b="1" spc="5" dirty="0" smtClean="0">
              <a:solidFill>
                <a:srgbClr val="0097B6"/>
              </a:solidFill>
              <a:latin typeface="Arial"/>
              <a:cs typeface="Arial"/>
            </a:endParaRPr>
          </a:p>
          <a:p>
            <a:pPr marL="322580" marR="320040" indent="-18415" algn="ctr">
              <a:lnSpc>
                <a:spcPct val="90000"/>
              </a:lnSpc>
            </a:pPr>
            <a:r>
              <a:rPr lang="en-US" b="1" spc="5" dirty="0" smtClean="0">
                <a:solidFill>
                  <a:srgbClr val="0097B6"/>
                </a:solidFill>
                <a:latin typeface="Arial"/>
                <a:cs typeface="Arial"/>
              </a:rPr>
              <a:t>web</a:t>
            </a:r>
            <a:r>
              <a:rPr lang="en-US" b="1" spc="5" dirty="0">
                <a:solidFill>
                  <a:srgbClr val="0097B6"/>
                </a:solidFill>
                <a:latin typeface="Arial"/>
                <a:cs typeface="Arial"/>
              </a:rPr>
              <a:t>-to-phone, radio, </a:t>
            </a:r>
            <a:r>
              <a:rPr lang="en-US" b="1" spc="5" dirty="0" smtClean="0">
                <a:solidFill>
                  <a:srgbClr val="0097B6"/>
                </a:solidFill>
                <a:latin typeface="Arial"/>
                <a:cs typeface="Arial"/>
              </a:rPr>
              <a:t>TV, </a:t>
            </a:r>
            <a:r>
              <a:rPr lang="en-US" b="1" spc="5" dirty="0">
                <a:solidFill>
                  <a:srgbClr val="0097B6"/>
                </a:solidFill>
                <a:latin typeface="Arial"/>
                <a:cs typeface="Arial"/>
              </a:rPr>
              <a:t>USB-sticks, meetings etc.</a:t>
            </a:r>
            <a:endParaRPr dirty="0">
              <a:latin typeface="Arial"/>
              <a:cs typeface="Arial"/>
            </a:endParaRPr>
          </a:p>
        </p:txBody>
      </p:sp>
      <p:sp>
        <p:nvSpPr>
          <p:cNvPr id="26" name="object 68"/>
          <p:cNvSpPr/>
          <p:nvPr/>
        </p:nvSpPr>
        <p:spPr>
          <a:xfrm>
            <a:off x="7043672" y="2871430"/>
            <a:ext cx="935990" cy="1553845"/>
          </a:xfrm>
          <a:custGeom>
            <a:avLst/>
            <a:gdLst/>
            <a:ahLst/>
            <a:cxnLst/>
            <a:rect l="l" t="t" r="r" b="b"/>
            <a:pathLst>
              <a:path w="935989" h="1553845">
                <a:moveTo>
                  <a:pt x="752167" y="0"/>
                </a:moveTo>
                <a:lnTo>
                  <a:pt x="748535" y="0"/>
                </a:lnTo>
                <a:lnTo>
                  <a:pt x="744865" y="317"/>
                </a:lnTo>
                <a:lnTo>
                  <a:pt x="50797" y="124929"/>
                </a:lnTo>
                <a:lnTo>
                  <a:pt x="16837" y="143228"/>
                </a:lnTo>
                <a:lnTo>
                  <a:pt x="0" y="190385"/>
                </a:lnTo>
                <a:lnTo>
                  <a:pt x="235290" y="1502854"/>
                </a:lnTo>
                <a:lnTo>
                  <a:pt x="255415" y="1538470"/>
                </a:lnTo>
                <a:lnTo>
                  <a:pt x="292630" y="1553719"/>
                </a:lnTo>
                <a:lnTo>
                  <a:pt x="299768" y="1553819"/>
                </a:lnTo>
                <a:lnTo>
                  <a:pt x="303438" y="1553489"/>
                </a:lnTo>
                <a:lnTo>
                  <a:pt x="935593" y="1440002"/>
                </a:lnTo>
                <a:lnTo>
                  <a:pt x="917377" y="1415507"/>
                </a:lnTo>
                <a:lnTo>
                  <a:pt x="899927" y="1390385"/>
                </a:lnTo>
                <a:lnTo>
                  <a:pt x="867397" y="1338334"/>
                </a:lnTo>
                <a:lnTo>
                  <a:pt x="838148" y="1284000"/>
                </a:lnTo>
                <a:lnTo>
                  <a:pt x="812326" y="1227533"/>
                </a:lnTo>
                <a:lnTo>
                  <a:pt x="790077" y="1169085"/>
                </a:lnTo>
                <a:lnTo>
                  <a:pt x="771546" y="1108807"/>
                </a:lnTo>
                <a:lnTo>
                  <a:pt x="756880" y="1046849"/>
                </a:lnTo>
                <a:lnTo>
                  <a:pt x="746224" y="983363"/>
                </a:lnTo>
                <a:lnTo>
                  <a:pt x="739723" y="918500"/>
                </a:lnTo>
                <a:lnTo>
                  <a:pt x="737524" y="852411"/>
                </a:lnTo>
                <a:lnTo>
                  <a:pt x="737883" y="825652"/>
                </a:lnTo>
                <a:lnTo>
                  <a:pt x="740728" y="772698"/>
                </a:lnTo>
                <a:lnTo>
                  <a:pt x="746345" y="720560"/>
                </a:lnTo>
                <a:lnTo>
                  <a:pt x="754658" y="669316"/>
                </a:lnTo>
                <a:lnTo>
                  <a:pt x="765590" y="619047"/>
                </a:lnTo>
                <a:lnTo>
                  <a:pt x="779065" y="569831"/>
                </a:lnTo>
                <a:lnTo>
                  <a:pt x="795006" y="521747"/>
                </a:lnTo>
                <a:lnTo>
                  <a:pt x="813337" y="474874"/>
                </a:lnTo>
                <a:lnTo>
                  <a:pt x="833982" y="429292"/>
                </a:lnTo>
                <a:lnTo>
                  <a:pt x="856865" y="385080"/>
                </a:lnTo>
                <a:lnTo>
                  <a:pt x="869122" y="363512"/>
                </a:lnTo>
                <a:lnTo>
                  <a:pt x="813013" y="50965"/>
                </a:lnTo>
                <a:lnTo>
                  <a:pt x="792888" y="15348"/>
                </a:lnTo>
                <a:lnTo>
                  <a:pt x="755673" y="99"/>
                </a:lnTo>
                <a:lnTo>
                  <a:pt x="752167" y="0"/>
                </a:lnTo>
                <a:close/>
              </a:path>
            </a:pathLst>
          </a:custGeom>
          <a:solidFill>
            <a:srgbClr val="C7CFD7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27" name="object 69"/>
          <p:cNvSpPr/>
          <p:nvPr/>
        </p:nvSpPr>
        <p:spPr>
          <a:xfrm>
            <a:off x="7781199" y="3234942"/>
            <a:ext cx="311150" cy="1076960"/>
          </a:xfrm>
          <a:custGeom>
            <a:avLst/>
            <a:gdLst/>
            <a:ahLst/>
            <a:cxnLst/>
            <a:rect l="l" t="t" r="r" b="b"/>
            <a:pathLst>
              <a:path w="311150" h="1076960">
                <a:moveTo>
                  <a:pt x="131597" y="0"/>
                </a:moveTo>
                <a:lnTo>
                  <a:pt x="107624" y="43498"/>
                </a:lnTo>
                <a:lnTo>
                  <a:pt x="85851" y="88405"/>
                </a:lnTo>
                <a:lnTo>
                  <a:pt x="66353" y="134642"/>
                </a:lnTo>
                <a:lnTo>
                  <a:pt x="49207" y="182130"/>
                </a:lnTo>
                <a:lnTo>
                  <a:pt x="34490" y="230790"/>
                </a:lnTo>
                <a:lnTo>
                  <a:pt x="22277" y="280543"/>
                </a:lnTo>
                <a:lnTo>
                  <a:pt x="12645" y="331309"/>
                </a:lnTo>
                <a:lnTo>
                  <a:pt x="5671" y="383010"/>
                </a:lnTo>
                <a:lnTo>
                  <a:pt x="1430" y="435566"/>
                </a:lnTo>
                <a:lnTo>
                  <a:pt x="0" y="488899"/>
                </a:lnTo>
                <a:lnTo>
                  <a:pt x="552" y="522087"/>
                </a:lnTo>
                <a:lnTo>
                  <a:pt x="4920" y="587582"/>
                </a:lnTo>
                <a:lnTo>
                  <a:pt x="13515" y="651776"/>
                </a:lnTo>
                <a:lnTo>
                  <a:pt x="26193" y="714516"/>
                </a:lnTo>
                <a:lnTo>
                  <a:pt x="42809" y="775653"/>
                </a:lnTo>
                <a:lnTo>
                  <a:pt x="63216" y="835035"/>
                </a:lnTo>
                <a:lnTo>
                  <a:pt x="87269" y="892512"/>
                </a:lnTo>
                <a:lnTo>
                  <a:pt x="114823" y="947931"/>
                </a:lnTo>
                <a:lnTo>
                  <a:pt x="145732" y="1001143"/>
                </a:lnTo>
                <a:lnTo>
                  <a:pt x="179851" y="1051995"/>
                </a:lnTo>
                <a:lnTo>
                  <a:pt x="198069" y="1076490"/>
                </a:lnTo>
                <a:lnTo>
                  <a:pt x="259981" y="1065377"/>
                </a:lnTo>
                <a:lnTo>
                  <a:pt x="293936" y="1047073"/>
                </a:lnTo>
                <a:lnTo>
                  <a:pt x="310779" y="999921"/>
                </a:lnTo>
                <a:lnTo>
                  <a:pt x="131597" y="0"/>
                </a:lnTo>
                <a:close/>
              </a:path>
            </a:pathLst>
          </a:custGeom>
          <a:solidFill>
            <a:srgbClr val="C7CFD7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28" name="object 71"/>
          <p:cNvSpPr/>
          <p:nvPr/>
        </p:nvSpPr>
        <p:spPr>
          <a:xfrm>
            <a:off x="7099300" y="2983139"/>
            <a:ext cx="891540" cy="1186180"/>
          </a:xfrm>
          <a:custGeom>
            <a:avLst/>
            <a:gdLst/>
            <a:ahLst/>
            <a:cxnLst/>
            <a:rect l="l" t="t" r="r" b="b"/>
            <a:pathLst>
              <a:path w="891539" h="1186179">
                <a:moveTo>
                  <a:pt x="700862" y="0"/>
                </a:moveTo>
                <a:lnTo>
                  <a:pt x="0" y="125818"/>
                </a:lnTo>
                <a:lnTo>
                  <a:pt x="190271" y="1185608"/>
                </a:lnTo>
                <a:lnTo>
                  <a:pt x="891120" y="1059789"/>
                </a:lnTo>
                <a:lnTo>
                  <a:pt x="700862" y="0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29" name="object 72"/>
          <p:cNvSpPr/>
          <p:nvPr/>
        </p:nvSpPr>
        <p:spPr>
          <a:xfrm>
            <a:off x="7578523" y="4160274"/>
            <a:ext cx="153670" cy="152400"/>
          </a:xfrm>
          <a:custGeom>
            <a:avLst/>
            <a:gdLst/>
            <a:ahLst/>
            <a:cxnLst/>
            <a:rect l="l" t="t" r="r" b="b"/>
            <a:pathLst>
              <a:path w="153669" h="152400">
                <a:moveTo>
                  <a:pt x="65673" y="0"/>
                </a:moveTo>
                <a:lnTo>
                  <a:pt x="28911" y="13829"/>
                </a:lnTo>
                <a:lnTo>
                  <a:pt x="2656" y="55146"/>
                </a:lnTo>
                <a:lnTo>
                  <a:pt x="0" y="82549"/>
                </a:lnTo>
                <a:lnTo>
                  <a:pt x="1786" y="97468"/>
                </a:lnTo>
                <a:lnTo>
                  <a:pt x="30646" y="137411"/>
                </a:lnTo>
                <a:lnTo>
                  <a:pt x="66357" y="151124"/>
                </a:lnTo>
                <a:lnTo>
                  <a:pt x="80018" y="151810"/>
                </a:lnTo>
                <a:lnTo>
                  <a:pt x="94271" y="150307"/>
                </a:lnTo>
                <a:lnTo>
                  <a:pt x="128418" y="131998"/>
                </a:lnTo>
                <a:lnTo>
                  <a:pt x="152287" y="87866"/>
                </a:lnTo>
                <a:lnTo>
                  <a:pt x="153338" y="74819"/>
                </a:lnTo>
                <a:lnTo>
                  <a:pt x="152107" y="61418"/>
                </a:lnTo>
                <a:lnTo>
                  <a:pt x="135729" y="26496"/>
                </a:lnTo>
                <a:lnTo>
                  <a:pt x="93740" y="1987"/>
                </a:lnTo>
                <a:lnTo>
                  <a:pt x="65673" y="0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30" name="object 73"/>
          <p:cNvSpPr/>
          <p:nvPr/>
        </p:nvSpPr>
        <p:spPr>
          <a:xfrm>
            <a:off x="7587549" y="4168743"/>
            <a:ext cx="134620" cy="133985"/>
          </a:xfrm>
          <a:custGeom>
            <a:avLst/>
            <a:gdLst/>
            <a:ahLst/>
            <a:cxnLst/>
            <a:rect l="l" t="t" r="r" b="b"/>
            <a:pathLst>
              <a:path w="134619" h="133985">
                <a:moveTo>
                  <a:pt x="64347" y="0"/>
                </a:moveTo>
                <a:lnTo>
                  <a:pt x="27110" y="12311"/>
                </a:lnTo>
                <a:lnTo>
                  <a:pt x="1204" y="54543"/>
                </a:lnTo>
                <a:lnTo>
                  <a:pt x="0" y="67976"/>
                </a:lnTo>
                <a:lnTo>
                  <a:pt x="1298" y="82085"/>
                </a:lnTo>
                <a:lnTo>
                  <a:pt x="30062" y="122844"/>
                </a:lnTo>
                <a:lnTo>
                  <a:pt x="66890" y="133768"/>
                </a:lnTo>
                <a:lnTo>
                  <a:pt x="80661" y="132590"/>
                </a:lnTo>
                <a:lnTo>
                  <a:pt x="114629" y="114183"/>
                </a:lnTo>
                <a:lnTo>
                  <a:pt x="134260" y="68099"/>
                </a:lnTo>
                <a:lnTo>
                  <a:pt x="133201" y="54722"/>
                </a:lnTo>
                <a:lnTo>
                  <a:pt x="112147" y="17113"/>
                </a:lnTo>
                <a:lnTo>
                  <a:pt x="64347" y="0"/>
                </a:lnTo>
                <a:close/>
              </a:path>
            </a:pathLst>
          </a:custGeom>
          <a:solidFill>
            <a:srgbClr val="748CA1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32" name="object 62"/>
          <p:cNvSpPr txBox="1"/>
          <p:nvPr/>
        </p:nvSpPr>
        <p:spPr>
          <a:xfrm>
            <a:off x="2374900" y="1190625"/>
            <a:ext cx="563880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580" marR="320040" indent="-18415" algn="ctr">
              <a:lnSpc>
                <a:spcPct val="90000"/>
              </a:lnSpc>
            </a:pPr>
            <a:r>
              <a:rPr lang="en-US" sz="2400" b="1" spc="5" dirty="0">
                <a:solidFill>
                  <a:srgbClr val="0097B6"/>
                </a:solidFill>
                <a:latin typeface="Arial"/>
                <a:cs typeface="Arial"/>
              </a:rPr>
              <a:t>Data and information services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18500" y="428625"/>
            <a:ext cx="2241550" cy="2554514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bject 62"/>
          <p:cNvSpPr txBox="1"/>
          <p:nvPr/>
        </p:nvSpPr>
        <p:spPr>
          <a:xfrm>
            <a:off x="8394700" y="485878"/>
            <a:ext cx="365760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Production </a:t>
            </a: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levels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Input </a:t>
            </a: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quantities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Credit </a:t>
            </a: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weight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Extension </a:t>
            </a: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advice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Weather </a:t>
            </a: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Pests</a:t>
            </a: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Earth observation</a:t>
            </a: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Soil </a:t>
            </a: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data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Market </a:t>
            </a: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prices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Offer &amp; demand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5" name="object 32"/>
          <p:cNvSpPr/>
          <p:nvPr/>
        </p:nvSpPr>
        <p:spPr>
          <a:xfrm>
            <a:off x="5041900" y="5899995"/>
            <a:ext cx="609600" cy="624630"/>
          </a:xfrm>
          <a:custGeom>
            <a:avLst/>
            <a:gdLst/>
            <a:ahLst/>
            <a:cxnLst/>
            <a:rect l="l" t="t" r="r" b="b"/>
            <a:pathLst>
              <a:path w="463550" h="474979">
                <a:moveTo>
                  <a:pt x="449414" y="156015"/>
                </a:moveTo>
                <a:lnTo>
                  <a:pt x="13931" y="156015"/>
                </a:lnTo>
                <a:lnTo>
                  <a:pt x="9067" y="158009"/>
                </a:lnTo>
                <a:lnTo>
                  <a:pt x="5562" y="161552"/>
                </a:lnTo>
                <a:lnTo>
                  <a:pt x="2019" y="165082"/>
                </a:lnTo>
                <a:lnTo>
                  <a:pt x="0" y="169947"/>
                </a:lnTo>
                <a:lnTo>
                  <a:pt x="15" y="460840"/>
                </a:lnTo>
                <a:lnTo>
                  <a:pt x="2019" y="465666"/>
                </a:lnTo>
                <a:lnTo>
                  <a:pt x="5562" y="469159"/>
                </a:lnTo>
                <a:lnTo>
                  <a:pt x="9067" y="472664"/>
                </a:lnTo>
                <a:lnTo>
                  <a:pt x="13931" y="474696"/>
                </a:lnTo>
                <a:lnTo>
                  <a:pt x="449491" y="474696"/>
                </a:lnTo>
                <a:lnTo>
                  <a:pt x="454253" y="472689"/>
                </a:lnTo>
                <a:lnTo>
                  <a:pt x="461365" y="465590"/>
                </a:lnTo>
                <a:lnTo>
                  <a:pt x="463346" y="460840"/>
                </a:lnTo>
                <a:lnTo>
                  <a:pt x="463346" y="437370"/>
                </a:lnTo>
                <a:lnTo>
                  <a:pt x="357238" y="437370"/>
                </a:lnTo>
                <a:lnTo>
                  <a:pt x="342771" y="435856"/>
                </a:lnTo>
                <a:lnTo>
                  <a:pt x="338454" y="434462"/>
                </a:lnTo>
                <a:lnTo>
                  <a:pt x="58800" y="434462"/>
                </a:lnTo>
                <a:lnTo>
                  <a:pt x="54559" y="430233"/>
                </a:lnTo>
                <a:lnTo>
                  <a:pt x="54629" y="304636"/>
                </a:lnTo>
                <a:lnTo>
                  <a:pt x="58800" y="300464"/>
                </a:lnTo>
                <a:lnTo>
                  <a:pt x="345258" y="300464"/>
                </a:lnTo>
                <a:lnTo>
                  <a:pt x="352734" y="299228"/>
                </a:lnTo>
                <a:lnTo>
                  <a:pt x="463346" y="299228"/>
                </a:lnTo>
                <a:lnTo>
                  <a:pt x="463346" y="256662"/>
                </a:lnTo>
                <a:lnTo>
                  <a:pt x="40220" y="256662"/>
                </a:lnTo>
                <a:lnTo>
                  <a:pt x="40220" y="195359"/>
                </a:lnTo>
                <a:lnTo>
                  <a:pt x="463346" y="195359"/>
                </a:lnTo>
                <a:lnTo>
                  <a:pt x="463346" y="169947"/>
                </a:lnTo>
                <a:lnTo>
                  <a:pt x="461276" y="165082"/>
                </a:lnTo>
                <a:lnTo>
                  <a:pt x="457822" y="161552"/>
                </a:lnTo>
                <a:lnTo>
                  <a:pt x="454291" y="158072"/>
                </a:lnTo>
                <a:lnTo>
                  <a:pt x="449414" y="156015"/>
                </a:lnTo>
                <a:close/>
              </a:path>
              <a:path w="463550" h="474979">
                <a:moveTo>
                  <a:pt x="463346" y="299228"/>
                </a:moveTo>
                <a:lnTo>
                  <a:pt x="352734" y="299228"/>
                </a:lnTo>
                <a:lnTo>
                  <a:pt x="368218" y="300604"/>
                </a:lnTo>
                <a:lnTo>
                  <a:pt x="382365" y="304636"/>
                </a:lnTo>
                <a:lnTo>
                  <a:pt x="414504" y="329841"/>
                </a:lnTo>
                <a:lnTo>
                  <a:pt x="425077" y="354743"/>
                </a:lnTo>
                <a:lnTo>
                  <a:pt x="424242" y="372015"/>
                </a:lnTo>
                <a:lnTo>
                  <a:pt x="408259" y="412633"/>
                </a:lnTo>
                <a:lnTo>
                  <a:pt x="364468" y="436993"/>
                </a:lnTo>
                <a:lnTo>
                  <a:pt x="357238" y="437370"/>
                </a:lnTo>
                <a:lnTo>
                  <a:pt x="463346" y="437370"/>
                </a:lnTo>
                <a:lnTo>
                  <a:pt x="463346" y="299228"/>
                </a:lnTo>
                <a:close/>
              </a:path>
              <a:path w="463550" h="474979">
                <a:moveTo>
                  <a:pt x="99504" y="300464"/>
                </a:moveTo>
                <a:lnTo>
                  <a:pt x="69214" y="300464"/>
                </a:lnTo>
                <a:lnTo>
                  <a:pt x="73398" y="304636"/>
                </a:lnTo>
                <a:lnTo>
                  <a:pt x="73469" y="430233"/>
                </a:lnTo>
                <a:lnTo>
                  <a:pt x="69214" y="434462"/>
                </a:lnTo>
                <a:lnTo>
                  <a:pt x="99504" y="434462"/>
                </a:lnTo>
                <a:lnTo>
                  <a:pt x="95275" y="430233"/>
                </a:lnTo>
                <a:lnTo>
                  <a:pt x="95320" y="304636"/>
                </a:lnTo>
                <a:lnTo>
                  <a:pt x="99504" y="300464"/>
                </a:lnTo>
                <a:close/>
              </a:path>
              <a:path w="463550" h="474979">
                <a:moveTo>
                  <a:pt x="140182" y="300464"/>
                </a:moveTo>
                <a:lnTo>
                  <a:pt x="109931" y="300464"/>
                </a:lnTo>
                <a:lnTo>
                  <a:pt x="114127" y="304636"/>
                </a:lnTo>
                <a:lnTo>
                  <a:pt x="114172" y="430233"/>
                </a:lnTo>
                <a:lnTo>
                  <a:pt x="109931" y="434462"/>
                </a:lnTo>
                <a:lnTo>
                  <a:pt x="140182" y="434462"/>
                </a:lnTo>
                <a:lnTo>
                  <a:pt x="135991" y="430233"/>
                </a:lnTo>
                <a:lnTo>
                  <a:pt x="136061" y="304636"/>
                </a:lnTo>
                <a:lnTo>
                  <a:pt x="140182" y="300464"/>
                </a:lnTo>
                <a:close/>
              </a:path>
              <a:path w="463550" h="474979">
                <a:moveTo>
                  <a:pt x="180924" y="300464"/>
                </a:moveTo>
                <a:lnTo>
                  <a:pt x="150596" y="300464"/>
                </a:lnTo>
                <a:lnTo>
                  <a:pt x="154805" y="304636"/>
                </a:lnTo>
                <a:lnTo>
                  <a:pt x="154876" y="430233"/>
                </a:lnTo>
                <a:lnTo>
                  <a:pt x="150596" y="434462"/>
                </a:lnTo>
                <a:lnTo>
                  <a:pt x="180924" y="434462"/>
                </a:lnTo>
                <a:lnTo>
                  <a:pt x="176656" y="430233"/>
                </a:lnTo>
                <a:lnTo>
                  <a:pt x="176702" y="304636"/>
                </a:lnTo>
                <a:lnTo>
                  <a:pt x="180924" y="300464"/>
                </a:lnTo>
                <a:close/>
              </a:path>
              <a:path w="463550" h="474979">
                <a:moveTo>
                  <a:pt x="221589" y="300464"/>
                </a:moveTo>
                <a:lnTo>
                  <a:pt x="191274" y="300464"/>
                </a:lnTo>
                <a:lnTo>
                  <a:pt x="195496" y="304636"/>
                </a:lnTo>
                <a:lnTo>
                  <a:pt x="195541" y="430233"/>
                </a:lnTo>
                <a:lnTo>
                  <a:pt x="191274" y="434462"/>
                </a:lnTo>
                <a:lnTo>
                  <a:pt x="221589" y="434462"/>
                </a:lnTo>
                <a:lnTo>
                  <a:pt x="217398" y="430233"/>
                </a:lnTo>
                <a:lnTo>
                  <a:pt x="217468" y="304636"/>
                </a:lnTo>
                <a:lnTo>
                  <a:pt x="221589" y="300464"/>
                </a:lnTo>
                <a:close/>
              </a:path>
              <a:path w="463550" h="474979">
                <a:moveTo>
                  <a:pt x="345258" y="300464"/>
                </a:moveTo>
                <a:lnTo>
                  <a:pt x="231990" y="300464"/>
                </a:lnTo>
                <a:lnTo>
                  <a:pt x="236187" y="304636"/>
                </a:lnTo>
                <a:lnTo>
                  <a:pt x="236258" y="430233"/>
                </a:lnTo>
                <a:lnTo>
                  <a:pt x="231990" y="434462"/>
                </a:lnTo>
                <a:lnTo>
                  <a:pt x="338454" y="434462"/>
                </a:lnTo>
                <a:lnTo>
                  <a:pt x="329348" y="431522"/>
                </a:lnTo>
                <a:lnTo>
                  <a:pt x="317281" y="424679"/>
                </a:lnTo>
                <a:lnTo>
                  <a:pt x="306881" y="415640"/>
                </a:lnTo>
                <a:lnTo>
                  <a:pt x="298461" y="404716"/>
                </a:lnTo>
                <a:lnTo>
                  <a:pt x="292334" y="392221"/>
                </a:lnTo>
                <a:lnTo>
                  <a:pt x="288810" y="378464"/>
                </a:lnTo>
                <a:lnTo>
                  <a:pt x="289870" y="361805"/>
                </a:lnTo>
                <a:lnTo>
                  <a:pt x="306964" y="322291"/>
                </a:lnTo>
                <a:lnTo>
                  <a:pt x="339593" y="301402"/>
                </a:lnTo>
                <a:lnTo>
                  <a:pt x="345258" y="300464"/>
                </a:lnTo>
                <a:close/>
              </a:path>
              <a:path w="463550" h="474979">
                <a:moveTo>
                  <a:pt x="305815" y="195359"/>
                </a:moveTo>
                <a:lnTo>
                  <a:pt x="282193" y="195359"/>
                </a:lnTo>
                <a:lnTo>
                  <a:pt x="282193" y="256662"/>
                </a:lnTo>
                <a:lnTo>
                  <a:pt x="305815" y="256662"/>
                </a:lnTo>
                <a:lnTo>
                  <a:pt x="305815" y="195359"/>
                </a:lnTo>
                <a:close/>
              </a:path>
              <a:path w="463550" h="474979">
                <a:moveTo>
                  <a:pt x="463346" y="195359"/>
                </a:moveTo>
                <a:lnTo>
                  <a:pt x="423113" y="195359"/>
                </a:lnTo>
                <a:lnTo>
                  <a:pt x="423113" y="256662"/>
                </a:lnTo>
                <a:lnTo>
                  <a:pt x="463346" y="256662"/>
                </a:lnTo>
                <a:lnTo>
                  <a:pt x="463346" y="195359"/>
                </a:lnTo>
                <a:close/>
              </a:path>
              <a:path w="463550" h="474979">
                <a:moveTo>
                  <a:pt x="350693" y="0"/>
                </a:moveTo>
                <a:lnTo>
                  <a:pt x="337645" y="5315"/>
                </a:lnTo>
                <a:lnTo>
                  <a:pt x="329640" y="15752"/>
                </a:lnTo>
                <a:lnTo>
                  <a:pt x="59537" y="144597"/>
                </a:lnTo>
                <a:lnTo>
                  <a:pt x="54813" y="146731"/>
                </a:lnTo>
                <a:lnTo>
                  <a:pt x="52057" y="151189"/>
                </a:lnTo>
                <a:lnTo>
                  <a:pt x="51536" y="156015"/>
                </a:lnTo>
                <a:lnTo>
                  <a:pt x="102679" y="156015"/>
                </a:lnTo>
                <a:lnTo>
                  <a:pt x="340880" y="47709"/>
                </a:lnTo>
                <a:lnTo>
                  <a:pt x="363949" y="47709"/>
                </a:lnTo>
                <a:lnTo>
                  <a:pt x="368870" y="45642"/>
                </a:lnTo>
                <a:lnTo>
                  <a:pt x="376721" y="35492"/>
                </a:lnTo>
                <a:lnTo>
                  <a:pt x="378630" y="22445"/>
                </a:lnTo>
                <a:lnTo>
                  <a:pt x="373551" y="10041"/>
                </a:lnTo>
                <a:lnTo>
                  <a:pt x="363551" y="2069"/>
                </a:lnTo>
                <a:lnTo>
                  <a:pt x="350693" y="0"/>
                </a:lnTo>
                <a:close/>
              </a:path>
              <a:path w="463550" h="474979">
                <a:moveTo>
                  <a:pt x="363949" y="47709"/>
                </a:moveTo>
                <a:lnTo>
                  <a:pt x="340880" y="47709"/>
                </a:lnTo>
                <a:lnTo>
                  <a:pt x="345566" y="50325"/>
                </a:lnTo>
                <a:lnTo>
                  <a:pt x="351015" y="51532"/>
                </a:lnTo>
                <a:lnTo>
                  <a:pt x="356692" y="50757"/>
                </a:lnTo>
                <a:lnTo>
                  <a:pt x="363949" y="47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7"/>
          <p:cNvSpPr/>
          <p:nvPr/>
        </p:nvSpPr>
        <p:spPr>
          <a:xfrm>
            <a:off x="3060700" y="3269607"/>
            <a:ext cx="609600" cy="695929"/>
          </a:xfrm>
          <a:custGeom>
            <a:avLst/>
            <a:gdLst/>
            <a:ahLst/>
            <a:cxnLst/>
            <a:rect l="l" t="t" r="r" b="b"/>
            <a:pathLst>
              <a:path w="511175" h="583564">
                <a:moveTo>
                  <a:pt x="108560" y="155841"/>
                </a:moveTo>
                <a:lnTo>
                  <a:pt x="66660" y="164267"/>
                </a:lnTo>
                <a:lnTo>
                  <a:pt x="32281" y="187242"/>
                </a:lnTo>
                <a:lnTo>
                  <a:pt x="8879" y="221312"/>
                </a:lnTo>
                <a:lnTo>
                  <a:pt x="97" y="260693"/>
                </a:lnTo>
                <a:lnTo>
                  <a:pt x="0" y="476241"/>
                </a:lnTo>
                <a:lnTo>
                  <a:pt x="878" y="489330"/>
                </a:lnTo>
                <a:lnTo>
                  <a:pt x="14537" y="529113"/>
                </a:lnTo>
                <a:lnTo>
                  <a:pt x="41592" y="560219"/>
                </a:lnTo>
                <a:lnTo>
                  <a:pt x="78588" y="579196"/>
                </a:lnTo>
                <a:lnTo>
                  <a:pt x="402336" y="583412"/>
                </a:lnTo>
                <a:lnTo>
                  <a:pt x="416927" y="582433"/>
                </a:lnTo>
                <a:lnTo>
                  <a:pt x="456708" y="568775"/>
                </a:lnTo>
                <a:lnTo>
                  <a:pt x="487814" y="541721"/>
                </a:lnTo>
                <a:lnTo>
                  <a:pt x="497663" y="526427"/>
                </a:lnTo>
                <a:lnTo>
                  <a:pt x="255454" y="526427"/>
                </a:lnTo>
                <a:lnTo>
                  <a:pt x="229339" y="525450"/>
                </a:lnTo>
                <a:lnTo>
                  <a:pt x="179206" y="517635"/>
                </a:lnTo>
                <a:lnTo>
                  <a:pt x="135360" y="502005"/>
                </a:lnTo>
                <a:lnTo>
                  <a:pt x="101996" y="478560"/>
                </a:lnTo>
                <a:lnTo>
                  <a:pt x="80772" y="428739"/>
                </a:lnTo>
                <a:lnTo>
                  <a:pt x="80772" y="310514"/>
                </a:lnTo>
                <a:lnTo>
                  <a:pt x="101996" y="260693"/>
                </a:lnTo>
                <a:lnTo>
                  <a:pt x="135360" y="237248"/>
                </a:lnTo>
                <a:lnTo>
                  <a:pt x="179206" y="221618"/>
                </a:lnTo>
                <a:lnTo>
                  <a:pt x="229339" y="213803"/>
                </a:lnTo>
                <a:lnTo>
                  <a:pt x="255454" y="212826"/>
                </a:lnTo>
                <a:lnTo>
                  <a:pt x="497710" y="212826"/>
                </a:lnTo>
                <a:lnTo>
                  <a:pt x="496373" y="210143"/>
                </a:lnTo>
                <a:lnTo>
                  <a:pt x="469319" y="179037"/>
                </a:lnTo>
                <a:lnTo>
                  <a:pt x="432322" y="160060"/>
                </a:lnTo>
                <a:lnTo>
                  <a:pt x="403839" y="155851"/>
                </a:lnTo>
                <a:lnTo>
                  <a:pt x="108560" y="155841"/>
                </a:lnTo>
                <a:close/>
              </a:path>
              <a:path w="511175" h="583564">
                <a:moveTo>
                  <a:pt x="497710" y="212826"/>
                </a:moveTo>
                <a:lnTo>
                  <a:pt x="255454" y="212826"/>
                </a:lnTo>
                <a:lnTo>
                  <a:pt x="281569" y="213803"/>
                </a:lnTo>
                <a:lnTo>
                  <a:pt x="307160" y="216734"/>
                </a:lnTo>
                <a:lnTo>
                  <a:pt x="354674" y="228456"/>
                </a:lnTo>
                <a:lnTo>
                  <a:pt x="393803" y="247994"/>
                </a:lnTo>
                <a:lnTo>
                  <a:pt x="420354" y="275347"/>
                </a:lnTo>
                <a:lnTo>
                  <a:pt x="430137" y="310514"/>
                </a:lnTo>
                <a:lnTo>
                  <a:pt x="430137" y="428739"/>
                </a:lnTo>
                <a:lnTo>
                  <a:pt x="408913" y="478560"/>
                </a:lnTo>
                <a:lnTo>
                  <a:pt x="375548" y="502005"/>
                </a:lnTo>
                <a:lnTo>
                  <a:pt x="331703" y="517635"/>
                </a:lnTo>
                <a:lnTo>
                  <a:pt x="281569" y="525450"/>
                </a:lnTo>
                <a:lnTo>
                  <a:pt x="255454" y="526427"/>
                </a:lnTo>
                <a:lnTo>
                  <a:pt x="497663" y="526427"/>
                </a:lnTo>
                <a:lnTo>
                  <a:pt x="502027" y="517948"/>
                </a:lnTo>
                <a:lnTo>
                  <a:pt x="506792" y="504724"/>
                </a:lnTo>
                <a:lnTo>
                  <a:pt x="509825" y="490779"/>
                </a:lnTo>
                <a:lnTo>
                  <a:pt x="511000" y="476241"/>
                </a:lnTo>
                <a:lnTo>
                  <a:pt x="510910" y="263023"/>
                </a:lnTo>
                <a:lnTo>
                  <a:pt x="510031" y="249924"/>
                </a:lnTo>
                <a:lnTo>
                  <a:pt x="507180" y="235913"/>
                </a:lnTo>
                <a:lnTo>
                  <a:pt x="502585" y="222610"/>
                </a:lnTo>
                <a:lnTo>
                  <a:pt x="497710" y="212826"/>
                </a:lnTo>
                <a:close/>
              </a:path>
              <a:path w="511175" h="583564">
                <a:moveTo>
                  <a:pt x="123343" y="283108"/>
                </a:moveTo>
                <a:lnTo>
                  <a:pt x="110655" y="428739"/>
                </a:lnTo>
                <a:lnTo>
                  <a:pt x="111791" y="438076"/>
                </a:lnTo>
                <a:lnTo>
                  <a:pt x="136201" y="468634"/>
                </a:lnTo>
                <a:lnTo>
                  <a:pt x="184238" y="488048"/>
                </a:lnTo>
                <a:lnTo>
                  <a:pt x="229222" y="495070"/>
                </a:lnTo>
                <a:lnTo>
                  <a:pt x="260925" y="496075"/>
                </a:lnTo>
                <a:lnTo>
                  <a:pt x="276780" y="495456"/>
                </a:lnTo>
                <a:lnTo>
                  <a:pt x="322319" y="489048"/>
                </a:lnTo>
                <a:lnTo>
                  <a:pt x="360638" y="476048"/>
                </a:lnTo>
                <a:lnTo>
                  <a:pt x="368481" y="471799"/>
                </a:lnTo>
                <a:lnTo>
                  <a:pt x="279021" y="471799"/>
                </a:lnTo>
                <a:lnTo>
                  <a:pt x="262784" y="471265"/>
                </a:lnTo>
                <a:lnTo>
                  <a:pt x="215907" y="465316"/>
                </a:lnTo>
                <a:lnTo>
                  <a:pt x="175157" y="452967"/>
                </a:lnTo>
                <a:lnTo>
                  <a:pt x="137857" y="426803"/>
                </a:lnTo>
                <a:lnTo>
                  <a:pt x="128283" y="400100"/>
                </a:lnTo>
                <a:lnTo>
                  <a:pt x="128283" y="286118"/>
                </a:lnTo>
                <a:lnTo>
                  <a:pt x="127089" y="284429"/>
                </a:lnTo>
                <a:lnTo>
                  <a:pt x="125222" y="283756"/>
                </a:lnTo>
                <a:lnTo>
                  <a:pt x="123343" y="283108"/>
                </a:lnTo>
                <a:close/>
              </a:path>
              <a:path w="511175" h="583564">
                <a:moveTo>
                  <a:pt x="373799" y="458711"/>
                </a:moveTo>
                <a:lnTo>
                  <a:pt x="327318" y="468980"/>
                </a:lnTo>
                <a:lnTo>
                  <a:pt x="279021" y="471799"/>
                </a:lnTo>
                <a:lnTo>
                  <a:pt x="368481" y="471799"/>
                </a:lnTo>
                <a:lnTo>
                  <a:pt x="372050" y="469866"/>
                </a:lnTo>
                <a:lnTo>
                  <a:pt x="375577" y="467588"/>
                </a:lnTo>
                <a:lnTo>
                  <a:pt x="377482" y="466305"/>
                </a:lnTo>
                <a:lnTo>
                  <a:pt x="378143" y="463854"/>
                </a:lnTo>
                <a:lnTo>
                  <a:pt x="376149" y="459714"/>
                </a:lnTo>
                <a:lnTo>
                  <a:pt x="373799" y="458711"/>
                </a:lnTo>
                <a:close/>
              </a:path>
              <a:path w="511175" h="583564">
                <a:moveTo>
                  <a:pt x="159690" y="21437"/>
                </a:moveTo>
                <a:lnTo>
                  <a:pt x="159042" y="22085"/>
                </a:lnTo>
                <a:lnTo>
                  <a:pt x="233337" y="110274"/>
                </a:lnTo>
                <a:lnTo>
                  <a:pt x="223784" y="118892"/>
                </a:lnTo>
                <a:lnTo>
                  <a:pt x="219437" y="131493"/>
                </a:lnTo>
                <a:lnTo>
                  <a:pt x="291554" y="133718"/>
                </a:lnTo>
                <a:lnTo>
                  <a:pt x="288159" y="120515"/>
                </a:lnTo>
                <a:lnTo>
                  <a:pt x="279274" y="111295"/>
                </a:lnTo>
                <a:lnTo>
                  <a:pt x="286742" y="102120"/>
                </a:lnTo>
                <a:lnTo>
                  <a:pt x="255461" y="102120"/>
                </a:lnTo>
                <a:lnTo>
                  <a:pt x="159690" y="21437"/>
                </a:lnTo>
                <a:close/>
              </a:path>
              <a:path w="511175" h="583564">
                <a:moveTo>
                  <a:pt x="351219" y="21437"/>
                </a:moveTo>
                <a:lnTo>
                  <a:pt x="255461" y="102120"/>
                </a:lnTo>
                <a:lnTo>
                  <a:pt x="286742" y="102120"/>
                </a:lnTo>
                <a:lnTo>
                  <a:pt x="351892" y="22085"/>
                </a:lnTo>
                <a:lnTo>
                  <a:pt x="351219" y="21437"/>
                </a:lnTo>
                <a:close/>
              </a:path>
              <a:path w="511175" h="583564">
                <a:moveTo>
                  <a:pt x="152159" y="0"/>
                </a:moveTo>
                <a:lnTo>
                  <a:pt x="145644" y="0"/>
                </a:lnTo>
                <a:lnTo>
                  <a:pt x="137605" y="8039"/>
                </a:lnTo>
                <a:lnTo>
                  <a:pt x="137605" y="14554"/>
                </a:lnTo>
                <a:lnTo>
                  <a:pt x="145644" y="22580"/>
                </a:lnTo>
                <a:lnTo>
                  <a:pt x="152159" y="22580"/>
                </a:lnTo>
                <a:lnTo>
                  <a:pt x="160185" y="14554"/>
                </a:lnTo>
                <a:lnTo>
                  <a:pt x="160185" y="8039"/>
                </a:lnTo>
                <a:lnTo>
                  <a:pt x="152159" y="0"/>
                </a:lnTo>
                <a:close/>
              </a:path>
              <a:path w="511175" h="583564">
                <a:moveTo>
                  <a:pt x="365278" y="0"/>
                </a:moveTo>
                <a:lnTo>
                  <a:pt x="358763" y="0"/>
                </a:lnTo>
                <a:lnTo>
                  <a:pt x="350736" y="8039"/>
                </a:lnTo>
                <a:lnTo>
                  <a:pt x="350736" y="14554"/>
                </a:lnTo>
                <a:lnTo>
                  <a:pt x="358763" y="22580"/>
                </a:lnTo>
                <a:lnTo>
                  <a:pt x="365278" y="22580"/>
                </a:lnTo>
                <a:lnTo>
                  <a:pt x="373317" y="14554"/>
                </a:lnTo>
                <a:lnTo>
                  <a:pt x="373317" y="8039"/>
                </a:lnTo>
                <a:lnTo>
                  <a:pt x="3652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8243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59992"/>
                </a:moveTo>
                <a:lnTo>
                  <a:pt x="10692003" y="7559992"/>
                </a:lnTo>
                <a:lnTo>
                  <a:pt x="10692003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EF7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57"/>
          <p:cNvSpPr/>
          <p:nvPr/>
        </p:nvSpPr>
        <p:spPr>
          <a:xfrm>
            <a:off x="1327150" y="200025"/>
            <a:ext cx="7981950" cy="7601856"/>
          </a:xfrm>
          <a:custGeom>
            <a:avLst/>
            <a:gdLst/>
            <a:ahLst/>
            <a:cxnLst/>
            <a:rect l="l" t="t" r="r" b="b"/>
            <a:pathLst>
              <a:path w="2024379" h="2024380">
                <a:moveTo>
                  <a:pt x="1011986" y="0"/>
                </a:moveTo>
                <a:lnTo>
                  <a:pt x="928988" y="3354"/>
                </a:lnTo>
                <a:lnTo>
                  <a:pt x="847838" y="13245"/>
                </a:lnTo>
                <a:lnTo>
                  <a:pt x="768795" y="29411"/>
                </a:lnTo>
                <a:lnTo>
                  <a:pt x="692121" y="51592"/>
                </a:lnTo>
                <a:lnTo>
                  <a:pt x="618077" y="79527"/>
                </a:lnTo>
                <a:lnTo>
                  <a:pt x="546922" y="112956"/>
                </a:lnTo>
                <a:lnTo>
                  <a:pt x="478916" y="151619"/>
                </a:lnTo>
                <a:lnTo>
                  <a:pt x="414321" y="195255"/>
                </a:lnTo>
                <a:lnTo>
                  <a:pt x="353397" y="243604"/>
                </a:lnTo>
                <a:lnTo>
                  <a:pt x="296405" y="296405"/>
                </a:lnTo>
                <a:lnTo>
                  <a:pt x="243604" y="353397"/>
                </a:lnTo>
                <a:lnTo>
                  <a:pt x="195255" y="414321"/>
                </a:lnTo>
                <a:lnTo>
                  <a:pt x="151619" y="478916"/>
                </a:lnTo>
                <a:lnTo>
                  <a:pt x="112956" y="546922"/>
                </a:lnTo>
                <a:lnTo>
                  <a:pt x="79527" y="618077"/>
                </a:lnTo>
                <a:lnTo>
                  <a:pt x="51592" y="692121"/>
                </a:lnTo>
                <a:lnTo>
                  <a:pt x="29411" y="768795"/>
                </a:lnTo>
                <a:lnTo>
                  <a:pt x="13245" y="847838"/>
                </a:lnTo>
                <a:lnTo>
                  <a:pt x="3354" y="928988"/>
                </a:lnTo>
                <a:lnTo>
                  <a:pt x="0" y="1011986"/>
                </a:lnTo>
                <a:lnTo>
                  <a:pt x="3354" y="1094985"/>
                </a:lnTo>
                <a:lnTo>
                  <a:pt x="13245" y="1176135"/>
                </a:lnTo>
                <a:lnTo>
                  <a:pt x="29411" y="1255177"/>
                </a:lnTo>
                <a:lnTo>
                  <a:pt x="51592" y="1331851"/>
                </a:lnTo>
                <a:lnTo>
                  <a:pt x="79527" y="1405896"/>
                </a:lnTo>
                <a:lnTo>
                  <a:pt x="112956" y="1477051"/>
                </a:lnTo>
                <a:lnTo>
                  <a:pt x="151619" y="1545056"/>
                </a:lnTo>
                <a:lnTo>
                  <a:pt x="195255" y="1609651"/>
                </a:lnTo>
                <a:lnTo>
                  <a:pt x="243604" y="1670575"/>
                </a:lnTo>
                <a:lnTo>
                  <a:pt x="296405" y="1727568"/>
                </a:lnTo>
                <a:lnTo>
                  <a:pt x="353397" y="1780369"/>
                </a:lnTo>
                <a:lnTo>
                  <a:pt x="414321" y="1828717"/>
                </a:lnTo>
                <a:lnTo>
                  <a:pt x="478916" y="1872353"/>
                </a:lnTo>
                <a:lnTo>
                  <a:pt x="546922" y="1911016"/>
                </a:lnTo>
                <a:lnTo>
                  <a:pt x="618077" y="1944446"/>
                </a:lnTo>
                <a:lnTo>
                  <a:pt x="692121" y="1972381"/>
                </a:lnTo>
                <a:lnTo>
                  <a:pt x="768795" y="1994562"/>
                </a:lnTo>
                <a:lnTo>
                  <a:pt x="847838" y="2010728"/>
                </a:lnTo>
                <a:lnTo>
                  <a:pt x="928988" y="2020618"/>
                </a:lnTo>
                <a:lnTo>
                  <a:pt x="1011986" y="2023973"/>
                </a:lnTo>
                <a:lnTo>
                  <a:pt x="1094985" y="2020618"/>
                </a:lnTo>
                <a:lnTo>
                  <a:pt x="1176135" y="2010728"/>
                </a:lnTo>
                <a:lnTo>
                  <a:pt x="1255177" y="1994562"/>
                </a:lnTo>
                <a:lnTo>
                  <a:pt x="1331851" y="1972381"/>
                </a:lnTo>
                <a:lnTo>
                  <a:pt x="1405896" y="1944446"/>
                </a:lnTo>
                <a:lnTo>
                  <a:pt x="1477051" y="1911016"/>
                </a:lnTo>
                <a:lnTo>
                  <a:pt x="1545056" y="1872353"/>
                </a:lnTo>
                <a:lnTo>
                  <a:pt x="1609651" y="1828717"/>
                </a:lnTo>
                <a:lnTo>
                  <a:pt x="1670575" y="1780369"/>
                </a:lnTo>
                <a:lnTo>
                  <a:pt x="1727568" y="1727568"/>
                </a:lnTo>
                <a:lnTo>
                  <a:pt x="1780369" y="1670575"/>
                </a:lnTo>
                <a:lnTo>
                  <a:pt x="1828717" y="1609651"/>
                </a:lnTo>
                <a:lnTo>
                  <a:pt x="1872353" y="1545056"/>
                </a:lnTo>
                <a:lnTo>
                  <a:pt x="1911016" y="1477051"/>
                </a:lnTo>
                <a:lnTo>
                  <a:pt x="1944446" y="1405896"/>
                </a:lnTo>
                <a:lnTo>
                  <a:pt x="1972381" y="1331851"/>
                </a:lnTo>
                <a:lnTo>
                  <a:pt x="1994562" y="1255177"/>
                </a:lnTo>
                <a:lnTo>
                  <a:pt x="2010728" y="1176135"/>
                </a:lnTo>
                <a:lnTo>
                  <a:pt x="2020618" y="1094985"/>
                </a:lnTo>
                <a:lnTo>
                  <a:pt x="2023973" y="1011986"/>
                </a:lnTo>
                <a:lnTo>
                  <a:pt x="2020618" y="928988"/>
                </a:lnTo>
                <a:lnTo>
                  <a:pt x="2010728" y="847838"/>
                </a:lnTo>
                <a:lnTo>
                  <a:pt x="1994562" y="768795"/>
                </a:lnTo>
                <a:lnTo>
                  <a:pt x="1972381" y="692121"/>
                </a:lnTo>
                <a:lnTo>
                  <a:pt x="1944446" y="618077"/>
                </a:lnTo>
                <a:lnTo>
                  <a:pt x="1911016" y="546922"/>
                </a:lnTo>
                <a:lnTo>
                  <a:pt x="1872353" y="478916"/>
                </a:lnTo>
                <a:lnTo>
                  <a:pt x="1828717" y="414321"/>
                </a:lnTo>
                <a:lnTo>
                  <a:pt x="1780369" y="353397"/>
                </a:lnTo>
                <a:lnTo>
                  <a:pt x="1727568" y="296405"/>
                </a:lnTo>
                <a:lnTo>
                  <a:pt x="1670575" y="243604"/>
                </a:lnTo>
                <a:lnTo>
                  <a:pt x="1609651" y="195255"/>
                </a:lnTo>
                <a:lnTo>
                  <a:pt x="1545056" y="151619"/>
                </a:lnTo>
                <a:lnTo>
                  <a:pt x="1477051" y="112956"/>
                </a:lnTo>
                <a:lnTo>
                  <a:pt x="1405896" y="79527"/>
                </a:lnTo>
                <a:lnTo>
                  <a:pt x="1331851" y="51592"/>
                </a:lnTo>
                <a:lnTo>
                  <a:pt x="1255177" y="29411"/>
                </a:lnTo>
                <a:lnTo>
                  <a:pt x="1176135" y="13245"/>
                </a:lnTo>
                <a:lnTo>
                  <a:pt x="1094985" y="3354"/>
                </a:lnTo>
                <a:lnTo>
                  <a:pt x="1011986" y="0"/>
                </a:lnTo>
                <a:close/>
              </a:path>
            </a:pathLst>
          </a:custGeom>
          <a:solidFill>
            <a:srgbClr val="DDD9C3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31" name="object 57"/>
          <p:cNvSpPr/>
          <p:nvPr/>
        </p:nvSpPr>
        <p:spPr>
          <a:xfrm>
            <a:off x="2527300" y="1266825"/>
            <a:ext cx="5695950" cy="5424713"/>
          </a:xfrm>
          <a:custGeom>
            <a:avLst/>
            <a:gdLst/>
            <a:ahLst/>
            <a:cxnLst/>
            <a:rect l="l" t="t" r="r" b="b"/>
            <a:pathLst>
              <a:path w="2024379" h="2024380">
                <a:moveTo>
                  <a:pt x="1011986" y="0"/>
                </a:moveTo>
                <a:lnTo>
                  <a:pt x="928988" y="3354"/>
                </a:lnTo>
                <a:lnTo>
                  <a:pt x="847838" y="13245"/>
                </a:lnTo>
                <a:lnTo>
                  <a:pt x="768795" y="29411"/>
                </a:lnTo>
                <a:lnTo>
                  <a:pt x="692121" y="51592"/>
                </a:lnTo>
                <a:lnTo>
                  <a:pt x="618077" y="79527"/>
                </a:lnTo>
                <a:lnTo>
                  <a:pt x="546922" y="112956"/>
                </a:lnTo>
                <a:lnTo>
                  <a:pt x="478916" y="151619"/>
                </a:lnTo>
                <a:lnTo>
                  <a:pt x="414321" y="195255"/>
                </a:lnTo>
                <a:lnTo>
                  <a:pt x="353397" y="243604"/>
                </a:lnTo>
                <a:lnTo>
                  <a:pt x="296405" y="296405"/>
                </a:lnTo>
                <a:lnTo>
                  <a:pt x="243604" y="353397"/>
                </a:lnTo>
                <a:lnTo>
                  <a:pt x="195255" y="414321"/>
                </a:lnTo>
                <a:lnTo>
                  <a:pt x="151619" y="478916"/>
                </a:lnTo>
                <a:lnTo>
                  <a:pt x="112956" y="546922"/>
                </a:lnTo>
                <a:lnTo>
                  <a:pt x="79527" y="618077"/>
                </a:lnTo>
                <a:lnTo>
                  <a:pt x="51592" y="692121"/>
                </a:lnTo>
                <a:lnTo>
                  <a:pt x="29411" y="768795"/>
                </a:lnTo>
                <a:lnTo>
                  <a:pt x="13245" y="847838"/>
                </a:lnTo>
                <a:lnTo>
                  <a:pt x="3354" y="928988"/>
                </a:lnTo>
                <a:lnTo>
                  <a:pt x="0" y="1011986"/>
                </a:lnTo>
                <a:lnTo>
                  <a:pt x="3354" y="1094985"/>
                </a:lnTo>
                <a:lnTo>
                  <a:pt x="13245" y="1176135"/>
                </a:lnTo>
                <a:lnTo>
                  <a:pt x="29411" y="1255177"/>
                </a:lnTo>
                <a:lnTo>
                  <a:pt x="51592" y="1331851"/>
                </a:lnTo>
                <a:lnTo>
                  <a:pt x="79527" y="1405896"/>
                </a:lnTo>
                <a:lnTo>
                  <a:pt x="112956" y="1477051"/>
                </a:lnTo>
                <a:lnTo>
                  <a:pt x="151619" y="1545056"/>
                </a:lnTo>
                <a:lnTo>
                  <a:pt x="195255" y="1609651"/>
                </a:lnTo>
                <a:lnTo>
                  <a:pt x="243604" y="1670575"/>
                </a:lnTo>
                <a:lnTo>
                  <a:pt x="296405" y="1727568"/>
                </a:lnTo>
                <a:lnTo>
                  <a:pt x="353397" y="1780369"/>
                </a:lnTo>
                <a:lnTo>
                  <a:pt x="414321" y="1828717"/>
                </a:lnTo>
                <a:lnTo>
                  <a:pt x="478916" y="1872353"/>
                </a:lnTo>
                <a:lnTo>
                  <a:pt x="546922" y="1911016"/>
                </a:lnTo>
                <a:lnTo>
                  <a:pt x="618077" y="1944446"/>
                </a:lnTo>
                <a:lnTo>
                  <a:pt x="692121" y="1972381"/>
                </a:lnTo>
                <a:lnTo>
                  <a:pt x="768795" y="1994562"/>
                </a:lnTo>
                <a:lnTo>
                  <a:pt x="847838" y="2010728"/>
                </a:lnTo>
                <a:lnTo>
                  <a:pt x="928988" y="2020618"/>
                </a:lnTo>
                <a:lnTo>
                  <a:pt x="1011986" y="2023973"/>
                </a:lnTo>
                <a:lnTo>
                  <a:pt x="1094985" y="2020618"/>
                </a:lnTo>
                <a:lnTo>
                  <a:pt x="1176135" y="2010728"/>
                </a:lnTo>
                <a:lnTo>
                  <a:pt x="1255177" y="1994562"/>
                </a:lnTo>
                <a:lnTo>
                  <a:pt x="1331851" y="1972381"/>
                </a:lnTo>
                <a:lnTo>
                  <a:pt x="1405896" y="1944446"/>
                </a:lnTo>
                <a:lnTo>
                  <a:pt x="1477051" y="1911016"/>
                </a:lnTo>
                <a:lnTo>
                  <a:pt x="1545056" y="1872353"/>
                </a:lnTo>
                <a:lnTo>
                  <a:pt x="1609651" y="1828717"/>
                </a:lnTo>
                <a:lnTo>
                  <a:pt x="1670575" y="1780369"/>
                </a:lnTo>
                <a:lnTo>
                  <a:pt x="1727568" y="1727568"/>
                </a:lnTo>
                <a:lnTo>
                  <a:pt x="1780369" y="1670575"/>
                </a:lnTo>
                <a:lnTo>
                  <a:pt x="1828717" y="1609651"/>
                </a:lnTo>
                <a:lnTo>
                  <a:pt x="1872353" y="1545056"/>
                </a:lnTo>
                <a:lnTo>
                  <a:pt x="1911016" y="1477051"/>
                </a:lnTo>
                <a:lnTo>
                  <a:pt x="1944446" y="1405896"/>
                </a:lnTo>
                <a:lnTo>
                  <a:pt x="1972381" y="1331851"/>
                </a:lnTo>
                <a:lnTo>
                  <a:pt x="1994562" y="1255177"/>
                </a:lnTo>
                <a:lnTo>
                  <a:pt x="2010728" y="1176135"/>
                </a:lnTo>
                <a:lnTo>
                  <a:pt x="2020618" y="1094985"/>
                </a:lnTo>
                <a:lnTo>
                  <a:pt x="2023973" y="1011986"/>
                </a:lnTo>
                <a:lnTo>
                  <a:pt x="2020618" y="928988"/>
                </a:lnTo>
                <a:lnTo>
                  <a:pt x="2010728" y="847838"/>
                </a:lnTo>
                <a:lnTo>
                  <a:pt x="1994562" y="768795"/>
                </a:lnTo>
                <a:lnTo>
                  <a:pt x="1972381" y="692121"/>
                </a:lnTo>
                <a:lnTo>
                  <a:pt x="1944446" y="618077"/>
                </a:lnTo>
                <a:lnTo>
                  <a:pt x="1911016" y="546922"/>
                </a:lnTo>
                <a:lnTo>
                  <a:pt x="1872353" y="478916"/>
                </a:lnTo>
                <a:lnTo>
                  <a:pt x="1828717" y="414321"/>
                </a:lnTo>
                <a:lnTo>
                  <a:pt x="1780369" y="353397"/>
                </a:lnTo>
                <a:lnTo>
                  <a:pt x="1727568" y="296405"/>
                </a:lnTo>
                <a:lnTo>
                  <a:pt x="1670575" y="243604"/>
                </a:lnTo>
                <a:lnTo>
                  <a:pt x="1609651" y="195255"/>
                </a:lnTo>
                <a:lnTo>
                  <a:pt x="1545056" y="151619"/>
                </a:lnTo>
                <a:lnTo>
                  <a:pt x="1477051" y="112956"/>
                </a:lnTo>
                <a:lnTo>
                  <a:pt x="1405896" y="79527"/>
                </a:lnTo>
                <a:lnTo>
                  <a:pt x="1331851" y="51592"/>
                </a:lnTo>
                <a:lnTo>
                  <a:pt x="1255177" y="29411"/>
                </a:lnTo>
                <a:lnTo>
                  <a:pt x="1176135" y="13245"/>
                </a:lnTo>
                <a:lnTo>
                  <a:pt x="1094985" y="3354"/>
                </a:lnTo>
                <a:lnTo>
                  <a:pt x="1011986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050"/>
          </a:p>
        </p:txBody>
      </p:sp>
      <p:sp>
        <p:nvSpPr>
          <p:cNvPr id="21" name="object 57"/>
          <p:cNvSpPr/>
          <p:nvPr/>
        </p:nvSpPr>
        <p:spPr>
          <a:xfrm>
            <a:off x="3281680" y="2028825"/>
            <a:ext cx="4046220" cy="3853543"/>
          </a:xfrm>
          <a:custGeom>
            <a:avLst/>
            <a:gdLst/>
            <a:ahLst/>
            <a:cxnLst/>
            <a:rect l="l" t="t" r="r" b="b"/>
            <a:pathLst>
              <a:path w="2024379" h="2024380">
                <a:moveTo>
                  <a:pt x="1011986" y="0"/>
                </a:moveTo>
                <a:lnTo>
                  <a:pt x="928988" y="3354"/>
                </a:lnTo>
                <a:lnTo>
                  <a:pt x="847838" y="13245"/>
                </a:lnTo>
                <a:lnTo>
                  <a:pt x="768795" y="29411"/>
                </a:lnTo>
                <a:lnTo>
                  <a:pt x="692121" y="51592"/>
                </a:lnTo>
                <a:lnTo>
                  <a:pt x="618077" y="79527"/>
                </a:lnTo>
                <a:lnTo>
                  <a:pt x="546922" y="112956"/>
                </a:lnTo>
                <a:lnTo>
                  <a:pt x="478916" y="151619"/>
                </a:lnTo>
                <a:lnTo>
                  <a:pt x="414321" y="195255"/>
                </a:lnTo>
                <a:lnTo>
                  <a:pt x="353397" y="243604"/>
                </a:lnTo>
                <a:lnTo>
                  <a:pt x="296405" y="296405"/>
                </a:lnTo>
                <a:lnTo>
                  <a:pt x="243604" y="353397"/>
                </a:lnTo>
                <a:lnTo>
                  <a:pt x="195255" y="414321"/>
                </a:lnTo>
                <a:lnTo>
                  <a:pt x="151619" y="478916"/>
                </a:lnTo>
                <a:lnTo>
                  <a:pt x="112956" y="546922"/>
                </a:lnTo>
                <a:lnTo>
                  <a:pt x="79527" y="618077"/>
                </a:lnTo>
                <a:lnTo>
                  <a:pt x="51592" y="692121"/>
                </a:lnTo>
                <a:lnTo>
                  <a:pt x="29411" y="768795"/>
                </a:lnTo>
                <a:lnTo>
                  <a:pt x="13245" y="847838"/>
                </a:lnTo>
                <a:lnTo>
                  <a:pt x="3354" y="928988"/>
                </a:lnTo>
                <a:lnTo>
                  <a:pt x="0" y="1011986"/>
                </a:lnTo>
                <a:lnTo>
                  <a:pt x="3354" y="1094985"/>
                </a:lnTo>
                <a:lnTo>
                  <a:pt x="13245" y="1176135"/>
                </a:lnTo>
                <a:lnTo>
                  <a:pt x="29411" y="1255177"/>
                </a:lnTo>
                <a:lnTo>
                  <a:pt x="51592" y="1331851"/>
                </a:lnTo>
                <a:lnTo>
                  <a:pt x="79527" y="1405896"/>
                </a:lnTo>
                <a:lnTo>
                  <a:pt x="112956" y="1477051"/>
                </a:lnTo>
                <a:lnTo>
                  <a:pt x="151619" y="1545056"/>
                </a:lnTo>
                <a:lnTo>
                  <a:pt x="195255" y="1609651"/>
                </a:lnTo>
                <a:lnTo>
                  <a:pt x="243604" y="1670575"/>
                </a:lnTo>
                <a:lnTo>
                  <a:pt x="296405" y="1727568"/>
                </a:lnTo>
                <a:lnTo>
                  <a:pt x="353397" y="1780369"/>
                </a:lnTo>
                <a:lnTo>
                  <a:pt x="414321" y="1828717"/>
                </a:lnTo>
                <a:lnTo>
                  <a:pt x="478916" y="1872353"/>
                </a:lnTo>
                <a:lnTo>
                  <a:pt x="546922" y="1911016"/>
                </a:lnTo>
                <a:lnTo>
                  <a:pt x="618077" y="1944446"/>
                </a:lnTo>
                <a:lnTo>
                  <a:pt x="692121" y="1972381"/>
                </a:lnTo>
                <a:lnTo>
                  <a:pt x="768795" y="1994562"/>
                </a:lnTo>
                <a:lnTo>
                  <a:pt x="847838" y="2010728"/>
                </a:lnTo>
                <a:lnTo>
                  <a:pt x="928988" y="2020618"/>
                </a:lnTo>
                <a:lnTo>
                  <a:pt x="1011986" y="2023973"/>
                </a:lnTo>
                <a:lnTo>
                  <a:pt x="1094985" y="2020618"/>
                </a:lnTo>
                <a:lnTo>
                  <a:pt x="1176135" y="2010728"/>
                </a:lnTo>
                <a:lnTo>
                  <a:pt x="1255177" y="1994562"/>
                </a:lnTo>
                <a:lnTo>
                  <a:pt x="1331851" y="1972381"/>
                </a:lnTo>
                <a:lnTo>
                  <a:pt x="1405896" y="1944446"/>
                </a:lnTo>
                <a:lnTo>
                  <a:pt x="1477051" y="1911016"/>
                </a:lnTo>
                <a:lnTo>
                  <a:pt x="1545056" y="1872353"/>
                </a:lnTo>
                <a:lnTo>
                  <a:pt x="1609651" y="1828717"/>
                </a:lnTo>
                <a:lnTo>
                  <a:pt x="1670575" y="1780369"/>
                </a:lnTo>
                <a:lnTo>
                  <a:pt x="1727568" y="1727568"/>
                </a:lnTo>
                <a:lnTo>
                  <a:pt x="1780369" y="1670575"/>
                </a:lnTo>
                <a:lnTo>
                  <a:pt x="1828717" y="1609651"/>
                </a:lnTo>
                <a:lnTo>
                  <a:pt x="1872353" y="1545056"/>
                </a:lnTo>
                <a:lnTo>
                  <a:pt x="1911016" y="1477051"/>
                </a:lnTo>
                <a:lnTo>
                  <a:pt x="1944446" y="1405896"/>
                </a:lnTo>
                <a:lnTo>
                  <a:pt x="1972381" y="1331851"/>
                </a:lnTo>
                <a:lnTo>
                  <a:pt x="1994562" y="1255177"/>
                </a:lnTo>
                <a:lnTo>
                  <a:pt x="2010728" y="1176135"/>
                </a:lnTo>
                <a:lnTo>
                  <a:pt x="2020618" y="1094985"/>
                </a:lnTo>
                <a:lnTo>
                  <a:pt x="2023973" y="1011986"/>
                </a:lnTo>
                <a:lnTo>
                  <a:pt x="2020618" y="928988"/>
                </a:lnTo>
                <a:lnTo>
                  <a:pt x="2010728" y="847838"/>
                </a:lnTo>
                <a:lnTo>
                  <a:pt x="1994562" y="768795"/>
                </a:lnTo>
                <a:lnTo>
                  <a:pt x="1972381" y="692121"/>
                </a:lnTo>
                <a:lnTo>
                  <a:pt x="1944446" y="618077"/>
                </a:lnTo>
                <a:lnTo>
                  <a:pt x="1911016" y="546922"/>
                </a:lnTo>
                <a:lnTo>
                  <a:pt x="1872353" y="478916"/>
                </a:lnTo>
                <a:lnTo>
                  <a:pt x="1828717" y="414321"/>
                </a:lnTo>
                <a:lnTo>
                  <a:pt x="1780369" y="353397"/>
                </a:lnTo>
                <a:lnTo>
                  <a:pt x="1727568" y="296405"/>
                </a:lnTo>
                <a:lnTo>
                  <a:pt x="1670575" y="243604"/>
                </a:lnTo>
                <a:lnTo>
                  <a:pt x="1609651" y="195255"/>
                </a:lnTo>
                <a:lnTo>
                  <a:pt x="1545056" y="151619"/>
                </a:lnTo>
                <a:lnTo>
                  <a:pt x="1477051" y="112956"/>
                </a:lnTo>
                <a:lnTo>
                  <a:pt x="1405896" y="79527"/>
                </a:lnTo>
                <a:lnTo>
                  <a:pt x="1331851" y="51592"/>
                </a:lnTo>
                <a:lnTo>
                  <a:pt x="1255177" y="29411"/>
                </a:lnTo>
                <a:lnTo>
                  <a:pt x="1176135" y="13245"/>
                </a:lnTo>
                <a:lnTo>
                  <a:pt x="1094985" y="3354"/>
                </a:lnTo>
                <a:lnTo>
                  <a:pt x="101198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050"/>
          </a:p>
        </p:txBody>
      </p:sp>
      <p:sp>
        <p:nvSpPr>
          <p:cNvPr id="3" name="object 3"/>
          <p:cNvSpPr/>
          <p:nvPr/>
        </p:nvSpPr>
        <p:spPr>
          <a:xfrm>
            <a:off x="0" y="7179005"/>
            <a:ext cx="10692130" cy="381000"/>
          </a:xfrm>
          <a:custGeom>
            <a:avLst/>
            <a:gdLst/>
            <a:ahLst/>
            <a:cxnLst/>
            <a:rect l="l" t="t" r="r" b="b"/>
            <a:pathLst>
              <a:path w="10692130" h="381000">
                <a:moveTo>
                  <a:pt x="10504601" y="295909"/>
                </a:moveTo>
                <a:lnTo>
                  <a:pt x="135342" y="295909"/>
                </a:lnTo>
                <a:lnTo>
                  <a:pt x="149537" y="298449"/>
                </a:lnTo>
                <a:lnTo>
                  <a:pt x="148597" y="303529"/>
                </a:lnTo>
                <a:lnTo>
                  <a:pt x="154502" y="308609"/>
                </a:lnTo>
                <a:lnTo>
                  <a:pt x="164353" y="316229"/>
                </a:lnTo>
                <a:lnTo>
                  <a:pt x="175175" y="323849"/>
                </a:lnTo>
                <a:lnTo>
                  <a:pt x="185518" y="331469"/>
                </a:lnTo>
                <a:lnTo>
                  <a:pt x="194943" y="340359"/>
                </a:lnTo>
                <a:lnTo>
                  <a:pt x="204311" y="350519"/>
                </a:lnTo>
                <a:lnTo>
                  <a:pt x="213702" y="358139"/>
                </a:lnTo>
                <a:lnTo>
                  <a:pt x="223199" y="367029"/>
                </a:lnTo>
                <a:lnTo>
                  <a:pt x="232884" y="374649"/>
                </a:lnTo>
                <a:lnTo>
                  <a:pt x="242152" y="380999"/>
                </a:lnTo>
                <a:lnTo>
                  <a:pt x="10213506" y="380999"/>
                </a:lnTo>
                <a:lnTo>
                  <a:pt x="10226974" y="379729"/>
                </a:lnTo>
                <a:lnTo>
                  <a:pt x="10240077" y="379729"/>
                </a:lnTo>
                <a:lnTo>
                  <a:pt x="10265295" y="378459"/>
                </a:lnTo>
                <a:lnTo>
                  <a:pt x="10277464" y="377189"/>
                </a:lnTo>
                <a:lnTo>
                  <a:pt x="10289376" y="377189"/>
                </a:lnTo>
                <a:lnTo>
                  <a:pt x="10339735" y="369569"/>
                </a:lnTo>
                <a:lnTo>
                  <a:pt x="10376373" y="359409"/>
                </a:lnTo>
                <a:lnTo>
                  <a:pt x="10387858" y="356869"/>
                </a:lnTo>
                <a:lnTo>
                  <a:pt x="10399136" y="353059"/>
                </a:lnTo>
                <a:lnTo>
                  <a:pt x="10412445" y="349249"/>
                </a:lnTo>
                <a:lnTo>
                  <a:pt x="10424400" y="346709"/>
                </a:lnTo>
                <a:lnTo>
                  <a:pt x="10439149" y="339089"/>
                </a:lnTo>
                <a:lnTo>
                  <a:pt x="10446434" y="332739"/>
                </a:lnTo>
                <a:lnTo>
                  <a:pt x="10451280" y="327659"/>
                </a:lnTo>
                <a:lnTo>
                  <a:pt x="10473582" y="312419"/>
                </a:lnTo>
                <a:lnTo>
                  <a:pt x="10496082" y="299719"/>
                </a:lnTo>
                <a:lnTo>
                  <a:pt x="10504601" y="295909"/>
                </a:lnTo>
                <a:close/>
              </a:path>
              <a:path w="10692130" h="381000">
                <a:moveTo>
                  <a:pt x="10652631" y="101599"/>
                </a:moveTo>
                <a:lnTo>
                  <a:pt x="10523819" y="101599"/>
                </a:lnTo>
                <a:lnTo>
                  <a:pt x="10358157" y="118109"/>
                </a:lnTo>
                <a:lnTo>
                  <a:pt x="143005" y="118109"/>
                </a:lnTo>
                <a:lnTo>
                  <a:pt x="129903" y="119379"/>
                </a:lnTo>
                <a:lnTo>
                  <a:pt x="117107" y="121919"/>
                </a:lnTo>
                <a:lnTo>
                  <a:pt x="92109" y="125729"/>
                </a:lnTo>
                <a:lnTo>
                  <a:pt x="79746" y="126999"/>
                </a:lnTo>
                <a:lnTo>
                  <a:pt x="67366" y="129539"/>
                </a:lnTo>
                <a:lnTo>
                  <a:pt x="38480" y="129539"/>
                </a:lnTo>
                <a:lnTo>
                  <a:pt x="2846" y="133349"/>
                </a:lnTo>
                <a:lnTo>
                  <a:pt x="0" y="133349"/>
                </a:lnTo>
                <a:lnTo>
                  <a:pt x="0" y="308609"/>
                </a:lnTo>
                <a:lnTo>
                  <a:pt x="12593" y="308609"/>
                </a:lnTo>
                <a:lnTo>
                  <a:pt x="37700" y="306069"/>
                </a:lnTo>
                <a:lnTo>
                  <a:pt x="50087" y="303529"/>
                </a:lnTo>
                <a:lnTo>
                  <a:pt x="62427" y="302259"/>
                </a:lnTo>
                <a:lnTo>
                  <a:pt x="74768" y="299719"/>
                </a:lnTo>
                <a:lnTo>
                  <a:pt x="99643" y="297179"/>
                </a:lnTo>
                <a:lnTo>
                  <a:pt x="110040" y="297179"/>
                </a:lnTo>
                <a:lnTo>
                  <a:pt x="122627" y="295909"/>
                </a:lnTo>
                <a:lnTo>
                  <a:pt x="10504601" y="295909"/>
                </a:lnTo>
                <a:lnTo>
                  <a:pt x="10518888" y="289559"/>
                </a:lnTo>
                <a:lnTo>
                  <a:pt x="10530439" y="285749"/>
                </a:lnTo>
                <a:lnTo>
                  <a:pt x="10542106" y="280669"/>
                </a:lnTo>
                <a:lnTo>
                  <a:pt x="10553902" y="276859"/>
                </a:lnTo>
                <a:lnTo>
                  <a:pt x="10567882" y="273049"/>
                </a:lnTo>
                <a:lnTo>
                  <a:pt x="10580458" y="269239"/>
                </a:lnTo>
                <a:lnTo>
                  <a:pt x="10603650" y="264159"/>
                </a:lnTo>
                <a:lnTo>
                  <a:pt x="10615392" y="262889"/>
                </a:lnTo>
                <a:lnTo>
                  <a:pt x="10631837" y="262889"/>
                </a:lnTo>
                <a:lnTo>
                  <a:pt x="10639326" y="252729"/>
                </a:lnTo>
                <a:lnTo>
                  <a:pt x="10648335" y="243839"/>
                </a:lnTo>
                <a:lnTo>
                  <a:pt x="10658388" y="234949"/>
                </a:lnTo>
                <a:lnTo>
                  <a:pt x="10667537" y="224789"/>
                </a:lnTo>
                <a:lnTo>
                  <a:pt x="10673836" y="215899"/>
                </a:lnTo>
                <a:lnTo>
                  <a:pt x="10676338" y="209549"/>
                </a:lnTo>
                <a:lnTo>
                  <a:pt x="10674928" y="203199"/>
                </a:lnTo>
                <a:lnTo>
                  <a:pt x="10675765" y="195579"/>
                </a:lnTo>
                <a:lnTo>
                  <a:pt x="10682045" y="189229"/>
                </a:lnTo>
                <a:lnTo>
                  <a:pt x="10692003" y="186689"/>
                </a:lnTo>
                <a:lnTo>
                  <a:pt x="10692003" y="104139"/>
                </a:lnTo>
                <a:lnTo>
                  <a:pt x="10690050" y="104139"/>
                </a:lnTo>
                <a:lnTo>
                  <a:pt x="10676515" y="102869"/>
                </a:lnTo>
                <a:lnTo>
                  <a:pt x="10664190" y="102869"/>
                </a:lnTo>
                <a:lnTo>
                  <a:pt x="10652631" y="101599"/>
                </a:lnTo>
                <a:close/>
              </a:path>
              <a:path w="10692130" h="381000">
                <a:moveTo>
                  <a:pt x="10692003" y="186689"/>
                </a:moveTo>
                <a:lnTo>
                  <a:pt x="10682045" y="189229"/>
                </a:lnTo>
                <a:lnTo>
                  <a:pt x="10675765" y="195579"/>
                </a:lnTo>
                <a:lnTo>
                  <a:pt x="10674928" y="203199"/>
                </a:lnTo>
                <a:lnTo>
                  <a:pt x="10676338" y="209549"/>
                </a:lnTo>
                <a:lnTo>
                  <a:pt x="10673836" y="215899"/>
                </a:lnTo>
                <a:lnTo>
                  <a:pt x="10667537" y="224789"/>
                </a:lnTo>
                <a:lnTo>
                  <a:pt x="10658388" y="234949"/>
                </a:lnTo>
                <a:lnTo>
                  <a:pt x="10648335" y="243839"/>
                </a:lnTo>
                <a:lnTo>
                  <a:pt x="10639326" y="252729"/>
                </a:lnTo>
                <a:lnTo>
                  <a:pt x="10631837" y="262889"/>
                </a:lnTo>
                <a:lnTo>
                  <a:pt x="10629671" y="274319"/>
                </a:lnTo>
                <a:lnTo>
                  <a:pt x="10637928" y="279399"/>
                </a:lnTo>
                <a:lnTo>
                  <a:pt x="10649778" y="278129"/>
                </a:lnTo>
                <a:lnTo>
                  <a:pt x="10662047" y="275589"/>
                </a:lnTo>
                <a:lnTo>
                  <a:pt x="10692003" y="275589"/>
                </a:lnTo>
                <a:lnTo>
                  <a:pt x="10692003" y="186689"/>
                </a:lnTo>
                <a:close/>
              </a:path>
              <a:path w="10692130" h="381000">
                <a:moveTo>
                  <a:pt x="365693" y="76199"/>
                </a:moveTo>
                <a:lnTo>
                  <a:pt x="352941" y="77469"/>
                </a:lnTo>
                <a:lnTo>
                  <a:pt x="341359" y="78739"/>
                </a:lnTo>
                <a:lnTo>
                  <a:pt x="330264" y="81279"/>
                </a:lnTo>
                <a:lnTo>
                  <a:pt x="318972" y="85089"/>
                </a:lnTo>
                <a:lnTo>
                  <a:pt x="306798" y="88899"/>
                </a:lnTo>
                <a:lnTo>
                  <a:pt x="292480" y="92709"/>
                </a:lnTo>
                <a:lnTo>
                  <a:pt x="279250" y="95249"/>
                </a:lnTo>
                <a:lnTo>
                  <a:pt x="266896" y="97789"/>
                </a:lnTo>
                <a:lnTo>
                  <a:pt x="255205" y="99059"/>
                </a:lnTo>
                <a:lnTo>
                  <a:pt x="243965" y="101599"/>
                </a:lnTo>
                <a:lnTo>
                  <a:pt x="230046" y="104139"/>
                </a:lnTo>
                <a:lnTo>
                  <a:pt x="205577" y="111759"/>
                </a:lnTo>
                <a:lnTo>
                  <a:pt x="194011" y="114299"/>
                </a:lnTo>
                <a:lnTo>
                  <a:pt x="178507" y="115569"/>
                </a:lnTo>
                <a:lnTo>
                  <a:pt x="165279" y="116839"/>
                </a:lnTo>
                <a:lnTo>
                  <a:pt x="153666" y="118109"/>
                </a:lnTo>
                <a:lnTo>
                  <a:pt x="10322117" y="118109"/>
                </a:lnTo>
                <a:lnTo>
                  <a:pt x="10298932" y="115569"/>
                </a:lnTo>
                <a:lnTo>
                  <a:pt x="10284813" y="113029"/>
                </a:lnTo>
                <a:lnTo>
                  <a:pt x="10271234" y="109219"/>
                </a:lnTo>
                <a:lnTo>
                  <a:pt x="10258151" y="106679"/>
                </a:lnTo>
                <a:lnTo>
                  <a:pt x="10253940" y="105409"/>
                </a:lnTo>
                <a:lnTo>
                  <a:pt x="515801" y="105409"/>
                </a:lnTo>
                <a:lnTo>
                  <a:pt x="478869" y="101599"/>
                </a:lnTo>
                <a:lnTo>
                  <a:pt x="436909" y="92709"/>
                </a:lnTo>
                <a:lnTo>
                  <a:pt x="402664" y="81279"/>
                </a:lnTo>
                <a:lnTo>
                  <a:pt x="391626" y="78739"/>
                </a:lnTo>
                <a:lnTo>
                  <a:pt x="380301" y="77469"/>
                </a:lnTo>
                <a:lnTo>
                  <a:pt x="365693" y="76199"/>
                </a:lnTo>
                <a:close/>
              </a:path>
              <a:path w="10692130" h="381000">
                <a:moveTo>
                  <a:pt x="2871189" y="21589"/>
                </a:moveTo>
                <a:lnTo>
                  <a:pt x="1215757" y="21589"/>
                </a:lnTo>
                <a:lnTo>
                  <a:pt x="1191069" y="24129"/>
                </a:lnTo>
                <a:lnTo>
                  <a:pt x="1177337" y="25399"/>
                </a:lnTo>
                <a:lnTo>
                  <a:pt x="1163929" y="27939"/>
                </a:lnTo>
                <a:lnTo>
                  <a:pt x="1150814" y="29209"/>
                </a:lnTo>
                <a:lnTo>
                  <a:pt x="1125324" y="34289"/>
                </a:lnTo>
                <a:lnTo>
                  <a:pt x="1088438" y="40639"/>
                </a:lnTo>
                <a:lnTo>
                  <a:pt x="1076367" y="41909"/>
                </a:lnTo>
                <a:lnTo>
                  <a:pt x="1064353" y="44449"/>
                </a:lnTo>
                <a:lnTo>
                  <a:pt x="1052361" y="45719"/>
                </a:lnTo>
                <a:lnTo>
                  <a:pt x="1040359" y="48259"/>
                </a:lnTo>
                <a:lnTo>
                  <a:pt x="969913" y="58419"/>
                </a:lnTo>
                <a:lnTo>
                  <a:pt x="952558" y="62229"/>
                </a:lnTo>
                <a:lnTo>
                  <a:pt x="935281" y="64769"/>
                </a:lnTo>
                <a:lnTo>
                  <a:pt x="918070" y="68579"/>
                </a:lnTo>
                <a:lnTo>
                  <a:pt x="883800" y="74929"/>
                </a:lnTo>
                <a:lnTo>
                  <a:pt x="866716" y="78739"/>
                </a:lnTo>
                <a:lnTo>
                  <a:pt x="832591" y="83819"/>
                </a:lnTo>
                <a:lnTo>
                  <a:pt x="815525" y="87629"/>
                </a:lnTo>
                <a:lnTo>
                  <a:pt x="764172" y="95249"/>
                </a:lnTo>
                <a:lnTo>
                  <a:pt x="746962" y="96519"/>
                </a:lnTo>
                <a:lnTo>
                  <a:pt x="729686" y="99059"/>
                </a:lnTo>
                <a:lnTo>
                  <a:pt x="694887" y="101599"/>
                </a:lnTo>
                <a:lnTo>
                  <a:pt x="658272" y="102869"/>
                </a:lnTo>
                <a:lnTo>
                  <a:pt x="645620" y="102869"/>
                </a:lnTo>
                <a:lnTo>
                  <a:pt x="632804" y="104139"/>
                </a:lnTo>
                <a:lnTo>
                  <a:pt x="619857" y="104139"/>
                </a:lnTo>
                <a:lnTo>
                  <a:pt x="606815" y="105409"/>
                </a:lnTo>
                <a:lnTo>
                  <a:pt x="10253940" y="105409"/>
                </a:lnTo>
                <a:lnTo>
                  <a:pt x="10245518" y="102869"/>
                </a:lnTo>
                <a:lnTo>
                  <a:pt x="10233293" y="100329"/>
                </a:lnTo>
                <a:lnTo>
                  <a:pt x="4070789" y="100329"/>
                </a:lnTo>
                <a:lnTo>
                  <a:pt x="4035316" y="96519"/>
                </a:lnTo>
                <a:lnTo>
                  <a:pt x="4023681" y="93979"/>
                </a:lnTo>
                <a:lnTo>
                  <a:pt x="4000641" y="86359"/>
                </a:lnTo>
                <a:lnTo>
                  <a:pt x="3987803" y="81279"/>
                </a:lnTo>
                <a:lnTo>
                  <a:pt x="3937986" y="66039"/>
                </a:lnTo>
                <a:lnTo>
                  <a:pt x="3889293" y="55879"/>
                </a:lnTo>
                <a:lnTo>
                  <a:pt x="3877088" y="54609"/>
                </a:lnTo>
                <a:lnTo>
                  <a:pt x="3864815" y="52069"/>
                </a:lnTo>
                <a:lnTo>
                  <a:pt x="3839954" y="48259"/>
                </a:lnTo>
                <a:lnTo>
                  <a:pt x="3815504" y="45719"/>
                </a:lnTo>
                <a:lnTo>
                  <a:pt x="3560233" y="45719"/>
                </a:lnTo>
                <a:lnTo>
                  <a:pt x="3547518" y="44449"/>
                </a:lnTo>
                <a:lnTo>
                  <a:pt x="3534850" y="44449"/>
                </a:lnTo>
                <a:lnTo>
                  <a:pt x="3522222" y="43179"/>
                </a:lnTo>
                <a:lnTo>
                  <a:pt x="3497052" y="41909"/>
                </a:lnTo>
                <a:lnTo>
                  <a:pt x="3459408" y="40639"/>
                </a:lnTo>
                <a:lnTo>
                  <a:pt x="3446861" y="39369"/>
                </a:lnTo>
                <a:lnTo>
                  <a:pt x="3417712" y="39369"/>
                </a:lnTo>
                <a:lnTo>
                  <a:pt x="3401286" y="38099"/>
                </a:lnTo>
                <a:lnTo>
                  <a:pt x="3385014" y="38099"/>
                </a:lnTo>
                <a:lnTo>
                  <a:pt x="3368888" y="36829"/>
                </a:lnTo>
                <a:lnTo>
                  <a:pt x="3321293" y="36829"/>
                </a:lnTo>
                <a:lnTo>
                  <a:pt x="3274686" y="35559"/>
                </a:lnTo>
                <a:lnTo>
                  <a:pt x="3244044" y="34289"/>
                </a:lnTo>
                <a:lnTo>
                  <a:pt x="3213661" y="34289"/>
                </a:lnTo>
                <a:lnTo>
                  <a:pt x="3198545" y="33019"/>
                </a:lnTo>
                <a:lnTo>
                  <a:pt x="3183467" y="33019"/>
                </a:lnTo>
                <a:lnTo>
                  <a:pt x="3168418" y="31749"/>
                </a:lnTo>
                <a:lnTo>
                  <a:pt x="3153389" y="31749"/>
                </a:lnTo>
                <a:lnTo>
                  <a:pt x="3138371" y="30479"/>
                </a:lnTo>
                <a:lnTo>
                  <a:pt x="3095335" y="27939"/>
                </a:lnTo>
                <a:lnTo>
                  <a:pt x="3039297" y="25399"/>
                </a:lnTo>
                <a:lnTo>
                  <a:pt x="3011280" y="25399"/>
                </a:lnTo>
                <a:lnTo>
                  <a:pt x="2955246" y="22859"/>
                </a:lnTo>
                <a:lnTo>
                  <a:pt x="2899209" y="22859"/>
                </a:lnTo>
                <a:lnTo>
                  <a:pt x="2871189" y="21589"/>
                </a:lnTo>
                <a:close/>
              </a:path>
              <a:path w="10692130" h="381000">
                <a:moveTo>
                  <a:pt x="10614612" y="100329"/>
                </a:moveTo>
                <a:lnTo>
                  <a:pt x="10549376" y="100329"/>
                </a:lnTo>
                <a:lnTo>
                  <a:pt x="10536464" y="101599"/>
                </a:lnTo>
                <a:lnTo>
                  <a:pt x="10627563" y="101599"/>
                </a:lnTo>
                <a:lnTo>
                  <a:pt x="10614612" y="100329"/>
                </a:lnTo>
                <a:close/>
              </a:path>
              <a:path w="10692130" h="381000">
                <a:moveTo>
                  <a:pt x="7697734" y="66039"/>
                </a:moveTo>
                <a:lnTo>
                  <a:pt x="5350495" y="66039"/>
                </a:lnTo>
                <a:lnTo>
                  <a:pt x="5224444" y="69849"/>
                </a:lnTo>
                <a:lnTo>
                  <a:pt x="5203421" y="71119"/>
                </a:lnTo>
                <a:lnTo>
                  <a:pt x="5182395" y="71119"/>
                </a:lnTo>
                <a:lnTo>
                  <a:pt x="5161367" y="72389"/>
                </a:lnTo>
                <a:lnTo>
                  <a:pt x="5119307" y="72389"/>
                </a:lnTo>
                <a:lnTo>
                  <a:pt x="5098277" y="73659"/>
                </a:lnTo>
                <a:lnTo>
                  <a:pt x="4848440" y="73659"/>
                </a:lnTo>
                <a:lnTo>
                  <a:pt x="4812178" y="74929"/>
                </a:lnTo>
                <a:lnTo>
                  <a:pt x="4703463" y="74929"/>
                </a:lnTo>
                <a:lnTo>
                  <a:pt x="4685376" y="76199"/>
                </a:lnTo>
                <a:lnTo>
                  <a:pt x="4631214" y="76199"/>
                </a:lnTo>
                <a:lnTo>
                  <a:pt x="4618433" y="77469"/>
                </a:lnTo>
                <a:lnTo>
                  <a:pt x="4605696" y="77469"/>
                </a:lnTo>
                <a:lnTo>
                  <a:pt x="4567700" y="81279"/>
                </a:lnTo>
                <a:lnTo>
                  <a:pt x="4555085" y="83819"/>
                </a:lnTo>
                <a:lnTo>
                  <a:pt x="4466865" y="92709"/>
                </a:lnTo>
                <a:lnTo>
                  <a:pt x="4339268" y="92709"/>
                </a:lnTo>
                <a:lnTo>
                  <a:pt x="4313860" y="93979"/>
                </a:lnTo>
                <a:lnTo>
                  <a:pt x="4250652" y="93979"/>
                </a:lnTo>
                <a:lnTo>
                  <a:pt x="4225503" y="95249"/>
                </a:lnTo>
                <a:lnTo>
                  <a:pt x="4211598" y="95249"/>
                </a:lnTo>
                <a:lnTo>
                  <a:pt x="4197906" y="96519"/>
                </a:lnTo>
                <a:lnTo>
                  <a:pt x="4184419" y="96519"/>
                </a:lnTo>
                <a:lnTo>
                  <a:pt x="4171129" y="97789"/>
                </a:lnTo>
                <a:lnTo>
                  <a:pt x="4145100" y="99059"/>
                </a:lnTo>
                <a:lnTo>
                  <a:pt x="4132344" y="100329"/>
                </a:lnTo>
                <a:lnTo>
                  <a:pt x="10233293" y="100329"/>
                </a:lnTo>
                <a:lnTo>
                  <a:pt x="10221429" y="96519"/>
                </a:lnTo>
                <a:lnTo>
                  <a:pt x="10209884" y="93979"/>
                </a:lnTo>
                <a:lnTo>
                  <a:pt x="10187571" y="86359"/>
                </a:lnTo>
                <a:lnTo>
                  <a:pt x="10174487" y="82549"/>
                </a:lnTo>
                <a:lnTo>
                  <a:pt x="10161877" y="78739"/>
                </a:lnTo>
                <a:lnTo>
                  <a:pt x="10149626" y="73659"/>
                </a:lnTo>
                <a:lnTo>
                  <a:pt x="10133653" y="68579"/>
                </a:lnTo>
                <a:lnTo>
                  <a:pt x="7748161" y="68579"/>
                </a:lnTo>
                <a:lnTo>
                  <a:pt x="7735437" y="67309"/>
                </a:lnTo>
                <a:lnTo>
                  <a:pt x="7710232" y="67309"/>
                </a:lnTo>
                <a:lnTo>
                  <a:pt x="7697734" y="66039"/>
                </a:lnTo>
                <a:close/>
              </a:path>
              <a:path w="10692130" h="381000">
                <a:moveTo>
                  <a:pt x="10590217" y="99059"/>
                </a:moveTo>
                <a:lnTo>
                  <a:pt x="10576204" y="100329"/>
                </a:lnTo>
                <a:lnTo>
                  <a:pt x="10602257" y="100329"/>
                </a:lnTo>
                <a:lnTo>
                  <a:pt x="10590217" y="99059"/>
                </a:lnTo>
                <a:close/>
              </a:path>
              <a:path w="10692130" h="381000">
                <a:moveTo>
                  <a:pt x="8570676" y="1269"/>
                </a:moveTo>
                <a:lnTo>
                  <a:pt x="8545034" y="1269"/>
                </a:lnTo>
                <a:lnTo>
                  <a:pt x="8494287" y="6349"/>
                </a:lnTo>
                <a:lnTo>
                  <a:pt x="8481352" y="8889"/>
                </a:lnTo>
                <a:lnTo>
                  <a:pt x="8468615" y="10159"/>
                </a:lnTo>
                <a:lnTo>
                  <a:pt x="8431221" y="16509"/>
                </a:lnTo>
                <a:lnTo>
                  <a:pt x="8418905" y="19049"/>
                </a:lnTo>
                <a:lnTo>
                  <a:pt x="8394275" y="21589"/>
                </a:lnTo>
                <a:lnTo>
                  <a:pt x="8381887" y="24129"/>
                </a:lnTo>
                <a:lnTo>
                  <a:pt x="8249558" y="36829"/>
                </a:lnTo>
                <a:lnTo>
                  <a:pt x="8236326" y="36829"/>
                </a:lnTo>
                <a:lnTo>
                  <a:pt x="8196588" y="40639"/>
                </a:lnTo>
                <a:lnTo>
                  <a:pt x="8183321" y="40639"/>
                </a:lnTo>
                <a:lnTo>
                  <a:pt x="8170042" y="41909"/>
                </a:lnTo>
                <a:lnTo>
                  <a:pt x="8116767" y="44449"/>
                </a:lnTo>
                <a:lnTo>
                  <a:pt x="8103778" y="45719"/>
                </a:lnTo>
                <a:lnTo>
                  <a:pt x="8054310" y="55879"/>
                </a:lnTo>
                <a:lnTo>
                  <a:pt x="8016039" y="59689"/>
                </a:lnTo>
                <a:lnTo>
                  <a:pt x="7913221" y="59689"/>
                </a:lnTo>
                <a:lnTo>
                  <a:pt x="7900573" y="60959"/>
                </a:lnTo>
                <a:lnTo>
                  <a:pt x="7888036" y="60959"/>
                </a:lnTo>
                <a:lnTo>
                  <a:pt x="7875576" y="62229"/>
                </a:lnTo>
                <a:lnTo>
                  <a:pt x="7838351" y="64769"/>
                </a:lnTo>
                <a:lnTo>
                  <a:pt x="7825887" y="66039"/>
                </a:lnTo>
                <a:lnTo>
                  <a:pt x="7813343" y="66039"/>
                </a:lnTo>
                <a:lnTo>
                  <a:pt x="7800069" y="67309"/>
                </a:lnTo>
                <a:lnTo>
                  <a:pt x="7786923" y="67309"/>
                </a:lnTo>
                <a:lnTo>
                  <a:pt x="7773895" y="68579"/>
                </a:lnTo>
                <a:lnTo>
                  <a:pt x="10133653" y="68579"/>
                </a:lnTo>
                <a:lnTo>
                  <a:pt x="10125728" y="66039"/>
                </a:lnTo>
                <a:lnTo>
                  <a:pt x="10101852" y="60959"/>
                </a:lnTo>
                <a:lnTo>
                  <a:pt x="10089629" y="59689"/>
                </a:lnTo>
                <a:lnTo>
                  <a:pt x="10075386" y="58419"/>
                </a:lnTo>
                <a:lnTo>
                  <a:pt x="10062002" y="55879"/>
                </a:lnTo>
                <a:lnTo>
                  <a:pt x="10049295" y="54609"/>
                </a:lnTo>
                <a:lnTo>
                  <a:pt x="10025173" y="49529"/>
                </a:lnTo>
                <a:lnTo>
                  <a:pt x="9975950" y="44449"/>
                </a:lnTo>
                <a:lnTo>
                  <a:pt x="9869900" y="44449"/>
                </a:lnTo>
                <a:lnTo>
                  <a:pt x="9856838" y="43179"/>
                </a:lnTo>
                <a:lnTo>
                  <a:pt x="9844225" y="43179"/>
                </a:lnTo>
                <a:lnTo>
                  <a:pt x="9808235" y="39369"/>
                </a:lnTo>
                <a:lnTo>
                  <a:pt x="9796570" y="39369"/>
                </a:lnTo>
                <a:lnTo>
                  <a:pt x="9784929" y="36829"/>
                </a:lnTo>
                <a:lnTo>
                  <a:pt x="9743690" y="33019"/>
                </a:lnTo>
                <a:lnTo>
                  <a:pt x="9730482" y="30479"/>
                </a:lnTo>
                <a:lnTo>
                  <a:pt x="9692099" y="26669"/>
                </a:lnTo>
                <a:lnTo>
                  <a:pt x="9679628" y="26669"/>
                </a:lnTo>
                <a:lnTo>
                  <a:pt x="9655012" y="24129"/>
                </a:lnTo>
                <a:lnTo>
                  <a:pt x="9642813" y="24129"/>
                </a:lnTo>
                <a:lnTo>
                  <a:pt x="9630650" y="22859"/>
                </a:lnTo>
                <a:lnTo>
                  <a:pt x="9618498" y="22859"/>
                </a:lnTo>
                <a:lnTo>
                  <a:pt x="9606328" y="21589"/>
                </a:lnTo>
                <a:lnTo>
                  <a:pt x="9074345" y="21589"/>
                </a:lnTo>
                <a:lnTo>
                  <a:pt x="9051410" y="19049"/>
                </a:lnTo>
                <a:lnTo>
                  <a:pt x="9036614" y="15239"/>
                </a:lnTo>
                <a:lnTo>
                  <a:pt x="9023450" y="11429"/>
                </a:lnTo>
                <a:lnTo>
                  <a:pt x="9011411" y="8889"/>
                </a:lnTo>
                <a:lnTo>
                  <a:pt x="8999990" y="6349"/>
                </a:lnTo>
                <a:lnTo>
                  <a:pt x="8988680" y="5079"/>
                </a:lnTo>
                <a:lnTo>
                  <a:pt x="8952427" y="2539"/>
                </a:lnTo>
                <a:lnTo>
                  <a:pt x="8583540" y="2539"/>
                </a:lnTo>
                <a:lnTo>
                  <a:pt x="8570676" y="1269"/>
                </a:lnTo>
                <a:close/>
              </a:path>
              <a:path w="10692130" h="381000">
                <a:moveTo>
                  <a:pt x="7130340" y="21589"/>
                </a:moveTo>
                <a:lnTo>
                  <a:pt x="6132350" y="21589"/>
                </a:lnTo>
                <a:lnTo>
                  <a:pt x="6118188" y="22859"/>
                </a:lnTo>
                <a:lnTo>
                  <a:pt x="6091916" y="27939"/>
                </a:lnTo>
                <a:lnTo>
                  <a:pt x="6067523" y="33019"/>
                </a:lnTo>
                <a:lnTo>
                  <a:pt x="6055709" y="36829"/>
                </a:lnTo>
                <a:lnTo>
                  <a:pt x="6043978" y="38099"/>
                </a:lnTo>
                <a:lnTo>
                  <a:pt x="6032202" y="40639"/>
                </a:lnTo>
                <a:lnTo>
                  <a:pt x="5992533" y="44449"/>
                </a:lnTo>
                <a:lnTo>
                  <a:pt x="5979637" y="44449"/>
                </a:lnTo>
                <a:lnTo>
                  <a:pt x="5966875" y="45719"/>
                </a:lnTo>
                <a:lnTo>
                  <a:pt x="5854105" y="45719"/>
                </a:lnTo>
                <a:lnTo>
                  <a:pt x="5765572" y="54609"/>
                </a:lnTo>
                <a:lnTo>
                  <a:pt x="5753187" y="54609"/>
                </a:lnTo>
                <a:lnTo>
                  <a:pt x="5740756" y="55879"/>
                </a:lnTo>
                <a:lnTo>
                  <a:pt x="5706543" y="58419"/>
                </a:lnTo>
                <a:lnTo>
                  <a:pt x="5689612" y="58419"/>
                </a:lnTo>
                <a:lnTo>
                  <a:pt x="5672789" y="59689"/>
                </a:lnTo>
                <a:lnTo>
                  <a:pt x="5656069" y="59689"/>
                </a:lnTo>
                <a:lnTo>
                  <a:pt x="5639446" y="60959"/>
                </a:lnTo>
                <a:lnTo>
                  <a:pt x="5590095" y="60959"/>
                </a:lnTo>
                <a:lnTo>
                  <a:pt x="5573796" y="62229"/>
                </a:lnTo>
                <a:lnTo>
                  <a:pt x="5541392" y="62229"/>
                </a:lnTo>
                <a:lnTo>
                  <a:pt x="5477178" y="63499"/>
                </a:lnTo>
                <a:lnTo>
                  <a:pt x="5429347" y="63499"/>
                </a:lnTo>
                <a:lnTo>
                  <a:pt x="5413433" y="64769"/>
                </a:lnTo>
                <a:lnTo>
                  <a:pt x="5392462" y="64769"/>
                </a:lnTo>
                <a:lnTo>
                  <a:pt x="5371482" y="66039"/>
                </a:lnTo>
                <a:lnTo>
                  <a:pt x="7685295" y="66039"/>
                </a:lnTo>
                <a:lnTo>
                  <a:pt x="7648237" y="64769"/>
                </a:lnTo>
                <a:lnTo>
                  <a:pt x="7620051" y="62229"/>
                </a:lnTo>
                <a:lnTo>
                  <a:pt x="7607037" y="59689"/>
                </a:lnTo>
                <a:lnTo>
                  <a:pt x="7594551" y="58419"/>
                </a:lnTo>
                <a:lnTo>
                  <a:pt x="7570598" y="53339"/>
                </a:lnTo>
                <a:lnTo>
                  <a:pt x="7558844" y="52069"/>
                </a:lnTo>
                <a:lnTo>
                  <a:pt x="7547048" y="49529"/>
                </a:lnTo>
                <a:lnTo>
                  <a:pt x="7346180" y="33019"/>
                </a:lnTo>
                <a:lnTo>
                  <a:pt x="7330278" y="33019"/>
                </a:lnTo>
                <a:lnTo>
                  <a:pt x="7252150" y="26669"/>
                </a:lnTo>
                <a:lnTo>
                  <a:pt x="7236754" y="26669"/>
                </a:lnTo>
                <a:lnTo>
                  <a:pt x="7206142" y="24129"/>
                </a:lnTo>
                <a:lnTo>
                  <a:pt x="7190911" y="24129"/>
                </a:lnTo>
                <a:lnTo>
                  <a:pt x="7175722" y="22859"/>
                </a:lnTo>
                <a:lnTo>
                  <a:pt x="7145443" y="22859"/>
                </a:lnTo>
                <a:lnTo>
                  <a:pt x="7130340" y="21589"/>
                </a:lnTo>
                <a:close/>
              </a:path>
              <a:path w="10692130" h="381000">
                <a:moveTo>
                  <a:pt x="7990598" y="58419"/>
                </a:moveTo>
                <a:lnTo>
                  <a:pt x="7938975" y="58419"/>
                </a:lnTo>
                <a:lnTo>
                  <a:pt x="7926011" y="59689"/>
                </a:lnTo>
                <a:lnTo>
                  <a:pt x="8003282" y="59689"/>
                </a:lnTo>
                <a:lnTo>
                  <a:pt x="7990598" y="58419"/>
                </a:lnTo>
                <a:close/>
              </a:path>
              <a:path w="10692130" h="381000">
                <a:moveTo>
                  <a:pt x="3790341" y="43179"/>
                </a:moveTo>
                <a:lnTo>
                  <a:pt x="3712798" y="43179"/>
                </a:lnTo>
                <a:lnTo>
                  <a:pt x="3699866" y="44449"/>
                </a:lnTo>
                <a:lnTo>
                  <a:pt x="3674245" y="45719"/>
                </a:lnTo>
                <a:lnTo>
                  <a:pt x="3815504" y="45719"/>
                </a:lnTo>
                <a:lnTo>
                  <a:pt x="3790341" y="43179"/>
                </a:lnTo>
                <a:close/>
              </a:path>
              <a:path w="10692130" h="381000">
                <a:moveTo>
                  <a:pt x="2702996" y="20319"/>
                </a:moveTo>
                <a:lnTo>
                  <a:pt x="1240602" y="20319"/>
                </a:lnTo>
                <a:lnTo>
                  <a:pt x="1228152" y="21589"/>
                </a:lnTo>
                <a:lnTo>
                  <a:pt x="2731039" y="21589"/>
                </a:lnTo>
                <a:lnTo>
                  <a:pt x="2702996" y="20319"/>
                </a:lnTo>
                <a:close/>
              </a:path>
              <a:path w="10692130" h="381000">
                <a:moveTo>
                  <a:pt x="6169856" y="20319"/>
                </a:moveTo>
                <a:lnTo>
                  <a:pt x="6157234" y="20319"/>
                </a:lnTo>
                <a:lnTo>
                  <a:pt x="6144734" y="21589"/>
                </a:lnTo>
                <a:lnTo>
                  <a:pt x="6182606" y="21589"/>
                </a:lnTo>
                <a:lnTo>
                  <a:pt x="6169856" y="20319"/>
                </a:lnTo>
                <a:close/>
              </a:path>
              <a:path w="10692130" h="381000">
                <a:moveTo>
                  <a:pt x="6635385" y="19049"/>
                </a:moveTo>
                <a:lnTo>
                  <a:pt x="6246590" y="19049"/>
                </a:lnTo>
                <a:lnTo>
                  <a:pt x="6233916" y="20319"/>
                </a:lnTo>
                <a:lnTo>
                  <a:pt x="6208517" y="20319"/>
                </a:lnTo>
                <a:lnTo>
                  <a:pt x="6195491" y="21589"/>
                </a:lnTo>
                <a:lnTo>
                  <a:pt x="6972701" y="21589"/>
                </a:lnTo>
                <a:lnTo>
                  <a:pt x="6635385" y="19049"/>
                </a:lnTo>
                <a:close/>
              </a:path>
              <a:path w="10692130" h="381000">
                <a:moveTo>
                  <a:pt x="1646902" y="5079"/>
                </a:moveTo>
                <a:lnTo>
                  <a:pt x="1426717" y="5079"/>
                </a:lnTo>
                <a:lnTo>
                  <a:pt x="1278455" y="20319"/>
                </a:lnTo>
                <a:lnTo>
                  <a:pt x="2618833" y="20319"/>
                </a:lnTo>
                <a:lnTo>
                  <a:pt x="2590765" y="19049"/>
                </a:lnTo>
                <a:lnTo>
                  <a:pt x="2562689" y="19049"/>
                </a:lnTo>
                <a:lnTo>
                  <a:pt x="2548466" y="17779"/>
                </a:lnTo>
                <a:lnTo>
                  <a:pt x="2520097" y="17779"/>
                </a:lnTo>
                <a:lnTo>
                  <a:pt x="2505945" y="16509"/>
                </a:lnTo>
                <a:lnTo>
                  <a:pt x="2491811" y="16509"/>
                </a:lnTo>
                <a:lnTo>
                  <a:pt x="2463579" y="15239"/>
                </a:lnTo>
                <a:lnTo>
                  <a:pt x="2421276" y="12699"/>
                </a:lnTo>
                <a:lnTo>
                  <a:pt x="2407174" y="12699"/>
                </a:lnTo>
                <a:lnTo>
                  <a:pt x="2393065" y="11429"/>
                </a:lnTo>
                <a:lnTo>
                  <a:pt x="1783402" y="11429"/>
                </a:lnTo>
                <a:lnTo>
                  <a:pt x="1766156" y="10159"/>
                </a:lnTo>
                <a:lnTo>
                  <a:pt x="1748969" y="10159"/>
                </a:lnTo>
                <a:lnTo>
                  <a:pt x="1731839" y="8889"/>
                </a:lnTo>
                <a:lnTo>
                  <a:pt x="1714765" y="8889"/>
                </a:lnTo>
                <a:lnTo>
                  <a:pt x="1697743" y="7619"/>
                </a:lnTo>
                <a:lnTo>
                  <a:pt x="1684997" y="6349"/>
                </a:lnTo>
                <a:lnTo>
                  <a:pt x="1659581" y="6349"/>
                </a:lnTo>
                <a:lnTo>
                  <a:pt x="1646902" y="5079"/>
                </a:lnTo>
                <a:close/>
              </a:path>
              <a:path w="10692130" h="381000">
                <a:moveTo>
                  <a:pt x="2364816" y="10159"/>
                </a:moveTo>
                <a:lnTo>
                  <a:pt x="1906015" y="10159"/>
                </a:lnTo>
                <a:lnTo>
                  <a:pt x="1888280" y="11429"/>
                </a:lnTo>
                <a:lnTo>
                  <a:pt x="2378947" y="11429"/>
                </a:lnTo>
                <a:lnTo>
                  <a:pt x="2364816" y="10159"/>
                </a:lnTo>
                <a:close/>
              </a:path>
              <a:path w="10692130" h="381000">
                <a:moveTo>
                  <a:pt x="2322310" y="8889"/>
                </a:moveTo>
                <a:lnTo>
                  <a:pt x="1995934" y="8889"/>
                </a:lnTo>
                <a:lnTo>
                  <a:pt x="1977776" y="10159"/>
                </a:lnTo>
                <a:lnTo>
                  <a:pt x="2336501" y="10159"/>
                </a:lnTo>
                <a:lnTo>
                  <a:pt x="2322310" y="8889"/>
                </a:lnTo>
                <a:close/>
              </a:path>
              <a:path w="10692130" h="381000">
                <a:moveTo>
                  <a:pt x="1621583" y="3809"/>
                </a:moveTo>
                <a:lnTo>
                  <a:pt x="1452246" y="3809"/>
                </a:lnTo>
                <a:lnTo>
                  <a:pt x="1439350" y="5079"/>
                </a:lnTo>
                <a:lnTo>
                  <a:pt x="1634238" y="5079"/>
                </a:lnTo>
                <a:lnTo>
                  <a:pt x="1621583" y="3809"/>
                </a:lnTo>
                <a:close/>
              </a:path>
              <a:path w="10692130" h="381000">
                <a:moveTo>
                  <a:pt x="1532889" y="2539"/>
                </a:moveTo>
                <a:lnTo>
                  <a:pt x="1479013" y="2539"/>
                </a:lnTo>
                <a:lnTo>
                  <a:pt x="1465453" y="3809"/>
                </a:lnTo>
                <a:lnTo>
                  <a:pt x="1558294" y="3809"/>
                </a:lnTo>
                <a:lnTo>
                  <a:pt x="1532889" y="2539"/>
                </a:lnTo>
                <a:close/>
              </a:path>
              <a:path w="10692130" h="381000">
                <a:moveTo>
                  <a:pt x="8934300" y="1269"/>
                </a:moveTo>
                <a:lnTo>
                  <a:pt x="8720622" y="1269"/>
                </a:lnTo>
                <a:lnTo>
                  <a:pt x="8703194" y="2539"/>
                </a:lnTo>
                <a:lnTo>
                  <a:pt x="8952427" y="2539"/>
                </a:lnTo>
                <a:lnTo>
                  <a:pt x="8934300" y="1269"/>
                </a:lnTo>
                <a:close/>
              </a:path>
              <a:path w="10692130" h="381000">
                <a:moveTo>
                  <a:pt x="8898211" y="0"/>
                </a:moveTo>
                <a:lnTo>
                  <a:pt x="8790994" y="0"/>
                </a:lnTo>
                <a:lnTo>
                  <a:pt x="8773308" y="1269"/>
                </a:lnTo>
                <a:lnTo>
                  <a:pt x="8916237" y="1269"/>
                </a:lnTo>
                <a:lnTo>
                  <a:pt x="8898211" y="0"/>
                </a:lnTo>
                <a:close/>
              </a:path>
            </a:pathLst>
          </a:custGeom>
          <a:solidFill>
            <a:srgbClr val="DAE465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4" name="object 4"/>
          <p:cNvSpPr/>
          <p:nvPr/>
        </p:nvSpPr>
        <p:spPr>
          <a:xfrm>
            <a:off x="0" y="7348070"/>
            <a:ext cx="10692130" cy="212090"/>
          </a:xfrm>
          <a:custGeom>
            <a:avLst/>
            <a:gdLst/>
            <a:ahLst/>
            <a:cxnLst/>
            <a:rect l="l" t="t" r="r" b="b"/>
            <a:pathLst>
              <a:path w="10692130" h="212090">
                <a:moveTo>
                  <a:pt x="50333" y="0"/>
                </a:moveTo>
                <a:lnTo>
                  <a:pt x="37694" y="223"/>
                </a:lnTo>
                <a:lnTo>
                  <a:pt x="24671" y="829"/>
                </a:lnTo>
                <a:lnTo>
                  <a:pt x="11427" y="1759"/>
                </a:lnTo>
                <a:lnTo>
                  <a:pt x="0" y="2783"/>
                </a:lnTo>
                <a:lnTo>
                  <a:pt x="0" y="211934"/>
                </a:lnTo>
                <a:lnTo>
                  <a:pt x="10692003" y="211934"/>
                </a:lnTo>
                <a:lnTo>
                  <a:pt x="10692003" y="13641"/>
                </a:lnTo>
                <a:lnTo>
                  <a:pt x="5429377" y="13641"/>
                </a:lnTo>
                <a:lnTo>
                  <a:pt x="5142874" y="12901"/>
                </a:lnTo>
                <a:lnTo>
                  <a:pt x="4748147" y="8762"/>
                </a:lnTo>
                <a:lnTo>
                  <a:pt x="1093041" y="8762"/>
                </a:lnTo>
                <a:lnTo>
                  <a:pt x="1078555" y="8595"/>
                </a:lnTo>
                <a:lnTo>
                  <a:pt x="1018080" y="6784"/>
                </a:lnTo>
                <a:lnTo>
                  <a:pt x="995406" y="6393"/>
                </a:lnTo>
                <a:lnTo>
                  <a:pt x="733196" y="6393"/>
                </a:lnTo>
                <a:lnTo>
                  <a:pt x="71619" y="5069"/>
                </a:lnTo>
                <a:lnTo>
                  <a:pt x="66139" y="3764"/>
                </a:lnTo>
                <a:lnTo>
                  <a:pt x="62455" y="3663"/>
                </a:lnTo>
                <a:lnTo>
                  <a:pt x="56260" y="3663"/>
                </a:lnTo>
                <a:lnTo>
                  <a:pt x="44775" y="3555"/>
                </a:lnTo>
                <a:lnTo>
                  <a:pt x="63292" y="3532"/>
                </a:lnTo>
                <a:lnTo>
                  <a:pt x="65032" y="3500"/>
                </a:lnTo>
                <a:lnTo>
                  <a:pt x="50333" y="0"/>
                </a:lnTo>
              </a:path>
              <a:path w="10692130" h="212090">
                <a:moveTo>
                  <a:pt x="7121104" y="9398"/>
                </a:moveTo>
                <a:lnTo>
                  <a:pt x="6819378" y="10859"/>
                </a:lnTo>
                <a:lnTo>
                  <a:pt x="6706377" y="12842"/>
                </a:lnTo>
                <a:lnTo>
                  <a:pt x="5429377" y="13641"/>
                </a:lnTo>
                <a:lnTo>
                  <a:pt x="10692003" y="13641"/>
                </a:lnTo>
                <a:lnTo>
                  <a:pt x="10692003" y="13184"/>
                </a:lnTo>
                <a:lnTo>
                  <a:pt x="9179343" y="13184"/>
                </a:lnTo>
                <a:lnTo>
                  <a:pt x="9146527" y="12901"/>
                </a:lnTo>
                <a:lnTo>
                  <a:pt x="9013198" y="10923"/>
                </a:lnTo>
                <a:lnTo>
                  <a:pt x="7224853" y="9526"/>
                </a:lnTo>
                <a:lnTo>
                  <a:pt x="7121104" y="9398"/>
                </a:lnTo>
              </a:path>
              <a:path w="10692130" h="212090">
                <a:moveTo>
                  <a:pt x="9306213" y="13041"/>
                </a:moveTo>
                <a:lnTo>
                  <a:pt x="9179343" y="13184"/>
                </a:lnTo>
                <a:lnTo>
                  <a:pt x="10692003" y="13184"/>
                </a:lnTo>
                <a:lnTo>
                  <a:pt x="10256010" y="13103"/>
                </a:lnTo>
                <a:lnTo>
                  <a:pt x="9306213" y="13041"/>
                </a:lnTo>
              </a:path>
              <a:path w="10692130" h="212090">
                <a:moveTo>
                  <a:pt x="10692003" y="8388"/>
                </a:moveTo>
                <a:lnTo>
                  <a:pt x="10384675" y="9399"/>
                </a:lnTo>
                <a:lnTo>
                  <a:pt x="10358245" y="9899"/>
                </a:lnTo>
                <a:lnTo>
                  <a:pt x="10298434" y="12164"/>
                </a:lnTo>
                <a:lnTo>
                  <a:pt x="10271036" y="12901"/>
                </a:lnTo>
                <a:lnTo>
                  <a:pt x="10256010" y="13103"/>
                </a:lnTo>
                <a:lnTo>
                  <a:pt x="10692003" y="13103"/>
                </a:lnTo>
                <a:lnTo>
                  <a:pt x="10692003" y="8388"/>
                </a:lnTo>
              </a:path>
              <a:path w="10692130" h="212090">
                <a:moveTo>
                  <a:pt x="7550625" y="6084"/>
                </a:moveTo>
                <a:lnTo>
                  <a:pt x="7480303" y="6785"/>
                </a:lnTo>
                <a:lnTo>
                  <a:pt x="7403235" y="8542"/>
                </a:lnTo>
                <a:lnTo>
                  <a:pt x="7224853" y="9526"/>
                </a:lnTo>
                <a:lnTo>
                  <a:pt x="8508770" y="9526"/>
                </a:lnTo>
                <a:lnTo>
                  <a:pt x="8235762" y="9113"/>
                </a:lnTo>
                <a:lnTo>
                  <a:pt x="8214868" y="8825"/>
                </a:lnTo>
                <a:lnTo>
                  <a:pt x="8120460" y="6784"/>
                </a:lnTo>
                <a:lnTo>
                  <a:pt x="8088789" y="6398"/>
                </a:lnTo>
                <a:lnTo>
                  <a:pt x="7752323" y="6398"/>
                </a:lnTo>
                <a:lnTo>
                  <a:pt x="7550625" y="6084"/>
                </a:lnTo>
              </a:path>
              <a:path w="10692130" h="212090">
                <a:moveTo>
                  <a:pt x="2295835" y="5187"/>
                </a:moveTo>
                <a:lnTo>
                  <a:pt x="2054335" y="6785"/>
                </a:lnTo>
                <a:lnTo>
                  <a:pt x="1093041" y="8762"/>
                </a:lnTo>
                <a:lnTo>
                  <a:pt x="4748147" y="8762"/>
                </a:lnTo>
                <a:lnTo>
                  <a:pt x="4304250" y="8691"/>
                </a:lnTo>
                <a:lnTo>
                  <a:pt x="4074190" y="6398"/>
                </a:lnTo>
                <a:lnTo>
                  <a:pt x="3986289" y="5273"/>
                </a:lnTo>
                <a:lnTo>
                  <a:pt x="2295835" y="5187"/>
                </a:lnTo>
              </a:path>
              <a:path w="10692130" h="212090">
                <a:moveTo>
                  <a:pt x="4528054" y="8411"/>
                </a:moveTo>
                <a:lnTo>
                  <a:pt x="4304250" y="8691"/>
                </a:lnTo>
                <a:lnTo>
                  <a:pt x="4731574" y="8691"/>
                </a:lnTo>
                <a:lnTo>
                  <a:pt x="4528054" y="8411"/>
                </a:lnTo>
              </a:path>
              <a:path w="10692130" h="212090">
                <a:moveTo>
                  <a:pt x="7981903" y="6050"/>
                </a:moveTo>
                <a:lnTo>
                  <a:pt x="7752323" y="6398"/>
                </a:lnTo>
                <a:lnTo>
                  <a:pt x="8088789" y="6398"/>
                </a:lnTo>
                <a:lnTo>
                  <a:pt x="7981903" y="6050"/>
                </a:lnTo>
              </a:path>
              <a:path w="10692130" h="212090">
                <a:moveTo>
                  <a:pt x="899531" y="6241"/>
                </a:moveTo>
                <a:lnTo>
                  <a:pt x="733196" y="6393"/>
                </a:lnTo>
                <a:lnTo>
                  <a:pt x="995406" y="6393"/>
                </a:lnTo>
                <a:lnTo>
                  <a:pt x="988458" y="6310"/>
                </a:lnTo>
                <a:lnTo>
                  <a:pt x="899531" y="6241"/>
                </a:lnTo>
              </a:path>
              <a:path w="10692130" h="212090">
                <a:moveTo>
                  <a:pt x="148437" y="2103"/>
                </a:moveTo>
                <a:lnTo>
                  <a:pt x="107768" y="2244"/>
                </a:lnTo>
                <a:lnTo>
                  <a:pt x="68449" y="3437"/>
                </a:lnTo>
                <a:lnTo>
                  <a:pt x="65032" y="3500"/>
                </a:lnTo>
                <a:lnTo>
                  <a:pt x="66139" y="3764"/>
                </a:lnTo>
                <a:lnTo>
                  <a:pt x="70196" y="3875"/>
                </a:lnTo>
                <a:lnTo>
                  <a:pt x="71619" y="5069"/>
                </a:lnTo>
                <a:lnTo>
                  <a:pt x="550514" y="5069"/>
                </a:lnTo>
                <a:lnTo>
                  <a:pt x="148437" y="2103"/>
                </a:lnTo>
              </a:path>
              <a:path w="10692130" h="212090">
                <a:moveTo>
                  <a:pt x="65032" y="3500"/>
                </a:moveTo>
                <a:lnTo>
                  <a:pt x="59956" y="3594"/>
                </a:lnTo>
                <a:lnTo>
                  <a:pt x="66139" y="3764"/>
                </a:lnTo>
                <a:lnTo>
                  <a:pt x="65032" y="3500"/>
                </a:lnTo>
              </a:path>
              <a:path w="10692130" h="212090">
                <a:moveTo>
                  <a:pt x="59956" y="3594"/>
                </a:moveTo>
                <a:lnTo>
                  <a:pt x="56260" y="3663"/>
                </a:lnTo>
                <a:lnTo>
                  <a:pt x="62455" y="3663"/>
                </a:lnTo>
                <a:lnTo>
                  <a:pt x="59956" y="3594"/>
                </a:lnTo>
              </a:path>
              <a:path w="10692130" h="212090">
                <a:moveTo>
                  <a:pt x="63292" y="3532"/>
                </a:moveTo>
                <a:lnTo>
                  <a:pt x="57701" y="3532"/>
                </a:lnTo>
                <a:lnTo>
                  <a:pt x="59956" y="3594"/>
                </a:lnTo>
                <a:lnTo>
                  <a:pt x="63292" y="3532"/>
                </a:lnTo>
              </a:path>
            </a:pathLst>
          </a:custGeom>
          <a:solidFill>
            <a:srgbClr val="E1D18F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5" name="object 5"/>
          <p:cNvSpPr/>
          <p:nvPr/>
        </p:nvSpPr>
        <p:spPr>
          <a:xfrm>
            <a:off x="8594575" y="5636845"/>
            <a:ext cx="0" cy="1800884"/>
          </a:xfrm>
          <a:custGeom>
            <a:avLst/>
            <a:gdLst/>
            <a:ahLst/>
            <a:cxnLst/>
            <a:rect l="l" t="t" r="r" b="b"/>
            <a:pathLst>
              <a:path h="2400934">
                <a:moveTo>
                  <a:pt x="0" y="0"/>
                </a:moveTo>
                <a:lnTo>
                  <a:pt x="0" y="2400515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6" name="object 6"/>
          <p:cNvSpPr/>
          <p:nvPr/>
        </p:nvSpPr>
        <p:spPr>
          <a:xfrm>
            <a:off x="8241373" y="5321086"/>
            <a:ext cx="915333" cy="1513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7" name="object 7"/>
          <p:cNvSpPr/>
          <p:nvPr/>
        </p:nvSpPr>
        <p:spPr>
          <a:xfrm>
            <a:off x="9577047" y="5682870"/>
            <a:ext cx="0" cy="1800884"/>
          </a:xfrm>
          <a:custGeom>
            <a:avLst/>
            <a:gdLst/>
            <a:ahLst/>
            <a:cxnLst/>
            <a:rect l="l" t="t" r="r" b="b"/>
            <a:pathLst>
              <a:path h="2400934">
                <a:moveTo>
                  <a:pt x="0" y="0"/>
                </a:moveTo>
                <a:lnTo>
                  <a:pt x="0" y="2400515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8" name="object 8"/>
          <p:cNvSpPr/>
          <p:nvPr/>
        </p:nvSpPr>
        <p:spPr>
          <a:xfrm>
            <a:off x="9223846" y="5367115"/>
            <a:ext cx="915333" cy="15132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9" name="object 9"/>
          <p:cNvSpPr/>
          <p:nvPr/>
        </p:nvSpPr>
        <p:spPr>
          <a:xfrm>
            <a:off x="10369921" y="5749060"/>
            <a:ext cx="0" cy="1758493"/>
          </a:xfrm>
          <a:custGeom>
            <a:avLst/>
            <a:gdLst/>
            <a:ahLst/>
            <a:cxnLst/>
            <a:rect l="l" t="t" r="r" b="b"/>
            <a:pathLst>
              <a:path h="2344420">
                <a:moveTo>
                  <a:pt x="0" y="0"/>
                </a:moveTo>
                <a:lnTo>
                  <a:pt x="0" y="2344216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0" name="object 10"/>
          <p:cNvSpPr/>
          <p:nvPr/>
        </p:nvSpPr>
        <p:spPr>
          <a:xfrm>
            <a:off x="10016719" y="5447425"/>
            <a:ext cx="915333" cy="15132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1" name="object 11"/>
          <p:cNvSpPr/>
          <p:nvPr/>
        </p:nvSpPr>
        <p:spPr>
          <a:xfrm>
            <a:off x="9128902" y="5544986"/>
            <a:ext cx="0" cy="1800884"/>
          </a:xfrm>
          <a:custGeom>
            <a:avLst/>
            <a:gdLst/>
            <a:ahLst/>
            <a:cxnLst/>
            <a:rect l="l" t="t" r="r" b="b"/>
            <a:pathLst>
              <a:path h="2400934">
                <a:moveTo>
                  <a:pt x="0" y="0"/>
                </a:moveTo>
                <a:lnTo>
                  <a:pt x="0" y="2400515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2" name="object 12"/>
          <p:cNvSpPr/>
          <p:nvPr/>
        </p:nvSpPr>
        <p:spPr>
          <a:xfrm>
            <a:off x="8775700" y="5229225"/>
            <a:ext cx="915333" cy="15132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3" name="object 13"/>
          <p:cNvSpPr/>
          <p:nvPr/>
        </p:nvSpPr>
        <p:spPr>
          <a:xfrm>
            <a:off x="10007958" y="5532286"/>
            <a:ext cx="0" cy="1800884"/>
          </a:xfrm>
          <a:custGeom>
            <a:avLst/>
            <a:gdLst/>
            <a:ahLst/>
            <a:cxnLst/>
            <a:rect l="l" t="t" r="r" b="b"/>
            <a:pathLst>
              <a:path h="2400934">
                <a:moveTo>
                  <a:pt x="0" y="0"/>
                </a:moveTo>
                <a:lnTo>
                  <a:pt x="0" y="2400515"/>
                </a:lnTo>
              </a:path>
            </a:pathLst>
          </a:custGeom>
          <a:ln w="46774">
            <a:solidFill>
              <a:srgbClr val="F2D65A"/>
            </a:solidFill>
          </a:ln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14" name="object 14"/>
          <p:cNvSpPr/>
          <p:nvPr/>
        </p:nvSpPr>
        <p:spPr>
          <a:xfrm>
            <a:off x="9654755" y="5216525"/>
            <a:ext cx="915333" cy="15132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38" name="object 38"/>
          <p:cNvSpPr/>
          <p:nvPr/>
        </p:nvSpPr>
        <p:spPr>
          <a:xfrm>
            <a:off x="10802686" y="7165688"/>
            <a:ext cx="93006" cy="92462"/>
          </a:xfrm>
          <a:custGeom>
            <a:avLst/>
            <a:gdLst/>
            <a:ahLst/>
            <a:cxnLst/>
            <a:rect l="l" t="t" r="r" b="b"/>
            <a:pathLst>
              <a:path w="108584" h="107950">
                <a:moveTo>
                  <a:pt x="8990" y="41786"/>
                </a:moveTo>
                <a:lnTo>
                  <a:pt x="32557" y="76368"/>
                </a:lnTo>
                <a:lnTo>
                  <a:pt x="66707" y="99368"/>
                </a:lnTo>
                <a:lnTo>
                  <a:pt x="108040" y="107787"/>
                </a:lnTo>
                <a:lnTo>
                  <a:pt x="93490" y="106628"/>
                </a:lnTo>
                <a:lnTo>
                  <a:pt x="79537" y="103635"/>
                </a:lnTo>
                <a:lnTo>
                  <a:pt x="42492" y="84884"/>
                </a:lnTo>
                <a:lnTo>
                  <a:pt x="15263" y="54072"/>
                </a:lnTo>
                <a:lnTo>
                  <a:pt x="8990" y="41786"/>
                </a:lnTo>
                <a:close/>
              </a:path>
              <a:path w="108584" h="107950">
                <a:moveTo>
                  <a:pt x="4272" y="28644"/>
                </a:moveTo>
                <a:lnTo>
                  <a:pt x="4332" y="28915"/>
                </a:lnTo>
                <a:lnTo>
                  <a:pt x="7763" y="38397"/>
                </a:lnTo>
                <a:lnTo>
                  <a:pt x="4272" y="28644"/>
                </a:lnTo>
                <a:close/>
              </a:path>
              <a:path w="108584" h="107950">
                <a:moveTo>
                  <a:pt x="2796" y="21943"/>
                </a:moveTo>
                <a:lnTo>
                  <a:pt x="4213" y="28480"/>
                </a:lnTo>
                <a:lnTo>
                  <a:pt x="4272" y="28644"/>
                </a:lnTo>
                <a:lnTo>
                  <a:pt x="2796" y="21943"/>
                </a:lnTo>
                <a:close/>
              </a:path>
              <a:path w="108584" h="107950">
                <a:moveTo>
                  <a:pt x="1227" y="14710"/>
                </a:moveTo>
                <a:lnTo>
                  <a:pt x="1243" y="14895"/>
                </a:lnTo>
                <a:lnTo>
                  <a:pt x="2796" y="21943"/>
                </a:lnTo>
                <a:lnTo>
                  <a:pt x="1227" y="14710"/>
                </a:lnTo>
                <a:close/>
              </a:path>
              <a:path w="108584" h="107950">
                <a:moveTo>
                  <a:pt x="528" y="6448"/>
                </a:moveTo>
                <a:lnTo>
                  <a:pt x="1190" y="14539"/>
                </a:lnTo>
                <a:lnTo>
                  <a:pt x="1227" y="14710"/>
                </a:lnTo>
                <a:lnTo>
                  <a:pt x="528" y="6448"/>
                </a:lnTo>
                <a:close/>
              </a:path>
              <a:path w="108584" h="107950">
                <a:moveTo>
                  <a:pt x="0" y="0"/>
                </a:moveTo>
                <a:lnTo>
                  <a:pt x="4" y="267"/>
                </a:lnTo>
                <a:lnTo>
                  <a:pt x="528" y="6448"/>
                </a:lnTo>
                <a:lnTo>
                  <a:pt x="0" y="0"/>
                </a:lnTo>
                <a:close/>
              </a:path>
            </a:pathLst>
          </a:custGeom>
          <a:solidFill>
            <a:srgbClr val="EFF0F3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48" name="object 48"/>
          <p:cNvSpPr txBox="1"/>
          <p:nvPr/>
        </p:nvSpPr>
        <p:spPr>
          <a:xfrm>
            <a:off x="393700" y="352425"/>
            <a:ext cx="6696709" cy="451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90000"/>
              </a:lnSpc>
            </a:pPr>
            <a:r>
              <a:rPr lang="en-US" sz="3200" b="1" spc="-180" dirty="0" smtClean="0">
                <a:solidFill>
                  <a:srgbClr val="5C7D97"/>
                </a:solidFill>
                <a:latin typeface="Arial"/>
                <a:cs typeface="Arial"/>
              </a:rPr>
              <a:t>Farmer-driven </a:t>
            </a:r>
            <a:r>
              <a:rPr lang="en-US" sz="3200" b="1" spc="-180" dirty="0">
                <a:solidFill>
                  <a:srgbClr val="5C7D97"/>
                </a:solidFill>
                <a:latin typeface="Arial"/>
                <a:cs typeface="Arial"/>
              </a:rPr>
              <a:t>Information </a:t>
            </a:r>
            <a:r>
              <a:rPr lang="en-US" sz="3200" b="1" spc="-180" dirty="0" smtClean="0">
                <a:solidFill>
                  <a:srgbClr val="5C7D97"/>
                </a:solidFill>
                <a:latin typeface="Arial"/>
                <a:cs typeface="Arial"/>
              </a:rPr>
              <a:t>Systems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051300" y="2867025"/>
            <a:ext cx="2480310" cy="2362200"/>
          </a:xfrm>
          <a:custGeom>
            <a:avLst/>
            <a:gdLst/>
            <a:ahLst/>
            <a:cxnLst/>
            <a:rect l="l" t="t" r="r" b="b"/>
            <a:pathLst>
              <a:path w="2024379" h="2024380">
                <a:moveTo>
                  <a:pt x="1011986" y="0"/>
                </a:moveTo>
                <a:lnTo>
                  <a:pt x="928988" y="3354"/>
                </a:lnTo>
                <a:lnTo>
                  <a:pt x="847838" y="13245"/>
                </a:lnTo>
                <a:lnTo>
                  <a:pt x="768795" y="29411"/>
                </a:lnTo>
                <a:lnTo>
                  <a:pt x="692121" y="51592"/>
                </a:lnTo>
                <a:lnTo>
                  <a:pt x="618077" y="79527"/>
                </a:lnTo>
                <a:lnTo>
                  <a:pt x="546922" y="112956"/>
                </a:lnTo>
                <a:lnTo>
                  <a:pt x="478916" y="151619"/>
                </a:lnTo>
                <a:lnTo>
                  <a:pt x="414321" y="195255"/>
                </a:lnTo>
                <a:lnTo>
                  <a:pt x="353397" y="243604"/>
                </a:lnTo>
                <a:lnTo>
                  <a:pt x="296405" y="296405"/>
                </a:lnTo>
                <a:lnTo>
                  <a:pt x="243604" y="353397"/>
                </a:lnTo>
                <a:lnTo>
                  <a:pt x="195255" y="414321"/>
                </a:lnTo>
                <a:lnTo>
                  <a:pt x="151619" y="478916"/>
                </a:lnTo>
                <a:lnTo>
                  <a:pt x="112956" y="546922"/>
                </a:lnTo>
                <a:lnTo>
                  <a:pt x="79527" y="618077"/>
                </a:lnTo>
                <a:lnTo>
                  <a:pt x="51592" y="692121"/>
                </a:lnTo>
                <a:lnTo>
                  <a:pt x="29411" y="768795"/>
                </a:lnTo>
                <a:lnTo>
                  <a:pt x="13245" y="847838"/>
                </a:lnTo>
                <a:lnTo>
                  <a:pt x="3354" y="928988"/>
                </a:lnTo>
                <a:lnTo>
                  <a:pt x="0" y="1011986"/>
                </a:lnTo>
                <a:lnTo>
                  <a:pt x="3354" y="1094985"/>
                </a:lnTo>
                <a:lnTo>
                  <a:pt x="13245" y="1176135"/>
                </a:lnTo>
                <a:lnTo>
                  <a:pt x="29411" y="1255177"/>
                </a:lnTo>
                <a:lnTo>
                  <a:pt x="51592" y="1331851"/>
                </a:lnTo>
                <a:lnTo>
                  <a:pt x="79527" y="1405896"/>
                </a:lnTo>
                <a:lnTo>
                  <a:pt x="112956" y="1477051"/>
                </a:lnTo>
                <a:lnTo>
                  <a:pt x="151619" y="1545056"/>
                </a:lnTo>
                <a:lnTo>
                  <a:pt x="195255" y="1609651"/>
                </a:lnTo>
                <a:lnTo>
                  <a:pt x="243604" y="1670575"/>
                </a:lnTo>
                <a:lnTo>
                  <a:pt x="296405" y="1727568"/>
                </a:lnTo>
                <a:lnTo>
                  <a:pt x="353397" y="1780369"/>
                </a:lnTo>
                <a:lnTo>
                  <a:pt x="414321" y="1828717"/>
                </a:lnTo>
                <a:lnTo>
                  <a:pt x="478916" y="1872353"/>
                </a:lnTo>
                <a:lnTo>
                  <a:pt x="546922" y="1911016"/>
                </a:lnTo>
                <a:lnTo>
                  <a:pt x="618077" y="1944446"/>
                </a:lnTo>
                <a:lnTo>
                  <a:pt x="692121" y="1972381"/>
                </a:lnTo>
                <a:lnTo>
                  <a:pt x="768795" y="1994562"/>
                </a:lnTo>
                <a:lnTo>
                  <a:pt x="847838" y="2010728"/>
                </a:lnTo>
                <a:lnTo>
                  <a:pt x="928988" y="2020618"/>
                </a:lnTo>
                <a:lnTo>
                  <a:pt x="1011986" y="2023973"/>
                </a:lnTo>
                <a:lnTo>
                  <a:pt x="1094985" y="2020618"/>
                </a:lnTo>
                <a:lnTo>
                  <a:pt x="1176135" y="2010728"/>
                </a:lnTo>
                <a:lnTo>
                  <a:pt x="1255177" y="1994562"/>
                </a:lnTo>
                <a:lnTo>
                  <a:pt x="1331851" y="1972381"/>
                </a:lnTo>
                <a:lnTo>
                  <a:pt x="1405896" y="1944446"/>
                </a:lnTo>
                <a:lnTo>
                  <a:pt x="1477051" y="1911016"/>
                </a:lnTo>
                <a:lnTo>
                  <a:pt x="1545056" y="1872353"/>
                </a:lnTo>
                <a:lnTo>
                  <a:pt x="1609651" y="1828717"/>
                </a:lnTo>
                <a:lnTo>
                  <a:pt x="1670575" y="1780369"/>
                </a:lnTo>
                <a:lnTo>
                  <a:pt x="1727568" y="1727568"/>
                </a:lnTo>
                <a:lnTo>
                  <a:pt x="1780369" y="1670575"/>
                </a:lnTo>
                <a:lnTo>
                  <a:pt x="1828717" y="1609651"/>
                </a:lnTo>
                <a:lnTo>
                  <a:pt x="1872353" y="1545056"/>
                </a:lnTo>
                <a:lnTo>
                  <a:pt x="1911016" y="1477051"/>
                </a:lnTo>
                <a:lnTo>
                  <a:pt x="1944446" y="1405896"/>
                </a:lnTo>
                <a:lnTo>
                  <a:pt x="1972381" y="1331851"/>
                </a:lnTo>
                <a:lnTo>
                  <a:pt x="1994562" y="1255177"/>
                </a:lnTo>
                <a:lnTo>
                  <a:pt x="2010728" y="1176135"/>
                </a:lnTo>
                <a:lnTo>
                  <a:pt x="2020618" y="1094985"/>
                </a:lnTo>
                <a:lnTo>
                  <a:pt x="2023973" y="1011986"/>
                </a:lnTo>
                <a:lnTo>
                  <a:pt x="2020618" y="928988"/>
                </a:lnTo>
                <a:lnTo>
                  <a:pt x="2010728" y="847838"/>
                </a:lnTo>
                <a:lnTo>
                  <a:pt x="1994562" y="768795"/>
                </a:lnTo>
                <a:lnTo>
                  <a:pt x="1972381" y="692121"/>
                </a:lnTo>
                <a:lnTo>
                  <a:pt x="1944446" y="618077"/>
                </a:lnTo>
                <a:lnTo>
                  <a:pt x="1911016" y="546922"/>
                </a:lnTo>
                <a:lnTo>
                  <a:pt x="1872353" y="478916"/>
                </a:lnTo>
                <a:lnTo>
                  <a:pt x="1828717" y="414321"/>
                </a:lnTo>
                <a:lnTo>
                  <a:pt x="1780369" y="353397"/>
                </a:lnTo>
                <a:lnTo>
                  <a:pt x="1727568" y="296405"/>
                </a:lnTo>
                <a:lnTo>
                  <a:pt x="1670575" y="243604"/>
                </a:lnTo>
                <a:lnTo>
                  <a:pt x="1609651" y="195255"/>
                </a:lnTo>
                <a:lnTo>
                  <a:pt x="1545056" y="151619"/>
                </a:lnTo>
                <a:lnTo>
                  <a:pt x="1477051" y="112956"/>
                </a:lnTo>
                <a:lnTo>
                  <a:pt x="1405896" y="79527"/>
                </a:lnTo>
                <a:lnTo>
                  <a:pt x="1331851" y="51592"/>
                </a:lnTo>
                <a:lnTo>
                  <a:pt x="1255177" y="29411"/>
                </a:lnTo>
                <a:lnTo>
                  <a:pt x="1176135" y="13245"/>
                </a:lnTo>
                <a:lnTo>
                  <a:pt x="1094985" y="3354"/>
                </a:lnTo>
                <a:lnTo>
                  <a:pt x="1011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050"/>
          </a:p>
        </p:txBody>
      </p:sp>
      <p:sp>
        <p:nvSpPr>
          <p:cNvPr id="62" name="object 62"/>
          <p:cNvSpPr txBox="1"/>
          <p:nvPr/>
        </p:nvSpPr>
        <p:spPr>
          <a:xfrm>
            <a:off x="3746500" y="3629025"/>
            <a:ext cx="3200400" cy="917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580" marR="320040" indent="-18415" algn="ctr">
              <a:lnSpc>
                <a:spcPct val="90000"/>
              </a:lnSpc>
            </a:pPr>
            <a:r>
              <a:rPr lang="en-US" sz="2400" b="1" spc="5" dirty="0">
                <a:solidFill>
                  <a:srgbClr val="0097B6"/>
                </a:solidFill>
                <a:latin typeface="Arial"/>
                <a:cs typeface="Arial"/>
              </a:rPr>
              <a:t>Farmer database </a:t>
            </a:r>
            <a:r>
              <a:rPr lang="en-US" sz="1400" b="1" spc="5" dirty="0">
                <a:solidFill>
                  <a:srgbClr val="0097B6"/>
                </a:solidFill>
                <a:latin typeface="Arial"/>
                <a:cs typeface="Arial"/>
              </a:rPr>
              <a:t>(e.g. information on farmer, farm and plots, production, expenses, inputs etc.)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8" name="object 16"/>
          <p:cNvSpPr/>
          <p:nvPr/>
        </p:nvSpPr>
        <p:spPr>
          <a:xfrm>
            <a:off x="592196" y="4848225"/>
            <a:ext cx="1492372" cy="26756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22" name="object 62"/>
          <p:cNvSpPr txBox="1"/>
          <p:nvPr/>
        </p:nvSpPr>
        <p:spPr>
          <a:xfrm>
            <a:off x="3670300" y="2105025"/>
            <a:ext cx="3429000" cy="779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580" marR="320040" indent="-18415" algn="ctr">
              <a:lnSpc>
                <a:spcPct val="90000"/>
              </a:lnSpc>
            </a:pPr>
            <a:r>
              <a:rPr lang="en-US" sz="2400" b="1" spc="5" dirty="0">
                <a:solidFill>
                  <a:srgbClr val="0097B6"/>
                </a:solidFill>
                <a:latin typeface="Arial"/>
                <a:cs typeface="Arial"/>
              </a:rPr>
              <a:t>Channels: </a:t>
            </a:r>
            <a:endParaRPr lang="en-US" sz="2400" b="1" spc="5" dirty="0" smtClean="0">
              <a:solidFill>
                <a:srgbClr val="0097B6"/>
              </a:solidFill>
              <a:latin typeface="Arial"/>
              <a:cs typeface="Arial"/>
            </a:endParaRPr>
          </a:p>
          <a:p>
            <a:pPr marL="322580" marR="320040" indent="-18415" algn="ctr">
              <a:lnSpc>
                <a:spcPct val="90000"/>
              </a:lnSpc>
            </a:pP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Web(-to-)phone</a:t>
            </a: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, radio, </a:t>
            </a: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TV, </a:t>
            </a: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USB-sticks, meetings etc.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6" name="object 68"/>
          <p:cNvSpPr/>
          <p:nvPr/>
        </p:nvSpPr>
        <p:spPr>
          <a:xfrm>
            <a:off x="7043672" y="2871430"/>
            <a:ext cx="935990" cy="1553845"/>
          </a:xfrm>
          <a:custGeom>
            <a:avLst/>
            <a:gdLst/>
            <a:ahLst/>
            <a:cxnLst/>
            <a:rect l="l" t="t" r="r" b="b"/>
            <a:pathLst>
              <a:path w="935989" h="1553845">
                <a:moveTo>
                  <a:pt x="752167" y="0"/>
                </a:moveTo>
                <a:lnTo>
                  <a:pt x="748535" y="0"/>
                </a:lnTo>
                <a:lnTo>
                  <a:pt x="744865" y="317"/>
                </a:lnTo>
                <a:lnTo>
                  <a:pt x="50797" y="124929"/>
                </a:lnTo>
                <a:lnTo>
                  <a:pt x="16837" y="143228"/>
                </a:lnTo>
                <a:lnTo>
                  <a:pt x="0" y="190385"/>
                </a:lnTo>
                <a:lnTo>
                  <a:pt x="235290" y="1502854"/>
                </a:lnTo>
                <a:lnTo>
                  <a:pt x="255415" y="1538470"/>
                </a:lnTo>
                <a:lnTo>
                  <a:pt x="292630" y="1553719"/>
                </a:lnTo>
                <a:lnTo>
                  <a:pt x="299768" y="1553819"/>
                </a:lnTo>
                <a:lnTo>
                  <a:pt x="303438" y="1553489"/>
                </a:lnTo>
                <a:lnTo>
                  <a:pt x="935593" y="1440002"/>
                </a:lnTo>
                <a:lnTo>
                  <a:pt x="917377" y="1415507"/>
                </a:lnTo>
                <a:lnTo>
                  <a:pt x="899927" y="1390385"/>
                </a:lnTo>
                <a:lnTo>
                  <a:pt x="867397" y="1338334"/>
                </a:lnTo>
                <a:lnTo>
                  <a:pt x="838148" y="1284000"/>
                </a:lnTo>
                <a:lnTo>
                  <a:pt x="812326" y="1227533"/>
                </a:lnTo>
                <a:lnTo>
                  <a:pt x="790077" y="1169085"/>
                </a:lnTo>
                <a:lnTo>
                  <a:pt x="771546" y="1108807"/>
                </a:lnTo>
                <a:lnTo>
                  <a:pt x="756880" y="1046849"/>
                </a:lnTo>
                <a:lnTo>
                  <a:pt x="746224" y="983363"/>
                </a:lnTo>
                <a:lnTo>
                  <a:pt x="739723" y="918500"/>
                </a:lnTo>
                <a:lnTo>
                  <a:pt x="737524" y="852411"/>
                </a:lnTo>
                <a:lnTo>
                  <a:pt x="737883" y="825652"/>
                </a:lnTo>
                <a:lnTo>
                  <a:pt x="740728" y="772698"/>
                </a:lnTo>
                <a:lnTo>
                  <a:pt x="746345" y="720560"/>
                </a:lnTo>
                <a:lnTo>
                  <a:pt x="754658" y="669316"/>
                </a:lnTo>
                <a:lnTo>
                  <a:pt x="765590" y="619047"/>
                </a:lnTo>
                <a:lnTo>
                  <a:pt x="779065" y="569831"/>
                </a:lnTo>
                <a:lnTo>
                  <a:pt x="795006" y="521747"/>
                </a:lnTo>
                <a:lnTo>
                  <a:pt x="813337" y="474874"/>
                </a:lnTo>
                <a:lnTo>
                  <a:pt x="833982" y="429292"/>
                </a:lnTo>
                <a:lnTo>
                  <a:pt x="856865" y="385080"/>
                </a:lnTo>
                <a:lnTo>
                  <a:pt x="869122" y="363512"/>
                </a:lnTo>
                <a:lnTo>
                  <a:pt x="813013" y="50965"/>
                </a:lnTo>
                <a:lnTo>
                  <a:pt x="792888" y="15348"/>
                </a:lnTo>
                <a:lnTo>
                  <a:pt x="755673" y="99"/>
                </a:lnTo>
                <a:lnTo>
                  <a:pt x="752167" y="0"/>
                </a:lnTo>
                <a:close/>
              </a:path>
            </a:pathLst>
          </a:custGeom>
          <a:solidFill>
            <a:srgbClr val="C7CFD7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27" name="object 69"/>
          <p:cNvSpPr/>
          <p:nvPr/>
        </p:nvSpPr>
        <p:spPr>
          <a:xfrm>
            <a:off x="7781199" y="3234942"/>
            <a:ext cx="311150" cy="1076960"/>
          </a:xfrm>
          <a:custGeom>
            <a:avLst/>
            <a:gdLst/>
            <a:ahLst/>
            <a:cxnLst/>
            <a:rect l="l" t="t" r="r" b="b"/>
            <a:pathLst>
              <a:path w="311150" h="1076960">
                <a:moveTo>
                  <a:pt x="131597" y="0"/>
                </a:moveTo>
                <a:lnTo>
                  <a:pt x="107624" y="43498"/>
                </a:lnTo>
                <a:lnTo>
                  <a:pt x="85851" y="88405"/>
                </a:lnTo>
                <a:lnTo>
                  <a:pt x="66353" y="134642"/>
                </a:lnTo>
                <a:lnTo>
                  <a:pt x="49207" y="182130"/>
                </a:lnTo>
                <a:lnTo>
                  <a:pt x="34490" y="230790"/>
                </a:lnTo>
                <a:lnTo>
                  <a:pt x="22277" y="280543"/>
                </a:lnTo>
                <a:lnTo>
                  <a:pt x="12645" y="331309"/>
                </a:lnTo>
                <a:lnTo>
                  <a:pt x="5671" y="383010"/>
                </a:lnTo>
                <a:lnTo>
                  <a:pt x="1430" y="435566"/>
                </a:lnTo>
                <a:lnTo>
                  <a:pt x="0" y="488899"/>
                </a:lnTo>
                <a:lnTo>
                  <a:pt x="552" y="522087"/>
                </a:lnTo>
                <a:lnTo>
                  <a:pt x="4920" y="587582"/>
                </a:lnTo>
                <a:lnTo>
                  <a:pt x="13515" y="651776"/>
                </a:lnTo>
                <a:lnTo>
                  <a:pt x="26193" y="714516"/>
                </a:lnTo>
                <a:lnTo>
                  <a:pt x="42809" y="775653"/>
                </a:lnTo>
                <a:lnTo>
                  <a:pt x="63216" y="835035"/>
                </a:lnTo>
                <a:lnTo>
                  <a:pt x="87269" y="892512"/>
                </a:lnTo>
                <a:lnTo>
                  <a:pt x="114823" y="947931"/>
                </a:lnTo>
                <a:lnTo>
                  <a:pt x="145732" y="1001143"/>
                </a:lnTo>
                <a:lnTo>
                  <a:pt x="179851" y="1051995"/>
                </a:lnTo>
                <a:lnTo>
                  <a:pt x="198069" y="1076490"/>
                </a:lnTo>
                <a:lnTo>
                  <a:pt x="259981" y="1065377"/>
                </a:lnTo>
                <a:lnTo>
                  <a:pt x="293936" y="1047073"/>
                </a:lnTo>
                <a:lnTo>
                  <a:pt x="310779" y="999921"/>
                </a:lnTo>
                <a:lnTo>
                  <a:pt x="131597" y="0"/>
                </a:lnTo>
                <a:close/>
              </a:path>
            </a:pathLst>
          </a:custGeom>
          <a:solidFill>
            <a:srgbClr val="C7CFD7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28" name="object 71"/>
          <p:cNvSpPr/>
          <p:nvPr/>
        </p:nvSpPr>
        <p:spPr>
          <a:xfrm>
            <a:off x="7099300" y="2983139"/>
            <a:ext cx="891540" cy="1186180"/>
          </a:xfrm>
          <a:custGeom>
            <a:avLst/>
            <a:gdLst/>
            <a:ahLst/>
            <a:cxnLst/>
            <a:rect l="l" t="t" r="r" b="b"/>
            <a:pathLst>
              <a:path w="891539" h="1186179">
                <a:moveTo>
                  <a:pt x="700862" y="0"/>
                </a:moveTo>
                <a:lnTo>
                  <a:pt x="0" y="125818"/>
                </a:lnTo>
                <a:lnTo>
                  <a:pt x="190271" y="1185608"/>
                </a:lnTo>
                <a:lnTo>
                  <a:pt x="891120" y="1059789"/>
                </a:lnTo>
                <a:lnTo>
                  <a:pt x="700862" y="0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29" name="object 72"/>
          <p:cNvSpPr/>
          <p:nvPr/>
        </p:nvSpPr>
        <p:spPr>
          <a:xfrm>
            <a:off x="7578523" y="4160274"/>
            <a:ext cx="153670" cy="152400"/>
          </a:xfrm>
          <a:custGeom>
            <a:avLst/>
            <a:gdLst/>
            <a:ahLst/>
            <a:cxnLst/>
            <a:rect l="l" t="t" r="r" b="b"/>
            <a:pathLst>
              <a:path w="153669" h="152400">
                <a:moveTo>
                  <a:pt x="65673" y="0"/>
                </a:moveTo>
                <a:lnTo>
                  <a:pt x="28911" y="13829"/>
                </a:lnTo>
                <a:lnTo>
                  <a:pt x="2656" y="55146"/>
                </a:lnTo>
                <a:lnTo>
                  <a:pt x="0" y="82549"/>
                </a:lnTo>
                <a:lnTo>
                  <a:pt x="1786" y="97468"/>
                </a:lnTo>
                <a:lnTo>
                  <a:pt x="30646" y="137411"/>
                </a:lnTo>
                <a:lnTo>
                  <a:pt x="66357" y="151124"/>
                </a:lnTo>
                <a:lnTo>
                  <a:pt x="80018" y="151810"/>
                </a:lnTo>
                <a:lnTo>
                  <a:pt x="94271" y="150307"/>
                </a:lnTo>
                <a:lnTo>
                  <a:pt x="128418" y="131998"/>
                </a:lnTo>
                <a:lnTo>
                  <a:pt x="152287" y="87866"/>
                </a:lnTo>
                <a:lnTo>
                  <a:pt x="153338" y="74819"/>
                </a:lnTo>
                <a:lnTo>
                  <a:pt x="152107" y="61418"/>
                </a:lnTo>
                <a:lnTo>
                  <a:pt x="135729" y="26496"/>
                </a:lnTo>
                <a:lnTo>
                  <a:pt x="93740" y="1987"/>
                </a:lnTo>
                <a:lnTo>
                  <a:pt x="65673" y="0"/>
                </a:lnTo>
                <a:close/>
              </a:path>
            </a:pathLst>
          </a:custGeom>
          <a:solidFill>
            <a:srgbClr val="F1F3F4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30" name="object 73"/>
          <p:cNvSpPr/>
          <p:nvPr/>
        </p:nvSpPr>
        <p:spPr>
          <a:xfrm>
            <a:off x="7587549" y="4168743"/>
            <a:ext cx="134620" cy="133985"/>
          </a:xfrm>
          <a:custGeom>
            <a:avLst/>
            <a:gdLst/>
            <a:ahLst/>
            <a:cxnLst/>
            <a:rect l="l" t="t" r="r" b="b"/>
            <a:pathLst>
              <a:path w="134619" h="133985">
                <a:moveTo>
                  <a:pt x="64347" y="0"/>
                </a:moveTo>
                <a:lnTo>
                  <a:pt x="27110" y="12311"/>
                </a:lnTo>
                <a:lnTo>
                  <a:pt x="1204" y="54543"/>
                </a:lnTo>
                <a:lnTo>
                  <a:pt x="0" y="67976"/>
                </a:lnTo>
                <a:lnTo>
                  <a:pt x="1298" y="82085"/>
                </a:lnTo>
                <a:lnTo>
                  <a:pt x="30062" y="122844"/>
                </a:lnTo>
                <a:lnTo>
                  <a:pt x="66890" y="133768"/>
                </a:lnTo>
                <a:lnTo>
                  <a:pt x="80661" y="132590"/>
                </a:lnTo>
                <a:lnTo>
                  <a:pt x="114629" y="114183"/>
                </a:lnTo>
                <a:lnTo>
                  <a:pt x="134260" y="68099"/>
                </a:lnTo>
                <a:lnTo>
                  <a:pt x="133201" y="54722"/>
                </a:lnTo>
                <a:lnTo>
                  <a:pt x="112147" y="17113"/>
                </a:lnTo>
                <a:lnTo>
                  <a:pt x="64347" y="0"/>
                </a:lnTo>
                <a:close/>
              </a:path>
            </a:pathLst>
          </a:custGeom>
          <a:solidFill>
            <a:srgbClr val="748CA1"/>
          </a:solidFill>
        </p:spPr>
        <p:txBody>
          <a:bodyPr wrap="square" lIns="0" tIns="0" rIns="0" bIns="0" rtlCol="0"/>
          <a:lstStyle/>
          <a:p>
            <a:pPr>
              <a:lnSpc>
                <a:spcPct val="90000"/>
              </a:lnSpc>
            </a:pPr>
            <a:endParaRPr sz="1100"/>
          </a:p>
        </p:txBody>
      </p:sp>
      <p:sp>
        <p:nvSpPr>
          <p:cNvPr id="32" name="object 62"/>
          <p:cNvSpPr txBox="1"/>
          <p:nvPr/>
        </p:nvSpPr>
        <p:spPr>
          <a:xfrm>
            <a:off x="3213100" y="1724025"/>
            <a:ext cx="4402092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580" marR="320040" indent="-18415" algn="ctr">
              <a:lnSpc>
                <a:spcPct val="90000"/>
              </a:lnSpc>
            </a:pPr>
            <a:r>
              <a:rPr lang="en-US" b="1" spc="5" dirty="0">
                <a:solidFill>
                  <a:srgbClr val="0097B6"/>
                </a:solidFill>
                <a:latin typeface="Arial"/>
                <a:cs typeface="Arial"/>
              </a:rPr>
              <a:t>Data and information services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33141" y="319342"/>
            <a:ext cx="2819400" cy="2659644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bject 62"/>
          <p:cNvSpPr txBox="1"/>
          <p:nvPr/>
        </p:nvSpPr>
        <p:spPr>
          <a:xfrm>
            <a:off x="7594137" y="410786"/>
            <a:ext cx="3448050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Production </a:t>
            </a: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levels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Input </a:t>
            </a: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types &amp; quantities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Credit </a:t>
            </a: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weight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Extension </a:t>
            </a: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advice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Weather </a:t>
            </a: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Pests</a:t>
            </a: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Earth observation</a:t>
            </a: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Soil data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Market </a:t>
            </a: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prices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Etc.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5" name="object 62"/>
          <p:cNvSpPr txBox="1"/>
          <p:nvPr/>
        </p:nvSpPr>
        <p:spPr>
          <a:xfrm>
            <a:off x="3213100" y="885825"/>
            <a:ext cx="440209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580" marR="320040" indent="-18415" algn="ctr">
              <a:lnSpc>
                <a:spcPct val="90000"/>
              </a:lnSpc>
            </a:pPr>
            <a:r>
              <a:rPr lang="en-US" sz="2000" b="1" spc="5" dirty="0">
                <a:solidFill>
                  <a:srgbClr val="0097B6"/>
                </a:solidFill>
                <a:latin typeface="Arial"/>
                <a:cs typeface="Arial"/>
              </a:rPr>
              <a:t>External stakeholders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5100" y="2181225"/>
            <a:ext cx="2146300" cy="220980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bject 62"/>
          <p:cNvSpPr txBox="1"/>
          <p:nvPr/>
        </p:nvSpPr>
        <p:spPr>
          <a:xfrm>
            <a:off x="241300" y="2333625"/>
            <a:ext cx="365760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335" marR="320040" indent="-285750">
              <a:buFont typeface="Arial"/>
              <a:buChar char="•"/>
            </a:pP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Transporters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Processors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Traders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Input </a:t>
            </a: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suppliers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Policy </a:t>
            </a: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makers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Credit </a:t>
            </a: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suppliers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 smtClean="0">
                <a:solidFill>
                  <a:srgbClr val="0097B6"/>
                </a:solidFill>
                <a:latin typeface="Arial"/>
                <a:cs typeface="Arial"/>
              </a:rPr>
              <a:t>Research</a:t>
            </a:r>
            <a:endParaRPr lang="en-US" sz="1600" b="1" spc="5" dirty="0">
              <a:solidFill>
                <a:srgbClr val="0097B6"/>
              </a:solidFill>
              <a:latin typeface="Arial"/>
              <a:cs typeface="Arial"/>
            </a:endParaRPr>
          </a:p>
          <a:p>
            <a:pPr marL="267335" marR="320040" indent="-285750">
              <a:buFont typeface="Arial"/>
              <a:buChar char="•"/>
            </a:pPr>
            <a:r>
              <a:rPr lang="en-US" sz="1600" b="1" spc="5" dirty="0">
                <a:solidFill>
                  <a:srgbClr val="0097B6"/>
                </a:solidFill>
                <a:latin typeface="Arial"/>
                <a:cs typeface="Arial"/>
              </a:rPr>
              <a:t>Etc.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9" name="object 32"/>
          <p:cNvSpPr/>
          <p:nvPr/>
        </p:nvSpPr>
        <p:spPr>
          <a:xfrm>
            <a:off x="4965700" y="5153025"/>
            <a:ext cx="685800" cy="702708"/>
          </a:xfrm>
          <a:custGeom>
            <a:avLst/>
            <a:gdLst/>
            <a:ahLst/>
            <a:cxnLst/>
            <a:rect l="l" t="t" r="r" b="b"/>
            <a:pathLst>
              <a:path w="463550" h="474979">
                <a:moveTo>
                  <a:pt x="449414" y="156015"/>
                </a:moveTo>
                <a:lnTo>
                  <a:pt x="13931" y="156015"/>
                </a:lnTo>
                <a:lnTo>
                  <a:pt x="9067" y="158009"/>
                </a:lnTo>
                <a:lnTo>
                  <a:pt x="5562" y="161552"/>
                </a:lnTo>
                <a:lnTo>
                  <a:pt x="2019" y="165082"/>
                </a:lnTo>
                <a:lnTo>
                  <a:pt x="0" y="169947"/>
                </a:lnTo>
                <a:lnTo>
                  <a:pt x="15" y="460840"/>
                </a:lnTo>
                <a:lnTo>
                  <a:pt x="2019" y="465666"/>
                </a:lnTo>
                <a:lnTo>
                  <a:pt x="5562" y="469159"/>
                </a:lnTo>
                <a:lnTo>
                  <a:pt x="9067" y="472664"/>
                </a:lnTo>
                <a:lnTo>
                  <a:pt x="13931" y="474696"/>
                </a:lnTo>
                <a:lnTo>
                  <a:pt x="449491" y="474696"/>
                </a:lnTo>
                <a:lnTo>
                  <a:pt x="454253" y="472689"/>
                </a:lnTo>
                <a:lnTo>
                  <a:pt x="461365" y="465590"/>
                </a:lnTo>
                <a:lnTo>
                  <a:pt x="463346" y="460840"/>
                </a:lnTo>
                <a:lnTo>
                  <a:pt x="463346" y="437370"/>
                </a:lnTo>
                <a:lnTo>
                  <a:pt x="357238" y="437370"/>
                </a:lnTo>
                <a:lnTo>
                  <a:pt x="342771" y="435856"/>
                </a:lnTo>
                <a:lnTo>
                  <a:pt x="338454" y="434462"/>
                </a:lnTo>
                <a:lnTo>
                  <a:pt x="58800" y="434462"/>
                </a:lnTo>
                <a:lnTo>
                  <a:pt x="54559" y="430233"/>
                </a:lnTo>
                <a:lnTo>
                  <a:pt x="54629" y="304636"/>
                </a:lnTo>
                <a:lnTo>
                  <a:pt x="58800" y="300464"/>
                </a:lnTo>
                <a:lnTo>
                  <a:pt x="345258" y="300464"/>
                </a:lnTo>
                <a:lnTo>
                  <a:pt x="352734" y="299228"/>
                </a:lnTo>
                <a:lnTo>
                  <a:pt x="463346" y="299228"/>
                </a:lnTo>
                <a:lnTo>
                  <a:pt x="463346" y="256662"/>
                </a:lnTo>
                <a:lnTo>
                  <a:pt x="40220" y="256662"/>
                </a:lnTo>
                <a:lnTo>
                  <a:pt x="40220" y="195359"/>
                </a:lnTo>
                <a:lnTo>
                  <a:pt x="463346" y="195359"/>
                </a:lnTo>
                <a:lnTo>
                  <a:pt x="463346" y="169947"/>
                </a:lnTo>
                <a:lnTo>
                  <a:pt x="461276" y="165082"/>
                </a:lnTo>
                <a:lnTo>
                  <a:pt x="457822" y="161552"/>
                </a:lnTo>
                <a:lnTo>
                  <a:pt x="454291" y="158072"/>
                </a:lnTo>
                <a:lnTo>
                  <a:pt x="449414" y="156015"/>
                </a:lnTo>
                <a:close/>
              </a:path>
              <a:path w="463550" h="474979">
                <a:moveTo>
                  <a:pt x="463346" y="299228"/>
                </a:moveTo>
                <a:lnTo>
                  <a:pt x="352734" y="299228"/>
                </a:lnTo>
                <a:lnTo>
                  <a:pt x="368218" y="300604"/>
                </a:lnTo>
                <a:lnTo>
                  <a:pt x="382365" y="304636"/>
                </a:lnTo>
                <a:lnTo>
                  <a:pt x="414504" y="329841"/>
                </a:lnTo>
                <a:lnTo>
                  <a:pt x="425077" y="354743"/>
                </a:lnTo>
                <a:lnTo>
                  <a:pt x="424242" y="372015"/>
                </a:lnTo>
                <a:lnTo>
                  <a:pt x="408259" y="412633"/>
                </a:lnTo>
                <a:lnTo>
                  <a:pt x="364468" y="436993"/>
                </a:lnTo>
                <a:lnTo>
                  <a:pt x="357238" y="437370"/>
                </a:lnTo>
                <a:lnTo>
                  <a:pt x="463346" y="437370"/>
                </a:lnTo>
                <a:lnTo>
                  <a:pt x="463346" y="299228"/>
                </a:lnTo>
                <a:close/>
              </a:path>
              <a:path w="463550" h="474979">
                <a:moveTo>
                  <a:pt x="99504" y="300464"/>
                </a:moveTo>
                <a:lnTo>
                  <a:pt x="69214" y="300464"/>
                </a:lnTo>
                <a:lnTo>
                  <a:pt x="73398" y="304636"/>
                </a:lnTo>
                <a:lnTo>
                  <a:pt x="73469" y="430233"/>
                </a:lnTo>
                <a:lnTo>
                  <a:pt x="69214" y="434462"/>
                </a:lnTo>
                <a:lnTo>
                  <a:pt x="99504" y="434462"/>
                </a:lnTo>
                <a:lnTo>
                  <a:pt x="95275" y="430233"/>
                </a:lnTo>
                <a:lnTo>
                  <a:pt x="95320" y="304636"/>
                </a:lnTo>
                <a:lnTo>
                  <a:pt x="99504" y="300464"/>
                </a:lnTo>
                <a:close/>
              </a:path>
              <a:path w="463550" h="474979">
                <a:moveTo>
                  <a:pt x="140182" y="300464"/>
                </a:moveTo>
                <a:lnTo>
                  <a:pt x="109931" y="300464"/>
                </a:lnTo>
                <a:lnTo>
                  <a:pt x="114127" y="304636"/>
                </a:lnTo>
                <a:lnTo>
                  <a:pt x="114172" y="430233"/>
                </a:lnTo>
                <a:lnTo>
                  <a:pt x="109931" y="434462"/>
                </a:lnTo>
                <a:lnTo>
                  <a:pt x="140182" y="434462"/>
                </a:lnTo>
                <a:lnTo>
                  <a:pt x="135991" y="430233"/>
                </a:lnTo>
                <a:lnTo>
                  <a:pt x="136061" y="304636"/>
                </a:lnTo>
                <a:lnTo>
                  <a:pt x="140182" y="300464"/>
                </a:lnTo>
                <a:close/>
              </a:path>
              <a:path w="463550" h="474979">
                <a:moveTo>
                  <a:pt x="180924" y="300464"/>
                </a:moveTo>
                <a:lnTo>
                  <a:pt x="150596" y="300464"/>
                </a:lnTo>
                <a:lnTo>
                  <a:pt x="154805" y="304636"/>
                </a:lnTo>
                <a:lnTo>
                  <a:pt x="154876" y="430233"/>
                </a:lnTo>
                <a:lnTo>
                  <a:pt x="150596" y="434462"/>
                </a:lnTo>
                <a:lnTo>
                  <a:pt x="180924" y="434462"/>
                </a:lnTo>
                <a:lnTo>
                  <a:pt x="176656" y="430233"/>
                </a:lnTo>
                <a:lnTo>
                  <a:pt x="176702" y="304636"/>
                </a:lnTo>
                <a:lnTo>
                  <a:pt x="180924" y="300464"/>
                </a:lnTo>
                <a:close/>
              </a:path>
              <a:path w="463550" h="474979">
                <a:moveTo>
                  <a:pt x="221589" y="300464"/>
                </a:moveTo>
                <a:lnTo>
                  <a:pt x="191274" y="300464"/>
                </a:lnTo>
                <a:lnTo>
                  <a:pt x="195496" y="304636"/>
                </a:lnTo>
                <a:lnTo>
                  <a:pt x="195541" y="430233"/>
                </a:lnTo>
                <a:lnTo>
                  <a:pt x="191274" y="434462"/>
                </a:lnTo>
                <a:lnTo>
                  <a:pt x="221589" y="434462"/>
                </a:lnTo>
                <a:lnTo>
                  <a:pt x="217398" y="430233"/>
                </a:lnTo>
                <a:lnTo>
                  <a:pt x="217468" y="304636"/>
                </a:lnTo>
                <a:lnTo>
                  <a:pt x="221589" y="300464"/>
                </a:lnTo>
                <a:close/>
              </a:path>
              <a:path w="463550" h="474979">
                <a:moveTo>
                  <a:pt x="345258" y="300464"/>
                </a:moveTo>
                <a:lnTo>
                  <a:pt x="231990" y="300464"/>
                </a:lnTo>
                <a:lnTo>
                  <a:pt x="236187" y="304636"/>
                </a:lnTo>
                <a:lnTo>
                  <a:pt x="236258" y="430233"/>
                </a:lnTo>
                <a:lnTo>
                  <a:pt x="231990" y="434462"/>
                </a:lnTo>
                <a:lnTo>
                  <a:pt x="338454" y="434462"/>
                </a:lnTo>
                <a:lnTo>
                  <a:pt x="329348" y="431522"/>
                </a:lnTo>
                <a:lnTo>
                  <a:pt x="317281" y="424679"/>
                </a:lnTo>
                <a:lnTo>
                  <a:pt x="306881" y="415640"/>
                </a:lnTo>
                <a:lnTo>
                  <a:pt x="298461" y="404716"/>
                </a:lnTo>
                <a:lnTo>
                  <a:pt x="292334" y="392221"/>
                </a:lnTo>
                <a:lnTo>
                  <a:pt x="288810" y="378464"/>
                </a:lnTo>
                <a:lnTo>
                  <a:pt x="289870" y="361805"/>
                </a:lnTo>
                <a:lnTo>
                  <a:pt x="306964" y="322291"/>
                </a:lnTo>
                <a:lnTo>
                  <a:pt x="339593" y="301402"/>
                </a:lnTo>
                <a:lnTo>
                  <a:pt x="345258" y="300464"/>
                </a:lnTo>
                <a:close/>
              </a:path>
              <a:path w="463550" h="474979">
                <a:moveTo>
                  <a:pt x="305815" y="195359"/>
                </a:moveTo>
                <a:lnTo>
                  <a:pt x="282193" y="195359"/>
                </a:lnTo>
                <a:lnTo>
                  <a:pt x="282193" y="256662"/>
                </a:lnTo>
                <a:lnTo>
                  <a:pt x="305815" y="256662"/>
                </a:lnTo>
                <a:lnTo>
                  <a:pt x="305815" y="195359"/>
                </a:lnTo>
                <a:close/>
              </a:path>
              <a:path w="463550" h="474979">
                <a:moveTo>
                  <a:pt x="463346" y="195359"/>
                </a:moveTo>
                <a:lnTo>
                  <a:pt x="423113" y="195359"/>
                </a:lnTo>
                <a:lnTo>
                  <a:pt x="423113" y="256662"/>
                </a:lnTo>
                <a:lnTo>
                  <a:pt x="463346" y="256662"/>
                </a:lnTo>
                <a:lnTo>
                  <a:pt x="463346" y="195359"/>
                </a:lnTo>
                <a:close/>
              </a:path>
              <a:path w="463550" h="474979">
                <a:moveTo>
                  <a:pt x="350693" y="0"/>
                </a:moveTo>
                <a:lnTo>
                  <a:pt x="337645" y="5315"/>
                </a:lnTo>
                <a:lnTo>
                  <a:pt x="329640" y="15752"/>
                </a:lnTo>
                <a:lnTo>
                  <a:pt x="59537" y="144597"/>
                </a:lnTo>
                <a:lnTo>
                  <a:pt x="54813" y="146731"/>
                </a:lnTo>
                <a:lnTo>
                  <a:pt x="52057" y="151189"/>
                </a:lnTo>
                <a:lnTo>
                  <a:pt x="51536" y="156015"/>
                </a:lnTo>
                <a:lnTo>
                  <a:pt x="102679" y="156015"/>
                </a:lnTo>
                <a:lnTo>
                  <a:pt x="340880" y="47709"/>
                </a:lnTo>
                <a:lnTo>
                  <a:pt x="363949" y="47709"/>
                </a:lnTo>
                <a:lnTo>
                  <a:pt x="368870" y="45642"/>
                </a:lnTo>
                <a:lnTo>
                  <a:pt x="376721" y="35492"/>
                </a:lnTo>
                <a:lnTo>
                  <a:pt x="378630" y="22445"/>
                </a:lnTo>
                <a:lnTo>
                  <a:pt x="373551" y="10041"/>
                </a:lnTo>
                <a:lnTo>
                  <a:pt x="363551" y="2069"/>
                </a:lnTo>
                <a:lnTo>
                  <a:pt x="350693" y="0"/>
                </a:lnTo>
                <a:close/>
              </a:path>
              <a:path w="463550" h="474979">
                <a:moveTo>
                  <a:pt x="363949" y="47709"/>
                </a:moveTo>
                <a:lnTo>
                  <a:pt x="340880" y="47709"/>
                </a:lnTo>
                <a:lnTo>
                  <a:pt x="345566" y="50325"/>
                </a:lnTo>
                <a:lnTo>
                  <a:pt x="351015" y="51532"/>
                </a:lnTo>
                <a:lnTo>
                  <a:pt x="356692" y="50757"/>
                </a:lnTo>
                <a:lnTo>
                  <a:pt x="363949" y="47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37"/>
          <p:cNvSpPr/>
          <p:nvPr/>
        </p:nvSpPr>
        <p:spPr>
          <a:xfrm>
            <a:off x="3289300" y="3095625"/>
            <a:ext cx="685800" cy="782920"/>
          </a:xfrm>
          <a:custGeom>
            <a:avLst/>
            <a:gdLst/>
            <a:ahLst/>
            <a:cxnLst/>
            <a:rect l="l" t="t" r="r" b="b"/>
            <a:pathLst>
              <a:path w="511175" h="583564">
                <a:moveTo>
                  <a:pt x="108560" y="155841"/>
                </a:moveTo>
                <a:lnTo>
                  <a:pt x="66660" y="164267"/>
                </a:lnTo>
                <a:lnTo>
                  <a:pt x="32281" y="187242"/>
                </a:lnTo>
                <a:lnTo>
                  <a:pt x="8879" y="221312"/>
                </a:lnTo>
                <a:lnTo>
                  <a:pt x="97" y="260693"/>
                </a:lnTo>
                <a:lnTo>
                  <a:pt x="0" y="476241"/>
                </a:lnTo>
                <a:lnTo>
                  <a:pt x="878" y="489330"/>
                </a:lnTo>
                <a:lnTo>
                  <a:pt x="14537" y="529113"/>
                </a:lnTo>
                <a:lnTo>
                  <a:pt x="41592" y="560219"/>
                </a:lnTo>
                <a:lnTo>
                  <a:pt x="78588" y="579196"/>
                </a:lnTo>
                <a:lnTo>
                  <a:pt x="402336" y="583412"/>
                </a:lnTo>
                <a:lnTo>
                  <a:pt x="416927" y="582433"/>
                </a:lnTo>
                <a:lnTo>
                  <a:pt x="456708" y="568775"/>
                </a:lnTo>
                <a:lnTo>
                  <a:pt x="487814" y="541721"/>
                </a:lnTo>
                <a:lnTo>
                  <a:pt x="497663" y="526427"/>
                </a:lnTo>
                <a:lnTo>
                  <a:pt x="255454" y="526427"/>
                </a:lnTo>
                <a:lnTo>
                  <a:pt x="229339" y="525450"/>
                </a:lnTo>
                <a:lnTo>
                  <a:pt x="179206" y="517635"/>
                </a:lnTo>
                <a:lnTo>
                  <a:pt x="135360" y="502005"/>
                </a:lnTo>
                <a:lnTo>
                  <a:pt x="101996" y="478560"/>
                </a:lnTo>
                <a:lnTo>
                  <a:pt x="80772" y="428739"/>
                </a:lnTo>
                <a:lnTo>
                  <a:pt x="80772" y="310514"/>
                </a:lnTo>
                <a:lnTo>
                  <a:pt x="101996" y="260693"/>
                </a:lnTo>
                <a:lnTo>
                  <a:pt x="135360" y="237248"/>
                </a:lnTo>
                <a:lnTo>
                  <a:pt x="179206" y="221618"/>
                </a:lnTo>
                <a:lnTo>
                  <a:pt x="229339" y="213803"/>
                </a:lnTo>
                <a:lnTo>
                  <a:pt x="255454" y="212826"/>
                </a:lnTo>
                <a:lnTo>
                  <a:pt x="497710" y="212826"/>
                </a:lnTo>
                <a:lnTo>
                  <a:pt x="496373" y="210143"/>
                </a:lnTo>
                <a:lnTo>
                  <a:pt x="469319" y="179037"/>
                </a:lnTo>
                <a:lnTo>
                  <a:pt x="432322" y="160060"/>
                </a:lnTo>
                <a:lnTo>
                  <a:pt x="403839" y="155851"/>
                </a:lnTo>
                <a:lnTo>
                  <a:pt x="108560" y="155841"/>
                </a:lnTo>
                <a:close/>
              </a:path>
              <a:path w="511175" h="583564">
                <a:moveTo>
                  <a:pt x="497710" y="212826"/>
                </a:moveTo>
                <a:lnTo>
                  <a:pt x="255454" y="212826"/>
                </a:lnTo>
                <a:lnTo>
                  <a:pt x="281569" y="213803"/>
                </a:lnTo>
                <a:lnTo>
                  <a:pt x="307160" y="216734"/>
                </a:lnTo>
                <a:lnTo>
                  <a:pt x="354674" y="228456"/>
                </a:lnTo>
                <a:lnTo>
                  <a:pt x="393803" y="247994"/>
                </a:lnTo>
                <a:lnTo>
                  <a:pt x="420354" y="275347"/>
                </a:lnTo>
                <a:lnTo>
                  <a:pt x="430137" y="310514"/>
                </a:lnTo>
                <a:lnTo>
                  <a:pt x="430137" y="428739"/>
                </a:lnTo>
                <a:lnTo>
                  <a:pt x="408913" y="478560"/>
                </a:lnTo>
                <a:lnTo>
                  <a:pt x="375548" y="502005"/>
                </a:lnTo>
                <a:lnTo>
                  <a:pt x="331703" y="517635"/>
                </a:lnTo>
                <a:lnTo>
                  <a:pt x="281569" y="525450"/>
                </a:lnTo>
                <a:lnTo>
                  <a:pt x="255454" y="526427"/>
                </a:lnTo>
                <a:lnTo>
                  <a:pt x="497663" y="526427"/>
                </a:lnTo>
                <a:lnTo>
                  <a:pt x="502027" y="517948"/>
                </a:lnTo>
                <a:lnTo>
                  <a:pt x="506792" y="504724"/>
                </a:lnTo>
                <a:lnTo>
                  <a:pt x="509825" y="490779"/>
                </a:lnTo>
                <a:lnTo>
                  <a:pt x="511000" y="476241"/>
                </a:lnTo>
                <a:lnTo>
                  <a:pt x="510910" y="263023"/>
                </a:lnTo>
                <a:lnTo>
                  <a:pt x="510031" y="249924"/>
                </a:lnTo>
                <a:lnTo>
                  <a:pt x="507180" y="235913"/>
                </a:lnTo>
                <a:lnTo>
                  <a:pt x="502585" y="222610"/>
                </a:lnTo>
                <a:lnTo>
                  <a:pt x="497710" y="212826"/>
                </a:lnTo>
                <a:close/>
              </a:path>
              <a:path w="511175" h="583564">
                <a:moveTo>
                  <a:pt x="123343" y="283108"/>
                </a:moveTo>
                <a:lnTo>
                  <a:pt x="110655" y="428739"/>
                </a:lnTo>
                <a:lnTo>
                  <a:pt x="111791" y="438076"/>
                </a:lnTo>
                <a:lnTo>
                  <a:pt x="136201" y="468634"/>
                </a:lnTo>
                <a:lnTo>
                  <a:pt x="184238" y="488048"/>
                </a:lnTo>
                <a:lnTo>
                  <a:pt x="229222" y="495070"/>
                </a:lnTo>
                <a:lnTo>
                  <a:pt x="260925" y="496075"/>
                </a:lnTo>
                <a:lnTo>
                  <a:pt x="276780" y="495456"/>
                </a:lnTo>
                <a:lnTo>
                  <a:pt x="322319" y="489048"/>
                </a:lnTo>
                <a:lnTo>
                  <a:pt x="360638" y="476048"/>
                </a:lnTo>
                <a:lnTo>
                  <a:pt x="368481" y="471799"/>
                </a:lnTo>
                <a:lnTo>
                  <a:pt x="279021" y="471799"/>
                </a:lnTo>
                <a:lnTo>
                  <a:pt x="262784" y="471265"/>
                </a:lnTo>
                <a:lnTo>
                  <a:pt x="215907" y="465316"/>
                </a:lnTo>
                <a:lnTo>
                  <a:pt x="175157" y="452967"/>
                </a:lnTo>
                <a:lnTo>
                  <a:pt x="137857" y="426803"/>
                </a:lnTo>
                <a:lnTo>
                  <a:pt x="128283" y="400100"/>
                </a:lnTo>
                <a:lnTo>
                  <a:pt x="128283" y="286118"/>
                </a:lnTo>
                <a:lnTo>
                  <a:pt x="127089" y="284429"/>
                </a:lnTo>
                <a:lnTo>
                  <a:pt x="125222" y="283756"/>
                </a:lnTo>
                <a:lnTo>
                  <a:pt x="123343" y="283108"/>
                </a:lnTo>
                <a:close/>
              </a:path>
              <a:path w="511175" h="583564">
                <a:moveTo>
                  <a:pt x="373799" y="458711"/>
                </a:moveTo>
                <a:lnTo>
                  <a:pt x="327318" y="468980"/>
                </a:lnTo>
                <a:lnTo>
                  <a:pt x="279021" y="471799"/>
                </a:lnTo>
                <a:lnTo>
                  <a:pt x="368481" y="471799"/>
                </a:lnTo>
                <a:lnTo>
                  <a:pt x="372050" y="469866"/>
                </a:lnTo>
                <a:lnTo>
                  <a:pt x="375577" y="467588"/>
                </a:lnTo>
                <a:lnTo>
                  <a:pt x="377482" y="466305"/>
                </a:lnTo>
                <a:lnTo>
                  <a:pt x="378143" y="463854"/>
                </a:lnTo>
                <a:lnTo>
                  <a:pt x="376149" y="459714"/>
                </a:lnTo>
                <a:lnTo>
                  <a:pt x="373799" y="458711"/>
                </a:lnTo>
                <a:close/>
              </a:path>
              <a:path w="511175" h="583564">
                <a:moveTo>
                  <a:pt x="159690" y="21437"/>
                </a:moveTo>
                <a:lnTo>
                  <a:pt x="159042" y="22085"/>
                </a:lnTo>
                <a:lnTo>
                  <a:pt x="233337" y="110274"/>
                </a:lnTo>
                <a:lnTo>
                  <a:pt x="223784" y="118892"/>
                </a:lnTo>
                <a:lnTo>
                  <a:pt x="219437" y="131493"/>
                </a:lnTo>
                <a:lnTo>
                  <a:pt x="291554" y="133718"/>
                </a:lnTo>
                <a:lnTo>
                  <a:pt x="288159" y="120515"/>
                </a:lnTo>
                <a:lnTo>
                  <a:pt x="279274" y="111295"/>
                </a:lnTo>
                <a:lnTo>
                  <a:pt x="286742" y="102120"/>
                </a:lnTo>
                <a:lnTo>
                  <a:pt x="255461" y="102120"/>
                </a:lnTo>
                <a:lnTo>
                  <a:pt x="159690" y="21437"/>
                </a:lnTo>
                <a:close/>
              </a:path>
              <a:path w="511175" h="583564">
                <a:moveTo>
                  <a:pt x="351219" y="21437"/>
                </a:moveTo>
                <a:lnTo>
                  <a:pt x="255461" y="102120"/>
                </a:lnTo>
                <a:lnTo>
                  <a:pt x="286742" y="102120"/>
                </a:lnTo>
                <a:lnTo>
                  <a:pt x="351892" y="22085"/>
                </a:lnTo>
                <a:lnTo>
                  <a:pt x="351219" y="21437"/>
                </a:lnTo>
                <a:close/>
              </a:path>
              <a:path w="511175" h="583564">
                <a:moveTo>
                  <a:pt x="152159" y="0"/>
                </a:moveTo>
                <a:lnTo>
                  <a:pt x="145644" y="0"/>
                </a:lnTo>
                <a:lnTo>
                  <a:pt x="137605" y="8039"/>
                </a:lnTo>
                <a:lnTo>
                  <a:pt x="137605" y="14554"/>
                </a:lnTo>
                <a:lnTo>
                  <a:pt x="145644" y="22580"/>
                </a:lnTo>
                <a:lnTo>
                  <a:pt x="152159" y="22580"/>
                </a:lnTo>
                <a:lnTo>
                  <a:pt x="160185" y="14554"/>
                </a:lnTo>
                <a:lnTo>
                  <a:pt x="160185" y="8039"/>
                </a:lnTo>
                <a:lnTo>
                  <a:pt x="152159" y="0"/>
                </a:lnTo>
                <a:close/>
              </a:path>
              <a:path w="511175" h="583564">
                <a:moveTo>
                  <a:pt x="365278" y="0"/>
                </a:moveTo>
                <a:lnTo>
                  <a:pt x="358763" y="0"/>
                </a:lnTo>
                <a:lnTo>
                  <a:pt x="350736" y="8039"/>
                </a:lnTo>
                <a:lnTo>
                  <a:pt x="350736" y="14554"/>
                </a:lnTo>
                <a:lnTo>
                  <a:pt x="358763" y="22580"/>
                </a:lnTo>
                <a:lnTo>
                  <a:pt x="365278" y="22580"/>
                </a:lnTo>
                <a:lnTo>
                  <a:pt x="373317" y="14554"/>
                </a:lnTo>
                <a:lnTo>
                  <a:pt x="373317" y="8039"/>
                </a:lnTo>
                <a:lnTo>
                  <a:pt x="3652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Left-Right Arrow 15"/>
          <p:cNvSpPr/>
          <p:nvPr/>
        </p:nvSpPr>
        <p:spPr>
          <a:xfrm>
            <a:off x="2391891" y="4078558"/>
            <a:ext cx="1600200" cy="2241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1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44945"/>
            <a:ext cx="10692130" cy="1115060"/>
          </a:xfrm>
          <a:custGeom>
            <a:avLst/>
            <a:gdLst/>
            <a:ahLst/>
            <a:cxnLst/>
            <a:rect l="l" t="t" r="r" b="b"/>
            <a:pathLst>
              <a:path w="10692130" h="1115059">
                <a:moveTo>
                  <a:pt x="14377" y="196850"/>
                </a:moveTo>
                <a:lnTo>
                  <a:pt x="0" y="196850"/>
                </a:lnTo>
                <a:lnTo>
                  <a:pt x="0" y="548640"/>
                </a:lnTo>
                <a:lnTo>
                  <a:pt x="1446" y="549910"/>
                </a:lnTo>
                <a:lnTo>
                  <a:pt x="25653" y="557530"/>
                </a:lnTo>
                <a:lnTo>
                  <a:pt x="37622" y="562610"/>
                </a:lnTo>
                <a:lnTo>
                  <a:pt x="49498" y="566420"/>
                </a:lnTo>
                <a:lnTo>
                  <a:pt x="107404" y="591820"/>
                </a:lnTo>
                <a:lnTo>
                  <a:pt x="118672" y="598170"/>
                </a:lnTo>
                <a:lnTo>
                  <a:pt x="129831" y="603250"/>
                </a:lnTo>
                <a:lnTo>
                  <a:pt x="140878" y="609600"/>
                </a:lnTo>
                <a:lnTo>
                  <a:pt x="151809" y="617220"/>
                </a:lnTo>
                <a:lnTo>
                  <a:pt x="162624" y="623570"/>
                </a:lnTo>
                <a:lnTo>
                  <a:pt x="173319" y="631190"/>
                </a:lnTo>
                <a:lnTo>
                  <a:pt x="180321" y="637540"/>
                </a:lnTo>
                <a:lnTo>
                  <a:pt x="185318" y="643890"/>
                </a:lnTo>
                <a:lnTo>
                  <a:pt x="190031" y="648970"/>
                </a:lnTo>
                <a:lnTo>
                  <a:pt x="196186" y="655320"/>
                </a:lnTo>
                <a:lnTo>
                  <a:pt x="205505" y="661670"/>
                </a:lnTo>
                <a:lnTo>
                  <a:pt x="219711" y="668020"/>
                </a:lnTo>
                <a:lnTo>
                  <a:pt x="230189" y="670560"/>
                </a:lnTo>
                <a:lnTo>
                  <a:pt x="241096" y="674370"/>
                </a:lnTo>
                <a:lnTo>
                  <a:pt x="252696" y="676910"/>
                </a:lnTo>
                <a:lnTo>
                  <a:pt x="265250" y="680720"/>
                </a:lnTo>
                <a:lnTo>
                  <a:pt x="279024" y="683260"/>
                </a:lnTo>
                <a:lnTo>
                  <a:pt x="294280" y="687070"/>
                </a:lnTo>
                <a:lnTo>
                  <a:pt x="306385" y="690880"/>
                </a:lnTo>
                <a:lnTo>
                  <a:pt x="342991" y="701040"/>
                </a:lnTo>
                <a:lnTo>
                  <a:pt x="355286" y="704850"/>
                </a:lnTo>
                <a:lnTo>
                  <a:pt x="367627" y="707390"/>
                </a:lnTo>
                <a:lnTo>
                  <a:pt x="380012" y="711200"/>
                </a:lnTo>
                <a:lnTo>
                  <a:pt x="442582" y="723900"/>
                </a:lnTo>
                <a:lnTo>
                  <a:pt x="530863" y="732790"/>
                </a:lnTo>
                <a:lnTo>
                  <a:pt x="543665" y="732790"/>
                </a:lnTo>
                <a:lnTo>
                  <a:pt x="556500" y="734060"/>
                </a:lnTo>
                <a:lnTo>
                  <a:pt x="569360" y="734060"/>
                </a:lnTo>
                <a:lnTo>
                  <a:pt x="620873" y="736600"/>
                </a:lnTo>
                <a:lnTo>
                  <a:pt x="633727" y="736600"/>
                </a:lnTo>
                <a:lnTo>
                  <a:pt x="646554" y="737870"/>
                </a:lnTo>
                <a:lnTo>
                  <a:pt x="659347" y="737870"/>
                </a:lnTo>
                <a:lnTo>
                  <a:pt x="709994" y="742950"/>
                </a:lnTo>
                <a:lnTo>
                  <a:pt x="729558" y="744220"/>
                </a:lnTo>
                <a:lnTo>
                  <a:pt x="749104" y="746760"/>
                </a:lnTo>
                <a:lnTo>
                  <a:pt x="885681" y="755650"/>
                </a:lnTo>
                <a:lnTo>
                  <a:pt x="905195" y="755650"/>
                </a:lnTo>
                <a:lnTo>
                  <a:pt x="963808" y="759460"/>
                </a:lnTo>
                <a:lnTo>
                  <a:pt x="1061926" y="763270"/>
                </a:lnTo>
                <a:lnTo>
                  <a:pt x="1081642" y="763270"/>
                </a:lnTo>
                <a:lnTo>
                  <a:pt x="1101396" y="764540"/>
                </a:lnTo>
                <a:lnTo>
                  <a:pt x="1134475" y="765810"/>
                </a:lnTo>
                <a:lnTo>
                  <a:pt x="1167458" y="768350"/>
                </a:lnTo>
                <a:lnTo>
                  <a:pt x="1200354" y="769620"/>
                </a:lnTo>
                <a:lnTo>
                  <a:pt x="1331238" y="779780"/>
                </a:lnTo>
                <a:lnTo>
                  <a:pt x="1363827" y="783590"/>
                </a:lnTo>
                <a:lnTo>
                  <a:pt x="1396380" y="786130"/>
                </a:lnTo>
                <a:lnTo>
                  <a:pt x="1428906" y="789940"/>
                </a:lnTo>
                <a:lnTo>
                  <a:pt x="1461414" y="792480"/>
                </a:lnTo>
                <a:lnTo>
                  <a:pt x="1526408" y="800100"/>
                </a:lnTo>
                <a:lnTo>
                  <a:pt x="1558912" y="802640"/>
                </a:lnTo>
                <a:lnTo>
                  <a:pt x="1754569" y="824230"/>
                </a:lnTo>
                <a:lnTo>
                  <a:pt x="1922215" y="847090"/>
                </a:lnTo>
                <a:lnTo>
                  <a:pt x="1977462" y="855980"/>
                </a:lnTo>
                <a:lnTo>
                  <a:pt x="2087234" y="876300"/>
                </a:lnTo>
                <a:lnTo>
                  <a:pt x="2141837" y="887730"/>
                </a:lnTo>
                <a:lnTo>
                  <a:pt x="2196301" y="897890"/>
                </a:lnTo>
                <a:lnTo>
                  <a:pt x="2522363" y="966470"/>
                </a:lnTo>
                <a:lnTo>
                  <a:pt x="2686662" y="996950"/>
                </a:lnTo>
                <a:lnTo>
                  <a:pt x="2797372" y="1014730"/>
                </a:lnTo>
                <a:lnTo>
                  <a:pt x="2853195" y="1022350"/>
                </a:lnTo>
                <a:lnTo>
                  <a:pt x="2911885" y="1028700"/>
                </a:lnTo>
                <a:lnTo>
                  <a:pt x="3384310" y="1089660"/>
                </a:lnTo>
                <a:lnTo>
                  <a:pt x="3443628" y="1096010"/>
                </a:lnTo>
                <a:lnTo>
                  <a:pt x="3502983" y="1103630"/>
                </a:lnTo>
                <a:lnTo>
                  <a:pt x="3562369" y="1109980"/>
                </a:lnTo>
                <a:lnTo>
                  <a:pt x="3615953" y="1115060"/>
                </a:lnTo>
                <a:lnTo>
                  <a:pt x="10692003" y="1115060"/>
                </a:lnTo>
                <a:lnTo>
                  <a:pt x="10692003" y="229870"/>
                </a:lnTo>
                <a:lnTo>
                  <a:pt x="382653" y="229870"/>
                </a:lnTo>
                <a:lnTo>
                  <a:pt x="280532" y="222250"/>
                </a:lnTo>
                <a:lnTo>
                  <a:pt x="263612" y="219710"/>
                </a:lnTo>
                <a:lnTo>
                  <a:pt x="229988" y="215900"/>
                </a:lnTo>
                <a:lnTo>
                  <a:pt x="213311" y="214630"/>
                </a:lnTo>
                <a:lnTo>
                  <a:pt x="196745" y="212090"/>
                </a:lnTo>
                <a:lnTo>
                  <a:pt x="180303" y="210820"/>
                </a:lnTo>
                <a:lnTo>
                  <a:pt x="83975" y="201930"/>
                </a:lnTo>
                <a:lnTo>
                  <a:pt x="70172" y="201930"/>
                </a:lnTo>
                <a:lnTo>
                  <a:pt x="14377" y="196850"/>
                </a:lnTo>
                <a:close/>
              </a:path>
              <a:path w="10692130" h="1115059">
                <a:moveTo>
                  <a:pt x="5223880" y="114300"/>
                </a:moveTo>
                <a:lnTo>
                  <a:pt x="934650" y="114300"/>
                </a:lnTo>
                <a:lnTo>
                  <a:pt x="921642" y="115570"/>
                </a:lnTo>
                <a:lnTo>
                  <a:pt x="859000" y="128270"/>
                </a:lnTo>
                <a:lnTo>
                  <a:pt x="726355" y="170180"/>
                </a:lnTo>
                <a:lnTo>
                  <a:pt x="714352" y="172720"/>
                </a:lnTo>
                <a:lnTo>
                  <a:pt x="690121" y="180340"/>
                </a:lnTo>
                <a:lnTo>
                  <a:pt x="677905" y="182880"/>
                </a:lnTo>
                <a:lnTo>
                  <a:pt x="665633" y="186690"/>
                </a:lnTo>
                <a:lnTo>
                  <a:pt x="653311" y="189230"/>
                </a:lnTo>
                <a:lnTo>
                  <a:pt x="628543" y="196850"/>
                </a:lnTo>
                <a:lnTo>
                  <a:pt x="603656" y="201930"/>
                </a:lnTo>
                <a:lnTo>
                  <a:pt x="591185" y="205740"/>
                </a:lnTo>
                <a:lnTo>
                  <a:pt x="516408" y="220980"/>
                </a:lnTo>
                <a:lnTo>
                  <a:pt x="500056" y="224790"/>
                </a:lnTo>
                <a:lnTo>
                  <a:pt x="483571" y="226060"/>
                </a:lnTo>
                <a:lnTo>
                  <a:pt x="466966" y="228600"/>
                </a:lnTo>
                <a:lnTo>
                  <a:pt x="450256" y="229870"/>
                </a:lnTo>
                <a:lnTo>
                  <a:pt x="10692003" y="229870"/>
                </a:lnTo>
                <a:lnTo>
                  <a:pt x="10692003" y="133350"/>
                </a:lnTo>
                <a:lnTo>
                  <a:pt x="5761713" y="133350"/>
                </a:lnTo>
                <a:lnTo>
                  <a:pt x="5744146" y="132080"/>
                </a:lnTo>
                <a:lnTo>
                  <a:pt x="5709040" y="132080"/>
                </a:lnTo>
                <a:lnTo>
                  <a:pt x="5691503" y="130810"/>
                </a:lnTo>
                <a:lnTo>
                  <a:pt x="5673980" y="130810"/>
                </a:lnTo>
                <a:lnTo>
                  <a:pt x="5609569" y="125730"/>
                </a:lnTo>
                <a:lnTo>
                  <a:pt x="5561729" y="123190"/>
                </a:lnTo>
                <a:lnTo>
                  <a:pt x="5513845" y="119380"/>
                </a:lnTo>
                <a:lnTo>
                  <a:pt x="5497804" y="119380"/>
                </a:lnTo>
                <a:lnTo>
                  <a:pt x="5465514" y="116840"/>
                </a:lnTo>
                <a:lnTo>
                  <a:pt x="5449235" y="116840"/>
                </a:lnTo>
                <a:lnTo>
                  <a:pt x="5432847" y="115570"/>
                </a:lnTo>
                <a:lnTo>
                  <a:pt x="5236955" y="115570"/>
                </a:lnTo>
                <a:lnTo>
                  <a:pt x="5223880" y="114300"/>
                </a:lnTo>
                <a:close/>
              </a:path>
              <a:path w="10692130" h="1115059">
                <a:moveTo>
                  <a:pt x="10620830" y="124460"/>
                </a:moveTo>
                <a:lnTo>
                  <a:pt x="6025160" y="124460"/>
                </a:lnTo>
                <a:lnTo>
                  <a:pt x="6007655" y="125730"/>
                </a:lnTo>
                <a:lnTo>
                  <a:pt x="5955055" y="128270"/>
                </a:lnTo>
                <a:lnTo>
                  <a:pt x="5919934" y="129540"/>
                </a:lnTo>
                <a:lnTo>
                  <a:pt x="5902361" y="129540"/>
                </a:lnTo>
                <a:lnTo>
                  <a:pt x="5884784" y="130810"/>
                </a:lnTo>
                <a:lnTo>
                  <a:pt x="5867202" y="130810"/>
                </a:lnTo>
                <a:lnTo>
                  <a:pt x="5849618" y="132080"/>
                </a:lnTo>
                <a:lnTo>
                  <a:pt x="5796865" y="132080"/>
                </a:lnTo>
                <a:lnTo>
                  <a:pt x="5761713" y="133350"/>
                </a:lnTo>
                <a:lnTo>
                  <a:pt x="10692003" y="133350"/>
                </a:lnTo>
                <a:lnTo>
                  <a:pt x="10692003" y="125730"/>
                </a:lnTo>
                <a:lnTo>
                  <a:pt x="10653916" y="125730"/>
                </a:lnTo>
                <a:lnTo>
                  <a:pt x="10620830" y="124460"/>
                </a:lnTo>
                <a:close/>
              </a:path>
              <a:path w="10692130" h="1115059">
                <a:moveTo>
                  <a:pt x="9156383" y="41910"/>
                </a:moveTo>
                <a:lnTo>
                  <a:pt x="7146949" y="41910"/>
                </a:lnTo>
                <a:lnTo>
                  <a:pt x="7115612" y="43180"/>
                </a:lnTo>
                <a:lnTo>
                  <a:pt x="7084285" y="43180"/>
                </a:lnTo>
                <a:lnTo>
                  <a:pt x="7052967" y="44450"/>
                </a:lnTo>
                <a:lnTo>
                  <a:pt x="7021659" y="44450"/>
                </a:lnTo>
                <a:lnTo>
                  <a:pt x="6865265" y="50800"/>
                </a:lnTo>
                <a:lnTo>
                  <a:pt x="6834017" y="53340"/>
                </a:lnTo>
                <a:lnTo>
                  <a:pt x="6802779" y="54610"/>
                </a:lnTo>
                <a:lnTo>
                  <a:pt x="6771552" y="57150"/>
                </a:lnTo>
                <a:lnTo>
                  <a:pt x="6740335" y="58420"/>
                </a:lnTo>
                <a:lnTo>
                  <a:pt x="6709129" y="60960"/>
                </a:lnTo>
                <a:lnTo>
                  <a:pt x="6677934" y="62230"/>
                </a:lnTo>
                <a:lnTo>
                  <a:pt x="6584415" y="69850"/>
                </a:lnTo>
                <a:lnTo>
                  <a:pt x="6553264" y="71120"/>
                </a:lnTo>
                <a:lnTo>
                  <a:pt x="6239066" y="95250"/>
                </a:lnTo>
                <a:lnTo>
                  <a:pt x="6213239" y="97790"/>
                </a:lnTo>
                <a:lnTo>
                  <a:pt x="6200535" y="100330"/>
                </a:lnTo>
                <a:lnTo>
                  <a:pt x="6187943" y="101600"/>
                </a:lnTo>
                <a:lnTo>
                  <a:pt x="6175443" y="104140"/>
                </a:lnTo>
                <a:lnTo>
                  <a:pt x="6163015" y="105410"/>
                </a:lnTo>
                <a:lnTo>
                  <a:pt x="6150637" y="107950"/>
                </a:lnTo>
                <a:lnTo>
                  <a:pt x="6125952" y="111760"/>
                </a:lnTo>
                <a:lnTo>
                  <a:pt x="6101226" y="116840"/>
                </a:lnTo>
                <a:lnTo>
                  <a:pt x="6088796" y="118110"/>
                </a:lnTo>
                <a:lnTo>
                  <a:pt x="6076295" y="120650"/>
                </a:lnTo>
                <a:lnTo>
                  <a:pt x="6038154" y="124460"/>
                </a:lnTo>
                <a:lnTo>
                  <a:pt x="10587735" y="124460"/>
                </a:lnTo>
                <a:lnTo>
                  <a:pt x="10554633" y="123190"/>
                </a:lnTo>
                <a:lnTo>
                  <a:pt x="10488411" y="123190"/>
                </a:lnTo>
                <a:lnTo>
                  <a:pt x="10355929" y="120650"/>
                </a:lnTo>
                <a:lnTo>
                  <a:pt x="10289686" y="120650"/>
                </a:lnTo>
                <a:lnTo>
                  <a:pt x="10223453" y="118110"/>
                </a:lnTo>
                <a:lnTo>
                  <a:pt x="10190343" y="118110"/>
                </a:lnTo>
                <a:lnTo>
                  <a:pt x="9991840" y="110490"/>
                </a:lnTo>
                <a:lnTo>
                  <a:pt x="9977916" y="109220"/>
                </a:lnTo>
                <a:lnTo>
                  <a:pt x="9964050" y="109220"/>
                </a:lnTo>
                <a:lnTo>
                  <a:pt x="9772113" y="91440"/>
                </a:lnTo>
                <a:lnTo>
                  <a:pt x="9758278" y="91440"/>
                </a:lnTo>
                <a:lnTo>
                  <a:pt x="9744387" y="90170"/>
                </a:lnTo>
                <a:lnTo>
                  <a:pt x="9730436" y="90170"/>
                </a:lnTo>
                <a:lnTo>
                  <a:pt x="9716415" y="88900"/>
                </a:lnTo>
                <a:lnTo>
                  <a:pt x="9511528" y="88900"/>
                </a:lnTo>
                <a:lnTo>
                  <a:pt x="9494117" y="87630"/>
                </a:lnTo>
                <a:lnTo>
                  <a:pt x="9476610" y="87630"/>
                </a:lnTo>
                <a:lnTo>
                  <a:pt x="9458998" y="86360"/>
                </a:lnTo>
                <a:lnTo>
                  <a:pt x="9441269" y="86360"/>
                </a:lnTo>
                <a:lnTo>
                  <a:pt x="9405429" y="83820"/>
                </a:lnTo>
                <a:lnTo>
                  <a:pt x="9387297" y="81280"/>
                </a:lnTo>
                <a:lnTo>
                  <a:pt x="9369012" y="80010"/>
                </a:lnTo>
                <a:lnTo>
                  <a:pt x="9356643" y="77470"/>
                </a:lnTo>
                <a:lnTo>
                  <a:pt x="9344359" y="76200"/>
                </a:lnTo>
                <a:lnTo>
                  <a:pt x="9208517" y="48260"/>
                </a:lnTo>
                <a:lnTo>
                  <a:pt x="9195535" y="46990"/>
                </a:lnTo>
                <a:lnTo>
                  <a:pt x="9182352" y="44450"/>
                </a:lnTo>
                <a:lnTo>
                  <a:pt x="9156383" y="41910"/>
                </a:lnTo>
                <a:close/>
              </a:path>
              <a:path w="10692130" h="1115059">
                <a:moveTo>
                  <a:pt x="5399684" y="114300"/>
                </a:moveTo>
                <a:lnTo>
                  <a:pt x="5300192" y="114300"/>
                </a:lnTo>
                <a:lnTo>
                  <a:pt x="5287800" y="115570"/>
                </a:lnTo>
                <a:lnTo>
                  <a:pt x="5416335" y="115570"/>
                </a:lnTo>
                <a:lnTo>
                  <a:pt x="5399684" y="114300"/>
                </a:lnTo>
                <a:close/>
              </a:path>
              <a:path w="10692130" h="1115059">
                <a:moveTo>
                  <a:pt x="3596481" y="0"/>
                </a:moveTo>
                <a:lnTo>
                  <a:pt x="3414918" y="0"/>
                </a:lnTo>
                <a:lnTo>
                  <a:pt x="3271115" y="5080"/>
                </a:lnTo>
                <a:lnTo>
                  <a:pt x="3235510" y="7620"/>
                </a:lnTo>
                <a:lnTo>
                  <a:pt x="3211131" y="10160"/>
                </a:lnTo>
                <a:lnTo>
                  <a:pt x="3199268" y="12700"/>
                </a:lnTo>
                <a:lnTo>
                  <a:pt x="3187483" y="13970"/>
                </a:lnTo>
                <a:lnTo>
                  <a:pt x="3139037" y="24130"/>
                </a:lnTo>
                <a:lnTo>
                  <a:pt x="3126075" y="27940"/>
                </a:lnTo>
                <a:lnTo>
                  <a:pt x="3098398" y="34290"/>
                </a:lnTo>
                <a:lnTo>
                  <a:pt x="3073371" y="39370"/>
                </a:lnTo>
                <a:lnTo>
                  <a:pt x="3048913" y="41910"/>
                </a:lnTo>
                <a:lnTo>
                  <a:pt x="1966654" y="41910"/>
                </a:lnTo>
                <a:lnTo>
                  <a:pt x="1944045" y="43180"/>
                </a:lnTo>
                <a:lnTo>
                  <a:pt x="1921595" y="43180"/>
                </a:lnTo>
                <a:lnTo>
                  <a:pt x="1767038" y="52070"/>
                </a:lnTo>
                <a:lnTo>
                  <a:pt x="1745068" y="54610"/>
                </a:lnTo>
                <a:lnTo>
                  <a:pt x="1723060" y="55880"/>
                </a:lnTo>
                <a:lnTo>
                  <a:pt x="1678844" y="60960"/>
                </a:lnTo>
                <a:lnTo>
                  <a:pt x="1656592" y="62230"/>
                </a:lnTo>
                <a:lnTo>
                  <a:pt x="1611692" y="67310"/>
                </a:lnTo>
                <a:lnTo>
                  <a:pt x="1575608" y="72390"/>
                </a:lnTo>
                <a:lnTo>
                  <a:pt x="1482903" y="81280"/>
                </a:lnTo>
                <a:lnTo>
                  <a:pt x="1469590" y="81280"/>
                </a:lnTo>
                <a:lnTo>
                  <a:pt x="1442728" y="83820"/>
                </a:lnTo>
                <a:lnTo>
                  <a:pt x="1429144" y="83820"/>
                </a:lnTo>
                <a:lnTo>
                  <a:pt x="1415434" y="85090"/>
                </a:lnTo>
                <a:lnTo>
                  <a:pt x="1401578" y="85090"/>
                </a:lnTo>
                <a:lnTo>
                  <a:pt x="1387560" y="86360"/>
                </a:lnTo>
                <a:lnTo>
                  <a:pt x="1201829" y="86360"/>
                </a:lnTo>
                <a:lnTo>
                  <a:pt x="1189096" y="87630"/>
                </a:lnTo>
                <a:lnTo>
                  <a:pt x="1163425" y="87630"/>
                </a:lnTo>
                <a:lnTo>
                  <a:pt x="1150476" y="88900"/>
                </a:lnTo>
                <a:lnTo>
                  <a:pt x="1137443" y="88900"/>
                </a:lnTo>
                <a:lnTo>
                  <a:pt x="1075066" y="95250"/>
                </a:lnTo>
                <a:lnTo>
                  <a:pt x="1051080" y="100330"/>
                </a:lnTo>
                <a:lnTo>
                  <a:pt x="1026766" y="104140"/>
                </a:lnTo>
                <a:lnTo>
                  <a:pt x="1014391" y="105410"/>
                </a:lnTo>
                <a:lnTo>
                  <a:pt x="1001818" y="107950"/>
                </a:lnTo>
                <a:lnTo>
                  <a:pt x="989009" y="109220"/>
                </a:lnTo>
                <a:lnTo>
                  <a:pt x="975927" y="111760"/>
                </a:lnTo>
                <a:lnTo>
                  <a:pt x="948786" y="114300"/>
                </a:lnTo>
                <a:lnTo>
                  <a:pt x="5210642" y="114300"/>
                </a:lnTo>
                <a:lnTo>
                  <a:pt x="5183640" y="111760"/>
                </a:lnTo>
                <a:lnTo>
                  <a:pt x="5170961" y="109220"/>
                </a:lnTo>
                <a:lnTo>
                  <a:pt x="5158450" y="107950"/>
                </a:lnTo>
                <a:lnTo>
                  <a:pt x="5096932" y="95250"/>
                </a:lnTo>
                <a:lnTo>
                  <a:pt x="5084542" y="93980"/>
                </a:lnTo>
                <a:lnTo>
                  <a:pt x="5072024" y="91440"/>
                </a:lnTo>
                <a:lnTo>
                  <a:pt x="5033290" y="87630"/>
                </a:lnTo>
                <a:lnTo>
                  <a:pt x="4977837" y="85090"/>
                </a:lnTo>
                <a:lnTo>
                  <a:pt x="4950168" y="82550"/>
                </a:lnTo>
                <a:lnTo>
                  <a:pt x="4867346" y="78740"/>
                </a:lnTo>
                <a:lnTo>
                  <a:pt x="4839790" y="76200"/>
                </a:lnTo>
                <a:lnTo>
                  <a:pt x="4784737" y="73660"/>
                </a:lnTo>
                <a:lnTo>
                  <a:pt x="4729741" y="68580"/>
                </a:lnTo>
                <a:lnTo>
                  <a:pt x="4702255" y="67310"/>
                </a:lnTo>
                <a:lnTo>
                  <a:pt x="4509803" y="49530"/>
                </a:lnTo>
                <a:lnTo>
                  <a:pt x="4482263" y="45720"/>
                </a:lnTo>
                <a:lnTo>
                  <a:pt x="4443671" y="41910"/>
                </a:lnTo>
                <a:lnTo>
                  <a:pt x="4430886" y="39370"/>
                </a:lnTo>
                <a:lnTo>
                  <a:pt x="4405407" y="36830"/>
                </a:lnTo>
                <a:lnTo>
                  <a:pt x="4392702" y="34290"/>
                </a:lnTo>
                <a:lnTo>
                  <a:pt x="4380013" y="33020"/>
                </a:lnTo>
                <a:lnTo>
                  <a:pt x="4367337" y="30480"/>
                </a:lnTo>
                <a:lnTo>
                  <a:pt x="4291251" y="19050"/>
                </a:lnTo>
                <a:lnTo>
                  <a:pt x="4278520" y="17780"/>
                </a:lnTo>
                <a:lnTo>
                  <a:pt x="4265761" y="15240"/>
                </a:lnTo>
                <a:lnTo>
                  <a:pt x="4252970" y="13970"/>
                </a:lnTo>
                <a:lnTo>
                  <a:pt x="4240142" y="11430"/>
                </a:lnTo>
                <a:lnTo>
                  <a:pt x="4187705" y="6350"/>
                </a:lnTo>
                <a:lnTo>
                  <a:pt x="3921813" y="6350"/>
                </a:lnTo>
                <a:lnTo>
                  <a:pt x="3886059" y="5080"/>
                </a:lnTo>
                <a:lnTo>
                  <a:pt x="3814153" y="5080"/>
                </a:lnTo>
                <a:lnTo>
                  <a:pt x="3778034" y="3810"/>
                </a:lnTo>
                <a:lnTo>
                  <a:pt x="3669225" y="1270"/>
                </a:lnTo>
                <a:lnTo>
                  <a:pt x="3632862" y="1270"/>
                </a:lnTo>
                <a:lnTo>
                  <a:pt x="3596481" y="0"/>
                </a:lnTo>
                <a:close/>
              </a:path>
              <a:path w="10692130" h="1115059">
                <a:moveTo>
                  <a:pt x="8937426" y="38100"/>
                </a:moveTo>
                <a:lnTo>
                  <a:pt x="8035371" y="38100"/>
                </a:lnTo>
                <a:lnTo>
                  <a:pt x="7411975" y="41910"/>
                </a:lnTo>
                <a:lnTo>
                  <a:pt x="9029540" y="41910"/>
                </a:lnTo>
                <a:lnTo>
                  <a:pt x="9016890" y="40640"/>
                </a:lnTo>
                <a:lnTo>
                  <a:pt x="8990883" y="40640"/>
                </a:lnTo>
                <a:lnTo>
                  <a:pt x="8977503" y="39370"/>
                </a:lnTo>
                <a:lnTo>
                  <a:pt x="8950777" y="39370"/>
                </a:lnTo>
                <a:lnTo>
                  <a:pt x="8937426" y="38100"/>
                </a:lnTo>
                <a:close/>
              </a:path>
              <a:path w="10692130" h="1115059">
                <a:moveTo>
                  <a:pt x="9131133" y="40640"/>
                </a:moveTo>
                <a:lnTo>
                  <a:pt x="9080342" y="40640"/>
                </a:lnTo>
                <a:lnTo>
                  <a:pt x="9054914" y="41910"/>
                </a:lnTo>
                <a:lnTo>
                  <a:pt x="9143776" y="41910"/>
                </a:lnTo>
                <a:lnTo>
                  <a:pt x="9131133" y="40640"/>
                </a:lnTo>
                <a:close/>
              </a:path>
              <a:path w="10692130" h="1115059">
                <a:moveTo>
                  <a:pt x="8884064" y="36830"/>
                </a:moveTo>
                <a:lnTo>
                  <a:pt x="8269194" y="36830"/>
                </a:lnTo>
                <a:lnTo>
                  <a:pt x="8191252" y="38100"/>
                </a:lnTo>
                <a:lnTo>
                  <a:pt x="8897402" y="38100"/>
                </a:lnTo>
                <a:lnTo>
                  <a:pt x="8884064" y="36830"/>
                </a:lnTo>
                <a:close/>
              </a:path>
              <a:path w="10692130" h="1115059">
                <a:moveTo>
                  <a:pt x="4174439" y="5080"/>
                </a:moveTo>
                <a:lnTo>
                  <a:pt x="3997408" y="5080"/>
                </a:lnTo>
                <a:lnTo>
                  <a:pt x="3983981" y="6350"/>
                </a:lnTo>
                <a:lnTo>
                  <a:pt x="4187705" y="6350"/>
                </a:lnTo>
                <a:lnTo>
                  <a:pt x="4174439" y="5080"/>
                </a:lnTo>
                <a:close/>
              </a:path>
              <a:path w="10692130" h="1115059">
                <a:moveTo>
                  <a:pt x="4147457" y="3810"/>
                </a:moveTo>
                <a:lnTo>
                  <a:pt x="4051766" y="3810"/>
                </a:lnTo>
                <a:lnTo>
                  <a:pt x="4010913" y="5080"/>
                </a:lnTo>
                <a:lnTo>
                  <a:pt x="4160985" y="5080"/>
                </a:lnTo>
                <a:lnTo>
                  <a:pt x="4147457" y="3810"/>
                </a:lnTo>
                <a:close/>
              </a:path>
            </a:pathLst>
          </a:custGeom>
          <a:solidFill>
            <a:srgbClr val="DAE4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85672"/>
            <a:ext cx="10692130" cy="774700"/>
          </a:xfrm>
          <a:custGeom>
            <a:avLst/>
            <a:gdLst/>
            <a:ahLst/>
            <a:cxnLst/>
            <a:rect l="l" t="t" r="r" b="b"/>
            <a:pathLst>
              <a:path w="10692130" h="774700">
                <a:moveTo>
                  <a:pt x="115904" y="5142"/>
                </a:moveTo>
                <a:lnTo>
                  <a:pt x="0" y="5163"/>
                </a:lnTo>
                <a:lnTo>
                  <a:pt x="0" y="774332"/>
                </a:lnTo>
                <a:lnTo>
                  <a:pt x="10692003" y="774332"/>
                </a:lnTo>
                <a:lnTo>
                  <a:pt x="10692003" y="14826"/>
                </a:lnTo>
                <a:lnTo>
                  <a:pt x="2803654" y="14113"/>
                </a:lnTo>
                <a:lnTo>
                  <a:pt x="641442" y="13759"/>
                </a:lnTo>
                <a:lnTo>
                  <a:pt x="565258" y="13679"/>
                </a:lnTo>
                <a:lnTo>
                  <a:pt x="525930" y="12996"/>
                </a:lnTo>
                <a:lnTo>
                  <a:pt x="407907" y="8678"/>
                </a:lnTo>
                <a:lnTo>
                  <a:pt x="362185" y="7306"/>
                </a:lnTo>
                <a:lnTo>
                  <a:pt x="115904" y="5142"/>
                </a:lnTo>
              </a:path>
              <a:path w="10692130" h="774700">
                <a:moveTo>
                  <a:pt x="10692003" y="14690"/>
                </a:moveTo>
                <a:lnTo>
                  <a:pt x="10620775" y="14826"/>
                </a:lnTo>
                <a:lnTo>
                  <a:pt x="10692003" y="14826"/>
                </a:lnTo>
                <a:lnTo>
                  <a:pt x="10692003" y="14690"/>
                </a:lnTo>
              </a:path>
              <a:path w="10692130" h="774700">
                <a:moveTo>
                  <a:pt x="4175126" y="6651"/>
                </a:moveTo>
                <a:lnTo>
                  <a:pt x="3162345" y="9573"/>
                </a:lnTo>
                <a:lnTo>
                  <a:pt x="2948455" y="12621"/>
                </a:lnTo>
                <a:lnTo>
                  <a:pt x="2803654" y="14113"/>
                </a:lnTo>
                <a:lnTo>
                  <a:pt x="8633418" y="14113"/>
                </a:lnTo>
                <a:lnTo>
                  <a:pt x="7960509" y="13300"/>
                </a:lnTo>
                <a:lnTo>
                  <a:pt x="7911627" y="12621"/>
                </a:lnTo>
                <a:lnTo>
                  <a:pt x="7734072" y="9466"/>
                </a:lnTo>
                <a:lnTo>
                  <a:pt x="4425490" y="6789"/>
                </a:lnTo>
                <a:lnTo>
                  <a:pt x="4175126" y="6651"/>
                </a:lnTo>
              </a:path>
              <a:path w="10692130" h="774700">
                <a:moveTo>
                  <a:pt x="2544922" y="13628"/>
                </a:moveTo>
                <a:lnTo>
                  <a:pt x="641442" y="13759"/>
                </a:lnTo>
                <a:lnTo>
                  <a:pt x="2583064" y="13759"/>
                </a:lnTo>
                <a:lnTo>
                  <a:pt x="2544922" y="13628"/>
                </a:lnTo>
              </a:path>
              <a:path w="10692130" h="774700">
                <a:moveTo>
                  <a:pt x="5196889" y="168"/>
                </a:moveTo>
                <a:lnTo>
                  <a:pt x="5119303" y="549"/>
                </a:lnTo>
                <a:lnTo>
                  <a:pt x="4796377" y="5942"/>
                </a:lnTo>
                <a:lnTo>
                  <a:pt x="4425490" y="6789"/>
                </a:lnTo>
                <a:lnTo>
                  <a:pt x="7170687" y="6789"/>
                </a:lnTo>
                <a:lnTo>
                  <a:pt x="6958714" y="6753"/>
                </a:lnTo>
                <a:lnTo>
                  <a:pt x="6507772" y="4739"/>
                </a:lnTo>
                <a:lnTo>
                  <a:pt x="6319486" y="933"/>
                </a:lnTo>
                <a:lnTo>
                  <a:pt x="5726865" y="933"/>
                </a:lnTo>
                <a:lnTo>
                  <a:pt x="5196889" y="168"/>
                </a:lnTo>
              </a:path>
              <a:path w="10692130" h="774700">
                <a:moveTo>
                  <a:pt x="7103435" y="6601"/>
                </a:moveTo>
                <a:lnTo>
                  <a:pt x="6958714" y="6753"/>
                </a:lnTo>
                <a:lnTo>
                  <a:pt x="7160709" y="6753"/>
                </a:lnTo>
                <a:lnTo>
                  <a:pt x="7103435" y="6601"/>
                </a:lnTo>
              </a:path>
              <a:path w="10692130" h="774700">
                <a:moveTo>
                  <a:pt x="6145008" y="0"/>
                </a:moveTo>
                <a:lnTo>
                  <a:pt x="5726865" y="933"/>
                </a:lnTo>
                <a:lnTo>
                  <a:pt x="6319486" y="933"/>
                </a:lnTo>
                <a:lnTo>
                  <a:pt x="6145008" y="0"/>
                </a:lnTo>
              </a:path>
            </a:pathLst>
          </a:custGeom>
          <a:solidFill>
            <a:srgbClr val="E1D1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9080500" y="5991225"/>
            <a:ext cx="1447800" cy="1148484"/>
          </a:xfrm>
          <a:custGeom>
            <a:avLst/>
            <a:gdLst/>
            <a:ahLst/>
            <a:cxnLst/>
            <a:rect l="l" t="t" r="r" b="b"/>
            <a:pathLst>
              <a:path w="1750059" h="1174750">
                <a:moveTo>
                  <a:pt x="608834" y="297179"/>
                </a:moveTo>
                <a:lnTo>
                  <a:pt x="521483" y="297179"/>
                </a:lnTo>
                <a:lnTo>
                  <a:pt x="533913" y="300989"/>
                </a:lnTo>
                <a:lnTo>
                  <a:pt x="558206" y="311149"/>
                </a:lnTo>
                <a:lnTo>
                  <a:pt x="581714" y="321309"/>
                </a:lnTo>
                <a:lnTo>
                  <a:pt x="593162" y="327659"/>
                </a:lnTo>
                <a:lnTo>
                  <a:pt x="604399" y="332739"/>
                </a:lnTo>
                <a:lnTo>
                  <a:pt x="615422" y="339089"/>
                </a:lnTo>
                <a:lnTo>
                  <a:pt x="626226" y="346709"/>
                </a:lnTo>
                <a:lnTo>
                  <a:pt x="636807" y="353059"/>
                </a:lnTo>
                <a:lnTo>
                  <a:pt x="676802" y="384809"/>
                </a:lnTo>
                <a:lnTo>
                  <a:pt x="698774" y="427989"/>
                </a:lnTo>
                <a:lnTo>
                  <a:pt x="700199" y="450849"/>
                </a:lnTo>
                <a:lnTo>
                  <a:pt x="703061" y="472439"/>
                </a:lnTo>
                <a:lnTo>
                  <a:pt x="712622" y="516889"/>
                </a:lnTo>
                <a:lnTo>
                  <a:pt x="726505" y="560069"/>
                </a:lnTo>
                <a:lnTo>
                  <a:pt x="743757" y="600709"/>
                </a:lnTo>
                <a:lnTo>
                  <a:pt x="763426" y="638809"/>
                </a:lnTo>
                <a:lnTo>
                  <a:pt x="784559" y="674369"/>
                </a:lnTo>
                <a:lnTo>
                  <a:pt x="795376" y="692149"/>
                </a:lnTo>
                <a:lnTo>
                  <a:pt x="806203" y="707389"/>
                </a:lnTo>
                <a:lnTo>
                  <a:pt x="816920" y="722629"/>
                </a:lnTo>
                <a:lnTo>
                  <a:pt x="827407" y="736599"/>
                </a:lnTo>
                <a:lnTo>
                  <a:pt x="837547" y="749299"/>
                </a:lnTo>
                <a:lnTo>
                  <a:pt x="847218" y="761999"/>
                </a:lnTo>
                <a:lnTo>
                  <a:pt x="856304" y="772159"/>
                </a:lnTo>
                <a:lnTo>
                  <a:pt x="872672" y="824229"/>
                </a:lnTo>
                <a:lnTo>
                  <a:pt x="879225" y="866139"/>
                </a:lnTo>
                <a:lnTo>
                  <a:pt x="884273" y="908049"/>
                </a:lnTo>
                <a:lnTo>
                  <a:pt x="887750" y="948689"/>
                </a:lnTo>
                <a:lnTo>
                  <a:pt x="889585" y="989329"/>
                </a:lnTo>
                <a:lnTo>
                  <a:pt x="889867" y="1009649"/>
                </a:lnTo>
                <a:lnTo>
                  <a:pt x="889712" y="1029969"/>
                </a:lnTo>
                <a:lnTo>
                  <a:pt x="888061" y="1068069"/>
                </a:lnTo>
                <a:lnTo>
                  <a:pt x="884564" y="1106169"/>
                </a:lnTo>
                <a:lnTo>
                  <a:pt x="875707" y="1158239"/>
                </a:lnTo>
                <a:lnTo>
                  <a:pt x="871758" y="1174749"/>
                </a:lnTo>
                <a:lnTo>
                  <a:pt x="946650" y="1174749"/>
                </a:lnTo>
                <a:lnTo>
                  <a:pt x="948129" y="1131569"/>
                </a:lnTo>
                <a:lnTo>
                  <a:pt x="948662" y="1089659"/>
                </a:lnTo>
                <a:lnTo>
                  <a:pt x="948334" y="1051559"/>
                </a:lnTo>
                <a:lnTo>
                  <a:pt x="945436" y="982979"/>
                </a:lnTo>
                <a:lnTo>
                  <a:pt x="940119" y="924559"/>
                </a:lnTo>
                <a:lnTo>
                  <a:pt x="933067" y="873759"/>
                </a:lnTo>
                <a:lnTo>
                  <a:pt x="924962" y="829309"/>
                </a:lnTo>
                <a:lnTo>
                  <a:pt x="916488" y="792479"/>
                </a:lnTo>
                <a:lnTo>
                  <a:pt x="912326" y="774699"/>
                </a:lnTo>
                <a:lnTo>
                  <a:pt x="904581" y="744219"/>
                </a:lnTo>
                <a:lnTo>
                  <a:pt x="901168" y="730249"/>
                </a:lnTo>
                <a:lnTo>
                  <a:pt x="898175" y="716279"/>
                </a:lnTo>
                <a:lnTo>
                  <a:pt x="848911" y="716279"/>
                </a:lnTo>
                <a:lnTo>
                  <a:pt x="841993" y="708659"/>
                </a:lnTo>
                <a:lnTo>
                  <a:pt x="834608" y="699769"/>
                </a:lnTo>
                <a:lnTo>
                  <a:pt x="826843" y="690879"/>
                </a:lnTo>
                <a:lnTo>
                  <a:pt x="818783" y="680719"/>
                </a:lnTo>
                <a:lnTo>
                  <a:pt x="810515" y="669289"/>
                </a:lnTo>
                <a:lnTo>
                  <a:pt x="793695" y="646429"/>
                </a:lnTo>
                <a:lnTo>
                  <a:pt x="769048" y="605789"/>
                </a:lnTo>
                <a:lnTo>
                  <a:pt x="747163" y="558799"/>
                </a:lnTo>
                <a:lnTo>
                  <a:pt x="730358" y="507999"/>
                </a:lnTo>
                <a:lnTo>
                  <a:pt x="723124" y="469899"/>
                </a:lnTo>
                <a:lnTo>
                  <a:pt x="719866" y="431799"/>
                </a:lnTo>
                <a:lnTo>
                  <a:pt x="719752" y="429259"/>
                </a:lnTo>
                <a:lnTo>
                  <a:pt x="786324" y="429259"/>
                </a:lnTo>
                <a:lnTo>
                  <a:pt x="785315" y="425449"/>
                </a:lnTo>
                <a:lnTo>
                  <a:pt x="783480" y="417829"/>
                </a:lnTo>
                <a:lnTo>
                  <a:pt x="797876" y="392429"/>
                </a:lnTo>
                <a:lnTo>
                  <a:pt x="806669" y="378459"/>
                </a:lnTo>
                <a:lnTo>
                  <a:pt x="738244" y="378459"/>
                </a:lnTo>
                <a:lnTo>
                  <a:pt x="727057" y="370839"/>
                </a:lnTo>
                <a:lnTo>
                  <a:pt x="717200" y="363219"/>
                </a:lnTo>
                <a:lnTo>
                  <a:pt x="712893" y="349249"/>
                </a:lnTo>
                <a:lnTo>
                  <a:pt x="709228" y="336549"/>
                </a:lnTo>
                <a:lnTo>
                  <a:pt x="686571" y="336549"/>
                </a:lnTo>
                <a:lnTo>
                  <a:pt x="677909" y="332739"/>
                </a:lnTo>
                <a:lnTo>
                  <a:pt x="668519" y="327659"/>
                </a:lnTo>
                <a:lnTo>
                  <a:pt x="658424" y="322579"/>
                </a:lnTo>
                <a:lnTo>
                  <a:pt x="647649" y="317499"/>
                </a:lnTo>
                <a:lnTo>
                  <a:pt x="624155" y="304799"/>
                </a:lnTo>
                <a:lnTo>
                  <a:pt x="611485" y="298449"/>
                </a:lnTo>
                <a:lnTo>
                  <a:pt x="608834" y="297179"/>
                </a:lnTo>
                <a:close/>
              </a:path>
              <a:path w="1750059" h="1174750">
                <a:moveTo>
                  <a:pt x="786324" y="429259"/>
                </a:moveTo>
                <a:lnTo>
                  <a:pt x="719752" y="429259"/>
                </a:lnTo>
                <a:lnTo>
                  <a:pt x="727553" y="439419"/>
                </a:lnTo>
                <a:lnTo>
                  <a:pt x="735053" y="449579"/>
                </a:lnTo>
                <a:lnTo>
                  <a:pt x="742553" y="461009"/>
                </a:lnTo>
                <a:lnTo>
                  <a:pt x="749851" y="473709"/>
                </a:lnTo>
                <a:lnTo>
                  <a:pt x="756948" y="485139"/>
                </a:lnTo>
                <a:lnTo>
                  <a:pt x="777061" y="523239"/>
                </a:lnTo>
                <a:lnTo>
                  <a:pt x="795445" y="561339"/>
                </a:lnTo>
                <a:lnTo>
                  <a:pt x="806766" y="589279"/>
                </a:lnTo>
                <a:lnTo>
                  <a:pt x="812153" y="601979"/>
                </a:lnTo>
                <a:lnTo>
                  <a:pt x="827236" y="643889"/>
                </a:lnTo>
                <a:lnTo>
                  <a:pt x="840749" y="687069"/>
                </a:lnTo>
                <a:lnTo>
                  <a:pt x="844913" y="701039"/>
                </a:lnTo>
                <a:lnTo>
                  <a:pt x="848911" y="716279"/>
                </a:lnTo>
                <a:lnTo>
                  <a:pt x="898175" y="716279"/>
                </a:lnTo>
                <a:lnTo>
                  <a:pt x="895688" y="703579"/>
                </a:lnTo>
                <a:lnTo>
                  <a:pt x="893792" y="690879"/>
                </a:lnTo>
                <a:lnTo>
                  <a:pt x="893136" y="681989"/>
                </a:lnTo>
                <a:lnTo>
                  <a:pt x="893302" y="673099"/>
                </a:lnTo>
                <a:lnTo>
                  <a:pt x="894263" y="662939"/>
                </a:lnTo>
                <a:lnTo>
                  <a:pt x="905532" y="621029"/>
                </a:lnTo>
                <a:lnTo>
                  <a:pt x="927402" y="575309"/>
                </a:lnTo>
                <a:lnTo>
                  <a:pt x="933557" y="565149"/>
                </a:lnTo>
                <a:lnTo>
                  <a:pt x="859964" y="565149"/>
                </a:lnTo>
                <a:lnTo>
                  <a:pt x="830233" y="541019"/>
                </a:lnTo>
                <a:lnTo>
                  <a:pt x="806820" y="495299"/>
                </a:lnTo>
                <a:lnTo>
                  <a:pt x="793893" y="457199"/>
                </a:lnTo>
                <a:lnTo>
                  <a:pt x="787670" y="434339"/>
                </a:lnTo>
                <a:lnTo>
                  <a:pt x="786324" y="429259"/>
                </a:lnTo>
                <a:close/>
              </a:path>
              <a:path w="1750059" h="1174750">
                <a:moveTo>
                  <a:pt x="1259077" y="233679"/>
                </a:moveTo>
                <a:lnTo>
                  <a:pt x="916074" y="233679"/>
                </a:lnTo>
                <a:lnTo>
                  <a:pt x="926967" y="238759"/>
                </a:lnTo>
                <a:lnTo>
                  <a:pt x="938279" y="242569"/>
                </a:lnTo>
                <a:lnTo>
                  <a:pt x="949981" y="246379"/>
                </a:lnTo>
                <a:lnTo>
                  <a:pt x="987146" y="253999"/>
                </a:lnTo>
                <a:lnTo>
                  <a:pt x="1040445" y="259079"/>
                </a:lnTo>
                <a:lnTo>
                  <a:pt x="1042082" y="269239"/>
                </a:lnTo>
                <a:lnTo>
                  <a:pt x="1051715" y="317499"/>
                </a:lnTo>
                <a:lnTo>
                  <a:pt x="1065925" y="356869"/>
                </a:lnTo>
                <a:lnTo>
                  <a:pt x="1050412" y="370839"/>
                </a:lnTo>
                <a:lnTo>
                  <a:pt x="1036425" y="382269"/>
                </a:lnTo>
                <a:lnTo>
                  <a:pt x="1023832" y="393699"/>
                </a:lnTo>
                <a:lnTo>
                  <a:pt x="1012502" y="402589"/>
                </a:lnTo>
                <a:lnTo>
                  <a:pt x="1002304" y="411479"/>
                </a:lnTo>
                <a:lnTo>
                  <a:pt x="993105" y="420369"/>
                </a:lnTo>
                <a:lnTo>
                  <a:pt x="984775" y="427989"/>
                </a:lnTo>
                <a:lnTo>
                  <a:pt x="977183" y="435609"/>
                </a:lnTo>
                <a:lnTo>
                  <a:pt x="970197" y="443229"/>
                </a:lnTo>
                <a:lnTo>
                  <a:pt x="963686" y="449579"/>
                </a:lnTo>
                <a:lnTo>
                  <a:pt x="957518" y="457199"/>
                </a:lnTo>
                <a:lnTo>
                  <a:pt x="951563" y="464819"/>
                </a:lnTo>
                <a:lnTo>
                  <a:pt x="945688" y="472439"/>
                </a:lnTo>
                <a:lnTo>
                  <a:pt x="939763" y="480059"/>
                </a:lnTo>
                <a:lnTo>
                  <a:pt x="933656" y="488949"/>
                </a:lnTo>
                <a:lnTo>
                  <a:pt x="927236" y="499109"/>
                </a:lnTo>
                <a:lnTo>
                  <a:pt x="920371" y="509269"/>
                </a:lnTo>
                <a:lnTo>
                  <a:pt x="912931" y="520699"/>
                </a:lnTo>
                <a:lnTo>
                  <a:pt x="904784" y="533399"/>
                </a:lnTo>
                <a:lnTo>
                  <a:pt x="895206" y="546099"/>
                </a:lnTo>
                <a:lnTo>
                  <a:pt x="885923" y="556259"/>
                </a:lnTo>
                <a:lnTo>
                  <a:pt x="876946" y="561339"/>
                </a:lnTo>
                <a:lnTo>
                  <a:pt x="868289" y="565149"/>
                </a:lnTo>
                <a:lnTo>
                  <a:pt x="933557" y="565149"/>
                </a:lnTo>
                <a:lnTo>
                  <a:pt x="934326" y="563879"/>
                </a:lnTo>
                <a:lnTo>
                  <a:pt x="941781" y="552449"/>
                </a:lnTo>
                <a:lnTo>
                  <a:pt x="949738" y="539749"/>
                </a:lnTo>
                <a:lnTo>
                  <a:pt x="958171" y="528319"/>
                </a:lnTo>
                <a:lnTo>
                  <a:pt x="967055" y="515619"/>
                </a:lnTo>
                <a:lnTo>
                  <a:pt x="976361" y="504189"/>
                </a:lnTo>
                <a:lnTo>
                  <a:pt x="1004835" y="477519"/>
                </a:lnTo>
                <a:lnTo>
                  <a:pt x="1046735" y="462279"/>
                </a:lnTo>
                <a:lnTo>
                  <a:pt x="1058588" y="458469"/>
                </a:lnTo>
                <a:lnTo>
                  <a:pt x="1070833" y="453389"/>
                </a:lnTo>
                <a:lnTo>
                  <a:pt x="1083389" y="449579"/>
                </a:lnTo>
                <a:lnTo>
                  <a:pt x="1109117" y="439419"/>
                </a:lnTo>
                <a:lnTo>
                  <a:pt x="1119527" y="434339"/>
                </a:lnTo>
                <a:lnTo>
                  <a:pt x="1048507" y="434339"/>
                </a:lnTo>
                <a:lnTo>
                  <a:pt x="1055231" y="425449"/>
                </a:lnTo>
                <a:lnTo>
                  <a:pt x="1063175" y="416559"/>
                </a:lnTo>
                <a:lnTo>
                  <a:pt x="1072145" y="407669"/>
                </a:lnTo>
                <a:lnTo>
                  <a:pt x="1081947" y="398779"/>
                </a:lnTo>
                <a:lnTo>
                  <a:pt x="1092386" y="391159"/>
                </a:lnTo>
                <a:lnTo>
                  <a:pt x="1103268" y="382269"/>
                </a:lnTo>
                <a:lnTo>
                  <a:pt x="1117495" y="373379"/>
                </a:lnTo>
                <a:lnTo>
                  <a:pt x="1129902" y="367029"/>
                </a:lnTo>
                <a:lnTo>
                  <a:pt x="1140838" y="359409"/>
                </a:lnTo>
                <a:lnTo>
                  <a:pt x="1150650" y="354329"/>
                </a:lnTo>
                <a:lnTo>
                  <a:pt x="1159683" y="349249"/>
                </a:lnTo>
                <a:lnTo>
                  <a:pt x="1097424" y="349249"/>
                </a:lnTo>
                <a:lnTo>
                  <a:pt x="1087727" y="339089"/>
                </a:lnTo>
                <a:lnTo>
                  <a:pt x="1080641" y="331469"/>
                </a:lnTo>
                <a:lnTo>
                  <a:pt x="1075886" y="323849"/>
                </a:lnTo>
                <a:lnTo>
                  <a:pt x="1073177" y="314959"/>
                </a:lnTo>
                <a:lnTo>
                  <a:pt x="1072349" y="306069"/>
                </a:lnTo>
                <a:lnTo>
                  <a:pt x="1072474" y="298449"/>
                </a:lnTo>
                <a:lnTo>
                  <a:pt x="1072766" y="290829"/>
                </a:lnTo>
                <a:lnTo>
                  <a:pt x="1074499" y="273049"/>
                </a:lnTo>
                <a:lnTo>
                  <a:pt x="1093095" y="270509"/>
                </a:lnTo>
                <a:lnTo>
                  <a:pt x="1147532" y="259079"/>
                </a:lnTo>
                <a:lnTo>
                  <a:pt x="1164780" y="255269"/>
                </a:lnTo>
                <a:lnTo>
                  <a:pt x="1181354" y="252729"/>
                </a:lnTo>
                <a:lnTo>
                  <a:pt x="1197120" y="248919"/>
                </a:lnTo>
                <a:lnTo>
                  <a:pt x="1211944" y="245109"/>
                </a:lnTo>
                <a:lnTo>
                  <a:pt x="1225692" y="242569"/>
                </a:lnTo>
                <a:lnTo>
                  <a:pt x="1238227" y="238759"/>
                </a:lnTo>
                <a:lnTo>
                  <a:pt x="1249417" y="236219"/>
                </a:lnTo>
                <a:lnTo>
                  <a:pt x="1259077" y="233679"/>
                </a:lnTo>
                <a:close/>
              </a:path>
              <a:path w="1750059" h="1174750">
                <a:moveTo>
                  <a:pt x="1290496" y="306069"/>
                </a:moveTo>
                <a:lnTo>
                  <a:pt x="1263249" y="306069"/>
                </a:lnTo>
                <a:lnTo>
                  <a:pt x="1254567" y="317499"/>
                </a:lnTo>
                <a:lnTo>
                  <a:pt x="1245416" y="327659"/>
                </a:lnTo>
                <a:lnTo>
                  <a:pt x="1215640" y="355599"/>
                </a:lnTo>
                <a:lnTo>
                  <a:pt x="1183426" y="378459"/>
                </a:lnTo>
                <a:lnTo>
                  <a:pt x="1150115" y="397509"/>
                </a:lnTo>
                <a:lnTo>
                  <a:pt x="1106314" y="416559"/>
                </a:lnTo>
                <a:lnTo>
                  <a:pt x="1098821" y="419099"/>
                </a:lnTo>
                <a:lnTo>
                  <a:pt x="1085209" y="424179"/>
                </a:lnTo>
                <a:lnTo>
                  <a:pt x="1072225" y="427989"/>
                </a:lnTo>
                <a:lnTo>
                  <a:pt x="1059960" y="431799"/>
                </a:lnTo>
                <a:lnTo>
                  <a:pt x="1048507" y="434339"/>
                </a:lnTo>
                <a:lnTo>
                  <a:pt x="1119527" y="434339"/>
                </a:lnTo>
                <a:lnTo>
                  <a:pt x="1122130" y="433069"/>
                </a:lnTo>
                <a:lnTo>
                  <a:pt x="1135134" y="427989"/>
                </a:lnTo>
                <a:lnTo>
                  <a:pt x="1172148" y="408939"/>
                </a:lnTo>
                <a:lnTo>
                  <a:pt x="1215275" y="382269"/>
                </a:lnTo>
                <a:lnTo>
                  <a:pt x="1244869" y="358139"/>
                </a:lnTo>
                <a:lnTo>
                  <a:pt x="1271706" y="330199"/>
                </a:lnTo>
                <a:lnTo>
                  <a:pt x="1288874" y="308609"/>
                </a:lnTo>
                <a:lnTo>
                  <a:pt x="1290496" y="306069"/>
                </a:lnTo>
                <a:close/>
              </a:path>
              <a:path w="1750059" h="1174750">
                <a:moveTo>
                  <a:pt x="875625" y="265429"/>
                </a:moveTo>
                <a:lnTo>
                  <a:pt x="842510" y="265429"/>
                </a:lnTo>
                <a:lnTo>
                  <a:pt x="836110" y="275589"/>
                </a:lnTo>
                <a:lnTo>
                  <a:pt x="829229" y="288289"/>
                </a:lnTo>
                <a:lnTo>
                  <a:pt x="821949" y="299719"/>
                </a:lnTo>
                <a:lnTo>
                  <a:pt x="798502" y="334009"/>
                </a:lnTo>
                <a:lnTo>
                  <a:pt x="774323" y="361949"/>
                </a:lnTo>
                <a:lnTo>
                  <a:pt x="766472" y="369569"/>
                </a:lnTo>
                <a:lnTo>
                  <a:pt x="758859" y="374649"/>
                </a:lnTo>
                <a:lnTo>
                  <a:pt x="751564" y="377189"/>
                </a:lnTo>
                <a:lnTo>
                  <a:pt x="744665" y="378459"/>
                </a:lnTo>
                <a:lnTo>
                  <a:pt x="806669" y="378459"/>
                </a:lnTo>
                <a:lnTo>
                  <a:pt x="812244" y="369569"/>
                </a:lnTo>
                <a:lnTo>
                  <a:pt x="819359" y="358139"/>
                </a:lnTo>
                <a:lnTo>
                  <a:pt x="826396" y="346709"/>
                </a:lnTo>
                <a:lnTo>
                  <a:pt x="840139" y="325119"/>
                </a:lnTo>
                <a:lnTo>
                  <a:pt x="846798" y="313689"/>
                </a:lnTo>
                <a:lnTo>
                  <a:pt x="853283" y="303529"/>
                </a:lnTo>
                <a:lnTo>
                  <a:pt x="859571" y="293369"/>
                </a:lnTo>
                <a:lnTo>
                  <a:pt x="865638" y="283209"/>
                </a:lnTo>
                <a:lnTo>
                  <a:pt x="871460" y="273049"/>
                </a:lnTo>
                <a:lnTo>
                  <a:pt x="875625" y="265429"/>
                </a:lnTo>
                <a:close/>
              </a:path>
              <a:path w="1750059" h="1174750">
                <a:moveTo>
                  <a:pt x="1747456" y="228599"/>
                </a:moveTo>
                <a:lnTo>
                  <a:pt x="1280471" y="228599"/>
                </a:lnTo>
                <a:lnTo>
                  <a:pt x="1278823" y="240029"/>
                </a:lnTo>
                <a:lnTo>
                  <a:pt x="1282037" y="248919"/>
                </a:lnTo>
                <a:lnTo>
                  <a:pt x="1291048" y="264159"/>
                </a:lnTo>
                <a:lnTo>
                  <a:pt x="1290248" y="266699"/>
                </a:lnTo>
                <a:lnTo>
                  <a:pt x="1289156" y="267969"/>
                </a:lnTo>
                <a:lnTo>
                  <a:pt x="1240414" y="283209"/>
                </a:lnTo>
                <a:lnTo>
                  <a:pt x="1228162" y="288289"/>
                </a:lnTo>
                <a:lnTo>
                  <a:pt x="1215939" y="292099"/>
                </a:lnTo>
                <a:lnTo>
                  <a:pt x="1179722" y="307339"/>
                </a:lnTo>
                <a:lnTo>
                  <a:pt x="1144766" y="322579"/>
                </a:lnTo>
                <a:lnTo>
                  <a:pt x="1133524" y="328929"/>
                </a:lnTo>
                <a:lnTo>
                  <a:pt x="1122533" y="334009"/>
                </a:lnTo>
                <a:lnTo>
                  <a:pt x="1111822" y="340359"/>
                </a:lnTo>
                <a:lnTo>
                  <a:pt x="1101418" y="346709"/>
                </a:lnTo>
                <a:lnTo>
                  <a:pt x="1097424" y="349249"/>
                </a:lnTo>
                <a:lnTo>
                  <a:pt x="1159683" y="349249"/>
                </a:lnTo>
                <a:lnTo>
                  <a:pt x="1168286" y="345439"/>
                </a:lnTo>
                <a:lnTo>
                  <a:pt x="1176805" y="340359"/>
                </a:lnTo>
                <a:lnTo>
                  <a:pt x="1185588" y="336549"/>
                </a:lnTo>
                <a:lnTo>
                  <a:pt x="1194981" y="332739"/>
                </a:lnTo>
                <a:lnTo>
                  <a:pt x="1205331" y="328929"/>
                </a:lnTo>
                <a:lnTo>
                  <a:pt x="1216986" y="323849"/>
                </a:lnTo>
                <a:lnTo>
                  <a:pt x="1230293" y="318769"/>
                </a:lnTo>
                <a:lnTo>
                  <a:pt x="1245598" y="312419"/>
                </a:lnTo>
                <a:lnTo>
                  <a:pt x="1263249" y="306069"/>
                </a:lnTo>
                <a:lnTo>
                  <a:pt x="1290496" y="306069"/>
                </a:lnTo>
                <a:lnTo>
                  <a:pt x="1295365" y="298449"/>
                </a:lnTo>
                <a:lnTo>
                  <a:pt x="1308010" y="292099"/>
                </a:lnTo>
                <a:lnTo>
                  <a:pt x="1319145" y="287019"/>
                </a:lnTo>
                <a:lnTo>
                  <a:pt x="1679965" y="287019"/>
                </a:lnTo>
                <a:lnTo>
                  <a:pt x="1685025" y="285749"/>
                </a:lnTo>
                <a:lnTo>
                  <a:pt x="1722619" y="270509"/>
                </a:lnTo>
                <a:lnTo>
                  <a:pt x="1750038" y="238759"/>
                </a:lnTo>
                <a:lnTo>
                  <a:pt x="1748920" y="231139"/>
                </a:lnTo>
                <a:lnTo>
                  <a:pt x="1747456" y="228599"/>
                </a:lnTo>
                <a:close/>
              </a:path>
              <a:path w="1750059" h="1174750">
                <a:moveTo>
                  <a:pt x="783150" y="281939"/>
                </a:moveTo>
                <a:lnTo>
                  <a:pt x="591075" y="281939"/>
                </a:lnTo>
                <a:lnTo>
                  <a:pt x="597590" y="283209"/>
                </a:lnTo>
                <a:lnTo>
                  <a:pt x="603839" y="285749"/>
                </a:lnTo>
                <a:lnTo>
                  <a:pt x="610925" y="287019"/>
                </a:lnTo>
                <a:lnTo>
                  <a:pt x="622871" y="289559"/>
                </a:lnTo>
                <a:lnTo>
                  <a:pt x="647993" y="292099"/>
                </a:lnTo>
                <a:lnTo>
                  <a:pt x="661036" y="292099"/>
                </a:lnTo>
                <a:lnTo>
                  <a:pt x="670536" y="302259"/>
                </a:lnTo>
                <a:lnTo>
                  <a:pt x="677568" y="312419"/>
                </a:lnTo>
                <a:lnTo>
                  <a:pt x="682718" y="323849"/>
                </a:lnTo>
                <a:lnTo>
                  <a:pt x="686571" y="336549"/>
                </a:lnTo>
                <a:lnTo>
                  <a:pt x="709228" y="336549"/>
                </a:lnTo>
                <a:lnTo>
                  <a:pt x="708861" y="335279"/>
                </a:lnTo>
                <a:lnTo>
                  <a:pt x="705009" y="322579"/>
                </a:lnTo>
                <a:lnTo>
                  <a:pt x="701240" y="311149"/>
                </a:lnTo>
                <a:lnTo>
                  <a:pt x="697459" y="300989"/>
                </a:lnTo>
                <a:lnTo>
                  <a:pt x="745592" y="290829"/>
                </a:lnTo>
                <a:lnTo>
                  <a:pt x="758039" y="287019"/>
                </a:lnTo>
                <a:lnTo>
                  <a:pt x="783150" y="281939"/>
                </a:lnTo>
                <a:close/>
              </a:path>
              <a:path w="1750059" h="1174750">
                <a:moveTo>
                  <a:pt x="1679965" y="287019"/>
                </a:moveTo>
                <a:lnTo>
                  <a:pt x="1319145" y="287019"/>
                </a:lnTo>
                <a:lnTo>
                  <a:pt x="1327229" y="289559"/>
                </a:lnTo>
                <a:lnTo>
                  <a:pt x="1365885" y="299719"/>
                </a:lnTo>
                <a:lnTo>
                  <a:pt x="1389530" y="302259"/>
                </a:lnTo>
                <a:lnTo>
                  <a:pt x="1402562" y="304799"/>
                </a:lnTo>
                <a:lnTo>
                  <a:pt x="1416450" y="304799"/>
                </a:lnTo>
                <a:lnTo>
                  <a:pt x="1446944" y="307339"/>
                </a:lnTo>
                <a:lnTo>
                  <a:pt x="1500039" y="307339"/>
                </a:lnTo>
                <a:lnTo>
                  <a:pt x="1562855" y="303529"/>
                </a:lnTo>
                <a:lnTo>
                  <a:pt x="1636399" y="295909"/>
                </a:lnTo>
                <a:lnTo>
                  <a:pt x="1653590" y="293369"/>
                </a:lnTo>
                <a:lnTo>
                  <a:pt x="1669847" y="289559"/>
                </a:lnTo>
                <a:lnTo>
                  <a:pt x="1679965" y="287019"/>
                </a:lnTo>
                <a:close/>
              </a:path>
              <a:path w="1750059" h="1174750">
                <a:moveTo>
                  <a:pt x="890418" y="248919"/>
                </a:moveTo>
                <a:lnTo>
                  <a:pt x="284837" y="248919"/>
                </a:lnTo>
                <a:lnTo>
                  <a:pt x="283342" y="261619"/>
                </a:lnTo>
                <a:lnTo>
                  <a:pt x="305512" y="294639"/>
                </a:lnTo>
                <a:lnTo>
                  <a:pt x="354182" y="306069"/>
                </a:lnTo>
                <a:lnTo>
                  <a:pt x="404625" y="306069"/>
                </a:lnTo>
                <a:lnTo>
                  <a:pt x="414616" y="304799"/>
                </a:lnTo>
                <a:lnTo>
                  <a:pt x="439936" y="304799"/>
                </a:lnTo>
                <a:lnTo>
                  <a:pt x="450864" y="303529"/>
                </a:lnTo>
                <a:lnTo>
                  <a:pt x="463110" y="303529"/>
                </a:lnTo>
                <a:lnTo>
                  <a:pt x="505858" y="299719"/>
                </a:lnTo>
                <a:lnTo>
                  <a:pt x="521483" y="297179"/>
                </a:lnTo>
                <a:lnTo>
                  <a:pt x="608834" y="297179"/>
                </a:lnTo>
                <a:lnTo>
                  <a:pt x="598232" y="292099"/>
                </a:lnTo>
                <a:lnTo>
                  <a:pt x="584420" y="285749"/>
                </a:lnTo>
                <a:lnTo>
                  <a:pt x="582452" y="284479"/>
                </a:lnTo>
                <a:lnTo>
                  <a:pt x="588218" y="283209"/>
                </a:lnTo>
                <a:lnTo>
                  <a:pt x="591075" y="281939"/>
                </a:lnTo>
                <a:lnTo>
                  <a:pt x="783150" y="281939"/>
                </a:lnTo>
                <a:lnTo>
                  <a:pt x="795734" y="278129"/>
                </a:lnTo>
                <a:lnTo>
                  <a:pt x="808285" y="275589"/>
                </a:lnTo>
                <a:lnTo>
                  <a:pt x="833126" y="267969"/>
                </a:lnTo>
                <a:lnTo>
                  <a:pt x="842510" y="265429"/>
                </a:lnTo>
                <a:lnTo>
                  <a:pt x="875625" y="265429"/>
                </a:lnTo>
                <a:lnTo>
                  <a:pt x="877013" y="262889"/>
                </a:lnTo>
                <a:lnTo>
                  <a:pt x="882274" y="253999"/>
                </a:lnTo>
                <a:lnTo>
                  <a:pt x="890418" y="248919"/>
                </a:lnTo>
                <a:close/>
              </a:path>
              <a:path w="1750059" h="1174750">
                <a:moveTo>
                  <a:pt x="1524684" y="91439"/>
                </a:moveTo>
                <a:lnTo>
                  <a:pt x="1467856" y="91439"/>
                </a:lnTo>
                <a:lnTo>
                  <a:pt x="1456166" y="92709"/>
                </a:lnTo>
                <a:lnTo>
                  <a:pt x="1412838" y="99059"/>
                </a:lnTo>
                <a:lnTo>
                  <a:pt x="181443" y="99059"/>
                </a:lnTo>
                <a:lnTo>
                  <a:pt x="135242" y="104139"/>
                </a:lnTo>
                <a:lnTo>
                  <a:pt x="93527" y="114299"/>
                </a:lnTo>
                <a:lnTo>
                  <a:pt x="42521" y="134619"/>
                </a:lnTo>
                <a:lnTo>
                  <a:pt x="9722" y="162559"/>
                </a:lnTo>
                <a:lnTo>
                  <a:pt x="0" y="193039"/>
                </a:lnTo>
                <a:lnTo>
                  <a:pt x="2729" y="204469"/>
                </a:lnTo>
                <a:lnTo>
                  <a:pt x="31350" y="236219"/>
                </a:lnTo>
                <a:lnTo>
                  <a:pt x="66409" y="255269"/>
                </a:lnTo>
                <a:lnTo>
                  <a:pt x="142679" y="266699"/>
                </a:lnTo>
                <a:lnTo>
                  <a:pt x="186208" y="266699"/>
                </a:lnTo>
                <a:lnTo>
                  <a:pt x="228275" y="262889"/>
                </a:lnTo>
                <a:lnTo>
                  <a:pt x="275535" y="251459"/>
                </a:lnTo>
                <a:lnTo>
                  <a:pt x="284837" y="248919"/>
                </a:lnTo>
                <a:lnTo>
                  <a:pt x="890418" y="248919"/>
                </a:lnTo>
                <a:lnTo>
                  <a:pt x="894490" y="246379"/>
                </a:lnTo>
                <a:lnTo>
                  <a:pt x="905680" y="240029"/>
                </a:lnTo>
                <a:lnTo>
                  <a:pt x="916074" y="233679"/>
                </a:lnTo>
                <a:lnTo>
                  <a:pt x="1259077" y="233679"/>
                </a:lnTo>
                <a:lnTo>
                  <a:pt x="1273567" y="229869"/>
                </a:lnTo>
                <a:lnTo>
                  <a:pt x="1280471" y="228599"/>
                </a:lnTo>
                <a:lnTo>
                  <a:pt x="1747456" y="228599"/>
                </a:lnTo>
                <a:lnTo>
                  <a:pt x="1745260" y="224789"/>
                </a:lnTo>
                <a:lnTo>
                  <a:pt x="1683706" y="193039"/>
                </a:lnTo>
                <a:lnTo>
                  <a:pt x="1636171" y="182879"/>
                </a:lnTo>
                <a:lnTo>
                  <a:pt x="1647874" y="179069"/>
                </a:lnTo>
                <a:lnTo>
                  <a:pt x="1674784" y="154939"/>
                </a:lnTo>
                <a:lnTo>
                  <a:pt x="1674597" y="149859"/>
                </a:lnTo>
                <a:lnTo>
                  <a:pt x="1651731" y="124459"/>
                </a:lnTo>
                <a:lnTo>
                  <a:pt x="1643523" y="119379"/>
                </a:lnTo>
                <a:lnTo>
                  <a:pt x="1602160" y="102869"/>
                </a:lnTo>
                <a:lnTo>
                  <a:pt x="1584043" y="99059"/>
                </a:lnTo>
                <a:lnTo>
                  <a:pt x="230687" y="99059"/>
                </a:lnTo>
                <a:lnTo>
                  <a:pt x="205775" y="97789"/>
                </a:lnTo>
                <a:lnTo>
                  <a:pt x="1577862" y="97789"/>
                </a:lnTo>
                <a:lnTo>
                  <a:pt x="1541406" y="92709"/>
                </a:lnTo>
                <a:lnTo>
                  <a:pt x="1524684" y="91439"/>
                </a:lnTo>
                <a:close/>
              </a:path>
              <a:path w="1750059" h="1174750">
                <a:moveTo>
                  <a:pt x="584258" y="0"/>
                </a:moveTo>
                <a:lnTo>
                  <a:pt x="544959" y="0"/>
                </a:lnTo>
                <a:lnTo>
                  <a:pt x="496397" y="2539"/>
                </a:lnTo>
                <a:lnTo>
                  <a:pt x="457465" y="6349"/>
                </a:lnTo>
                <a:lnTo>
                  <a:pt x="444622" y="8889"/>
                </a:lnTo>
                <a:lnTo>
                  <a:pt x="431862" y="10159"/>
                </a:lnTo>
                <a:lnTo>
                  <a:pt x="394185" y="17779"/>
                </a:lnTo>
                <a:lnTo>
                  <a:pt x="381860" y="21589"/>
                </a:lnTo>
                <a:lnTo>
                  <a:pt x="369669" y="24129"/>
                </a:lnTo>
                <a:lnTo>
                  <a:pt x="333999" y="35559"/>
                </a:lnTo>
                <a:lnTo>
                  <a:pt x="322444" y="40639"/>
                </a:lnTo>
                <a:lnTo>
                  <a:pt x="311648" y="44449"/>
                </a:lnTo>
                <a:lnTo>
                  <a:pt x="299761" y="49529"/>
                </a:lnTo>
                <a:lnTo>
                  <a:pt x="287311" y="54609"/>
                </a:lnTo>
                <a:lnTo>
                  <a:pt x="274826" y="60959"/>
                </a:lnTo>
                <a:lnTo>
                  <a:pt x="242451" y="82549"/>
                </a:lnTo>
                <a:lnTo>
                  <a:pt x="230687" y="99059"/>
                </a:lnTo>
                <a:lnTo>
                  <a:pt x="1412838" y="99059"/>
                </a:lnTo>
                <a:lnTo>
                  <a:pt x="1409222" y="97789"/>
                </a:lnTo>
                <a:lnTo>
                  <a:pt x="1407406" y="96519"/>
                </a:lnTo>
                <a:lnTo>
                  <a:pt x="1405653" y="95249"/>
                </a:lnTo>
                <a:lnTo>
                  <a:pt x="1414800" y="85089"/>
                </a:lnTo>
                <a:lnTo>
                  <a:pt x="1420287" y="76199"/>
                </a:lnTo>
                <a:lnTo>
                  <a:pt x="1422353" y="68579"/>
                </a:lnTo>
                <a:lnTo>
                  <a:pt x="631018" y="68579"/>
                </a:lnTo>
                <a:lnTo>
                  <a:pt x="639117" y="62229"/>
                </a:lnTo>
                <a:lnTo>
                  <a:pt x="661174" y="29209"/>
                </a:lnTo>
                <a:lnTo>
                  <a:pt x="659788" y="24129"/>
                </a:lnTo>
                <a:lnTo>
                  <a:pt x="614840" y="3809"/>
                </a:lnTo>
                <a:lnTo>
                  <a:pt x="600604" y="1269"/>
                </a:lnTo>
                <a:lnTo>
                  <a:pt x="584258" y="0"/>
                </a:lnTo>
                <a:close/>
              </a:path>
              <a:path w="1750059" h="1174750">
                <a:moveTo>
                  <a:pt x="847801" y="41909"/>
                </a:moveTo>
                <a:lnTo>
                  <a:pt x="787009" y="41909"/>
                </a:lnTo>
                <a:lnTo>
                  <a:pt x="761557" y="44449"/>
                </a:lnTo>
                <a:lnTo>
                  <a:pt x="748696" y="46989"/>
                </a:lnTo>
                <a:lnTo>
                  <a:pt x="735781" y="48259"/>
                </a:lnTo>
                <a:lnTo>
                  <a:pt x="684123" y="58419"/>
                </a:lnTo>
                <a:lnTo>
                  <a:pt x="658676" y="66039"/>
                </a:lnTo>
                <a:lnTo>
                  <a:pt x="641807" y="67309"/>
                </a:lnTo>
                <a:lnTo>
                  <a:pt x="631018" y="68579"/>
                </a:lnTo>
                <a:lnTo>
                  <a:pt x="1422353" y="68579"/>
                </a:lnTo>
                <a:lnTo>
                  <a:pt x="1421242" y="60959"/>
                </a:lnTo>
                <a:lnTo>
                  <a:pt x="1419218" y="57149"/>
                </a:lnTo>
                <a:lnTo>
                  <a:pt x="932499" y="57149"/>
                </a:lnTo>
                <a:lnTo>
                  <a:pt x="921803" y="54609"/>
                </a:lnTo>
                <a:lnTo>
                  <a:pt x="910475" y="52069"/>
                </a:lnTo>
                <a:lnTo>
                  <a:pt x="898286" y="49529"/>
                </a:lnTo>
                <a:lnTo>
                  <a:pt x="885009" y="46989"/>
                </a:lnTo>
                <a:lnTo>
                  <a:pt x="870414" y="45719"/>
                </a:lnTo>
                <a:lnTo>
                  <a:pt x="859256" y="43179"/>
                </a:lnTo>
                <a:lnTo>
                  <a:pt x="847801" y="41909"/>
                </a:lnTo>
                <a:close/>
              </a:path>
              <a:path w="1750059" h="1174750">
                <a:moveTo>
                  <a:pt x="1207384" y="8889"/>
                </a:moveTo>
                <a:lnTo>
                  <a:pt x="1168531" y="8889"/>
                </a:lnTo>
                <a:lnTo>
                  <a:pt x="1155687" y="10159"/>
                </a:lnTo>
                <a:lnTo>
                  <a:pt x="1142831" y="10159"/>
                </a:lnTo>
                <a:lnTo>
                  <a:pt x="1078782" y="16509"/>
                </a:lnTo>
                <a:lnTo>
                  <a:pt x="1028512" y="26669"/>
                </a:lnTo>
                <a:lnTo>
                  <a:pt x="1016175" y="30479"/>
                </a:lnTo>
                <a:lnTo>
                  <a:pt x="1003953" y="33019"/>
                </a:lnTo>
                <a:lnTo>
                  <a:pt x="968095" y="44449"/>
                </a:lnTo>
                <a:lnTo>
                  <a:pt x="956974" y="46989"/>
                </a:lnTo>
                <a:lnTo>
                  <a:pt x="945108" y="52069"/>
                </a:lnTo>
                <a:lnTo>
                  <a:pt x="932499" y="57149"/>
                </a:lnTo>
                <a:lnTo>
                  <a:pt x="1419218" y="57149"/>
                </a:lnTo>
                <a:lnTo>
                  <a:pt x="1376479" y="30479"/>
                </a:lnTo>
                <a:lnTo>
                  <a:pt x="1326959" y="20319"/>
                </a:lnTo>
                <a:lnTo>
                  <a:pt x="1308125" y="16509"/>
                </a:lnTo>
                <a:lnTo>
                  <a:pt x="1288531" y="13969"/>
                </a:lnTo>
                <a:lnTo>
                  <a:pt x="1207384" y="8889"/>
                </a:lnTo>
                <a:close/>
              </a:path>
            </a:pathLst>
          </a:custGeom>
          <a:solidFill>
            <a:srgbClr val="AFBF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818" y="504825"/>
            <a:ext cx="4114800" cy="19843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2867025"/>
            <a:ext cx="7852518" cy="4438990"/>
          </a:xfrm>
          <a:prstGeom prst="rect">
            <a:avLst/>
          </a:prstGeom>
        </p:spPr>
      </p:pic>
      <p:sp>
        <p:nvSpPr>
          <p:cNvPr id="9" name="object 48"/>
          <p:cNvSpPr txBox="1"/>
          <p:nvPr/>
        </p:nvSpPr>
        <p:spPr>
          <a:xfrm>
            <a:off x="469901" y="428625"/>
            <a:ext cx="3886200" cy="4431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90000"/>
              </a:lnSpc>
            </a:pPr>
            <a:r>
              <a:rPr lang="en-US" sz="3200" b="1" spc="-180" dirty="0" smtClean="0">
                <a:solidFill>
                  <a:srgbClr val="5C7D97"/>
                </a:solidFill>
                <a:latin typeface="Arial"/>
                <a:cs typeface="Arial"/>
              </a:rPr>
              <a:t>SIA platform Mali</a:t>
            </a:r>
            <a:endParaRPr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632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D90A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726</Words>
  <Application>Microsoft Macintosh PowerPoint</Application>
  <PresentationFormat>Personnalisé</PresentationFormat>
  <Paragraphs>142</Paragraphs>
  <Slides>13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Office Theme</vt:lpstr>
      <vt:lpstr>Présentation PowerPoint</vt:lpstr>
      <vt:lpstr>Présentation PowerPoint</vt:lpstr>
      <vt:lpstr>Road mapping - thinking backward along the chain (example: precision agriculture)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Francois Laureys</dc:creator>
  <cp:lastModifiedBy>Alice Van der Elstraeten</cp:lastModifiedBy>
  <cp:revision>59</cp:revision>
  <dcterms:created xsi:type="dcterms:W3CDTF">2014-08-07T11:16:58Z</dcterms:created>
  <dcterms:modified xsi:type="dcterms:W3CDTF">2015-05-28T06:55:34Z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2014-08-07T00:00:00Z</vt:filetime>
  </property>
  <property fmtid="{D5CDD505-2E9C-101B-9397-08002B2CF9AE}" pid="3" name="LastSaved">
    <vt:filetime>2014-08-07T00:00:00Z</vt:filetime>
  </property>
</Properties>
</file>