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6.xml" ContentType="application/vnd.openxmlformats-officedocument.them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7.xml" ContentType="application/vnd.openxmlformats-officedocument.them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8.xml" ContentType="application/vnd.openxmlformats-officedocument.them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9.xml" ContentType="application/vnd.openxmlformats-officedocument.them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10.xml" ContentType="application/vnd.openxmlformats-officedocument.them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11.xml" ContentType="application/vnd.openxmlformats-officedocument.them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12.xml" ContentType="application/vnd.openxmlformats-officedocument.them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13.xml" ContentType="application/vnd.openxmlformats-officedocument.them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14.xml" ContentType="application/vnd.openxmlformats-officedocument.them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15.xml" ContentType="application/vnd.openxmlformats-officedocument.them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16.xml" ContentType="application/vnd.openxmlformats-officedocument.them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7.xml" ContentType="application/vnd.openxmlformats-officedocument.them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theme/theme18.xml" ContentType="application/vnd.openxmlformats-officedocument.them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theme/theme19.xml" ContentType="application/vnd.openxmlformats-officedocument.them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theme/theme20.xml" ContentType="application/vnd.openxmlformats-officedocument.theme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theme/theme21.xml" ContentType="application/vnd.openxmlformats-officedocument.theme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theme/theme22.xml" ContentType="application/vnd.openxmlformats-officedocument.theme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theme/theme23.xml" ContentType="application/vnd.openxmlformats-officedocument.theme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theme/theme24.xml" ContentType="application/vnd.openxmlformats-officedocument.theme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theme/theme25.xml" ContentType="application/vnd.openxmlformats-officedocument.theme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theme/theme26.xml" ContentType="application/vnd.openxmlformats-officedocument.theme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theme/theme27.xml" ContentType="application/vnd.openxmlformats-officedocument.theme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theme/theme28.xml" ContentType="application/vnd.openxmlformats-officedocument.theme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theme/theme29.xml" ContentType="application/vnd.openxmlformats-officedocument.theme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theme/theme30.xml" ContentType="application/vnd.openxmlformats-officedocument.theme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theme/theme31.xml" ContentType="application/vnd.openxmlformats-officedocument.theme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theme/theme32.xml" ContentType="application/vnd.openxmlformats-officedocument.theme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theme/theme33.xml" ContentType="application/vnd.openxmlformats-officedocument.theme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theme/theme34.xml" ContentType="application/vnd.openxmlformats-officedocument.theme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heme/theme35.xml" ContentType="application/vnd.openxmlformats-officedocument.theme+xml"/>
  <Override PartName="/ppt/theme/theme36.xml" ContentType="application/vnd.openxmlformats-officedocument.theme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notesSlides/notesSlide1.xml" ContentType="application/vnd.openxmlformats-officedocument.presentationml.notesSlide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notesSlides/notesSlide2.xml" ContentType="application/vnd.openxmlformats-officedocument.presentationml.notesSlide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charts/chart1.xml" ContentType="application/vnd.openxmlformats-officedocument.drawingml.chart+xml"/>
  <Override PartName="/ppt/tags/tag210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3"/>
    <p:sldMasterId id="2147483767" r:id="rId4"/>
    <p:sldMasterId id="2147484157" r:id="rId5"/>
    <p:sldMasterId id="2147484677" r:id="rId6"/>
    <p:sldMasterId id="2147484767" r:id="rId7"/>
    <p:sldMasterId id="2147485277" r:id="rId8"/>
    <p:sldMasterId id="2147485527" r:id="rId9"/>
    <p:sldMasterId id="2147485817" r:id="rId10"/>
    <p:sldMasterId id="2147486067" r:id="rId11"/>
    <p:sldMasterId id="2147486347" r:id="rId12"/>
    <p:sldMasterId id="2147486357" r:id="rId13"/>
    <p:sldMasterId id="2147487027" r:id="rId14"/>
    <p:sldMasterId id="2147487037" r:id="rId15"/>
    <p:sldMasterId id="2147487707" r:id="rId16"/>
    <p:sldMasterId id="2147488502" r:id="rId17"/>
    <p:sldMasterId id="2147490182" r:id="rId18"/>
    <p:sldMasterId id="2147490192" r:id="rId19"/>
    <p:sldMasterId id="2147490763" r:id="rId20"/>
    <p:sldMasterId id="2147490773" r:id="rId21"/>
    <p:sldMasterId id="2147491197" r:id="rId22"/>
    <p:sldMasterId id="2147491207" r:id="rId23"/>
    <p:sldMasterId id="2147493714" r:id="rId24"/>
    <p:sldMasterId id="2147496331" r:id="rId25"/>
    <p:sldMasterId id="2147496340" r:id="rId26"/>
    <p:sldMasterId id="2147496617" r:id="rId27"/>
    <p:sldMasterId id="2147499466" r:id="rId28"/>
    <p:sldMasterId id="2147499477" r:id="rId29"/>
    <p:sldMasterId id="2147499482" r:id="rId30"/>
    <p:sldMasterId id="2147499487" r:id="rId31"/>
    <p:sldMasterId id="2147499504" r:id="rId32"/>
    <p:sldMasterId id="2147499515" r:id="rId33"/>
    <p:sldMasterId id="2147499523" r:id="rId34"/>
    <p:sldMasterId id="2147499534" r:id="rId35"/>
    <p:sldMasterId id="2147499933" r:id="rId36"/>
  </p:sldMasterIdLst>
  <p:notesMasterIdLst>
    <p:notesMasterId r:id="rId49"/>
  </p:notesMasterIdLst>
  <p:handoutMasterIdLst>
    <p:handoutMasterId r:id="rId50"/>
  </p:handoutMasterIdLst>
  <p:sldIdLst>
    <p:sldId id="426" r:id="rId37"/>
    <p:sldId id="451" r:id="rId38"/>
    <p:sldId id="452" r:id="rId39"/>
    <p:sldId id="453" r:id="rId40"/>
    <p:sldId id="459" r:id="rId41"/>
    <p:sldId id="455" r:id="rId42"/>
    <p:sldId id="460" r:id="rId43"/>
    <p:sldId id="457" r:id="rId44"/>
    <p:sldId id="442" r:id="rId45"/>
    <p:sldId id="441" r:id="rId46"/>
    <p:sldId id="461" r:id="rId47"/>
    <p:sldId id="436" r:id="rId48"/>
  </p:sldIdLst>
  <p:sldSz cx="9144000" cy="5143500" type="screen16x9"/>
  <p:notesSz cx="6724650" cy="9774238"/>
  <p:custDataLst>
    <p:tags r:id="rId51"/>
  </p:custDataLst>
  <p:defaultTextStyle>
    <a:defPPr>
      <a:defRPr lang="en-GB"/>
    </a:defPPr>
    <a:lvl1pPr algn="l" defTabSz="712788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Helvetica 75" pitchFamily="34" charset="0"/>
        <a:ea typeface="ＭＳ Ｐゴシック" panose="020B0600070205080204" pitchFamily="34" charset="-128"/>
        <a:cs typeface="+mn-cs"/>
      </a:defRPr>
    </a:lvl1pPr>
    <a:lvl2pPr marL="355600" indent="101600" algn="l" defTabSz="712788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Helvetica 75" pitchFamily="34" charset="0"/>
        <a:ea typeface="ＭＳ Ｐゴシック" panose="020B0600070205080204" pitchFamily="34" charset="-128"/>
        <a:cs typeface="+mn-cs"/>
      </a:defRPr>
    </a:lvl2pPr>
    <a:lvl3pPr marL="712788" indent="201613" algn="l" defTabSz="712788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Helvetica 75" pitchFamily="34" charset="0"/>
        <a:ea typeface="ＭＳ Ｐゴシック" panose="020B0600070205080204" pitchFamily="34" charset="-128"/>
        <a:cs typeface="+mn-cs"/>
      </a:defRPr>
    </a:lvl3pPr>
    <a:lvl4pPr marL="1068388" indent="303213" algn="l" defTabSz="712788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Helvetica 75" pitchFamily="34" charset="0"/>
        <a:ea typeface="ＭＳ Ｐゴシック" panose="020B0600070205080204" pitchFamily="34" charset="-128"/>
        <a:cs typeface="+mn-cs"/>
      </a:defRPr>
    </a:lvl4pPr>
    <a:lvl5pPr marL="1425575" indent="403225" algn="l" defTabSz="712788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Helvetica 75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Helvetica 75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Helvetica 75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Helvetica 75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Helvetica 75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6">
          <p15:clr>
            <a:srgbClr val="A4A3A4"/>
          </p15:clr>
        </p15:guide>
        <p15:guide id="2" orient="horz" pos="2436">
          <p15:clr>
            <a:srgbClr val="A4A3A4"/>
          </p15:clr>
        </p15:guide>
        <p15:guide id="3" orient="horz" pos="985">
          <p15:clr>
            <a:srgbClr val="A4A3A4"/>
          </p15:clr>
        </p15:guide>
        <p15:guide id="4" orient="horz" pos="1212">
          <p15:clr>
            <a:srgbClr val="A4A3A4"/>
          </p15:clr>
        </p15:guide>
        <p15:guide id="5" orient="horz" pos="2300">
          <p15:clr>
            <a:srgbClr val="A4A3A4"/>
          </p15:clr>
        </p15:guide>
        <p15:guide id="6" orient="horz" pos="1801">
          <p15:clr>
            <a:srgbClr val="A4A3A4"/>
          </p15:clr>
        </p15:guide>
        <p15:guide id="7" orient="horz" pos="1935">
          <p15:clr>
            <a:srgbClr val="A4A3A4"/>
          </p15:clr>
        </p15:guide>
        <p15:guide id="8" orient="horz" pos="145">
          <p15:clr>
            <a:srgbClr val="A4A3A4"/>
          </p15:clr>
        </p15:guide>
        <p15:guide id="9" pos="5253">
          <p15:clr>
            <a:srgbClr val="A4A3A4"/>
          </p15:clr>
        </p15:guide>
        <p15:guide id="10" pos="158">
          <p15:clr>
            <a:srgbClr val="A4A3A4"/>
          </p15:clr>
        </p15:guide>
        <p15:guide id="11" pos="2472">
          <p15:clr>
            <a:srgbClr val="A4A3A4"/>
          </p15:clr>
        </p15:guide>
        <p15:guide id="12" pos="2985">
          <p15:clr>
            <a:srgbClr val="A4A3A4"/>
          </p15:clr>
        </p15:guide>
        <p15:guide id="13" pos="3863">
          <p15:clr>
            <a:srgbClr val="A4A3A4"/>
          </p15:clr>
        </p15:guide>
        <p15:guide id="14" pos="4100">
          <p15:clr>
            <a:srgbClr val="A4A3A4"/>
          </p15:clr>
        </p15:guide>
        <p15:guide id="15" pos="1877">
          <p15:clr>
            <a:srgbClr val="A4A3A4"/>
          </p15:clr>
        </p15:guide>
        <p15:guide id="16" pos="166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79">
          <p15:clr>
            <a:srgbClr val="A4A3A4"/>
          </p15:clr>
        </p15:guide>
        <p15:guide id="2" pos="211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FFAF66"/>
    <a:srgbClr val="50BE87"/>
    <a:srgbClr val="4BB4E6"/>
    <a:srgbClr val="FF7900"/>
    <a:srgbClr val="969696"/>
    <a:srgbClr val="FFB4E6"/>
    <a:srgbClr val="FF6600"/>
    <a:srgbClr val="8E90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20722" autoAdjust="0"/>
    <p:restoredTop sz="74506" autoAdjust="0"/>
  </p:normalViewPr>
  <p:slideViewPr>
    <p:cSldViewPr>
      <p:cViewPr varScale="1">
        <p:scale>
          <a:sx n="73" d="100"/>
          <a:sy n="73" d="100"/>
        </p:scale>
        <p:origin x="1812" y="66"/>
      </p:cViewPr>
      <p:guideLst>
        <p:guide orient="horz" pos="3026"/>
        <p:guide orient="horz" pos="2436"/>
        <p:guide orient="horz" pos="985"/>
        <p:guide orient="horz" pos="1212"/>
        <p:guide orient="horz" pos="2300"/>
        <p:guide orient="horz" pos="1801"/>
        <p:guide orient="horz" pos="1935"/>
        <p:guide orient="horz" pos="145"/>
        <p:guide pos="5253"/>
        <p:guide pos="158"/>
        <p:guide pos="2472"/>
        <p:guide pos="2985"/>
        <p:guide pos="3863"/>
        <p:guide pos="4100"/>
        <p:guide pos="1877"/>
        <p:guide pos="166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766" y="-90"/>
      </p:cViewPr>
      <p:guideLst>
        <p:guide orient="horz" pos="3079"/>
        <p:guide pos="211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1.xml"/><Relationship Id="rId18" Type="http://schemas.openxmlformats.org/officeDocument/2006/relationships/slideMaster" Target="slideMasters/slideMaster16.xml"/><Relationship Id="rId26" Type="http://schemas.openxmlformats.org/officeDocument/2006/relationships/slideMaster" Target="slideMasters/slideMaster24.xml"/><Relationship Id="rId39" Type="http://schemas.openxmlformats.org/officeDocument/2006/relationships/slide" Target="slides/slide3.xml"/><Relationship Id="rId21" Type="http://schemas.openxmlformats.org/officeDocument/2006/relationships/slideMaster" Target="slideMasters/slideMaster19.xml"/><Relationship Id="rId34" Type="http://schemas.openxmlformats.org/officeDocument/2006/relationships/slideMaster" Target="slideMasters/slideMaster32.xml"/><Relationship Id="rId42" Type="http://schemas.openxmlformats.org/officeDocument/2006/relationships/slide" Target="slides/slide6.xml"/><Relationship Id="rId47" Type="http://schemas.openxmlformats.org/officeDocument/2006/relationships/slide" Target="slides/slide11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5.xml"/><Relationship Id="rId12" Type="http://schemas.openxmlformats.org/officeDocument/2006/relationships/slideMaster" Target="slideMasters/slideMaster10.xml"/><Relationship Id="rId17" Type="http://schemas.openxmlformats.org/officeDocument/2006/relationships/slideMaster" Target="slideMasters/slideMaster15.xml"/><Relationship Id="rId25" Type="http://schemas.openxmlformats.org/officeDocument/2006/relationships/slideMaster" Target="slideMasters/slideMaster23.xml"/><Relationship Id="rId33" Type="http://schemas.openxmlformats.org/officeDocument/2006/relationships/slideMaster" Target="slideMasters/slideMaster31.xml"/><Relationship Id="rId38" Type="http://schemas.openxmlformats.org/officeDocument/2006/relationships/slide" Target="slides/slide2.xml"/><Relationship Id="rId46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4.xml"/><Relationship Id="rId20" Type="http://schemas.openxmlformats.org/officeDocument/2006/relationships/slideMaster" Target="slideMasters/slideMaster18.xml"/><Relationship Id="rId29" Type="http://schemas.openxmlformats.org/officeDocument/2006/relationships/slideMaster" Target="slideMasters/slideMaster27.xml"/><Relationship Id="rId41" Type="http://schemas.openxmlformats.org/officeDocument/2006/relationships/slide" Target="slides/slide5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4.xml"/><Relationship Id="rId11" Type="http://schemas.openxmlformats.org/officeDocument/2006/relationships/slideMaster" Target="slideMasters/slideMaster9.xml"/><Relationship Id="rId24" Type="http://schemas.openxmlformats.org/officeDocument/2006/relationships/slideMaster" Target="slideMasters/slideMaster22.xml"/><Relationship Id="rId32" Type="http://schemas.openxmlformats.org/officeDocument/2006/relationships/slideMaster" Target="slideMasters/slideMaster30.xml"/><Relationship Id="rId37" Type="http://schemas.openxmlformats.org/officeDocument/2006/relationships/slide" Target="slides/slide1.xml"/><Relationship Id="rId40" Type="http://schemas.openxmlformats.org/officeDocument/2006/relationships/slide" Target="slides/slide4.xml"/><Relationship Id="rId45" Type="http://schemas.openxmlformats.org/officeDocument/2006/relationships/slide" Target="slides/slide9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3.xml"/><Relationship Id="rId15" Type="http://schemas.openxmlformats.org/officeDocument/2006/relationships/slideMaster" Target="slideMasters/slideMaster13.xml"/><Relationship Id="rId23" Type="http://schemas.openxmlformats.org/officeDocument/2006/relationships/slideMaster" Target="slideMasters/slideMaster21.xml"/><Relationship Id="rId28" Type="http://schemas.openxmlformats.org/officeDocument/2006/relationships/slideMaster" Target="slideMasters/slideMaster26.xml"/><Relationship Id="rId36" Type="http://schemas.openxmlformats.org/officeDocument/2006/relationships/slideMaster" Target="slideMasters/slideMaster34.xml"/><Relationship Id="rId49" Type="http://schemas.openxmlformats.org/officeDocument/2006/relationships/notesMaster" Target="notesMasters/notesMaster1.xml"/><Relationship Id="rId10" Type="http://schemas.openxmlformats.org/officeDocument/2006/relationships/slideMaster" Target="slideMasters/slideMaster8.xml"/><Relationship Id="rId19" Type="http://schemas.openxmlformats.org/officeDocument/2006/relationships/slideMaster" Target="slideMasters/slideMaster17.xml"/><Relationship Id="rId31" Type="http://schemas.openxmlformats.org/officeDocument/2006/relationships/slideMaster" Target="slideMasters/slideMaster29.xml"/><Relationship Id="rId44" Type="http://schemas.openxmlformats.org/officeDocument/2006/relationships/slide" Target="slides/slide8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2.xml"/><Relationship Id="rId9" Type="http://schemas.openxmlformats.org/officeDocument/2006/relationships/slideMaster" Target="slideMasters/slideMaster7.xml"/><Relationship Id="rId14" Type="http://schemas.openxmlformats.org/officeDocument/2006/relationships/slideMaster" Target="slideMasters/slideMaster12.xml"/><Relationship Id="rId22" Type="http://schemas.openxmlformats.org/officeDocument/2006/relationships/slideMaster" Target="slideMasters/slideMaster20.xml"/><Relationship Id="rId27" Type="http://schemas.openxmlformats.org/officeDocument/2006/relationships/slideMaster" Target="slideMasters/slideMaster25.xml"/><Relationship Id="rId30" Type="http://schemas.openxmlformats.org/officeDocument/2006/relationships/slideMaster" Target="slideMasters/slideMaster28.xml"/><Relationship Id="rId35" Type="http://schemas.openxmlformats.org/officeDocument/2006/relationships/slideMaster" Target="slideMasters/slideMaster33.xml"/><Relationship Id="rId43" Type="http://schemas.openxmlformats.org/officeDocument/2006/relationships/slide" Target="slides/slide7.xml"/><Relationship Id="rId48" Type="http://schemas.openxmlformats.org/officeDocument/2006/relationships/slide" Target="slides/slide12.xml"/><Relationship Id="rId8" Type="http://schemas.openxmlformats.org/officeDocument/2006/relationships/slideMaster" Target="slideMasters/slideMaster6.xml"/><Relationship Id="rId51" Type="http://schemas.openxmlformats.org/officeDocument/2006/relationships/tags" Target="tags/tag1.xml"/><Relationship Id="rId3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722348729102749"/>
          <c:y val="0.1402764868118305"/>
          <c:w val="0.60093598819789418"/>
          <c:h val="0.73804912612187057"/>
        </c:manualLayout>
      </c:layout>
      <c:areaChart>
        <c:grouping val="stacked"/>
        <c:varyColors val="0"/>
        <c:ser>
          <c:idx val="3"/>
          <c:order val="0"/>
          <c:tx>
            <c:strRef>
              <c:f>Sheet1!$C$2</c:f>
              <c:strCache>
                <c:ptCount val="1"/>
                <c:pt idx="0">
                  <c:v>Cellular</c:v>
                </c:pt>
              </c:strCache>
            </c:strRef>
          </c:tx>
          <c:spPr>
            <a:solidFill>
              <a:srgbClr val="4BB4E6"/>
            </a:solidFill>
            <a:ln>
              <a:solidFill>
                <a:srgbClr val="4BB4E6"/>
              </a:solidFill>
            </a:ln>
          </c:spPr>
          <c:cat>
            <c:numRef>
              <c:f>Sheet1!$D$1:$K$1</c:f>
              <c:numCache>
                <c:formatCode>General</c:formatCode>
                <c:ptCount val="8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</c:numCache>
            </c:numRef>
          </c:cat>
          <c:val>
            <c:numRef>
              <c:f>Sheet1!$D$2:$K$2</c:f>
              <c:numCache>
                <c:formatCode>General</c:formatCode>
                <c:ptCount val="8"/>
                <c:pt idx="0">
                  <c:v>9298.5254012958976</c:v>
                </c:pt>
                <c:pt idx="1">
                  <c:v>12447.392128317711</c:v>
                </c:pt>
                <c:pt idx="2">
                  <c:v>15794.147583319971</c:v>
                </c:pt>
                <c:pt idx="3">
                  <c:v>19359.542228730981</c:v>
                </c:pt>
                <c:pt idx="4">
                  <c:v>23675.651935357091</c:v>
                </c:pt>
                <c:pt idx="5">
                  <c:v>29063.647763919467</c:v>
                </c:pt>
                <c:pt idx="6">
                  <c:v>36649.65373399893</c:v>
                </c:pt>
                <c:pt idx="7">
                  <c:v>45947.471582682934</c:v>
                </c:pt>
              </c:numCache>
            </c:numRef>
          </c:val>
        </c:ser>
        <c:ser>
          <c:idx val="6"/>
          <c:order val="1"/>
          <c:tx>
            <c:strRef>
              <c:f>Sheet1!$C$3</c:f>
              <c:strCache>
                <c:ptCount val="1"/>
                <c:pt idx="0">
                  <c:v>Wi-Fi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</c:spPr>
          <c:cat>
            <c:numRef>
              <c:f>Sheet1!$D$1:$K$1</c:f>
              <c:numCache>
                <c:formatCode>General</c:formatCode>
                <c:ptCount val="8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</c:numCache>
            </c:numRef>
          </c:cat>
          <c:val>
            <c:numRef>
              <c:f>Sheet1!$D$3:$K$3</c:f>
              <c:numCache>
                <c:formatCode>General</c:formatCode>
                <c:ptCount val="8"/>
                <c:pt idx="0">
                  <c:v>28850.162321969496</c:v>
                </c:pt>
                <c:pt idx="1">
                  <c:v>40132.316616136995</c:v>
                </c:pt>
                <c:pt idx="2">
                  <c:v>54825.952258909019</c:v>
                </c:pt>
                <c:pt idx="3">
                  <c:v>73657.172720277536</c:v>
                </c:pt>
                <c:pt idx="4">
                  <c:v>98049.317276851303</c:v>
                </c:pt>
                <c:pt idx="5">
                  <c:v>128880.40545631759</c:v>
                </c:pt>
                <c:pt idx="6">
                  <c:v>167633.37558890949</c:v>
                </c:pt>
                <c:pt idx="7">
                  <c:v>217596.14115890779</c:v>
                </c:pt>
              </c:numCache>
            </c:numRef>
          </c:val>
        </c:ser>
        <c:ser>
          <c:idx val="4"/>
          <c:order val="2"/>
          <c:tx>
            <c:strRef>
              <c:f>Sheet1!$C$4</c:f>
              <c:strCache>
                <c:ptCount val="1"/>
                <c:pt idx="0">
                  <c:v>Fixed broadband</c:v>
                </c:pt>
              </c:strCache>
            </c:strRef>
          </c:tx>
          <c:cat>
            <c:numRef>
              <c:f>Sheet1!$D$1:$K$1</c:f>
              <c:numCache>
                <c:formatCode>General</c:formatCode>
                <c:ptCount val="8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</c:numCache>
            </c:numRef>
          </c:cat>
          <c:val>
            <c:numRef>
              <c:f>Sheet1!$D$4:$K$4</c:f>
              <c:numCache>
                <c:formatCode>General</c:formatCode>
                <c:ptCount val="8"/>
                <c:pt idx="0">
                  <c:v>13105.375383640552</c:v>
                </c:pt>
                <c:pt idx="1">
                  <c:v>16828.06222728936</c:v>
                </c:pt>
                <c:pt idx="2">
                  <c:v>21337.05069582037</c:v>
                </c:pt>
                <c:pt idx="3">
                  <c:v>26578.100342685291</c:v>
                </c:pt>
                <c:pt idx="4">
                  <c:v>32521.189788947526</c:v>
                </c:pt>
                <c:pt idx="5">
                  <c:v>39500.834136399688</c:v>
                </c:pt>
                <c:pt idx="6">
                  <c:v>47702.750537784865</c:v>
                </c:pt>
                <c:pt idx="7">
                  <c:v>57474.624647861179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65661328"/>
        <c:axId val="565664856"/>
      </c:areaChart>
      <c:catAx>
        <c:axId val="565661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565664856"/>
        <c:crosses val="autoZero"/>
        <c:auto val="1"/>
        <c:lblAlgn val="ctr"/>
        <c:lblOffset val="100"/>
        <c:noMultiLvlLbl val="0"/>
      </c:catAx>
      <c:valAx>
        <c:axId val="5656648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565661328"/>
        <c:crosses val="autoZero"/>
        <c:crossBetween val="midCat"/>
      </c:valAx>
      <c:spPr>
        <a:noFill/>
        <a:ln w="25348">
          <a:noFill/>
        </a:ln>
      </c:spPr>
    </c:plotArea>
    <c:legend>
      <c:legendPos val="r"/>
      <c:layout>
        <c:manualLayout>
          <c:xMode val="edge"/>
          <c:yMode val="edge"/>
          <c:x val="0.75870683906759295"/>
          <c:y val="8.2338020927553338E-2"/>
          <c:w val="0.2274308776683393"/>
          <c:h val="0.87940092736291886"/>
        </c:manualLayout>
      </c:layout>
      <c:overlay val="0"/>
    </c:legend>
    <c:plotVisOnly val="1"/>
    <c:dispBlanksAs val="zero"/>
    <c:showDLblsOverMax val="0"/>
  </c:chart>
  <c:spPr>
    <a:solidFill>
      <a:srgbClr val="FFFFFF">
        <a:alpha val="80000"/>
      </a:srgbClr>
    </a:solidFill>
  </c:spPr>
  <c:txPr>
    <a:bodyPr/>
    <a:lstStyle/>
    <a:p>
      <a:pPr>
        <a:defRPr sz="1400" b="0">
          <a:latin typeface="+mj-lt"/>
        </a:defRPr>
      </a:pPr>
      <a:endParaRPr lang="fr-FR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0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0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0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0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0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0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0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0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9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3063" cy="488950"/>
          </a:xfrm>
          <a:prstGeom prst="rect">
            <a:avLst/>
          </a:prstGeom>
        </p:spPr>
        <p:txBody>
          <a:bodyPr vert="horz" lIns="90946" tIns="45473" rIns="90946" bIns="45473" rtlCol="0"/>
          <a:lstStyle>
            <a:lvl1pPr algn="l" eaLnBrk="1" hangingPunct="1"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0000" y="0"/>
            <a:ext cx="2913063" cy="488950"/>
          </a:xfrm>
          <a:prstGeom prst="rect">
            <a:avLst/>
          </a:prstGeom>
        </p:spPr>
        <p:txBody>
          <a:bodyPr vert="horz" lIns="90946" tIns="45473" rIns="90946" bIns="45473" rtlCol="0"/>
          <a:lstStyle>
            <a:lvl1pPr algn="r" eaLnBrk="1" hangingPunct="1"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6A8DF70F-872D-4594-82D4-468404264E48}" type="datetimeFigureOut">
              <a:rPr lang="en-GB"/>
              <a:pPr>
                <a:defRPr/>
              </a:pPr>
              <a:t>17/02/2021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85288"/>
            <a:ext cx="2913063" cy="487362"/>
          </a:xfrm>
          <a:prstGeom prst="rect">
            <a:avLst/>
          </a:prstGeom>
        </p:spPr>
        <p:txBody>
          <a:bodyPr vert="horz" lIns="90946" tIns="45473" rIns="90946" bIns="45473" rtlCol="0" anchor="b"/>
          <a:lstStyle>
            <a:lvl1pPr algn="l" eaLnBrk="1" hangingPunct="1"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0000" y="9285288"/>
            <a:ext cx="2913063" cy="487362"/>
          </a:xfrm>
          <a:prstGeom prst="rect">
            <a:avLst/>
          </a:prstGeom>
        </p:spPr>
        <p:txBody>
          <a:bodyPr vert="horz" wrap="square" lIns="90946" tIns="45473" rIns="90946" bIns="4547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4F6FFC7-7B6C-43A6-B6AA-4BC3533EB3B0}" type="slidenum">
              <a:rPr lang="en-GB" altLang="fr-FR"/>
              <a:pPr>
                <a:defRPr/>
              </a:pPr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5052094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0213" y="1222375"/>
            <a:ext cx="5864225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46" tIns="45473" rIns="90946" bIns="45473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1513" y="4703763"/>
            <a:ext cx="5381625" cy="38481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dirty="0" smtClean="0"/>
              <a:t>Click to edit Master text styles</a:t>
            </a:r>
          </a:p>
          <a:p>
            <a:pPr lvl="1"/>
            <a:r>
              <a:rPr lang="en-GB" altLang="en-US" noProof="0" dirty="0" smtClean="0"/>
              <a:t>Second level</a:t>
            </a:r>
          </a:p>
          <a:p>
            <a:pPr lvl="2"/>
            <a:r>
              <a:rPr lang="en-GB" altLang="en-US" noProof="0" dirty="0" smtClean="0"/>
              <a:t>Third level</a:t>
            </a:r>
          </a:p>
          <a:p>
            <a:pPr lvl="3"/>
            <a:r>
              <a:rPr lang="en-GB" altLang="en-US" noProof="0" dirty="0" smtClean="0"/>
              <a:t>Fourth level</a:t>
            </a:r>
          </a:p>
          <a:p>
            <a:pPr lvl="4"/>
            <a:r>
              <a:rPr lang="en-GB" altLang="en-US" noProof="0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13693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12788" rtl="0" eaLnBrk="0" fontAlgn="base" hangingPunct="0">
      <a:spcBef>
        <a:spcPct val="30000"/>
      </a:spcBef>
      <a:spcAft>
        <a:spcPct val="0"/>
      </a:spcAft>
      <a:buFont typeface="Wingdings" panose="05000000000000000000" pitchFamily="2" charset="2"/>
      <a:defRPr sz="900" kern="1200">
        <a:solidFill>
          <a:schemeClr val="tx1"/>
        </a:solidFill>
        <a:latin typeface="Helvetica 75 Bold" panose="020B0804020202020204" pitchFamily="34" charset="0"/>
        <a:ea typeface="ＭＳ Ｐゴシック" pitchFamily="34" charset="-128"/>
        <a:cs typeface="+mn-cs"/>
      </a:defRPr>
    </a:lvl1pPr>
    <a:lvl2pPr marL="114300" indent="-114300" algn="l" defTabSz="712788" rtl="0" eaLnBrk="0" fontAlgn="base" hangingPunct="0">
      <a:spcBef>
        <a:spcPct val="30000"/>
      </a:spcBef>
      <a:spcAft>
        <a:spcPct val="0"/>
      </a:spcAft>
      <a:buFont typeface="Helvetica 75" pitchFamily="34" charset="0"/>
      <a:buChar char="−"/>
      <a:defRPr sz="900" kern="1200">
        <a:solidFill>
          <a:schemeClr val="tx1"/>
        </a:solidFill>
        <a:latin typeface="Helvetica 55 Roman" panose="020B0604020202020204" pitchFamily="34" charset="0"/>
        <a:ea typeface="ＭＳ Ｐゴシック" pitchFamily="34" charset="-128"/>
        <a:cs typeface="+mn-cs"/>
      </a:defRPr>
    </a:lvl2pPr>
    <a:lvl3pPr marL="230188" indent="-115888" algn="l" defTabSz="712788" rtl="0" eaLnBrk="0" fontAlgn="base" hangingPunct="0">
      <a:spcBef>
        <a:spcPct val="30000"/>
      </a:spcBef>
      <a:spcAft>
        <a:spcPct val="0"/>
      </a:spcAft>
      <a:buFont typeface="Helvetica 75" pitchFamily="34" charset="0"/>
      <a:buChar char="−"/>
      <a:defRPr sz="900" kern="1200">
        <a:solidFill>
          <a:schemeClr val="tx1"/>
        </a:solidFill>
        <a:latin typeface="Helvetica 55 Roman" panose="020B0604020202020204" pitchFamily="34" charset="0"/>
        <a:ea typeface="ＭＳ Ｐゴシック" pitchFamily="34" charset="-128"/>
        <a:cs typeface="+mn-cs"/>
      </a:defRPr>
    </a:lvl3pPr>
    <a:lvl4pPr marL="342900" indent="-112713" algn="l" defTabSz="712788" rtl="0" eaLnBrk="0" fontAlgn="base" hangingPunct="0">
      <a:spcBef>
        <a:spcPct val="30000"/>
      </a:spcBef>
      <a:spcAft>
        <a:spcPct val="0"/>
      </a:spcAft>
      <a:buFont typeface="Helvetica 75" pitchFamily="34" charset="0"/>
      <a:buChar char="−"/>
      <a:defRPr sz="900" kern="1200">
        <a:solidFill>
          <a:schemeClr val="tx1"/>
        </a:solidFill>
        <a:latin typeface="Helvetica 55 Roman" panose="020B0604020202020204" pitchFamily="34" charset="0"/>
        <a:ea typeface="ＭＳ Ｐゴシック" pitchFamily="34" charset="-128"/>
        <a:cs typeface="+mn-cs"/>
      </a:defRPr>
    </a:lvl4pPr>
    <a:lvl5pPr marL="457200" indent="-114300" algn="l" defTabSz="712788" rtl="0" eaLnBrk="0" fontAlgn="base" hangingPunct="0">
      <a:spcBef>
        <a:spcPct val="30000"/>
      </a:spcBef>
      <a:spcAft>
        <a:spcPct val="0"/>
      </a:spcAft>
      <a:buFont typeface="Helvetica 75" pitchFamily="34" charset="0"/>
      <a:buChar char="−"/>
      <a:defRPr sz="900" kern="1200">
        <a:solidFill>
          <a:schemeClr val="tx1"/>
        </a:solidFill>
        <a:latin typeface="Helvetica 55 Roman" panose="020B0604020202020204" pitchFamily="34" charset="0"/>
        <a:ea typeface="ＭＳ Ｐゴシック" pitchFamily="34" charset="-128"/>
        <a:cs typeface="+mn-cs"/>
      </a:defRPr>
    </a:lvl5pPr>
    <a:lvl6pPr marL="178308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en-US" dirty="0" smtClean="0"/>
          </a:p>
        </p:txBody>
      </p:sp>
      <p:sp>
        <p:nvSpPr>
          <p:cNvPr id="120836" name="Espace réservé du numéro de diapositive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08413" y="9283700"/>
            <a:ext cx="2914650" cy="48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fld id="{06A82061-335E-43FA-81AB-8A5B48E20A9A}" type="slidenum">
              <a:rPr lang="en-GB" altLang="en-US">
                <a:solidFill>
                  <a:srgbClr val="000000"/>
                </a:solidFill>
              </a:rPr>
              <a:pPr eaLnBrk="1" hangingPunct="1"/>
              <a:t>1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610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en-US" smtClean="0"/>
          </a:p>
        </p:txBody>
      </p:sp>
      <p:sp>
        <p:nvSpPr>
          <p:cNvPr id="120836" name="Espace réservé du numéro de diapositive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08413" y="9283700"/>
            <a:ext cx="2914650" cy="48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fld id="{06A82061-335E-43FA-81AB-8A5B48E20A9A}" type="slidenum">
              <a:rPr lang="en-GB" altLang="en-US">
                <a:solidFill>
                  <a:srgbClr val="000000"/>
                </a:solidFill>
              </a:rPr>
              <a:pPr eaLnBrk="1" hangingPunct="1"/>
              <a:t>8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239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 smtClean="0"/>
          </a:p>
        </p:txBody>
      </p:sp>
      <p:sp>
        <p:nvSpPr>
          <p:cNvPr id="137220" name="Espace réservé du numéro de diapositive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fld id="{D6159314-5A25-42C3-8B84-2ABB2216224F}" type="slidenum">
              <a:rPr lang="en-GB" altLang="fr-FR"/>
              <a:pPr eaLnBrk="1" hangingPunct="1"/>
              <a:t>12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790529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4.bin"/><Relationship Id="rId4" Type="http://schemas.openxmlformats.org/officeDocument/2006/relationships/slideMaster" Target="../slideMasters/slideMaster1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6.bin"/><Relationship Id="rId4" Type="http://schemas.openxmlformats.org/officeDocument/2006/relationships/slideMaster" Target="../slideMasters/slideMaster1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8.bin"/><Relationship Id="rId4" Type="http://schemas.openxmlformats.org/officeDocument/2006/relationships/slideMaster" Target="../slideMasters/slideMaster1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0.bin"/><Relationship Id="rId4" Type="http://schemas.openxmlformats.org/officeDocument/2006/relationships/slideMaster" Target="../slideMasters/slideMaster15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2.bin"/><Relationship Id="rId4" Type="http://schemas.openxmlformats.org/officeDocument/2006/relationships/slideMaster" Target="../slideMasters/slideMaster16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4.bin"/><Relationship Id="rId4" Type="http://schemas.openxmlformats.org/officeDocument/2006/relationships/slideMaster" Target="../slideMasters/slideMaster17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6.bin"/><Relationship Id="rId4" Type="http://schemas.openxmlformats.org/officeDocument/2006/relationships/slideMaster" Target="../slideMasters/slideMaster18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8.bin"/><Relationship Id="rId4" Type="http://schemas.openxmlformats.org/officeDocument/2006/relationships/slideMaster" Target="../slideMasters/slideMaster19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0.bin"/><Relationship Id="rId4" Type="http://schemas.openxmlformats.org/officeDocument/2006/relationships/slideMaster" Target="../slideMasters/slideMaster20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82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2.bin"/><Relationship Id="rId4" Type="http://schemas.openxmlformats.org/officeDocument/2006/relationships/slideMaster" Target="../slideMasters/slideMaster21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91.xml.rels><?xml version="1.0" encoding="UTF-8" standalone="yes"?>
<Relationships xmlns="http://schemas.openxmlformats.org/package/2006/relationships"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4.bin"/><Relationship Id="rId4" Type="http://schemas.openxmlformats.org/officeDocument/2006/relationships/slideMaster" Target="../slideMasters/slideMaster22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3.xml"/></Relationships>
</file>

<file path=ppt/slideLayouts/_rels/slideLayout200.xml.rels><?xml version="1.0" encoding="UTF-8" standalone="yes"?>
<Relationships xmlns="http://schemas.openxmlformats.org/package/2006/relationships"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6.bin"/><Relationship Id="rId4" Type="http://schemas.openxmlformats.org/officeDocument/2006/relationships/slideMaster" Target="../slideMasters/slideMaster23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02.xml.rels><?xml version="1.0" encoding="UTF-8" standalone="yes"?>
<Relationships xmlns="http://schemas.openxmlformats.org/package/2006/relationships"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7.bin"/><Relationship Id="rId4" Type="http://schemas.openxmlformats.org/officeDocument/2006/relationships/slideMaster" Target="../slideMasters/slideMaster23.xml"/></Relationships>
</file>

<file path=ppt/slideLayouts/_rels/slideLayout203.xml.rels><?xml version="1.0" encoding="UTF-8" standalone="yes"?>
<Relationships xmlns="http://schemas.openxmlformats.org/package/2006/relationships"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8.bin"/><Relationship Id="rId4" Type="http://schemas.openxmlformats.org/officeDocument/2006/relationships/slideMaster" Target="../slideMasters/slideMaster23.xml"/></Relationships>
</file>

<file path=ppt/slideLayouts/_rels/slideLayout204.xml.rels><?xml version="1.0" encoding="UTF-8" standalone="yes"?>
<Relationships xmlns="http://schemas.openxmlformats.org/package/2006/relationships"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9.bin"/><Relationship Id="rId4" Type="http://schemas.openxmlformats.org/officeDocument/2006/relationships/slideMaster" Target="../slideMasters/slideMaster23.xml"/></Relationships>
</file>

<file path=ppt/slideLayouts/_rels/slideLayout205.xml.rels><?xml version="1.0" encoding="UTF-8" standalone="yes"?>
<Relationships xmlns="http://schemas.openxmlformats.org/package/2006/relationships"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vmlDrawing" Target="../drawings/vmlDrawing5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0.bin"/><Relationship Id="rId4" Type="http://schemas.openxmlformats.org/officeDocument/2006/relationships/slideMaster" Target="../slideMasters/slideMaster23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07.xml.rels><?xml version="1.0" encoding="UTF-8" standalone="yes"?>
<Relationships xmlns="http://schemas.openxmlformats.org/package/2006/relationships"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" Type="http://schemas.openxmlformats.org/officeDocument/2006/relationships/vmlDrawing" Target="../drawings/vmlDrawing5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1.bin"/><Relationship Id="rId4" Type="http://schemas.openxmlformats.org/officeDocument/2006/relationships/slideMaster" Target="../slideMasters/slideMaster23.xml"/></Relationships>
</file>

<file path=ppt/slideLayouts/_rels/slideLayout208.xml.rels><?xml version="1.0" encoding="UTF-8" standalone="yes"?>
<Relationships xmlns="http://schemas.openxmlformats.org/package/2006/relationships"><Relationship Id="rId3" Type="http://schemas.openxmlformats.org/officeDocument/2006/relationships/tags" Target="../tags/tag107.xml"/><Relationship Id="rId2" Type="http://schemas.openxmlformats.org/officeDocument/2006/relationships/tags" Target="../tags/tag106.xml"/><Relationship Id="rId1" Type="http://schemas.openxmlformats.org/officeDocument/2006/relationships/vmlDrawing" Target="../drawings/vmlDrawing5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3.bin"/><Relationship Id="rId4" Type="http://schemas.openxmlformats.org/officeDocument/2006/relationships/slideMaster" Target="../slideMasters/slideMaster24.xml"/></Relationships>
</file>

<file path=ppt/slideLayouts/_rels/slideLayout209.xml.rels><?xml version="1.0" encoding="UTF-8" standalone="yes"?>
<Relationships xmlns="http://schemas.openxmlformats.org/package/2006/relationships"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" Type="http://schemas.openxmlformats.org/officeDocument/2006/relationships/vmlDrawing" Target="../drawings/vmlDrawing5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4.bin"/><Relationship Id="rId4" Type="http://schemas.openxmlformats.org/officeDocument/2006/relationships/slideMaster" Target="../slideMasters/slideMaster2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0.xml.rels><?xml version="1.0" encoding="UTF-8" standalone="yes"?>
<Relationships xmlns="http://schemas.openxmlformats.org/package/2006/relationships"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vmlDrawing" Target="../drawings/vmlDrawing5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5.bin"/><Relationship Id="rId4" Type="http://schemas.openxmlformats.org/officeDocument/2006/relationships/slideMaster" Target="../slideMasters/slideMaster24.xml"/></Relationships>
</file>

<file path=ppt/slideLayouts/_rels/slideLayout211.xml.rels><?xml version="1.0" encoding="UTF-8" standalone="yes"?>
<Relationships xmlns="http://schemas.openxmlformats.org/package/2006/relationships"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" Type="http://schemas.openxmlformats.org/officeDocument/2006/relationships/vmlDrawing" Target="../drawings/vmlDrawing5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6.bin"/><Relationship Id="rId4" Type="http://schemas.openxmlformats.org/officeDocument/2006/relationships/slideMaster" Target="../slideMasters/slideMaster24.xml"/></Relationships>
</file>

<file path=ppt/slideLayouts/_rels/slideLayout212.xml.rels><?xml version="1.0" encoding="UTF-8" standalone="yes"?>
<Relationships xmlns="http://schemas.openxmlformats.org/package/2006/relationships"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" Type="http://schemas.openxmlformats.org/officeDocument/2006/relationships/vmlDrawing" Target="../drawings/vmlDrawing5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7.bin"/><Relationship Id="rId4" Type="http://schemas.openxmlformats.org/officeDocument/2006/relationships/slideMaster" Target="../slideMasters/slideMaster24.xml"/></Relationships>
</file>

<file path=ppt/slideLayouts/_rels/slideLayout213.xml.rels><?xml version="1.0" encoding="UTF-8" standalone="yes"?>
<Relationships xmlns="http://schemas.openxmlformats.org/package/2006/relationships"><Relationship Id="rId3" Type="http://schemas.openxmlformats.org/officeDocument/2006/relationships/tags" Target="../tags/tag117.xml"/><Relationship Id="rId2" Type="http://schemas.openxmlformats.org/officeDocument/2006/relationships/tags" Target="../tags/tag116.xml"/><Relationship Id="rId1" Type="http://schemas.openxmlformats.org/officeDocument/2006/relationships/vmlDrawing" Target="../drawings/vmlDrawing5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8.bin"/><Relationship Id="rId4" Type="http://schemas.openxmlformats.org/officeDocument/2006/relationships/slideMaster" Target="../slideMasters/slideMaster2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15.xml.rels><?xml version="1.0" encoding="UTF-8" standalone="yes"?>
<Relationships xmlns="http://schemas.openxmlformats.org/package/2006/relationships"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" Type="http://schemas.openxmlformats.org/officeDocument/2006/relationships/vmlDrawing" Target="../drawings/vmlDrawing5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9.bin"/><Relationship Id="rId4" Type="http://schemas.openxmlformats.org/officeDocument/2006/relationships/slideMaster" Target="../slideMasters/slideMaster24.xml"/></Relationships>
</file>

<file path=ppt/slideLayouts/_rels/slideLayout216.xml.rels><?xml version="1.0" encoding="UTF-8" standalone="yes"?>
<Relationships xmlns="http://schemas.openxmlformats.org/package/2006/relationships"><Relationship Id="rId3" Type="http://schemas.openxmlformats.org/officeDocument/2006/relationships/tags" Target="../tags/tag123.xml"/><Relationship Id="rId2" Type="http://schemas.openxmlformats.org/officeDocument/2006/relationships/tags" Target="../tags/tag122.xml"/><Relationship Id="rId1" Type="http://schemas.openxmlformats.org/officeDocument/2006/relationships/vmlDrawing" Target="../drawings/vmlDrawing6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1.bin"/><Relationship Id="rId4" Type="http://schemas.openxmlformats.org/officeDocument/2006/relationships/slideMaster" Target="../slideMasters/slideMaster25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18.xml.rels><?xml version="1.0" encoding="UTF-8" standalone="yes"?>
<Relationships xmlns="http://schemas.openxmlformats.org/package/2006/relationships"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" Type="http://schemas.openxmlformats.org/officeDocument/2006/relationships/vmlDrawing" Target="../drawings/vmlDrawing6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2.bin"/><Relationship Id="rId4" Type="http://schemas.openxmlformats.org/officeDocument/2006/relationships/slideMaster" Target="../slideMasters/slideMaster25.xml"/></Relationships>
</file>

<file path=ppt/slideLayouts/_rels/slideLayout219.xml.rels><?xml version="1.0" encoding="UTF-8" standalone="yes"?>
<Relationships xmlns="http://schemas.openxmlformats.org/package/2006/relationships"><Relationship Id="rId3" Type="http://schemas.openxmlformats.org/officeDocument/2006/relationships/tags" Target="../tags/tag127.xml"/><Relationship Id="rId2" Type="http://schemas.openxmlformats.org/officeDocument/2006/relationships/tags" Target="../tags/tag126.xml"/><Relationship Id="rId1" Type="http://schemas.openxmlformats.org/officeDocument/2006/relationships/vmlDrawing" Target="../drawings/vmlDrawing6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3.bin"/><Relationship Id="rId4" Type="http://schemas.openxmlformats.org/officeDocument/2006/relationships/slideMaster" Target="../slideMasters/slideMaster2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0.xml.rels><?xml version="1.0" encoding="UTF-8" standalone="yes"?>
<Relationships xmlns="http://schemas.openxmlformats.org/package/2006/relationships"><Relationship Id="rId3" Type="http://schemas.openxmlformats.org/officeDocument/2006/relationships/tags" Target="../tags/tag129.xml"/><Relationship Id="rId2" Type="http://schemas.openxmlformats.org/officeDocument/2006/relationships/tags" Target="../tags/tag128.xml"/><Relationship Id="rId1" Type="http://schemas.openxmlformats.org/officeDocument/2006/relationships/vmlDrawing" Target="../drawings/vmlDrawing6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4.bin"/><Relationship Id="rId4" Type="http://schemas.openxmlformats.org/officeDocument/2006/relationships/slideMaster" Target="../slideMasters/slideMaster25.xml"/></Relationships>
</file>

<file path=ppt/slideLayouts/_rels/slideLayout221.xml.rels><?xml version="1.0" encoding="UTF-8" standalone="yes"?>
<Relationships xmlns="http://schemas.openxmlformats.org/package/2006/relationships"><Relationship Id="rId3" Type="http://schemas.openxmlformats.org/officeDocument/2006/relationships/tags" Target="../tags/tag131.xml"/><Relationship Id="rId2" Type="http://schemas.openxmlformats.org/officeDocument/2006/relationships/tags" Target="../tags/tag130.xml"/><Relationship Id="rId1" Type="http://schemas.openxmlformats.org/officeDocument/2006/relationships/vmlDrawing" Target="../drawings/vmlDrawing6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5.bin"/><Relationship Id="rId4" Type="http://schemas.openxmlformats.org/officeDocument/2006/relationships/slideMaster" Target="../slideMasters/slideMaster25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23.xml.rels><?xml version="1.0" encoding="UTF-8" standalone="yes"?>
<Relationships xmlns="http://schemas.openxmlformats.org/package/2006/relationships"><Relationship Id="rId3" Type="http://schemas.openxmlformats.org/officeDocument/2006/relationships/tags" Target="../tags/tag133.xml"/><Relationship Id="rId2" Type="http://schemas.openxmlformats.org/officeDocument/2006/relationships/tags" Target="../tags/tag132.xml"/><Relationship Id="rId1" Type="http://schemas.openxmlformats.org/officeDocument/2006/relationships/vmlDrawing" Target="../drawings/vmlDrawing6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6.bin"/><Relationship Id="rId4" Type="http://schemas.openxmlformats.org/officeDocument/2006/relationships/slideMaster" Target="../slideMasters/slideMaster25.xml"/></Relationships>
</file>

<file path=ppt/slideLayouts/_rels/slideLayout224.xml.rels><?xml version="1.0" encoding="UTF-8" standalone="yes"?>
<Relationships xmlns="http://schemas.openxmlformats.org/package/2006/relationships"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" Type="http://schemas.openxmlformats.org/officeDocument/2006/relationships/vmlDrawing" Target="../drawings/vmlDrawing68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68.bin"/><Relationship Id="rId4" Type="http://schemas.openxmlformats.org/officeDocument/2006/relationships/slideMaster" Target="../slideMasters/slideMaster26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33.xml.rels><?xml version="1.0" encoding="UTF-8" standalone="yes"?>
<Relationships xmlns="http://schemas.openxmlformats.org/package/2006/relationships"><Relationship Id="rId3" Type="http://schemas.openxmlformats.org/officeDocument/2006/relationships/tags" Target="../tags/tag139.xml"/><Relationship Id="rId2" Type="http://schemas.openxmlformats.org/officeDocument/2006/relationships/tags" Target="../tags/tag138.xml"/><Relationship Id="rId1" Type="http://schemas.openxmlformats.org/officeDocument/2006/relationships/vmlDrawing" Target="../drawings/vmlDrawing6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69.bin"/><Relationship Id="rId4" Type="http://schemas.openxmlformats.org/officeDocument/2006/relationships/slideMaster" Target="../slideMasters/slideMaster26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37.xml.rels><?xml version="1.0" encoding="UTF-8" standalone="yes"?>
<Relationships xmlns="http://schemas.openxmlformats.org/package/2006/relationships"><Relationship Id="rId3" Type="http://schemas.openxmlformats.org/officeDocument/2006/relationships/tags" Target="../tags/tag143.xml"/><Relationship Id="rId2" Type="http://schemas.openxmlformats.org/officeDocument/2006/relationships/tags" Target="../tags/tag142.xml"/><Relationship Id="rId1" Type="http://schemas.openxmlformats.org/officeDocument/2006/relationships/vmlDrawing" Target="../drawings/vmlDrawing7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71.bin"/><Relationship Id="rId4" Type="http://schemas.openxmlformats.org/officeDocument/2006/relationships/slideMaster" Target="../slideMasters/slideMaster27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41.xml.rels><?xml version="1.0" encoding="UTF-8" standalone="yes"?>
<Relationships xmlns="http://schemas.openxmlformats.org/package/2006/relationships"><Relationship Id="rId3" Type="http://schemas.openxmlformats.org/officeDocument/2006/relationships/tags" Target="../tags/tag147.xml"/><Relationship Id="rId2" Type="http://schemas.openxmlformats.org/officeDocument/2006/relationships/tags" Target="../tags/tag146.xml"/><Relationship Id="rId1" Type="http://schemas.openxmlformats.org/officeDocument/2006/relationships/vmlDrawing" Target="../drawings/vmlDrawing73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73.bin"/><Relationship Id="rId4" Type="http://schemas.openxmlformats.org/officeDocument/2006/relationships/slideMaster" Target="../slideMasters/slideMaster28.xml"/></Relationships>
</file>

<file path=ppt/slideLayouts/_rels/slideLayout242.xml.rels><?xml version="1.0" encoding="UTF-8" standalone="yes"?>
<Relationships xmlns="http://schemas.openxmlformats.org/package/2006/relationships"><Relationship Id="rId3" Type="http://schemas.openxmlformats.org/officeDocument/2006/relationships/tags" Target="../tags/tag151.xml"/><Relationship Id="rId2" Type="http://schemas.openxmlformats.org/officeDocument/2006/relationships/tags" Target="../tags/tag150.xml"/><Relationship Id="rId1" Type="http://schemas.openxmlformats.org/officeDocument/2006/relationships/vmlDrawing" Target="../drawings/vmlDrawing7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75.bin"/><Relationship Id="rId4" Type="http://schemas.openxmlformats.org/officeDocument/2006/relationships/slideMaster" Target="../slideMasters/slideMaster29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49.xml.rels><?xml version="1.0" encoding="UTF-8" standalone="yes"?>
<Relationships xmlns="http://schemas.openxmlformats.org/package/2006/relationships"><Relationship Id="rId3" Type="http://schemas.openxmlformats.org/officeDocument/2006/relationships/tags" Target="../tags/tag153.xml"/><Relationship Id="rId2" Type="http://schemas.openxmlformats.org/officeDocument/2006/relationships/tags" Target="../tags/tag152.xml"/><Relationship Id="rId1" Type="http://schemas.openxmlformats.org/officeDocument/2006/relationships/vmlDrawing" Target="../drawings/vmlDrawing76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76.bin"/><Relationship Id="rId4" Type="http://schemas.openxmlformats.org/officeDocument/2006/relationships/slideMaster" Target="../slideMasters/slideMaster29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51.xml.rels><?xml version="1.0" encoding="UTF-8" standalone="yes"?>
<Relationships xmlns="http://schemas.openxmlformats.org/package/2006/relationships"><Relationship Id="rId3" Type="http://schemas.openxmlformats.org/officeDocument/2006/relationships/tags" Target="../tags/tag155.xml"/><Relationship Id="rId2" Type="http://schemas.openxmlformats.org/officeDocument/2006/relationships/tags" Target="../tags/tag154.xml"/><Relationship Id="rId1" Type="http://schemas.openxmlformats.org/officeDocument/2006/relationships/vmlDrawing" Target="../drawings/vmlDrawing7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77.bin"/><Relationship Id="rId4" Type="http://schemas.openxmlformats.org/officeDocument/2006/relationships/slideMaster" Target="../slideMasters/slideMaster29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53.xml.rels><?xml version="1.0" encoding="UTF-8" standalone="yes"?>
<Relationships xmlns="http://schemas.openxmlformats.org/package/2006/relationships"><Relationship Id="rId3" Type="http://schemas.openxmlformats.org/officeDocument/2006/relationships/tags" Target="../tags/tag159.xml"/><Relationship Id="rId2" Type="http://schemas.openxmlformats.org/officeDocument/2006/relationships/tags" Target="../tags/tag158.xml"/><Relationship Id="rId1" Type="http://schemas.openxmlformats.org/officeDocument/2006/relationships/vmlDrawing" Target="../drawings/vmlDrawing7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9.bin"/><Relationship Id="rId4" Type="http://schemas.openxmlformats.org/officeDocument/2006/relationships/slideMaster" Target="../slideMasters/slideMaster30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69.xml.rels><?xml version="1.0" encoding="UTF-8" standalone="yes"?>
<Relationships xmlns="http://schemas.openxmlformats.org/package/2006/relationships"><Relationship Id="rId3" Type="http://schemas.openxmlformats.org/officeDocument/2006/relationships/tags" Target="../tags/tag163.xml"/><Relationship Id="rId2" Type="http://schemas.openxmlformats.org/officeDocument/2006/relationships/tags" Target="../tags/tag162.xml"/><Relationship Id="rId1" Type="http://schemas.openxmlformats.org/officeDocument/2006/relationships/vmlDrawing" Target="../drawings/vmlDrawing8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1.bin"/><Relationship Id="rId4" Type="http://schemas.openxmlformats.org/officeDocument/2006/relationships/slideMaster" Target="../slideMasters/slideMaster3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3" Type="http://schemas.openxmlformats.org/officeDocument/2006/relationships/tags" Target="../tags/tag165.xml"/><Relationship Id="rId2" Type="http://schemas.openxmlformats.org/officeDocument/2006/relationships/tags" Target="../tags/tag164.xml"/><Relationship Id="rId1" Type="http://schemas.openxmlformats.org/officeDocument/2006/relationships/vmlDrawing" Target="../drawings/vmlDrawing8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2.bin"/><Relationship Id="rId4" Type="http://schemas.openxmlformats.org/officeDocument/2006/relationships/slideMaster" Target="../slideMasters/slideMaster31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73.xml.rels><?xml version="1.0" encoding="UTF-8" standalone="yes"?>
<Relationships xmlns="http://schemas.openxmlformats.org/package/2006/relationships"><Relationship Id="rId3" Type="http://schemas.openxmlformats.org/officeDocument/2006/relationships/tags" Target="../tags/tag169.xml"/><Relationship Id="rId2" Type="http://schemas.openxmlformats.org/officeDocument/2006/relationships/tags" Target="../tags/tag168.xml"/><Relationship Id="rId1" Type="http://schemas.openxmlformats.org/officeDocument/2006/relationships/vmlDrawing" Target="../drawings/vmlDrawing8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4.bin"/><Relationship Id="rId4" Type="http://schemas.openxmlformats.org/officeDocument/2006/relationships/slideMaster" Target="../slideMasters/slideMaster32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75.xml.rels><?xml version="1.0" encoding="UTF-8" standalone="yes"?>
<Relationships xmlns="http://schemas.openxmlformats.org/package/2006/relationships"><Relationship Id="rId3" Type="http://schemas.openxmlformats.org/officeDocument/2006/relationships/tags" Target="../tags/tag171.xml"/><Relationship Id="rId2" Type="http://schemas.openxmlformats.org/officeDocument/2006/relationships/tags" Target="../tags/tag170.xml"/><Relationship Id="rId1" Type="http://schemas.openxmlformats.org/officeDocument/2006/relationships/vmlDrawing" Target="../drawings/vmlDrawing8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5.bin"/><Relationship Id="rId4" Type="http://schemas.openxmlformats.org/officeDocument/2006/relationships/slideMaster" Target="../slideMasters/slideMaster32.xml"/></Relationships>
</file>

<file path=ppt/slideLayouts/_rels/slideLayout276.xml.rels><?xml version="1.0" encoding="UTF-8" standalone="yes"?>
<Relationships xmlns="http://schemas.openxmlformats.org/package/2006/relationships"><Relationship Id="rId3" Type="http://schemas.openxmlformats.org/officeDocument/2006/relationships/tags" Target="../tags/tag173.xml"/><Relationship Id="rId2" Type="http://schemas.openxmlformats.org/officeDocument/2006/relationships/tags" Target="../tags/tag172.xml"/><Relationship Id="rId1" Type="http://schemas.openxmlformats.org/officeDocument/2006/relationships/vmlDrawing" Target="../drawings/vmlDrawing8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6.bin"/><Relationship Id="rId4" Type="http://schemas.openxmlformats.org/officeDocument/2006/relationships/slideMaster" Target="../slideMasters/slideMaster32.xml"/></Relationships>
</file>

<file path=ppt/slideLayouts/_rels/slideLayout277.xml.rels><?xml version="1.0" encoding="UTF-8" standalone="yes"?>
<Relationships xmlns="http://schemas.openxmlformats.org/package/2006/relationships"><Relationship Id="rId3" Type="http://schemas.openxmlformats.org/officeDocument/2006/relationships/tags" Target="../tags/tag175.xml"/><Relationship Id="rId2" Type="http://schemas.openxmlformats.org/officeDocument/2006/relationships/tags" Target="../tags/tag174.xml"/><Relationship Id="rId1" Type="http://schemas.openxmlformats.org/officeDocument/2006/relationships/vmlDrawing" Target="../drawings/vmlDrawing8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7.bin"/><Relationship Id="rId4" Type="http://schemas.openxmlformats.org/officeDocument/2006/relationships/slideMaster" Target="../slideMasters/slideMaster32.xml"/></Relationships>
</file>

<file path=ppt/slideLayouts/_rels/slideLayout278.xml.rels><?xml version="1.0" encoding="UTF-8" standalone="yes"?>
<Relationships xmlns="http://schemas.openxmlformats.org/package/2006/relationships"><Relationship Id="rId3" Type="http://schemas.openxmlformats.org/officeDocument/2006/relationships/tags" Target="../tags/tag177.xml"/><Relationship Id="rId2" Type="http://schemas.openxmlformats.org/officeDocument/2006/relationships/tags" Target="../tags/tag176.xml"/><Relationship Id="rId1" Type="http://schemas.openxmlformats.org/officeDocument/2006/relationships/vmlDrawing" Target="../drawings/vmlDrawing8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8.bin"/><Relationship Id="rId4" Type="http://schemas.openxmlformats.org/officeDocument/2006/relationships/slideMaster" Target="../slideMasters/slideMaster32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3" Type="http://schemas.openxmlformats.org/officeDocument/2006/relationships/tags" Target="../tags/tag179.xml"/><Relationship Id="rId2" Type="http://schemas.openxmlformats.org/officeDocument/2006/relationships/tags" Target="../tags/tag178.xml"/><Relationship Id="rId1" Type="http://schemas.openxmlformats.org/officeDocument/2006/relationships/vmlDrawing" Target="../drawings/vmlDrawing8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9.bin"/><Relationship Id="rId4" Type="http://schemas.openxmlformats.org/officeDocument/2006/relationships/slideMaster" Target="../slideMasters/slideMaster32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82.xml.rels><?xml version="1.0" encoding="UTF-8" standalone="yes"?>
<Relationships xmlns="http://schemas.openxmlformats.org/package/2006/relationships"><Relationship Id="rId3" Type="http://schemas.openxmlformats.org/officeDocument/2006/relationships/tags" Target="../tags/tag181.xml"/><Relationship Id="rId2" Type="http://schemas.openxmlformats.org/officeDocument/2006/relationships/tags" Target="../tags/tag180.xml"/><Relationship Id="rId1" Type="http://schemas.openxmlformats.org/officeDocument/2006/relationships/vmlDrawing" Target="../drawings/vmlDrawing9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0.bin"/><Relationship Id="rId4" Type="http://schemas.openxmlformats.org/officeDocument/2006/relationships/slideMaster" Target="../slideMasters/slideMaster32.xml"/></Relationships>
</file>

<file path=ppt/slideLayouts/_rels/slideLayout283.xml.rels><?xml version="1.0" encoding="UTF-8" standalone="yes"?>
<Relationships xmlns="http://schemas.openxmlformats.org/package/2006/relationships"><Relationship Id="rId3" Type="http://schemas.openxmlformats.org/officeDocument/2006/relationships/tags" Target="../tags/tag185.xml"/><Relationship Id="rId2" Type="http://schemas.openxmlformats.org/officeDocument/2006/relationships/tags" Target="../tags/tag184.xml"/><Relationship Id="rId1" Type="http://schemas.openxmlformats.org/officeDocument/2006/relationships/vmlDrawing" Target="../drawings/vmlDrawing9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2.bin"/><Relationship Id="rId4" Type="http://schemas.openxmlformats.org/officeDocument/2006/relationships/slideMaster" Target="../slideMasters/slideMaster33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85.xml.rels><?xml version="1.0" encoding="UTF-8" standalone="yes"?>
<Relationships xmlns="http://schemas.openxmlformats.org/package/2006/relationships"><Relationship Id="rId3" Type="http://schemas.openxmlformats.org/officeDocument/2006/relationships/tags" Target="../tags/tag187.xml"/><Relationship Id="rId2" Type="http://schemas.openxmlformats.org/officeDocument/2006/relationships/tags" Target="../tags/tag186.xml"/><Relationship Id="rId1" Type="http://schemas.openxmlformats.org/officeDocument/2006/relationships/vmlDrawing" Target="../drawings/vmlDrawing9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3.bin"/><Relationship Id="rId4" Type="http://schemas.openxmlformats.org/officeDocument/2006/relationships/slideMaster" Target="../slideMasters/slideMaster33.xml"/></Relationships>
</file>

<file path=ppt/slideLayouts/_rels/slideLayout286.xml.rels><?xml version="1.0" encoding="UTF-8" standalone="yes"?>
<Relationships xmlns="http://schemas.openxmlformats.org/package/2006/relationships"><Relationship Id="rId3" Type="http://schemas.openxmlformats.org/officeDocument/2006/relationships/tags" Target="../tags/tag189.xml"/><Relationship Id="rId2" Type="http://schemas.openxmlformats.org/officeDocument/2006/relationships/tags" Target="../tags/tag188.xml"/><Relationship Id="rId1" Type="http://schemas.openxmlformats.org/officeDocument/2006/relationships/vmlDrawing" Target="../drawings/vmlDrawing9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4.bin"/><Relationship Id="rId4" Type="http://schemas.openxmlformats.org/officeDocument/2006/relationships/slideMaster" Target="../slideMasters/slideMaster33.xml"/></Relationships>
</file>

<file path=ppt/slideLayouts/_rels/slideLayout287.xml.rels><?xml version="1.0" encoding="UTF-8" standalone="yes"?>
<Relationships xmlns="http://schemas.openxmlformats.org/package/2006/relationships"><Relationship Id="rId3" Type="http://schemas.openxmlformats.org/officeDocument/2006/relationships/tags" Target="../tags/tag191.xml"/><Relationship Id="rId2" Type="http://schemas.openxmlformats.org/officeDocument/2006/relationships/tags" Target="../tags/tag190.xml"/><Relationship Id="rId1" Type="http://schemas.openxmlformats.org/officeDocument/2006/relationships/vmlDrawing" Target="../drawings/vmlDrawing9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5.bin"/><Relationship Id="rId4" Type="http://schemas.openxmlformats.org/officeDocument/2006/relationships/slideMaster" Target="../slideMasters/slideMaster33.xml"/></Relationships>
</file>

<file path=ppt/slideLayouts/_rels/slideLayout288.xml.rels><?xml version="1.0" encoding="UTF-8" standalone="yes"?>
<Relationships xmlns="http://schemas.openxmlformats.org/package/2006/relationships"><Relationship Id="rId3" Type="http://schemas.openxmlformats.org/officeDocument/2006/relationships/tags" Target="../tags/tag193.xml"/><Relationship Id="rId2" Type="http://schemas.openxmlformats.org/officeDocument/2006/relationships/tags" Target="../tags/tag192.xml"/><Relationship Id="rId1" Type="http://schemas.openxmlformats.org/officeDocument/2006/relationships/vmlDrawing" Target="../drawings/vmlDrawing9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6.bin"/><Relationship Id="rId4" Type="http://schemas.openxmlformats.org/officeDocument/2006/relationships/slideMaster" Target="../slideMasters/slideMaster33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4.xml"/></Relationships>
</file>

<file path=ppt/slideLayouts/_rels/slideLayout290.xml.rels><?xml version="1.0" encoding="UTF-8" standalone="yes"?>
<Relationships xmlns="http://schemas.openxmlformats.org/package/2006/relationships"><Relationship Id="rId3" Type="http://schemas.openxmlformats.org/officeDocument/2006/relationships/tags" Target="../tags/tag195.xml"/><Relationship Id="rId2" Type="http://schemas.openxmlformats.org/officeDocument/2006/relationships/tags" Target="../tags/tag194.xml"/><Relationship Id="rId1" Type="http://schemas.openxmlformats.org/officeDocument/2006/relationships/vmlDrawing" Target="../drawings/vmlDrawing9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7.bin"/><Relationship Id="rId4" Type="http://schemas.openxmlformats.org/officeDocument/2006/relationships/slideMaster" Target="../slideMasters/slideMaster33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2.bin"/><Relationship Id="rId4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6.bin"/><Relationship Id="rId4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8.bin"/><Relationship Id="rId4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0.bin"/><Relationship Id="rId4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2.bin"/><Relationship Id="rId4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de la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83" name="Diapositive think-cell" r:id="rId5" imgW="270" imgH="270" progId="TCLayout.ActiveDocument.1">
                  <p:embed/>
                </p:oleObj>
              </mc:Choice>
              <mc:Fallback>
                <p:oleObj name="Diapositive think-cell" r:id="rId5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hangingPunct="1">
              <a:defRPr/>
            </a:pPr>
            <a:endParaRPr lang="fr-FR" sz="2000" dirty="0">
              <a:latin typeface="Helvetica 75 Bold"/>
              <a:ea typeface="ＭＳ Ｐゴシック"/>
              <a:cs typeface="+mj-cs"/>
              <a:sym typeface="Helvetica 75 Bold"/>
            </a:endParaRPr>
          </a:p>
        </p:txBody>
      </p:sp>
      <p:sp>
        <p:nvSpPr>
          <p:cNvPr id="7" name="Text Placeholder 10"/>
          <p:cNvSpPr txBox="1">
            <a:spLocks/>
          </p:cNvSpPr>
          <p:nvPr/>
        </p:nvSpPr>
        <p:spPr>
          <a:xfrm>
            <a:off x="8747125" y="4684713"/>
            <a:ext cx="288925" cy="334962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1pPr>
            <a:lvl2pPr marL="688975" indent="-231775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2pPr>
            <a:lvl3pPr marL="1244600" indent="-28575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3pPr>
            <a:lvl4pPr marL="1663700" indent="-28575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4pPr>
            <a:lvl5pPr marL="2251075" indent="-59690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5pPr>
            <a:lvl6pPr marL="27082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6pPr>
            <a:lvl7pPr marL="31654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7pPr>
            <a:lvl8pPr marL="36226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8pPr>
            <a:lvl9pPr marL="40798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buFont typeface="Helvetica 75" pitchFamily="34" charset="0"/>
              <a:buNone/>
              <a:defRPr/>
            </a:pPr>
            <a:fld id="{939742B9-A49B-4885-819E-C81362D7AE23}" type="slidenum">
              <a:rPr lang="en-GB" altLang="fr-FR" sz="800" smtClean="0">
                <a:latin typeface="Helvetica 75 Bold" panose="020B0804020202020204" pitchFamily="34" charset="0"/>
                <a:cs typeface="Arial" panose="020B0604020202020204" pitchFamily="34" charset="0"/>
              </a:rPr>
              <a:pPr defTabSz="914400" eaLnBrk="1" hangingPunct="1"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buFont typeface="Helvetica 75" pitchFamily="34" charset="0"/>
                <a:buNone/>
                <a:defRPr/>
              </a:pPr>
              <a:t>‹N°›</a:t>
            </a:fld>
            <a:endParaRPr lang="en-GB" altLang="fr-FR" sz="800" smtClean="0">
              <a:latin typeface="Helvetica 75 Bold" panose="020B08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Placeholder 10"/>
          <p:cNvSpPr txBox="1">
            <a:spLocks/>
          </p:cNvSpPr>
          <p:nvPr/>
        </p:nvSpPr>
        <p:spPr>
          <a:xfrm>
            <a:off x="314325" y="4875213"/>
            <a:ext cx="6827838" cy="14446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r>
              <a:rPr lang="en-GB" sz="800">
                <a:solidFill>
                  <a:srgbClr val="FF6600"/>
                </a:solidFill>
                <a:latin typeface="Helvetica 75 Bold" panose="020B0804020202020204" pitchFamily="34" charset="0"/>
              </a:rPr>
              <a:t>Interne Orange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68275" y="4468813"/>
            <a:ext cx="4237038" cy="484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dirty="0"/>
          </a:p>
        </p:txBody>
      </p:sp>
      <p:grpSp>
        <p:nvGrpSpPr>
          <p:cNvPr id="10" name="Group 5"/>
          <p:cNvGrpSpPr>
            <a:grpSpLocks/>
          </p:cNvGrpSpPr>
          <p:nvPr userDrawn="1"/>
        </p:nvGrpSpPr>
        <p:grpSpPr bwMode="auto">
          <a:xfrm>
            <a:off x="339725" y="4130675"/>
            <a:ext cx="676275" cy="676275"/>
            <a:chOff x="360362" y="1781889"/>
            <a:chExt cx="1144765" cy="1144191"/>
          </a:xfrm>
        </p:grpSpPr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360362" y="1781889"/>
              <a:ext cx="1144765" cy="1144191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1pPr>
              <a:lvl2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2pPr>
              <a:lvl3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3pPr>
              <a:lvl4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4pPr>
              <a:lvl5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5pPr>
              <a:lvl6pPr marL="1882775" indent="4032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6pPr>
              <a:lvl7pPr marL="2339975" indent="4032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7pPr>
              <a:lvl8pPr marL="2797175" indent="4032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8pPr>
              <a:lvl9pPr marL="3254375" indent="4032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9pPr>
            </a:lstStyle>
            <a:p>
              <a:pPr defTabSz="914400" eaLnBrk="1" hangingPunct="1">
                <a:lnSpc>
                  <a:spcPct val="90000"/>
                </a:lnSpc>
                <a:spcAft>
                  <a:spcPts val="1200"/>
                </a:spcAft>
                <a:defRPr/>
              </a:pPr>
              <a:endParaRPr lang="fr-FR" altLang="fr-FR" sz="1800" dirty="0" smtClean="0">
                <a:solidFill>
                  <a:srgbClr val="FF6600"/>
                </a:solidFill>
                <a:latin typeface="Helvetica 75 Bold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702813" y="2650392"/>
              <a:ext cx="142160" cy="166334"/>
            </a:xfrm>
            <a:custGeom>
              <a:avLst/>
              <a:gdLst>
                <a:gd name="T0" fmla="*/ 2147483646 w 104"/>
                <a:gd name="T1" fmla="*/ 2147483646 h 122"/>
                <a:gd name="T2" fmla="*/ 2147483646 w 104"/>
                <a:gd name="T3" fmla="*/ 2147483646 h 122"/>
                <a:gd name="T4" fmla="*/ 2147483646 w 104"/>
                <a:gd name="T5" fmla="*/ 2147483646 h 122"/>
                <a:gd name="T6" fmla="*/ 2147483646 w 104"/>
                <a:gd name="T7" fmla="*/ 2147483646 h 122"/>
                <a:gd name="T8" fmla="*/ 2147483646 w 104"/>
                <a:gd name="T9" fmla="*/ 2147483646 h 122"/>
                <a:gd name="T10" fmla="*/ 2147483646 w 104"/>
                <a:gd name="T11" fmla="*/ 2147483646 h 122"/>
                <a:gd name="T12" fmla="*/ 2147483646 w 104"/>
                <a:gd name="T13" fmla="*/ 2147483646 h 122"/>
                <a:gd name="T14" fmla="*/ 0 w 104"/>
                <a:gd name="T15" fmla="*/ 2147483646 h 122"/>
                <a:gd name="T16" fmla="*/ 2147483646 w 104"/>
                <a:gd name="T17" fmla="*/ 2147483646 h 122"/>
                <a:gd name="T18" fmla="*/ 2147483646 w 104"/>
                <a:gd name="T19" fmla="*/ 2147483646 h 122"/>
                <a:gd name="T20" fmla="*/ 2147483646 w 104"/>
                <a:gd name="T21" fmla="*/ 2147483646 h 122"/>
                <a:gd name="T22" fmla="*/ 2147483646 w 104"/>
                <a:gd name="T23" fmla="*/ 2147483646 h 122"/>
                <a:gd name="T24" fmla="*/ 2147483646 w 104"/>
                <a:gd name="T25" fmla="*/ 2147483646 h 122"/>
                <a:gd name="T26" fmla="*/ 2147483646 w 104"/>
                <a:gd name="T27" fmla="*/ 0 h 122"/>
                <a:gd name="T28" fmla="*/ 2147483646 w 104"/>
                <a:gd name="T29" fmla="*/ 2147483646 h 122"/>
                <a:gd name="T30" fmla="*/ 2147483646 w 104"/>
                <a:gd name="T31" fmla="*/ 2147483646 h 122"/>
                <a:gd name="T32" fmla="*/ 2147483646 w 104"/>
                <a:gd name="T33" fmla="*/ 2147483646 h 122"/>
                <a:gd name="T34" fmla="*/ 2147483646 w 104"/>
                <a:gd name="T35" fmla="*/ 2147483646 h 1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04" h="122">
                  <a:moveTo>
                    <a:pt x="31" y="85"/>
                  </a:moveTo>
                  <a:cubicBezTo>
                    <a:pt x="31" y="93"/>
                    <a:pt x="36" y="101"/>
                    <a:pt x="45" y="101"/>
                  </a:cubicBezTo>
                  <a:cubicBezTo>
                    <a:pt x="54" y="101"/>
                    <a:pt x="64" y="97"/>
                    <a:pt x="73" y="88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44" y="64"/>
                    <a:pt x="31" y="71"/>
                    <a:pt x="31" y="85"/>
                  </a:cubicBezTo>
                  <a:moveTo>
                    <a:pt x="74" y="110"/>
                  </a:moveTo>
                  <a:cubicBezTo>
                    <a:pt x="62" y="118"/>
                    <a:pt x="49" y="122"/>
                    <a:pt x="35" y="122"/>
                  </a:cubicBezTo>
                  <a:cubicBezTo>
                    <a:pt x="13" y="122"/>
                    <a:pt x="0" y="107"/>
                    <a:pt x="0" y="88"/>
                  </a:cubicBezTo>
                  <a:cubicBezTo>
                    <a:pt x="0" y="61"/>
                    <a:pt x="24" y="47"/>
                    <a:pt x="74" y="42"/>
                  </a:cubicBezTo>
                  <a:cubicBezTo>
                    <a:pt x="74" y="35"/>
                    <a:pt x="74" y="35"/>
                    <a:pt x="74" y="35"/>
                  </a:cubicBezTo>
                  <a:cubicBezTo>
                    <a:pt x="74" y="27"/>
                    <a:pt x="68" y="22"/>
                    <a:pt x="56" y="22"/>
                  </a:cubicBezTo>
                  <a:cubicBezTo>
                    <a:pt x="44" y="22"/>
                    <a:pt x="34" y="26"/>
                    <a:pt x="27" y="35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7" y="8"/>
                    <a:pt x="34" y="0"/>
                    <a:pt x="56" y="0"/>
                  </a:cubicBezTo>
                  <a:cubicBezTo>
                    <a:pt x="87" y="0"/>
                    <a:pt x="104" y="14"/>
                    <a:pt x="104" y="35"/>
                  </a:cubicBezTo>
                  <a:cubicBezTo>
                    <a:pt x="104" y="35"/>
                    <a:pt x="104" y="120"/>
                    <a:pt x="104" y="120"/>
                  </a:cubicBezTo>
                  <a:cubicBezTo>
                    <a:pt x="77" y="120"/>
                    <a:pt x="77" y="120"/>
                    <a:pt x="77" y="120"/>
                  </a:cubicBezTo>
                  <a:lnTo>
                    <a:pt x="74" y="1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878931" y="2650392"/>
              <a:ext cx="143311" cy="164031"/>
            </a:xfrm>
            <a:custGeom>
              <a:avLst/>
              <a:gdLst>
                <a:gd name="T0" fmla="*/ 0 w 105"/>
                <a:gd name="T1" fmla="*/ 2147483646 h 120"/>
                <a:gd name="T2" fmla="*/ 2147483646 w 105"/>
                <a:gd name="T3" fmla="*/ 2147483646 h 120"/>
                <a:gd name="T4" fmla="*/ 2147483646 w 105"/>
                <a:gd name="T5" fmla="*/ 2147483646 h 120"/>
                <a:gd name="T6" fmla="*/ 2147483646 w 105"/>
                <a:gd name="T7" fmla="*/ 0 h 120"/>
                <a:gd name="T8" fmla="*/ 2147483646 w 105"/>
                <a:gd name="T9" fmla="*/ 2147483646 h 120"/>
                <a:gd name="T10" fmla="*/ 2147483646 w 105"/>
                <a:gd name="T11" fmla="*/ 2147483646 h 120"/>
                <a:gd name="T12" fmla="*/ 2147483646 w 105"/>
                <a:gd name="T13" fmla="*/ 2147483646 h 120"/>
                <a:gd name="T14" fmla="*/ 2147483646 w 105"/>
                <a:gd name="T15" fmla="*/ 2147483646 h 120"/>
                <a:gd name="T16" fmla="*/ 2147483646 w 105"/>
                <a:gd name="T17" fmla="*/ 2147483646 h 120"/>
                <a:gd name="T18" fmla="*/ 2147483646 w 105"/>
                <a:gd name="T19" fmla="*/ 2147483646 h 120"/>
                <a:gd name="T20" fmla="*/ 2147483646 w 105"/>
                <a:gd name="T21" fmla="*/ 2147483646 h 120"/>
                <a:gd name="T22" fmla="*/ 0 w 105"/>
                <a:gd name="T23" fmla="*/ 2147483646 h 120"/>
                <a:gd name="T24" fmla="*/ 0 w 105"/>
                <a:gd name="T25" fmla="*/ 2147483646 h 1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5" h="120">
                  <a:moveTo>
                    <a:pt x="0" y="6"/>
                  </a:moveTo>
                  <a:cubicBezTo>
                    <a:pt x="25" y="2"/>
                    <a:pt x="25" y="2"/>
                    <a:pt x="25" y="2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42" y="6"/>
                    <a:pt x="54" y="0"/>
                    <a:pt x="68" y="0"/>
                  </a:cubicBezTo>
                  <a:cubicBezTo>
                    <a:pt x="92" y="0"/>
                    <a:pt x="105" y="13"/>
                    <a:pt x="105" y="38"/>
                  </a:cubicBezTo>
                  <a:cubicBezTo>
                    <a:pt x="105" y="120"/>
                    <a:pt x="105" y="120"/>
                    <a:pt x="105" y="120"/>
                  </a:cubicBezTo>
                  <a:cubicBezTo>
                    <a:pt x="74" y="120"/>
                    <a:pt x="74" y="120"/>
                    <a:pt x="74" y="120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74" y="29"/>
                    <a:pt x="70" y="23"/>
                    <a:pt x="59" y="23"/>
                  </a:cubicBezTo>
                  <a:cubicBezTo>
                    <a:pt x="50" y="23"/>
                    <a:pt x="41" y="27"/>
                    <a:pt x="30" y="36"/>
                  </a:cubicBezTo>
                  <a:cubicBezTo>
                    <a:pt x="30" y="120"/>
                    <a:pt x="30" y="120"/>
                    <a:pt x="30" y="120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1225411" y="2650392"/>
              <a:ext cx="149067" cy="166334"/>
            </a:xfrm>
            <a:custGeom>
              <a:avLst/>
              <a:gdLst>
                <a:gd name="T0" fmla="*/ 2147483646 w 109"/>
                <a:gd name="T1" fmla="*/ 2147483646 h 122"/>
                <a:gd name="T2" fmla="*/ 2147483646 w 109"/>
                <a:gd name="T3" fmla="*/ 2147483646 h 122"/>
                <a:gd name="T4" fmla="*/ 2147483646 w 109"/>
                <a:gd name="T5" fmla="*/ 2147483646 h 122"/>
                <a:gd name="T6" fmla="*/ 2147483646 w 109"/>
                <a:gd name="T7" fmla="*/ 2147483646 h 122"/>
                <a:gd name="T8" fmla="*/ 2147483646 w 109"/>
                <a:gd name="T9" fmla="*/ 2147483646 h 122"/>
                <a:gd name="T10" fmla="*/ 0 w 109"/>
                <a:gd name="T11" fmla="*/ 2147483646 h 122"/>
                <a:gd name="T12" fmla="*/ 2147483646 w 109"/>
                <a:gd name="T13" fmla="*/ 0 h 122"/>
                <a:gd name="T14" fmla="*/ 2147483646 w 109"/>
                <a:gd name="T15" fmla="*/ 2147483646 h 122"/>
                <a:gd name="T16" fmla="*/ 2147483646 w 109"/>
                <a:gd name="T17" fmla="*/ 2147483646 h 122"/>
                <a:gd name="T18" fmla="*/ 2147483646 w 109"/>
                <a:gd name="T19" fmla="*/ 2147483646 h 122"/>
                <a:gd name="T20" fmla="*/ 2147483646 w 109"/>
                <a:gd name="T21" fmla="*/ 2147483646 h 122"/>
                <a:gd name="T22" fmla="*/ 2147483646 w 109"/>
                <a:gd name="T23" fmla="*/ 2147483646 h 122"/>
                <a:gd name="T24" fmla="*/ 2147483646 w 109"/>
                <a:gd name="T25" fmla="*/ 2147483646 h 122"/>
                <a:gd name="T26" fmla="*/ 2147483646 w 109"/>
                <a:gd name="T27" fmla="*/ 2147483646 h 12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9" h="122">
                  <a:moveTo>
                    <a:pt x="79" y="46"/>
                  </a:moveTo>
                  <a:cubicBezTo>
                    <a:pt x="79" y="30"/>
                    <a:pt x="70" y="21"/>
                    <a:pt x="55" y="21"/>
                  </a:cubicBezTo>
                  <a:cubicBezTo>
                    <a:pt x="41" y="21"/>
                    <a:pt x="32" y="30"/>
                    <a:pt x="31" y="46"/>
                  </a:cubicBezTo>
                  <a:lnTo>
                    <a:pt x="79" y="46"/>
                  </a:lnTo>
                  <a:close/>
                  <a:moveTo>
                    <a:pt x="56" y="122"/>
                  </a:moveTo>
                  <a:cubicBezTo>
                    <a:pt x="21" y="122"/>
                    <a:pt x="0" y="100"/>
                    <a:pt x="0" y="62"/>
                  </a:cubicBezTo>
                  <a:cubicBezTo>
                    <a:pt x="0" y="22"/>
                    <a:pt x="21" y="0"/>
                    <a:pt x="55" y="0"/>
                  </a:cubicBezTo>
                  <a:cubicBezTo>
                    <a:pt x="89" y="0"/>
                    <a:pt x="109" y="22"/>
                    <a:pt x="109" y="60"/>
                  </a:cubicBezTo>
                  <a:cubicBezTo>
                    <a:pt x="109" y="62"/>
                    <a:pt x="109" y="64"/>
                    <a:pt x="109" y="66"/>
                  </a:cubicBezTo>
                  <a:cubicBezTo>
                    <a:pt x="31" y="66"/>
                    <a:pt x="31" y="66"/>
                    <a:pt x="31" y="66"/>
                  </a:cubicBezTo>
                  <a:cubicBezTo>
                    <a:pt x="31" y="88"/>
                    <a:pt x="40" y="100"/>
                    <a:pt x="58" y="100"/>
                  </a:cubicBezTo>
                  <a:cubicBezTo>
                    <a:pt x="70" y="100"/>
                    <a:pt x="78" y="95"/>
                    <a:pt x="85" y="84"/>
                  </a:cubicBezTo>
                  <a:cubicBezTo>
                    <a:pt x="108" y="97"/>
                    <a:pt x="108" y="97"/>
                    <a:pt x="108" y="97"/>
                  </a:cubicBezTo>
                  <a:cubicBezTo>
                    <a:pt x="98" y="114"/>
                    <a:pt x="80" y="122"/>
                    <a:pt x="56" y="1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415039" y="2650392"/>
              <a:ext cx="158276" cy="169211"/>
            </a:xfrm>
            <a:custGeom>
              <a:avLst/>
              <a:gdLst>
                <a:gd name="T0" fmla="*/ 2147483646 w 116"/>
                <a:gd name="T1" fmla="*/ 2147483646 h 124"/>
                <a:gd name="T2" fmla="*/ 2147483646 w 116"/>
                <a:gd name="T3" fmla="*/ 2147483646 h 124"/>
                <a:gd name="T4" fmla="*/ 2147483646 w 116"/>
                <a:gd name="T5" fmla="*/ 2147483646 h 124"/>
                <a:gd name="T6" fmla="*/ 2147483646 w 116"/>
                <a:gd name="T7" fmla="*/ 2147483646 h 124"/>
                <a:gd name="T8" fmla="*/ 2147483646 w 116"/>
                <a:gd name="T9" fmla="*/ 2147483646 h 124"/>
                <a:gd name="T10" fmla="*/ 2147483646 w 116"/>
                <a:gd name="T11" fmla="*/ 2147483646 h 124"/>
                <a:gd name="T12" fmla="*/ 0 w 116"/>
                <a:gd name="T13" fmla="*/ 2147483646 h 124"/>
                <a:gd name="T14" fmla="*/ 2147483646 w 116"/>
                <a:gd name="T15" fmla="*/ 0 h 124"/>
                <a:gd name="T16" fmla="*/ 2147483646 w 116"/>
                <a:gd name="T17" fmla="*/ 2147483646 h 124"/>
                <a:gd name="T18" fmla="*/ 2147483646 w 116"/>
                <a:gd name="T19" fmla="*/ 2147483646 h 1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6" h="124">
                  <a:moveTo>
                    <a:pt x="58" y="26"/>
                  </a:moveTo>
                  <a:cubicBezTo>
                    <a:pt x="35" y="26"/>
                    <a:pt x="31" y="47"/>
                    <a:pt x="31" y="62"/>
                  </a:cubicBezTo>
                  <a:cubicBezTo>
                    <a:pt x="31" y="77"/>
                    <a:pt x="35" y="98"/>
                    <a:pt x="58" y="98"/>
                  </a:cubicBezTo>
                  <a:cubicBezTo>
                    <a:pt x="81" y="98"/>
                    <a:pt x="85" y="77"/>
                    <a:pt x="85" y="62"/>
                  </a:cubicBezTo>
                  <a:cubicBezTo>
                    <a:pt x="85" y="47"/>
                    <a:pt x="81" y="26"/>
                    <a:pt x="58" y="26"/>
                  </a:cubicBezTo>
                  <a:moveTo>
                    <a:pt x="58" y="124"/>
                  </a:moveTo>
                  <a:cubicBezTo>
                    <a:pt x="27" y="124"/>
                    <a:pt x="0" y="104"/>
                    <a:pt x="0" y="62"/>
                  </a:cubicBezTo>
                  <a:cubicBezTo>
                    <a:pt x="0" y="19"/>
                    <a:pt x="27" y="0"/>
                    <a:pt x="58" y="0"/>
                  </a:cubicBezTo>
                  <a:cubicBezTo>
                    <a:pt x="88" y="0"/>
                    <a:pt x="116" y="19"/>
                    <a:pt x="116" y="62"/>
                  </a:cubicBezTo>
                  <a:cubicBezTo>
                    <a:pt x="116" y="104"/>
                    <a:pt x="88" y="124"/>
                    <a:pt x="58" y="1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602092" y="2650392"/>
              <a:ext cx="89785" cy="164031"/>
            </a:xfrm>
            <a:custGeom>
              <a:avLst/>
              <a:gdLst>
                <a:gd name="T0" fmla="*/ 0 w 66"/>
                <a:gd name="T1" fmla="*/ 2147483646 h 120"/>
                <a:gd name="T2" fmla="*/ 2147483646 w 66"/>
                <a:gd name="T3" fmla="*/ 2147483646 h 120"/>
                <a:gd name="T4" fmla="*/ 2147483646 w 66"/>
                <a:gd name="T5" fmla="*/ 2147483646 h 120"/>
                <a:gd name="T6" fmla="*/ 2147483646 w 66"/>
                <a:gd name="T7" fmla="*/ 0 h 120"/>
                <a:gd name="T8" fmla="*/ 2147483646 w 66"/>
                <a:gd name="T9" fmla="*/ 2147483646 h 120"/>
                <a:gd name="T10" fmla="*/ 2147483646 w 66"/>
                <a:gd name="T11" fmla="*/ 2147483646 h 120"/>
                <a:gd name="T12" fmla="*/ 2147483646 w 66"/>
                <a:gd name="T13" fmla="*/ 2147483646 h 120"/>
                <a:gd name="T14" fmla="*/ 2147483646 w 66"/>
                <a:gd name="T15" fmla="*/ 2147483646 h 120"/>
                <a:gd name="T16" fmla="*/ 2147483646 w 66"/>
                <a:gd name="T17" fmla="*/ 2147483646 h 120"/>
                <a:gd name="T18" fmla="*/ 0 w 66"/>
                <a:gd name="T19" fmla="*/ 2147483646 h 120"/>
                <a:gd name="T20" fmla="*/ 0 w 66"/>
                <a:gd name="T21" fmla="*/ 2147483646 h 1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6" h="120">
                  <a:moveTo>
                    <a:pt x="0" y="3"/>
                  </a:moveTo>
                  <a:cubicBezTo>
                    <a:pt x="30" y="3"/>
                    <a:pt x="30" y="3"/>
                    <a:pt x="30" y="3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5" y="9"/>
                    <a:pt x="49" y="0"/>
                    <a:pt x="62" y="0"/>
                  </a:cubicBezTo>
                  <a:cubicBezTo>
                    <a:pt x="63" y="0"/>
                    <a:pt x="65" y="0"/>
                    <a:pt x="66" y="1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51" y="30"/>
                    <a:pt x="36" y="32"/>
                    <a:pt x="32" y="42"/>
                  </a:cubicBezTo>
                  <a:cubicBezTo>
                    <a:pt x="32" y="120"/>
                    <a:pt x="32" y="120"/>
                    <a:pt x="32" y="120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Freeform 11"/>
            <p:cNvSpPr>
              <a:spLocks noEditPoints="1"/>
            </p:cNvSpPr>
            <p:nvPr/>
          </p:nvSpPr>
          <p:spPr bwMode="auto">
            <a:xfrm>
              <a:off x="1051020" y="2650392"/>
              <a:ext cx="149642" cy="226766"/>
            </a:xfrm>
            <a:custGeom>
              <a:avLst/>
              <a:gdLst>
                <a:gd name="T0" fmla="*/ 2147483646 w 110"/>
                <a:gd name="T1" fmla="*/ 2147483646 h 166"/>
                <a:gd name="T2" fmla="*/ 2147483646 w 110"/>
                <a:gd name="T3" fmla="*/ 2147483646 h 166"/>
                <a:gd name="T4" fmla="*/ 2147483646 w 110"/>
                <a:gd name="T5" fmla="*/ 2147483646 h 166"/>
                <a:gd name="T6" fmla="*/ 2147483646 w 110"/>
                <a:gd name="T7" fmla="*/ 2147483646 h 166"/>
                <a:gd name="T8" fmla="*/ 2147483646 w 110"/>
                <a:gd name="T9" fmla="*/ 2147483646 h 166"/>
                <a:gd name="T10" fmla="*/ 2147483646 w 110"/>
                <a:gd name="T11" fmla="*/ 2147483646 h 166"/>
                <a:gd name="T12" fmla="*/ 2147483646 w 110"/>
                <a:gd name="T13" fmla="*/ 2147483646 h 166"/>
                <a:gd name="T14" fmla="*/ 2147483646 w 110"/>
                <a:gd name="T15" fmla="*/ 2147483646 h 166"/>
                <a:gd name="T16" fmla="*/ 2147483646 w 110"/>
                <a:gd name="T17" fmla="*/ 2147483646 h 166"/>
                <a:gd name="T18" fmla="*/ 2147483646 w 110"/>
                <a:gd name="T19" fmla="*/ 2147483646 h 166"/>
                <a:gd name="T20" fmla="*/ 0 w 110"/>
                <a:gd name="T21" fmla="*/ 2147483646 h 166"/>
                <a:gd name="T22" fmla="*/ 2147483646 w 110"/>
                <a:gd name="T23" fmla="*/ 0 h 166"/>
                <a:gd name="T24" fmla="*/ 2147483646 w 110"/>
                <a:gd name="T25" fmla="*/ 2147483646 h 166"/>
                <a:gd name="T26" fmla="*/ 2147483646 w 110"/>
                <a:gd name="T27" fmla="*/ 2147483646 h 166"/>
                <a:gd name="T28" fmla="*/ 2147483646 w 110"/>
                <a:gd name="T29" fmla="*/ 2147483646 h 166"/>
                <a:gd name="T30" fmla="*/ 2147483646 w 110"/>
                <a:gd name="T31" fmla="*/ 2147483646 h 166"/>
                <a:gd name="T32" fmla="*/ 2147483646 w 110"/>
                <a:gd name="T33" fmla="*/ 2147483646 h 166"/>
                <a:gd name="T34" fmla="*/ 2147483646 w 110"/>
                <a:gd name="T35" fmla="*/ 2147483646 h 166"/>
                <a:gd name="T36" fmla="*/ 2147483646 w 110"/>
                <a:gd name="T37" fmla="*/ 2147483646 h 166"/>
                <a:gd name="T38" fmla="*/ 2147483646 w 110"/>
                <a:gd name="T39" fmla="*/ 2147483646 h 166"/>
                <a:gd name="T40" fmla="*/ 2147483646 w 110"/>
                <a:gd name="T41" fmla="*/ 2147483646 h 16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10" h="166">
                  <a:moveTo>
                    <a:pt x="110" y="2"/>
                  </a:moveTo>
                  <a:cubicBezTo>
                    <a:pt x="110" y="114"/>
                    <a:pt x="110" y="114"/>
                    <a:pt x="110" y="114"/>
                  </a:cubicBezTo>
                  <a:cubicBezTo>
                    <a:pt x="110" y="133"/>
                    <a:pt x="108" y="166"/>
                    <a:pt x="52" y="166"/>
                  </a:cubicBezTo>
                  <a:cubicBezTo>
                    <a:pt x="29" y="166"/>
                    <a:pt x="8" y="157"/>
                    <a:pt x="3" y="137"/>
                  </a:cubicBezTo>
                  <a:cubicBezTo>
                    <a:pt x="34" y="132"/>
                    <a:pt x="34" y="132"/>
                    <a:pt x="34" y="132"/>
                  </a:cubicBezTo>
                  <a:cubicBezTo>
                    <a:pt x="35" y="138"/>
                    <a:pt x="39" y="143"/>
                    <a:pt x="56" y="143"/>
                  </a:cubicBezTo>
                  <a:cubicBezTo>
                    <a:pt x="72" y="143"/>
                    <a:pt x="80" y="136"/>
                    <a:pt x="80" y="117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79" y="103"/>
                    <a:pt x="79" y="103"/>
                    <a:pt x="79" y="103"/>
                  </a:cubicBezTo>
                  <a:cubicBezTo>
                    <a:pt x="74" y="112"/>
                    <a:pt x="67" y="120"/>
                    <a:pt x="49" y="120"/>
                  </a:cubicBezTo>
                  <a:cubicBezTo>
                    <a:pt x="22" y="120"/>
                    <a:pt x="0" y="101"/>
                    <a:pt x="0" y="62"/>
                  </a:cubicBezTo>
                  <a:cubicBezTo>
                    <a:pt x="0" y="22"/>
                    <a:pt x="22" y="0"/>
                    <a:pt x="47" y="0"/>
                  </a:cubicBezTo>
                  <a:cubicBezTo>
                    <a:pt x="71" y="0"/>
                    <a:pt x="79" y="11"/>
                    <a:pt x="81" y="17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4" y="2"/>
                    <a:pt x="84" y="2"/>
                    <a:pt x="84" y="2"/>
                  </a:cubicBezTo>
                  <a:lnTo>
                    <a:pt x="110" y="2"/>
                  </a:lnTo>
                  <a:close/>
                  <a:moveTo>
                    <a:pt x="55" y="95"/>
                  </a:moveTo>
                  <a:cubicBezTo>
                    <a:pt x="78" y="95"/>
                    <a:pt x="80" y="71"/>
                    <a:pt x="80" y="55"/>
                  </a:cubicBezTo>
                  <a:cubicBezTo>
                    <a:pt x="80" y="37"/>
                    <a:pt x="71" y="22"/>
                    <a:pt x="54" y="22"/>
                  </a:cubicBezTo>
                  <a:cubicBezTo>
                    <a:pt x="43" y="22"/>
                    <a:pt x="31" y="30"/>
                    <a:pt x="31" y="57"/>
                  </a:cubicBezTo>
                  <a:cubicBezTo>
                    <a:pt x="31" y="71"/>
                    <a:pt x="32" y="95"/>
                    <a:pt x="55" y="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348002" y="2593413"/>
              <a:ext cx="112232" cy="52950"/>
            </a:xfrm>
            <a:custGeom>
              <a:avLst/>
              <a:gdLst>
                <a:gd name="T0" fmla="*/ 2147483646 w 195"/>
                <a:gd name="T1" fmla="*/ 2147483646 h 92"/>
                <a:gd name="T2" fmla="*/ 2147483646 w 195"/>
                <a:gd name="T3" fmla="*/ 2147483646 h 92"/>
                <a:gd name="T4" fmla="*/ 2147483646 w 195"/>
                <a:gd name="T5" fmla="*/ 2147483646 h 92"/>
                <a:gd name="T6" fmla="*/ 2147483646 w 195"/>
                <a:gd name="T7" fmla="*/ 2147483646 h 92"/>
                <a:gd name="T8" fmla="*/ 2147483646 w 195"/>
                <a:gd name="T9" fmla="*/ 2147483646 h 92"/>
                <a:gd name="T10" fmla="*/ 2147483646 w 195"/>
                <a:gd name="T11" fmla="*/ 2147483646 h 92"/>
                <a:gd name="T12" fmla="*/ 2147483646 w 195"/>
                <a:gd name="T13" fmla="*/ 2147483646 h 92"/>
                <a:gd name="T14" fmla="*/ 2147483646 w 195"/>
                <a:gd name="T15" fmla="*/ 2147483646 h 92"/>
                <a:gd name="T16" fmla="*/ 2147483646 w 195"/>
                <a:gd name="T17" fmla="*/ 2147483646 h 92"/>
                <a:gd name="T18" fmla="*/ 2147483646 w 195"/>
                <a:gd name="T19" fmla="*/ 2147483646 h 92"/>
                <a:gd name="T20" fmla="*/ 2147483646 w 195"/>
                <a:gd name="T21" fmla="*/ 0 h 92"/>
                <a:gd name="T22" fmla="*/ 2147483646 w 195"/>
                <a:gd name="T23" fmla="*/ 0 h 92"/>
                <a:gd name="T24" fmla="*/ 2147483646 w 195"/>
                <a:gd name="T25" fmla="*/ 2147483646 h 92"/>
                <a:gd name="T26" fmla="*/ 2147483646 w 195"/>
                <a:gd name="T27" fmla="*/ 0 h 92"/>
                <a:gd name="T28" fmla="*/ 2147483646 w 195"/>
                <a:gd name="T29" fmla="*/ 0 h 92"/>
                <a:gd name="T30" fmla="*/ 2147483646 w 195"/>
                <a:gd name="T31" fmla="*/ 2147483646 h 92"/>
                <a:gd name="T32" fmla="*/ 2147483646 w 195"/>
                <a:gd name="T33" fmla="*/ 2147483646 h 92"/>
                <a:gd name="T34" fmla="*/ 2147483646 w 195"/>
                <a:gd name="T35" fmla="*/ 2147483646 h 92"/>
                <a:gd name="T36" fmla="*/ 2147483646 w 195"/>
                <a:gd name="T37" fmla="*/ 2147483646 h 92"/>
                <a:gd name="T38" fmla="*/ 2147483646 w 195"/>
                <a:gd name="T39" fmla="*/ 2147483646 h 92"/>
                <a:gd name="T40" fmla="*/ 2147483646 w 195"/>
                <a:gd name="T41" fmla="*/ 2147483646 h 92"/>
                <a:gd name="T42" fmla="*/ 0 w 195"/>
                <a:gd name="T43" fmla="*/ 2147483646 h 92"/>
                <a:gd name="T44" fmla="*/ 0 w 195"/>
                <a:gd name="T45" fmla="*/ 0 h 92"/>
                <a:gd name="T46" fmla="*/ 2147483646 w 195"/>
                <a:gd name="T47" fmla="*/ 0 h 92"/>
                <a:gd name="T48" fmla="*/ 2147483646 w 195"/>
                <a:gd name="T49" fmla="*/ 2147483646 h 9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5" h="92">
                  <a:moveTo>
                    <a:pt x="195" y="92"/>
                  </a:moveTo>
                  <a:lnTo>
                    <a:pt x="178" y="92"/>
                  </a:lnTo>
                  <a:lnTo>
                    <a:pt x="178" y="16"/>
                  </a:lnTo>
                  <a:lnTo>
                    <a:pt x="147" y="92"/>
                  </a:lnTo>
                  <a:lnTo>
                    <a:pt x="138" y="92"/>
                  </a:lnTo>
                  <a:lnTo>
                    <a:pt x="110" y="16"/>
                  </a:lnTo>
                  <a:lnTo>
                    <a:pt x="107" y="16"/>
                  </a:lnTo>
                  <a:lnTo>
                    <a:pt x="107" y="92"/>
                  </a:lnTo>
                  <a:lnTo>
                    <a:pt x="93" y="92"/>
                  </a:lnTo>
                  <a:lnTo>
                    <a:pt x="93" y="0"/>
                  </a:lnTo>
                  <a:lnTo>
                    <a:pt x="117" y="0"/>
                  </a:lnTo>
                  <a:lnTo>
                    <a:pt x="145" y="71"/>
                  </a:lnTo>
                  <a:lnTo>
                    <a:pt x="171" y="0"/>
                  </a:lnTo>
                  <a:lnTo>
                    <a:pt x="195" y="0"/>
                  </a:lnTo>
                  <a:lnTo>
                    <a:pt x="195" y="92"/>
                  </a:lnTo>
                  <a:close/>
                  <a:moveTo>
                    <a:pt x="74" y="14"/>
                  </a:moveTo>
                  <a:lnTo>
                    <a:pt x="46" y="14"/>
                  </a:lnTo>
                  <a:lnTo>
                    <a:pt x="46" y="92"/>
                  </a:lnTo>
                  <a:lnTo>
                    <a:pt x="31" y="92"/>
                  </a:lnTo>
                  <a:lnTo>
                    <a:pt x="31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74" y="0"/>
                  </a:lnTo>
                  <a:lnTo>
                    <a:pt x="7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39729" y="339726"/>
            <a:ext cx="5832475" cy="3460750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508765" y="339726"/>
            <a:ext cx="2301875" cy="3460750"/>
          </a:xfrm>
        </p:spPr>
        <p:txBody>
          <a:bodyPr tIns="109728"/>
          <a:lstStyle>
            <a:lvl1pPr>
              <a:spcAft>
                <a:spcPts val="2400"/>
              </a:spcAft>
              <a:defRPr baseline="0">
                <a:latin typeface="Helvetica 75 Bold" panose="020B0804020202020204" pitchFamily="34" charset="0"/>
              </a:defRPr>
            </a:lvl1pPr>
            <a:lvl2pPr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013067659"/>
      </p:ext>
    </p:extLst>
  </p:cSld>
  <p:clrMapOvr>
    <a:masterClrMapping/>
  </p:clrMapOvr>
  <p:transition spd="med">
    <p:fade/>
  </p:transition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 userDrawn="1"/>
        </p:nvGrpSpPr>
        <p:grpSpPr bwMode="auto">
          <a:xfrm>
            <a:off x="314325" y="4233863"/>
            <a:ext cx="612775" cy="612775"/>
            <a:chOff x="313535" y="4233863"/>
            <a:chExt cx="612775" cy="612775"/>
          </a:xfrm>
        </p:grpSpPr>
        <p:sp>
          <p:nvSpPr>
            <p:cNvPr id="6" name="Rectangle 8"/>
            <p:cNvSpPr>
              <a:spLocks noChangeArrowheads="1"/>
            </p:cNvSpPr>
            <p:nvPr userDrawn="1"/>
          </p:nvSpPr>
          <p:spPr bwMode="auto">
            <a:xfrm>
              <a:off x="313535" y="4233863"/>
              <a:ext cx="612775" cy="612775"/>
            </a:xfrm>
            <a:prstGeom prst="rect">
              <a:avLst/>
            </a:prstGeom>
            <a:solidFill>
              <a:srgbClr val="FF7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fr-FR" altLang="en-US">
                <a:solidFill>
                  <a:srgbClr val="000000"/>
                </a:solidFill>
              </a:endParaRPr>
            </a:p>
          </p:txBody>
        </p:sp>
        <p:sp>
          <p:nvSpPr>
            <p:cNvPr id="7" name="Freeform 6"/>
            <p:cNvSpPr>
              <a:spLocks noEditPoints="1"/>
            </p:cNvSpPr>
            <p:nvPr userDrawn="1"/>
          </p:nvSpPr>
          <p:spPr bwMode="auto">
            <a:xfrm>
              <a:off x="500860" y="4708526"/>
              <a:ext cx="74613" cy="87313"/>
            </a:xfrm>
            <a:custGeom>
              <a:avLst/>
              <a:gdLst>
                <a:gd name="T0" fmla="*/ 2147483646 w 93"/>
                <a:gd name="T1" fmla="*/ 2147483646 h 109"/>
                <a:gd name="T2" fmla="*/ 2147483646 w 93"/>
                <a:gd name="T3" fmla="*/ 2147483646 h 109"/>
                <a:gd name="T4" fmla="*/ 0 w 93"/>
                <a:gd name="T5" fmla="*/ 2147483646 h 109"/>
                <a:gd name="T6" fmla="*/ 2147483646 w 93"/>
                <a:gd name="T7" fmla="*/ 2147483646 h 109"/>
                <a:gd name="T8" fmla="*/ 2147483646 w 93"/>
                <a:gd name="T9" fmla="*/ 2147483646 h 109"/>
                <a:gd name="T10" fmla="*/ 2147483646 w 93"/>
                <a:gd name="T11" fmla="*/ 2147483646 h 109"/>
                <a:gd name="T12" fmla="*/ 2147483646 w 93"/>
                <a:gd name="T13" fmla="*/ 2147483646 h 109"/>
                <a:gd name="T14" fmla="*/ 2147483646 w 93"/>
                <a:gd name="T15" fmla="*/ 2147483646 h 109"/>
                <a:gd name="T16" fmla="*/ 2147483646 w 93"/>
                <a:gd name="T17" fmla="*/ 0 h 109"/>
                <a:gd name="T18" fmla="*/ 2147483646 w 93"/>
                <a:gd name="T19" fmla="*/ 2147483646 h 109"/>
                <a:gd name="T20" fmla="*/ 2147483646 w 93"/>
                <a:gd name="T21" fmla="*/ 2147483646 h 109"/>
                <a:gd name="T22" fmla="*/ 2147483646 w 93"/>
                <a:gd name="T23" fmla="*/ 2147483646 h 109"/>
                <a:gd name="T24" fmla="*/ 2147483646 w 93"/>
                <a:gd name="T25" fmla="*/ 2147483646 h 109"/>
                <a:gd name="T26" fmla="*/ 2147483646 w 93"/>
                <a:gd name="T27" fmla="*/ 2147483646 h 109"/>
                <a:gd name="T28" fmla="*/ 2147483646 w 93"/>
                <a:gd name="T29" fmla="*/ 2147483646 h 109"/>
                <a:gd name="T30" fmla="*/ 2147483646 w 93"/>
                <a:gd name="T31" fmla="*/ 2147483646 h 109"/>
                <a:gd name="T32" fmla="*/ 2147483646 w 93"/>
                <a:gd name="T33" fmla="*/ 2147483646 h 109"/>
                <a:gd name="T34" fmla="*/ 2147483646 w 93"/>
                <a:gd name="T35" fmla="*/ 2147483646 h 10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93" h="109">
                  <a:moveTo>
                    <a:pt x="66" y="99"/>
                  </a:moveTo>
                  <a:cubicBezTo>
                    <a:pt x="55" y="106"/>
                    <a:pt x="43" y="109"/>
                    <a:pt x="31" y="109"/>
                  </a:cubicBezTo>
                  <a:cubicBezTo>
                    <a:pt x="11" y="109"/>
                    <a:pt x="0" y="96"/>
                    <a:pt x="0" y="79"/>
                  </a:cubicBezTo>
                  <a:cubicBezTo>
                    <a:pt x="0" y="55"/>
                    <a:pt x="21" y="42"/>
                    <a:pt x="66" y="37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6" y="24"/>
                    <a:pt x="60" y="19"/>
                    <a:pt x="49" y="19"/>
                  </a:cubicBezTo>
                  <a:cubicBezTo>
                    <a:pt x="39" y="19"/>
                    <a:pt x="30" y="24"/>
                    <a:pt x="24" y="3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15" y="7"/>
                    <a:pt x="30" y="0"/>
                    <a:pt x="50" y="0"/>
                  </a:cubicBezTo>
                  <a:cubicBezTo>
                    <a:pt x="77" y="0"/>
                    <a:pt x="93" y="12"/>
                    <a:pt x="93" y="32"/>
                  </a:cubicBezTo>
                  <a:cubicBezTo>
                    <a:pt x="93" y="32"/>
                    <a:pt x="93" y="108"/>
                    <a:pt x="93" y="108"/>
                  </a:cubicBezTo>
                  <a:cubicBezTo>
                    <a:pt x="68" y="108"/>
                    <a:pt x="68" y="108"/>
                    <a:pt x="68" y="108"/>
                  </a:cubicBezTo>
                  <a:lnTo>
                    <a:pt x="66" y="99"/>
                  </a:lnTo>
                  <a:close/>
                  <a:moveTo>
                    <a:pt x="27" y="77"/>
                  </a:moveTo>
                  <a:cubicBezTo>
                    <a:pt x="27" y="84"/>
                    <a:pt x="31" y="90"/>
                    <a:pt x="39" y="90"/>
                  </a:cubicBezTo>
                  <a:cubicBezTo>
                    <a:pt x="48" y="90"/>
                    <a:pt x="57" y="87"/>
                    <a:pt x="65" y="79"/>
                  </a:cubicBezTo>
                  <a:cubicBezTo>
                    <a:pt x="65" y="54"/>
                    <a:pt x="65" y="54"/>
                    <a:pt x="65" y="54"/>
                  </a:cubicBezTo>
                  <a:cubicBezTo>
                    <a:pt x="39" y="57"/>
                    <a:pt x="27" y="64"/>
                    <a:pt x="27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592935" y="4708526"/>
              <a:ext cx="76200" cy="87313"/>
            </a:xfrm>
            <a:custGeom>
              <a:avLst/>
              <a:gdLst>
                <a:gd name="T0" fmla="*/ 0 w 94"/>
                <a:gd name="T1" fmla="*/ 2147483646 h 108"/>
                <a:gd name="T2" fmla="*/ 2147483646 w 94"/>
                <a:gd name="T3" fmla="*/ 2147483646 h 108"/>
                <a:gd name="T4" fmla="*/ 2147483646 w 94"/>
                <a:gd name="T5" fmla="*/ 2147483646 h 108"/>
                <a:gd name="T6" fmla="*/ 2147483646 w 94"/>
                <a:gd name="T7" fmla="*/ 0 h 108"/>
                <a:gd name="T8" fmla="*/ 2147483646 w 94"/>
                <a:gd name="T9" fmla="*/ 2147483646 h 108"/>
                <a:gd name="T10" fmla="*/ 2147483646 w 94"/>
                <a:gd name="T11" fmla="*/ 2147483646 h 108"/>
                <a:gd name="T12" fmla="*/ 2147483646 w 94"/>
                <a:gd name="T13" fmla="*/ 2147483646 h 108"/>
                <a:gd name="T14" fmla="*/ 2147483646 w 94"/>
                <a:gd name="T15" fmla="*/ 2147483646 h 108"/>
                <a:gd name="T16" fmla="*/ 2147483646 w 94"/>
                <a:gd name="T17" fmla="*/ 2147483646 h 108"/>
                <a:gd name="T18" fmla="*/ 2147483646 w 94"/>
                <a:gd name="T19" fmla="*/ 2147483646 h 108"/>
                <a:gd name="T20" fmla="*/ 2147483646 w 94"/>
                <a:gd name="T21" fmla="*/ 2147483646 h 108"/>
                <a:gd name="T22" fmla="*/ 0 w 94"/>
                <a:gd name="T23" fmla="*/ 2147483646 h 108"/>
                <a:gd name="T24" fmla="*/ 0 w 94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4" h="108">
                  <a:moveTo>
                    <a:pt x="0" y="5"/>
                  </a:moveTo>
                  <a:cubicBezTo>
                    <a:pt x="23" y="2"/>
                    <a:pt x="23" y="2"/>
                    <a:pt x="23" y="2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38" y="5"/>
                    <a:pt x="48" y="0"/>
                    <a:pt x="61" y="0"/>
                  </a:cubicBezTo>
                  <a:cubicBezTo>
                    <a:pt x="83" y="0"/>
                    <a:pt x="94" y="12"/>
                    <a:pt x="94" y="34"/>
                  </a:cubicBezTo>
                  <a:cubicBezTo>
                    <a:pt x="94" y="108"/>
                    <a:pt x="94" y="108"/>
                    <a:pt x="94" y="108"/>
                  </a:cubicBezTo>
                  <a:cubicBezTo>
                    <a:pt x="66" y="108"/>
                    <a:pt x="66" y="108"/>
                    <a:pt x="66" y="108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6" y="26"/>
                    <a:pt x="63" y="21"/>
                    <a:pt x="53" y="21"/>
                  </a:cubicBezTo>
                  <a:cubicBezTo>
                    <a:pt x="45" y="21"/>
                    <a:pt x="36" y="24"/>
                    <a:pt x="27" y="32"/>
                  </a:cubicBezTo>
                  <a:cubicBezTo>
                    <a:pt x="27" y="108"/>
                    <a:pt x="27" y="108"/>
                    <a:pt x="27" y="108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" name="Freeform 8"/>
            <p:cNvSpPr>
              <a:spLocks noEditPoints="1"/>
            </p:cNvSpPr>
            <p:nvPr userDrawn="1"/>
          </p:nvSpPr>
          <p:spPr bwMode="auto">
            <a:xfrm>
              <a:off x="778673" y="4708526"/>
              <a:ext cx="79375" cy="88900"/>
            </a:xfrm>
            <a:custGeom>
              <a:avLst/>
              <a:gdLst>
                <a:gd name="T0" fmla="*/ 2147483646 w 98"/>
                <a:gd name="T1" fmla="*/ 2147483646 h 110"/>
                <a:gd name="T2" fmla="*/ 0 w 98"/>
                <a:gd name="T3" fmla="*/ 2147483646 h 110"/>
                <a:gd name="T4" fmla="*/ 2147483646 w 98"/>
                <a:gd name="T5" fmla="*/ 0 h 110"/>
                <a:gd name="T6" fmla="*/ 2147483646 w 98"/>
                <a:gd name="T7" fmla="*/ 2147483646 h 110"/>
                <a:gd name="T8" fmla="*/ 2147483646 w 98"/>
                <a:gd name="T9" fmla="*/ 2147483646 h 110"/>
                <a:gd name="T10" fmla="*/ 2147483646 w 98"/>
                <a:gd name="T11" fmla="*/ 2147483646 h 110"/>
                <a:gd name="T12" fmla="*/ 2147483646 w 98"/>
                <a:gd name="T13" fmla="*/ 2147483646 h 110"/>
                <a:gd name="T14" fmla="*/ 2147483646 w 98"/>
                <a:gd name="T15" fmla="*/ 2147483646 h 110"/>
                <a:gd name="T16" fmla="*/ 2147483646 w 98"/>
                <a:gd name="T17" fmla="*/ 2147483646 h 110"/>
                <a:gd name="T18" fmla="*/ 2147483646 w 98"/>
                <a:gd name="T19" fmla="*/ 2147483646 h 110"/>
                <a:gd name="T20" fmla="*/ 2147483646 w 98"/>
                <a:gd name="T21" fmla="*/ 2147483646 h 110"/>
                <a:gd name="T22" fmla="*/ 2147483646 w 98"/>
                <a:gd name="T23" fmla="*/ 2147483646 h 110"/>
                <a:gd name="T24" fmla="*/ 2147483646 w 98"/>
                <a:gd name="T25" fmla="*/ 2147483646 h 110"/>
                <a:gd name="T26" fmla="*/ 2147483646 w 98"/>
                <a:gd name="T27" fmla="*/ 2147483646 h 11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8" h="110">
                  <a:moveTo>
                    <a:pt x="50" y="110"/>
                  </a:moveTo>
                  <a:cubicBezTo>
                    <a:pt x="19" y="110"/>
                    <a:pt x="0" y="90"/>
                    <a:pt x="0" y="55"/>
                  </a:cubicBezTo>
                  <a:cubicBezTo>
                    <a:pt x="0" y="20"/>
                    <a:pt x="19" y="0"/>
                    <a:pt x="49" y="0"/>
                  </a:cubicBezTo>
                  <a:cubicBezTo>
                    <a:pt x="80" y="0"/>
                    <a:pt x="98" y="20"/>
                    <a:pt x="98" y="54"/>
                  </a:cubicBezTo>
                  <a:cubicBezTo>
                    <a:pt x="98" y="56"/>
                    <a:pt x="97" y="57"/>
                    <a:pt x="97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8" y="79"/>
                    <a:pt x="36" y="89"/>
                    <a:pt x="52" y="89"/>
                  </a:cubicBezTo>
                  <a:cubicBezTo>
                    <a:pt x="63" y="89"/>
                    <a:pt x="70" y="85"/>
                    <a:pt x="76" y="76"/>
                  </a:cubicBezTo>
                  <a:cubicBezTo>
                    <a:pt x="96" y="87"/>
                    <a:pt x="96" y="87"/>
                    <a:pt x="96" y="87"/>
                  </a:cubicBezTo>
                  <a:cubicBezTo>
                    <a:pt x="87" y="102"/>
                    <a:pt x="71" y="110"/>
                    <a:pt x="50" y="110"/>
                  </a:cubicBezTo>
                  <a:close/>
                  <a:moveTo>
                    <a:pt x="70" y="41"/>
                  </a:moveTo>
                  <a:cubicBezTo>
                    <a:pt x="70" y="27"/>
                    <a:pt x="62" y="19"/>
                    <a:pt x="49" y="19"/>
                  </a:cubicBezTo>
                  <a:cubicBezTo>
                    <a:pt x="37" y="19"/>
                    <a:pt x="29" y="27"/>
                    <a:pt x="28" y="41"/>
                  </a:cubicBezTo>
                  <a:lnTo>
                    <a:pt x="7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346873" y="4708526"/>
              <a:ext cx="84138" cy="88900"/>
            </a:xfrm>
            <a:custGeom>
              <a:avLst/>
              <a:gdLst>
                <a:gd name="T0" fmla="*/ 2147483646 w 104"/>
                <a:gd name="T1" fmla="*/ 2147483646 h 111"/>
                <a:gd name="T2" fmla="*/ 0 w 104"/>
                <a:gd name="T3" fmla="*/ 2147483646 h 111"/>
                <a:gd name="T4" fmla="*/ 2147483646 w 104"/>
                <a:gd name="T5" fmla="*/ 0 h 111"/>
                <a:gd name="T6" fmla="*/ 2147483646 w 104"/>
                <a:gd name="T7" fmla="*/ 2147483646 h 111"/>
                <a:gd name="T8" fmla="*/ 2147483646 w 104"/>
                <a:gd name="T9" fmla="*/ 2147483646 h 111"/>
                <a:gd name="T10" fmla="*/ 2147483646 w 104"/>
                <a:gd name="T11" fmla="*/ 2147483646 h 111"/>
                <a:gd name="T12" fmla="*/ 2147483646 w 104"/>
                <a:gd name="T13" fmla="*/ 2147483646 h 111"/>
                <a:gd name="T14" fmla="*/ 2147483646 w 104"/>
                <a:gd name="T15" fmla="*/ 2147483646 h 111"/>
                <a:gd name="T16" fmla="*/ 2147483646 w 104"/>
                <a:gd name="T17" fmla="*/ 2147483646 h 111"/>
                <a:gd name="T18" fmla="*/ 2147483646 w 104"/>
                <a:gd name="T19" fmla="*/ 2147483646 h 1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4" h="111">
                  <a:moveTo>
                    <a:pt x="52" y="111"/>
                  </a:moveTo>
                  <a:cubicBezTo>
                    <a:pt x="25" y="111"/>
                    <a:pt x="0" y="93"/>
                    <a:pt x="0" y="55"/>
                  </a:cubicBezTo>
                  <a:cubicBezTo>
                    <a:pt x="0" y="17"/>
                    <a:pt x="25" y="0"/>
                    <a:pt x="52" y="0"/>
                  </a:cubicBezTo>
                  <a:cubicBezTo>
                    <a:pt x="79" y="0"/>
                    <a:pt x="104" y="17"/>
                    <a:pt x="104" y="55"/>
                  </a:cubicBezTo>
                  <a:cubicBezTo>
                    <a:pt x="104" y="93"/>
                    <a:pt x="79" y="111"/>
                    <a:pt x="52" y="111"/>
                  </a:cubicBezTo>
                  <a:close/>
                  <a:moveTo>
                    <a:pt x="52" y="23"/>
                  </a:moveTo>
                  <a:cubicBezTo>
                    <a:pt x="31" y="23"/>
                    <a:pt x="28" y="42"/>
                    <a:pt x="28" y="55"/>
                  </a:cubicBezTo>
                  <a:cubicBezTo>
                    <a:pt x="28" y="69"/>
                    <a:pt x="31" y="87"/>
                    <a:pt x="52" y="87"/>
                  </a:cubicBezTo>
                  <a:cubicBezTo>
                    <a:pt x="73" y="87"/>
                    <a:pt x="77" y="69"/>
                    <a:pt x="77" y="55"/>
                  </a:cubicBezTo>
                  <a:cubicBezTo>
                    <a:pt x="77" y="42"/>
                    <a:pt x="73" y="23"/>
                    <a:pt x="52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446885" y="4708526"/>
              <a:ext cx="47625" cy="87313"/>
            </a:xfrm>
            <a:custGeom>
              <a:avLst/>
              <a:gdLst>
                <a:gd name="T0" fmla="*/ 0 w 59"/>
                <a:gd name="T1" fmla="*/ 2147483646 h 108"/>
                <a:gd name="T2" fmla="*/ 2147483646 w 59"/>
                <a:gd name="T3" fmla="*/ 2147483646 h 108"/>
                <a:gd name="T4" fmla="*/ 2147483646 w 59"/>
                <a:gd name="T5" fmla="*/ 2147483646 h 108"/>
                <a:gd name="T6" fmla="*/ 2147483646 w 59"/>
                <a:gd name="T7" fmla="*/ 0 h 108"/>
                <a:gd name="T8" fmla="*/ 2147483646 w 59"/>
                <a:gd name="T9" fmla="*/ 2147483646 h 108"/>
                <a:gd name="T10" fmla="*/ 2147483646 w 59"/>
                <a:gd name="T11" fmla="*/ 2147483646 h 108"/>
                <a:gd name="T12" fmla="*/ 2147483646 w 59"/>
                <a:gd name="T13" fmla="*/ 2147483646 h 108"/>
                <a:gd name="T14" fmla="*/ 2147483646 w 59"/>
                <a:gd name="T15" fmla="*/ 2147483646 h 108"/>
                <a:gd name="T16" fmla="*/ 2147483646 w 59"/>
                <a:gd name="T17" fmla="*/ 2147483646 h 108"/>
                <a:gd name="T18" fmla="*/ 0 w 59"/>
                <a:gd name="T19" fmla="*/ 2147483646 h 108"/>
                <a:gd name="T20" fmla="*/ 0 w 59"/>
                <a:gd name="T21" fmla="*/ 2147483646 h 1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9" h="108">
                  <a:moveTo>
                    <a:pt x="0" y="3"/>
                  </a:moveTo>
                  <a:cubicBezTo>
                    <a:pt x="26" y="3"/>
                    <a:pt x="26" y="3"/>
                    <a:pt x="26" y="3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31" y="8"/>
                    <a:pt x="44" y="0"/>
                    <a:pt x="55" y="0"/>
                  </a:cubicBezTo>
                  <a:cubicBezTo>
                    <a:pt x="57" y="0"/>
                    <a:pt x="58" y="0"/>
                    <a:pt x="59" y="1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59" y="27"/>
                    <a:pt x="58" y="27"/>
                    <a:pt x="58" y="27"/>
                  </a:cubicBezTo>
                  <a:cubicBezTo>
                    <a:pt x="46" y="27"/>
                    <a:pt x="32" y="28"/>
                    <a:pt x="28" y="38"/>
                  </a:cubicBezTo>
                  <a:cubicBezTo>
                    <a:pt x="28" y="108"/>
                    <a:pt x="28" y="108"/>
                    <a:pt x="28" y="108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Freeform 11"/>
            <p:cNvSpPr>
              <a:spLocks noEditPoints="1"/>
            </p:cNvSpPr>
            <p:nvPr userDrawn="1"/>
          </p:nvSpPr>
          <p:spPr bwMode="auto">
            <a:xfrm>
              <a:off x="685010" y="4708526"/>
              <a:ext cx="79375" cy="120650"/>
            </a:xfrm>
            <a:custGeom>
              <a:avLst/>
              <a:gdLst>
                <a:gd name="T0" fmla="*/ 2147483646 w 98"/>
                <a:gd name="T1" fmla="*/ 2147483646 h 149"/>
                <a:gd name="T2" fmla="*/ 2147483646 w 98"/>
                <a:gd name="T3" fmla="*/ 2147483646 h 149"/>
                <a:gd name="T4" fmla="*/ 2147483646 w 98"/>
                <a:gd name="T5" fmla="*/ 2147483646 h 149"/>
                <a:gd name="T6" fmla="*/ 2147483646 w 98"/>
                <a:gd name="T7" fmla="*/ 2147483646 h 149"/>
                <a:gd name="T8" fmla="*/ 2147483646 w 98"/>
                <a:gd name="T9" fmla="*/ 2147483646 h 149"/>
                <a:gd name="T10" fmla="*/ 2147483646 w 98"/>
                <a:gd name="T11" fmla="*/ 2147483646 h 149"/>
                <a:gd name="T12" fmla="*/ 2147483646 w 98"/>
                <a:gd name="T13" fmla="*/ 2147483646 h 149"/>
                <a:gd name="T14" fmla="*/ 2147483646 w 98"/>
                <a:gd name="T15" fmla="*/ 2147483646 h 149"/>
                <a:gd name="T16" fmla="*/ 2147483646 w 98"/>
                <a:gd name="T17" fmla="*/ 2147483646 h 149"/>
                <a:gd name="T18" fmla="*/ 2147483646 w 98"/>
                <a:gd name="T19" fmla="*/ 2147483646 h 149"/>
                <a:gd name="T20" fmla="*/ 2147483646 w 98"/>
                <a:gd name="T21" fmla="*/ 2147483646 h 149"/>
                <a:gd name="T22" fmla="*/ 2147483646 w 98"/>
                <a:gd name="T23" fmla="*/ 2147483646 h 149"/>
                <a:gd name="T24" fmla="*/ 2147483646 w 98"/>
                <a:gd name="T25" fmla="*/ 2147483646 h 149"/>
                <a:gd name="T26" fmla="*/ 2147483646 w 98"/>
                <a:gd name="T27" fmla="*/ 2147483646 h 149"/>
                <a:gd name="T28" fmla="*/ 2147483646 w 98"/>
                <a:gd name="T29" fmla="*/ 2147483646 h 149"/>
                <a:gd name="T30" fmla="*/ 0 w 98"/>
                <a:gd name="T31" fmla="*/ 2147483646 h 149"/>
                <a:gd name="T32" fmla="*/ 2147483646 w 98"/>
                <a:gd name="T33" fmla="*/ 0 h 149"/>
                <a:gd name="T34" fmla="*/ 2147483646 w 98"/>
                <a:gd name="T35" fmla="*/ 2147483646 h 149"/>
                <a:gd name="T36" fmla="*/ 2147483646 w 98"/>
                <a:gd name="T37" fmla="*/ 2147483646 h 149"/>
                <a:gd name="T38" fmla="*/ 2147483646 w 98"/>
                <a:gd name="T39" fmla="*/ 2147483646 h 149"/>
                <a:gd name="T40" fmla="*/ 2147483646 w 98"/>
                <a:gd name="T41" fmla="*/ 2147483646 h 14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98" h="149">
                  <a:moveTo>
                    <a:pt x="49" y="85"/>
                  </a:moveTo>
                  <a:cubicBezTo>
                    <a:pt x="70" y="85"/>
                    <a:pt x="72" y="64"/>
                    <a:pt x="72" y="50"/>
                  </a:cubicBezTo>
                  <a:cubicBezTo>
                    <a:pt x="72" y="33"/>
                    <a:pt x="64" y="20"/>
                    <a:pt x="49" y="20"/>
                  </a:cubicBezTo>
                  <a:cubicBezTo>
                    <a:pt x="39" y="20"/>
                    <a:pt x="28" y="27"/>
                    <a:pt x="28" y="51"/>
                  </a:cubicBezTo>
                  <a:cubicBezTo>
                    <a:pt x="28" y="64"/>
                    <a:pt x="29" y="85"/>
                    <a:pt x="49" y="85"/>
                  </a:cubicBezTo>
                  <a:close/>
                  <a:moveTo>
                    <a:pt x="98" y="2"/>
                  </a:moveTo>
                  <a:cubicBezTo>
                    <a:pt x="98" y="102"/>
                    <a:pt x="98" y="102"/>
                    <a:pt x="98" y="102"/>
                  </a:cubicBezTo>
                  <a:cubicBezTo>
                    <a:pt x="98" y="119"/>
                    <a:pt x="97" y="148"/>
                    <a:pt x="47" y="149"/>
                  </a:cubicBezTo>
                  <a:cubicBezTo>
                    <a:pt x="26" y="149"/>
                    <a:pt x="7" y="141"/>
                    <a:pt x="3" y="123"/>
                  </a:cubicBezTo>
                  <a:cubicBezTo>
                    <a:pt x="30" y="118"/>
                    <a:pt x="30" y="118"/>
                    <a:pt x="30" y="118"/>
                  </a:cubicBezTo>
                  <a:cubicBezTo>
                    <a:pt x="32" y="123"/>
                    <a:pt x="35" y="128"/>
                    <a:pt x="50" y="128"/>
                  </a:cubicBezTo>
                  <a:cubicBezTo>
                    <a:pt x="65" y="128"/>
                    <a:pt x="72" y="122"/>
                    <a:pt x="72" y="105"/>
                  </a:cubicBezTo>
                  <a:cubicBezTo>
                    <a:pt x="72" y="93"/>
                    <a:pt x="72" y="93"/>
                    <a:pt x="72" y="93"/>
                  </a:cubicBezTo>
                  <a:cubicBezTo>
                    <a:pt x="71" y="92"/>
                    <a:pt x="71" y="92"/>
                    <a:pt x="71" y="92"/>
                  </a:cubicBezTo>
                  <a:cubicBezTo>
                    <a:pt x="67" y="100"/>
                    <a:pt x="60" y="108"/>
                    <a:pt x="44" y="108"/>
                  </a:cubicBezTo>
                  <a:cubicBezTo>
                    <a:pt x="19" y="108"/>
                    <a:pt x="0" y="91"/>
                    <a:pt x="0" y="55"/>
                  </a:cubicBezTo>
                  <a:cubicBezTo>
                    <a:pt x="0" y="20"/>
                    <a:pt x="20" y="0"/>
                    <a:pt x="42" y="0"/>
                  </a:cubicBezTo>
                  <a:cubicBezTo>
                    <a:pt x="63" y="0"/>
                    <a:pt x="71" y="10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5" y="2"/>
                    <a:pt x="75" y="2"/>
                    <a:pt x="75" y="2"/>
                  </a:cubicBezTo>
                  <a:lnTo>
                    <a:pt x="98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Freeform 12"/>
            <p:cNvSpPr>
              <a:spLocks noEditPoints="1"/>
            </p:cNvSpPr>
            <p:nvPr userDrawn="1"/>
          </p:nvSpPr>
          <p:spPr bwMode="auto">
            <a:xfrm>
              <a:off x="843760" y="4678363"/>
              <a:ext cx="58738" cy="26988"/>
            </a:xfrm>
            <a:custGeom>
              <a:avLst/>
              <a:gdLst>
                <a:gd name="T0" fmla="*/ 2147483646 w 37"/>
                <a:gd name="T1" fmla="*/ 2147483646 h 17"/>
                <a:gd name="T2" fmla="*/ 2147483646 w 37"/>
                <a:gd name="T3" fmla="*/ 2147483646 h 17"/>
                <a:gd name="T4" fmla="*/ 2147483646 w 37"/>
                <a:gd name="T5" fmla="*/ 2147483646 h 17"/>
                <a:gd name="T6" fmla="*/ 2147483646 w 37"/>
                <a:gd name="T7" fmla="*/ 2147483646 h 17"/>
                <a:gd name="T8" fmla="*/ 2147483646 w 37"/>
                <a:gd name="T9" fmla="*/ 2147483646 h 17"/>
                <a:gd name="T10" fmla="*/ 0 w 37"/>
                <a:gd name="T11" fmla="*/ 2147483646 h 17"/>
                <a:gd name="T12" fmla="*/ 0 w 37"/>
                <a:gd name="T13" fmla="*/ 0 h 17"/>
                <a:gd name="T14" fmla="*/ 2147483646 w 37"/>
                <a:gd name="T15" fmla="*/ 0 h 17"/>
                <a:gd name="T16" fmla="*/ 2147483646 w 37"/>
                <a:gd name="T17" fmla="*/ 2147483646 h 17"/>
                <a:gd name="T18" fmla="*/ 2147483646 w 37"/>
                <a:gd name="T19" fmla="*/ 2147483646 h 17"/>
                <a:gd name="T20" fmla="*/ 2147483646 w 37"/>
                <a:gd name="T21" fmla="*/ 2147483646 h 17"/>
                <a:gd name="T22" fmla="*/ 2147483646 w 37"/>
                <a:gd name="T23" fmla="*/ 2147483646 h 17"/>
                <a:gd name="T24" fmla="*/ 2147483646 w 37"/>
                <a:gd name="T25" fmla="*/ 2147483646 h 17"/>
                <a:gd name="T26" fmla="*/ 2147483646 w 37"/>
                <a:gd name="T27" fmla="*/ 2147483646 h 17"/>
                <a:gd name="T28" fmla="*/ 2147483646 w 37"/>
                <a:gd name="T29" fmla="*/ 2147483646 h 17"/>
                <a:gd name="T30" fmla="*/ 2147483646 w 37"/>
                <a:gd name="T31" fmla="*/ 2147483646 h 17"/>
                <a:gd name="T32" fmla="*/ 2147483646 w 37"/>
                <a:gd name="T33" fmla="*/ 2147483646 h 17"/>
                <a:gd name="T34" fmla="*/ 2147483646 w 37"/>
                <a:gd name="T35" fmla="*/ 2147483646 h 17"/>
                <a:gd name="T36" fmla="*/ 2147483646 w 37"/>
                <a:gd name="T37" fmla="*/ 2147483646 h 17"/>
                <a:gd name="T38" fmla="*/ 2147483646 w 37"/>
                <a:gd name="T39" fmla="*/ 0 h 17"/>
                <a:gd name="T40" fmla="*/ 2147483646 w 37"/>
                <a:gd name="T41" fmla="*/ 0 h 17"/>
                <a:gd name="T42" fmla="*/ 2147483646 w 37"/>
                <a:gd name="T43" fmla="*/ 2147483646 h 17"/>
                <a:gd name="T44" fmla="*/ 2147483646 w 37"/>
                <a:gd name="T45" fmla="*/ 0 h 17"/>
                <a:gd name="T46" fmla="*/ 2147483646 w 37"/>
                <a:gd name="T47" fmla="*/ 0 h 17"/>
                <a:gd name="T48" fmla="*/ 2147483646 w 37"/>
                <a:gd name="T49" fmla="*/ 2147483646 h 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7" h="17">
                  <a:moveTo>
                    <a:pt x="14" y="2"/>
                  </a:moveTo>
                  <a:lnTo>
                    <a:pt x="9" y="2"/>
                  </a:lnTo>
                  <a:lnTo>
                    <a:pt x="9" y="17"/>
                  </a:lnTo>
                  <a:lnTo>
                    <a:pt x="6" y="17"/>
                  </a:lnTo>
                  <a:lnTo>
                    <a:pt x="6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2"/>
                  </a:lnTo>
                  <a:close/>
                  <a:moveTo>
                    <a:pt x="37" y="17"/>
                  </a:moveTo>
                  <a:lnTo>
                    <a:pt x="34" y="17"/>
                  </a:lnTo>
                  <a:lnTo>
                    <a:pt x="34" y="2"/>
                  </a:lnTo>
                  <a:lnTo>
                    <a:pt x="29" y="17"/>
                  </a:lnTo>
                  <a:lnTo>
                    <a:pt x="27" y="17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20" y="17"/>
                  </a:lnTo>
                  <a:lnTo>
                    <a:pt x="18" y="17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8" y="13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37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535" y="267618"/>
            <a:ext cx="4829289" cy="2304131"/>
          </a:xfrm>
        </p:spPr>
        <p:txBody>
          <a:bodyPr>
            <a:noAutofit/>
          </a:bodyPr>
          <a:lstStyle>
            <a:lvl1pPr algn="l">
              <a:lnSpc>
                <a:spcPct val="85000"/>
              </a:lnSpc>
              <a:defRPr sz="5500" baseline="0">
                <a:solidFill>
                  <a:schemeClr val="tx1"/>
                </a:solidFill>
              </a:defRPr>
            </a:lvl1pPr>
          </a:lstStyle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6"/>
          </p:nvPr>
        </p:nvSpPr>
        <p:spPr>
          <a:xfrm>
            <a:off x="5800726" y="266701"/>
            <a:ext cx="3028950" cy="340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314325" y="2704144"/>
            <a:ext cx="4827547" cy="966156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/>
                </a:solidFill>
              </a:defRPr>
            </a:lvl1pPr>
            <a:lvl2pPr marL="180975" indent="-180975" algn="l"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406800" indent="-190800" algn="l">
              <a:spcBef>
                <a:spcPts val="336"/>
              </a:spcBef>
              <a:buClrTx/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  <a:latin typeface="Helvetica 55 Roman" panose="020B0604020202020204" pitchFamily="34" charset="0"/>
              </a:defRPr>
            </a:lvl3pPr>
            <a:lvl4pPr marL="594000" indent="-172800" algn="l">
              <a:spcBef>
                <a:spcPts val="24"/>
              </a:spcBef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</a:defRPr>
            </a:lvl4pPr>
            <a:lvl5pPr marL="799200" indent="-190800" algn="l"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noProof="0" smtClean="0"/>
              <a:t>Modifiez le style des sous-titres du masque</a:t>
            </a:r>
            <a:endParaRPr lang="fr-FR" noProof="0" dirty="0" smtClean="0"/>
          </a:p>
        </p:txBody>
      </p:sp>
    </p:spTree>
    <p:extLst>
      <p:ext uri="{BB962C8B-B14F-4D97-AF65-F5344CB8AC3E}">
        <p14:creationId xmlns:p14="http://schemas.microsoft.com/office/powerpoint/2010/main" val="475720579"/>
      </p:ext>
    </p:extLst>
  </p:cSld>
  <p:clrMapOvr>
    <a:masterClrMapping/>
  </p:clrMapOvr>
  <p:transition spd="med">
    <p:fade/>
  </p:transition>
  <p:hf sldNum="0" hdr="0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6342097"/>
      </p:ext>
    </p:extLst>
  </p:cSld>
  <p:clrMapOvr>
    <a:masterClrMapping/>
  </p:clrMapOvr>
  <p:transition spd="med"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de la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47" name="Diapositive think-cell" r:id="rId5" imgW="270" imgH="270" progId="TCLayout.ActiveDocument.1">
                  <p:embed/>
                </p:oleObj>
              </mc:Choice>
              <mc:Fallback>
                <p:oleObj name="Diapositive think-cell" r:id="rId5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hangingPunct="1">
              <a:defRPr/>
            </a:pPr>
            <a:endParaRPr lang="fr-FR" sz="2000" dirty="0">
              <a:latin typeface="Helvetica 75 Bold"/>
              <a:ea typeface="ＭＳ Ｐゴシック"/>
              <a:cs typeface="+mj-cs"/>
              <a:sym typeface="Helvetica 75 Bold"/>
            </a:endParaRPr>
          </a:p>
        </p:txBody>
      </p:sp>
      <p:sp>
        <p:nvSpPr>
          <p:cNvPr id="7" name="Text Placeholder 10"/>
          <p:cNvSpPr txBox="1">
            <a:spLocks/>
          </p:cNvSpPr>
          <p:nvPr/>
        </p:nvSpPr>
        <p:spPr>
          <a:xfrm>
            <a:off x="314325" y="4875213"/>
            <a:ext cx="6827838" cy="14446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r>
              <a:rPr lang="en-GB" sz="800">
                <a:solidFill>
                  <a:srgbClr val="FF6600"/>
                </a:solidFill>
                <a:latin typeface="Helvetica 75 Bold" panose="020B0804020202020204" pitchFamily="34" charset="0"/>
              </a:rPr>
              <a:t>Interne Orange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68275" y="4468813"/>
            <a:ext cx="4237038" cy="484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grpSp>
        <p:nvGrpSpPr>
          <p:cNvPr id="9" name="Group 5"/>
          <p:cNvGrpSpPr>
            <a:grpSpLocks/>
          </p:cNvGrpSpPr>
          <p:nvPr userDrawn="1"/>
        </p:nvGrpSpPr>
        <p:grpSpPr bwMode="auto">
          <a:xfrm>
            <a:off x="339725" y="4130675"/>
            <a:ext cx="676275" cy="676275"/>
            <a:chOff x="360362" y="1781889"/>
            <a:chExt cx="1144765" cy="1144191"/>
          </a:xfrm>
        </p:grpSpPr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360362" y="1781889"/>
              <a:ext cx="1144765" cy="1144191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1pPr>
              <a:lvl2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2pPr>
              <a:lvl3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3pPr>
              <a:lvl4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4pPr>
              <a:lvl5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5pPr>
              <a:lvl6pPr marL="1882775" indent="4032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6pPr>
              <a:lvl7pPr marL="2339975" indent="4032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7pPr>
              <a:lvl8pPr marL="2797175" indent="4032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8pPr>
              <a:lvl9pPr marL="3254375" indent="4032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9pPr>
            </a:lstStyle>
            <a:p>
              <a:pPr defTabSz="914400" eaLnBrk="1" hangingPunct="1">
                <a:lnSpc>
                  <a:spcPct val="90000"/>
                </a:lnSpc>
                <a:spcAft>
                  <a:spcPts val="1200"/>
                </a:spcAft>
                <a:defRPr/>
              </a:pPr>
              <a:endParaRPr lang="fr-FR" altLang="fr-FR" sz="1800" dirty="0" smtClean="0">
                <a:solidFill>
                  <a:srgbClr val="FF6600"/>
                </a:solidFill>
                <a:latin typeface="Helvetica 75 Bold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Freeform 7"/>
            <p:cNvSpPr>
              <a:spLocks noEditPoints="1"/>
            </p:cNvSpPr>
            <p:nvPr/>
          </p:nvSpPr>
          <p:spPr bwMode="auto">
            <a:xfrm>
              <a:off x="702813" y="2650392"/>
              <a:ext cx="142160" cy="166334"/>
            </a:xfrm>
            <a:custGeom>
              <a:avLst/>
              <a:gdLst>
                <a:gd name="T0" fmla="*/ 2147483646 w 104"/>
                <a:gd name="T1" fmla="*/ 2147483646 h 122"/>
                <a:gd name="T2" fmla="*/ 2147483646 w 104"/>
                <a:gd name="T3" fmla="*/ 2147483646 h 122"/>
                <a:gd name="T4" fmla="*/ 2147483646 w 104"/>
                <a:gd name="T5" fmla="*/ 2147483646 h 122"/>
                <a:gd name="T6" fmla="*/ 2147483646 w 104"/>
                <a:gd name="T7" fmla="*/ 2147483646 h 122"/>
                <a:gd name="T8" fmla="*/ 2147483646 w 104"/>
                <a:gd name="T9" fmla="*/ 2147483646 h 122"/>
                <a:gd name="T10" fmla="*/ 2147483646 w 104"/>
                <a:gd name="T11" fmla="*/ 2147483646 h 122"/>
                <a:gd name="T12" fmla="*/ 2147483646 w 104"/>
                <a:gd name="T13" fmla="*/ 2147483646 h 122"/>
                <a:gd name="T14" fmla="*/ 0 w 104"/>
                <a:gd name="T15" fmla="*/ 2147483646 h 122"/>
                <a:gd name="T16" fmla="*/ 2147483646 w 104"/>
                <a:gd name="T17" fmla="*/ 2147483646 h 122"/>
                <a:gd name="T18" fmla="*/ 2147483646 w 104"/>
                <a:gd name="T19" fmla="*/ 2147483646 h 122"/>
                <a:gd name="T20" fmla="*/ 2147483646 w 104"/>
                <a:gd name="T21" fmla="*/ 2147483646 h 122"/>
                <a:gd name="T22" fmla="*/ 2147483646 w 104"/>
                <a:gd name="T23" fmla="*/ 2147483646 h 122"/>
                <a:gd name="T24" fmla="*/ 2147483646 w 104"/>
                <a:gd name="T25" fmla="*/ 2147483646 h 122"/>
                <a:gd name="T26" fmla="*/ 2147483646 w 104"/>
                <a:gd name="T27" fmla="*/ 0 h 122"/>
                <a:gd name="T28" fmla="*/ 2147483646 w 104"/>
                <a:gd name="T29" fmla="*/ 2147483646 h 122"/>
                <a:gd name="T30" fmla="*/ 2147483646 w 104"/>
                <a:gd name="T31" fmla="*/ 2147483646 h 122"/>
                <a:gd name="T32" fmla="*/ 2147483646 w 104"/>
                <a:gd name="T33" fmla="*/ 2147483646 h 122"/>
                <a:gd name="T34" fmla="*/ 2147483646 w 104"/>
                <a:gd name="T35" fmla="*/ 2147483646 h 1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04" h="122">
                  <a:moveTo>
                    <a:pt x="31" y="85"/>
                  </a:moveTo>
                  <a:cubicBezTo>
                    <a:pt x="31" y="93"/>
                    <a:pt x="36" y="101"/>
                    <a:pt x="45" y="101"/>
                  </a:cubicBezTo>
                  <a:cubicBezTo>
                    <a:pt x="54" y="101"/>
                    <a:pt x="64" y="97"/>
                    <a:pt x="73" y="88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44" y="64"/>
                    <a:pt x="31" y="71"/>
                    <a:pt x="31" y="85"/>
                  </a:cubicBezTo>
                  <a:moveTo>
                    <a:pt x="74" y="110"/>
                  </a:moveTo>
                  <a:cubicBezTo>
                    <a:pt x="62" y="118"/>
                    <a:pt x="49" y="122"/>
                    <a:pt x="35" y="122"/>
                  </a:cubicBezTo>
                  <a:cubicBezTo>
                    <a:pt x="13" y="122"/>
                    <a:pt x="0" y="107"/>
                    <a:pt x="0" y="88"/>
                  </a:cubicBezTo>
                  <a:cubicBezTo>
                    <a:pt x="0" y="61"/>
                    <a:pt x="24" y="47"/>
                    <a:pt x="74" y="42"/>
                  </a:cubicBezTo>
                  <a:cubicBezTo>
                    <a:pt x="74" y="35"/>
                    <a:pt x="74" y="35"/>
                    <a:pt x="74" y="35"/>
                  </a:cubicBezTo>
                  <a:cubicBezTo>
                    <a:pt x="74" y="27"/>
                    <a:pt x="68" y="22"/>
                    <a:pt x="56" y="22"/>
                  </a:cubicBezTo>
                  <a:cubicBezTo>
                    <a:pt x="44" y="22"/>
                    <a:pt x="34" y="26"/>
                    <a:pt x="27" y="35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7" y="8"/>
                    <a:pt x="34" y="0"/>
                    <a:pt x="56" y="0"/>
                  </a:cubicBezTo>
                  <a:cubicBezTo>
                    <a:pt x="87" y="0"/>
                    <a:pt x="104" y="14"/>
                    <a:pt x="104" y="35"/>
                  </a:cubicBezTo>
                  <a:cubicBezTo>
                    <a:pt x="104" y="35"/>
                    <a:pt x="104" y="120"/>
                    <a:pt x="104" y="120"/>
                  </a:cubicBezTo>
                  <a:cubicBezTo>
                    <a:pt x="77" y="120"/>
                    <a:pt x="77" y="120"/>
                    <a:pt x="77" y="120"/>
                  </a:cubicBezTo>
                  <a:lnTo>
                    <a:pt x="74" y="1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878931" y="2650392"/>
              <a:ext cx="143311" cy="164031"/>
            </a:xfrm>
            <a:custGeom>
              <a:avLst/>
              <a:gdLst>
                <a:gd name="T0" fmla="*/ 0 w 105"/>
                <a:gd name="T1" fmla="*/ 2147483646 h 120"/>
                <a:gd name="T2" fmla="*/ 2147483646 w 105"/>
                <a:gd name="T3" fmla="*/ 2147483646 h 120"/>
                <a:gd name="T4" fmla="*/ 2147483646 w 105"/>
                <a:gd name="T5" fmla="*/ 2147483646 h 120"/>
                <a:gd name="T6" fmla="*/ 2147483646 w 105"/>
                <a:gd name="T7" fmla="*/ 0 h 120"/>
                <a:gd name="T8" fmla="*/ 2147483646 w 105"/>
                <a:gd name="T9" fmla="*/ 2147483646 h 120"/>
                <a:gd name="T10" fmla="*/ 2147483646 w 105"/>
                <a:gd name="T11" fmla="*/ 2147483646 h 120"/>
                <a:gd name="T12" fmla="*/ 2147483646 w 105"/>
                <a:gd name="T13" fmla="*/ 2147483646 h 120"/>
                <a:gd name="T14" fmla="*/ 2147483646 w 105"/>
                <a:gd name="T15" fmla="*/ 2147483646 h 120"/>
                <a:gd name="T16" fmla="*/ 2147483646 w 105"/>
                <a:gd name="T17" fmla="*/ 2147483646 h 120"/>
                <a:gd name="T18" fmla="*/ 2147483646 w 105"/>
                <a:gd name="T19" fmla="*/ 2147483646 h 120"/>
                <a:gd name="T20" fmla="*/ 2147483646 w 105"/>
                <a:gd name="T21" fmla="*/ 2147483646 h 120"/>
                <a:gd name="T22" fmla="*/ 0 w 105"/>
                <a:gd name="T23" fmla="*/ 2147483646 h 120"/>
                <a:gd name="T24" fmla="*/ 0 w 105"/>
                <a:gd name="T25" fmla="*/ 2147483646 h 1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5" h="120">
                  <a:moveTo>
                    <a:pt x="0" y="6"/>
                  </a:moveTo>
                  <a:cubicBezTo>
                    <a:pt x="25" y="2"/>
                    <a:pt x="25" y="2"/>
                    <a:pt x="25" y="2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42" y="6"/>
                    <a:pt x="54" y="0"/>
                    <a:pt x="68" y="0"/>
                  </a:cubicBezTo>
                  <a:cubicBezTo>
                    <a:pt x="92" y="0"/>
                    <a:pt x="105" y="13"/>
                    <a:pt x="105" y="38"/>
                  </a:cubicBezTo>
                  <a:cubicBezTo>
                    <a:pt x="105" y="120"/>
                    <a:pt x="105" y="120"/>
                    <a:pt x="105" y="120"/>
                  </a:cubicBezTo>
                  <a:cubicBezTo>
                    <a:pt x="74" y="120"/>
                    <a:pt x="74" y="120"/>
                    <a:pt x="74" y="120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74" y="29"/>
                    <a:pt x="70" y="23"/>
                    <a:pt x="59" y="23"/>
                  </a:cubicBezTo>
                  <a:cubicBezTo>
                    <a:pt x="50" y="23"/>
                    <a:pt x="41" y="27"/>
                    <a:pt x="30" y="36"/>
                  </a:cubicBezTo>
                  <a:cubicBezTo>
                    <a:pt x="30" y="120"/>
                    <a:pt x="30" y="120"/>
                    <a:pt x="30" y="120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1225411" y="2650392"/>
              <a:ext cx="149067" cy="166334"/>
            </a:xfrm>
            <a:custGeom>
              <a:avLst/>
              <a:gdLst>
                <a:gd name="T0" fmla="*/ 2147483646 w 109"/>
                <a:gd name="T1" fmla="*/ 2147483646 h 122"/>
                <a:gd name="T2" fmla="*/ 2147483646 w 109"/>
                <a:gd name="T3" fmla="*/ 2147483646 h 122"/>
                <a:gd name="T4" fmla="*/ 2147483646 w 109"/>
                <a:gd name="T5" fmla="*/ 2147483646 h 122"/>
                <a:gd name="T6" fmla="*/ 2147483646 w 109"/>
                <a:gd name="T7" fmla="*/ 2147483646 h 122"/>
                <a:gd name="T8" fmla="*/ 2147483646 w 109"/>
                <a:gd name="T9" fmla="*/ 2147483646 h 122"/>
                <a:gd name="T10" fmla="*/ 0 w 109"/>
                <a:gd name="T11" fmla="*/ 2147483646 h 122"/>
                <a:gd name="T12" fmla="*/ 2147483646 w 109"/>
                <a:gd name="T13" fmla="*/ 0 h 122"/>
                <a:gd name="T14" fmla="*/ 2147483646 w 109"/>
                <a:gd name="T15" fmla="*/ 2147483646 h 122"/>
                <a:gd name="T16" fmla="*/ 2147483646 w 109"/>
                <a:gd name="T17" fmla="*/ 2147483646 h 122"/>
                <a:gd name="T18" fmla="*/ 2147483646 w 109"/>
                <a:gd name="T19" fmla="*/ 2147483646 h 122"/>
                <a:gd name="T20" fmla="*/ 2147483646 w 109"/>
                <a:gd name="T21" fmla="*/ 2147483646 h 122"/>
                <a:gd name="T22" fmla="*/ 2147483646 w 109"/>
                <a:gd name="T23" fmla="*/ 2147483646 h 122"/>
                <a:gd name="T24" fmla="*/ 2147483646 w 109"/>
                <a:gd name="T25" fmla="*/ 2147483646 h 122"/>
                <a:gd name="T26" fmla="*/ 2147483646 w 109"/>
                <a:gd name="T27" fmla="*/ 2147483646 h 12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9" h="122">
                  <a:moveTo>
                    <a:pt x="79" y="46"/>
                  </a:moveTo>
                  <a:cubicBezTo>
                    <a:pt x="79" y="30"/>
                    <a:pt x="70" y="21"/>
                    <a:pt x="55" y="21"/>
                  </a:cubicBezTo>
                  <a:cubicBezTo>
                    <a:pt x="41" y="21"/>
                    <a:pt x="32" y="30"/>
                    <a:pt x="31" y="46"/>
                  </a:cubicBezTo>
                  <a:lnTo>
                    <a:pt x="79" y="46"/>
                  </a:lnTo>
                  <a:close/>
                  <a:moveTo>
                    <a:pt x="56" y="122"/>
                  </a:moveTo>
                  <a:cubicBezTo>
                    <a:pt x="21" y="122"/>
                    <a:pt x="0" y="100"/>
                    <a:pt x="0" y="62"/>
                  </a:cubicBezTo>
                  <a:cubicBezTo>
                    <a:pt x="0" y="22"/>
                    <a:pt x="21" y="0"/>
                    <a:pt x="55" y="0"/>
                  </a:cubicBezTo>
                  <a:cubicBezTo>
                    <a:pt x="89" y="0"/>
                    <a:pt x="109" y="22"/>
                    <a:pt x="109" y="60"/>
                  </a:cubicBezTo>
                  <a:cubicBezTo>
                    <a:pt x="109" y="62"/>
                    <a:pt x="109" y="64"/>
                    <a:pt x="109" y="66"/>
                  </a:cubicBezTo>
                  <a:cubicBezTo>
                    <a:pt x="31" y="66"/>
                    <a:pt x="31" y="66"/>
                    <a:pt x="31" y="66"/>
                  </a:cubicBezTo>
                  <a:cubicBezTo>
                    <a:pt x="31" y="88"/>
                    <a:pt x="40" y="100"/>
                    <a:pt x="58" y="100"/>
                  </a:cubicBezTo>
                  <a:cubicBezTo>
                    <a:pt x="70" y="100"/>
                    <a:pt x="78" y="95"/>
                    <a:pt x="85" y="84"/>
                  </a:cubicBezTo>
                  <a:cubicBezTo>
                    <a:pt x="108" y="97"/>
                    <a:pt x="108" y="97"/>
                    <a:pt x="108" y="97"/>
                  </a:cubicBezTo>
                  <a:cubicBezTo>
                    <a:pt x="98" y="114"/>
                    <a:pt x="80" y="122"/>
                    <a:pt x="56" y="1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415039" y="2650392"/>
              <a:ext cx="158276" cy="169211"/>
            </a:xfrm>
            <a:custGeom>
              <a:avLst/>
              <a:gdLst>
                <a:gd name="T0" fmla="*/ 2147483646 w 116"/>
                <a:gd name="T1" fmla="*/ 2147483646 h 124"/>
                <a:gd name="T2" fmla="*/ 2147483646 w 116"/>
                <a:gd name="T3" fmla="*/ 2147483646 h 124"/>
                <a:gd name="T4" fmla="*/ 2147483646 w 116"/>
                <a:gd name="T5" fmla="*/ 2147483646 h 124"/>
                <a:gd name="T6" fmla="*/ 2147483646 w 116"/>
                <a:gd name="T7" fmla="*/ 2147483646 h 124"/>
                <a:gd name="T8" fmla="*/ 2147483646 w 116"/>
                <a:gd name="T9" fmla="*/ 2147483646 h 124"/>
                <a:gd name="T10" fmla="*/ 2147483646 w 116"/>
                <a:gd name="T11" fmla="*/ 2147483646 h 124"/>
                <a:gd name="T12" fmla="*/ 0 w 116"/>
                <a:gd name="T13" fmla="*/ 2147483646 h 124"/>
                <a:gd name="T14" fmla="*/ 2147483646 w 116"/>
                <a:gd name="T15" fmla="*/ 0 h 124"/>
                <a:gd name="T16" fmla="*/ 2147483646 w 116"/>
                <a:gd name="T17" fmla="*/ 2147483646 h 124"/>
                <a:gd name="T18" fmla="*/ 2147483646 w 116"/>
                <a:gd name="T19" fmla="*/ 2147483646 h 1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6" h="124">
                  <a:moveTo>
                    <a:pt x="58" y="26"/>
                  </a:moveTo>
                  <a:cubicBezTo>
                    <a:pt x="35" y="26"/>
                    <a:pt x="31" y="47"/>
                    <a:pt x="31" y="62"/>
                  </a:cubicBezTo>
                  <a:cubicBezTo>
                    <a:pt x="31" y="77"/>
                    <a:pt x="35" y="98"/>
                    <a:pt x="58" y="98"/>
                  </a:cubicBezTo>
                  <a:cubicBezTo>
                    <a:pt x="81" y="98"/>
                    <a:pt x="85" y="77"/>
                    <a:pt x="85" y="62"/>
                  </a:cubicBezTo>
                  <a:cubicBezTo>
                    <a:pt x="85" y="47"/>
                    <a:pt x="81" y="26"/>
                    <a:pt x="58" y="26"/>
                  </a:cubicBezTo>
                  <a:moveTo>
                    <a:pt x="58" y="124"/>
                  </a:moveTo>
                  <a:cubicBezTo>
                    <a:pt x="27" y="124"/>
                    <a:pt x="0" y="104"/>
                    <a:pt x="0" y="62"/>
                  </a:cubicBezTo>
                  <a:cubicBezTo>
                    <a:pt x="0" y="19"/>
                    <a:pt x="27" y="0"/>
                    <a:pt x="58" y="0"/>
                  </a:cubicBezTo>
                  <a:cubicBezTo>
                    <a:pt x="88" y="0"/>
                    <a:pt x="116" y="19"/>
                    <a:pt x="116" y="62"/>
                  </a:cubicBezTo>
                  <a:cubicBezTo>
                    <a:pt x="116" y="104"/>
                    <a:pt x="88" y="124"/>
                    <a:pt x="58" y="1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602092" y="2650392"/>
              <a:ext cx="89785" cy="164031"/>
            </a:xfrm>
            <a:custGeom>
              <a:avLst/>
              <a:gdLst>
                <a:gd name="T0" fmla="*/ 0 w 66"/>
                <a:gd name="T1" fmla="*/ 2147483646 h 120"/>
                <a:gd name="T2" fmla="*/ 2147483646 w 66"/>
                <a:gd name="T3" fmla="*/ 2147483646 h 120"/>
                <a:gd name="T4" fmla="*/ 2147483646 w 66"/>
                <a:gd name="T5" fmla="*/ 2147483646 h 120"/>
                <a:gd name="T6" fmla="*/ 2147483646 w 66"/>
                <a:gd name="T7" fmla="*/ 0 h 120"/>
                <a:gd name="T8" fmla="*/ 2147483646 w 66"/>
                <a:gd name="T9" fmla="*/ 2147483646 h 120"/>
                <a:gd name="T10" fmla="*/ 2147483646 w 66"/>
                <a:gd name="T11" fmla="*/ 2147483646 h 120"/>
                <a:gd name="T12" fmla="*/ 2147483646 w 66"/>
                <a:gd name="T13" fmla="*/ 2147483646 h 120"/>
                <a:gd name="T14" fmla="*/ 2147483646 w 66"/>
                <a:gd name="T15" fmla="*/ 2147483646 h 120"/>
                <a:gd name="T16" fmla="*/ 2147483646 w 66"/>
                <a:gd name="T17" fmla="*/ 2147483646 h 120"/>
                <a:gd name="T18" fmla="*/ 0 w 66"/>
                <a:gd name="T19" fmla="*/ 2147483646 h 120"/>
                <a:gd name="T20" fmla="*/ 0 w 66"/>
                <a:gd name="T21" fmla="*/ 2147483646 h 1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6" h="120">
                  <a:moveTo>
                    <a:pt x="0" y="3"/>
                  </a:moveTo>
                  <a:cubicBezTo>
                    <a:pt x="30" y="3"/>
                    <a:pt x="30" y="3"/>
                    <a:pt x="30" y="3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5" y="9"/>
                    <a:pt x="49" y="0"/>
                    <a:pt x="62" y="0"/>
                  </a:cubicBezTo>
                  <a:cubicBezTo>
                    <a:pt x="63" y="0"/>
                    <a:pt x="65" y="0"/>
                    <a:pt x="66" y="1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51" y="30"/>
                    <a:pt x="36" y="32"/>
                    <a:pt x="32" y="42"/>
                  </a:cubicBezTo>
                  <a:cubicBezTo>
                    <a:pt x="32" y="120"/>
                    <a:pt x="32" y="120"/>
                    <a:pt x="32" y="120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Freeform 11"/>
            <p:cNvSpPr>
              <a:spLocks noEditPoints="1"/>
            </p:cNvSpPr>
            <p:nvPr/>
          </p:nvSpPr>
          <p:spPr bwMode="auto">
            <a:xfrm>
              <a:off x="1051020" y="2650392"/>
              <a:ext cx="149642" cy="226766"/>
            </a:xfrm>
            <a:custGeom>
              <a:avLst/>
              <a:gdLst>
                <a:gd name="T0" fmla="*/ 2147483646 w 110"/>
                <a:gd name="T1" fmla="*/ 2147483646 h 166"/>
                <a:gd name="T2" fmla="*/ 2147483646 w 110"/>
                <a:gd name="T3" fmla="*/ 2147483646 h 166"/>
                <a:gd name="T4" fmla="*/ 2147483646 w 110"/>
                <a:gd name="T5" fmla="*/ 2147483646 h 166"/>
                <a:gd name="T6" fmla="*/ 2147483646 w 110"/>
                <a:gd name="T7" fmla="*/ 2147483646 h 166"/>
                <a:gd name="T8" fmla="*/ 2147483646 w 110"/>
                <a:gd name="T9" fmla="*/ 2147483646 h 166"/>
                <a:gd name="T10" fmla="*/ 2147483646 w 110"/>
                <a:gd name="T11" fmla="*/ 2147483646 h 166"/>
                <a:gd name="T12" fmla="*/ 2147483646 w 110"/>
                <a:gd name="T13" fmla="*/ 2147483646 h 166"/>
                <a:gd name="T14" fmla="*/ 2147483646 w 110"/>
                <a:gd name="T15" fmla="*/ 2147483646 h 166"/>
                <a:gd name="T16" fmla="*/ 2147483646 w 110"/>
                <a:gd name="T17" fmla="*/ 2147483646 h 166"/>
                <a:gd name="T18" fmla="*/ 2147483646 w 110"/>
                <a:gd name="T19" fmla="*/ 2147483646 h 166"/>
                <a:gd name="T20" fmla="*/ 0 w 110"/>
                <a:gd name="T21" fmla="*/ 2147483646 h 166"/>
                <a:gd name="T22" fmla="*/ 2147483646 w 110"/>
                <a:gd name="T23" fmla="*/ 0 h 166"/>
                <a:gd name="T24" fmla="*/ 2147483646 w 110"/>
                <a:gd name="T25" fmla="*/ 2147483646 h 166"/>
                <a:gd name="T26" fmla="*/ 2147483646 w 110"/>
                <a:gd name="T27" fmla="*/ 2147483646 h 166"/>
                <a:gd name="T28" fmla="*/ 2147483646 w 110"/>
                <a:gd name="T29" fmla="*/ 2147483646 h 166"/>
                <a:gd name="T30" fmla="*/ 2147483646 w 110"/>
                <a:gd name="T31" fmla="*/ 2147483646 h 166"/>
                <a:gd name="T32" fmla="*/ 2147483646 w 110"/>
                <a:gd name="T33" fmla="*/ 2147483646 h 166"/>
                <a:gd name="T34" fmla="*/ 2147483646 w 110"/>
                <a:gd name="T35" fmla="*/ 2147483646 h 166"/>
                <a:gd name="T36" fmla="*/ 2147483646 w 110"/>
                <a:gd name="T37" fmla="*/ 2147483646 h 166"/>
                <a:gd name="T38" fmla="*/ 2147483646 w 110"/>
                <a:gd name="T39" fmla="*/ 2147483646 h 166"/>
                <a:gd name="T40" fmla="*/ 2147483646 w 110"/>
                <a:gd name="T41" fmla="*/ 2147483646 h 16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10" h="166">
                  <a:moveTo>
                    <a:pt x="110" y="2"/>
                  </a:moveTo>
                  <a:cubicBezTo>
                    <a:pt x="110" y="114"/>
                    <a:pt x="110" y="114"/>
                    <a:pt x="110" y="114"/>
                  </a:cubicBezTo>
                  <a:cubicBezTo>
                    <a:pt x="110" y="133"/>
                    <a:pt x="108" y="166"/>
                    <a:pt x="52" y="166"/>
                  </a:cubicBezTo>
                  <a:cubicBezTo>
                    <a:pt x="29" y="166"/>
                    <a:pt x="8" y="157"/>
                    <a:pt x="3" y="137"/>
                  </a:cubicBezTo>
                  <a:cubicBezTo>
                    <a:pt x="34" y="132"/>
                    <a:pt x="34" y="132"/>
                    <a:pt x="34" y="132"/>
                  </a:cubicBezTo>
                  <a:cubicBezTo>
                    <a:pt x="35" y="138"/>
                    <a:pt x="39" y="143"/>
                    <a:pt x="56" y="143"/>
                  </a:cubicBezTo>
                  <a:cubicBezTo>
                    <a:pt x="72" y="143"/>
                    <a:pt x="80" y="136"/>
                    <a:pt x="80" y="117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79" y="103"/>
                    <a:pt x="79" y="103"/>
                    <a:pt x="79" y="103"/>
                  </a:cubicBezTo>
                  <a:cubicBezTo>
                    <a:pt x="74" y="112"/>
                    <a:pt x="67" y="120"/>
                    <a:pt x="49" y="120"/>
                  </a:cubicBezTo>
                  <a:cubicBezTo>
                    <a:pt x="22" y="120"/>
                    <a:pt x="0" y="101"/>
                    <a:pt x="0" y="62"/>
                  </a:cubicBezTo>
                  <a:cubicBezTo>
                    <a:pt x="0" y="22"/>
                    <a:pt x="22" y="0"/>
                    <a:pt x="47" y="0"/>
                  </a:cubicBezTo>
                  <a:cubicBezTo>
                    <a:pt x="71" y="0"/>
                    <a:pt x="79" y="11"/>
                    <a:pt x="81" y="17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4" y="2"/>
                    <a:pt x="84" y="2"/>
                    <a:pt x="84" y="2"/>
                  </a:cubicBezTo>
                  <a:lnTo>
                    <a:pt x="110" y="2"/>
                  </a:lnTo>
                  <a:close/>
                  <a:moveTo>
                    <a:pt x="55" y="95"/>
                  </a:moveTo>
                  <a:cubicBezTo>
                    <a:pt x="78" y="95"/>
                    <a:pt x="80" y="71"/>
                    <a:pt x="80" y="55"/>
                  </a:cubicBezTo>
                  <a:cubicBezTo>
                    <a:pt x="80" y="37"/>
                    <a:pt x="71" y="22"/>
                    <a:pt x="54" y="22"/>
                  </a:cubicBezTo>
                  <a:cubicBezTo>
                    <a:pt x="43" y="22"/>
                    <a:pt x="31" y="30"/>
                    <a:pt x="31" y="57"/>
                  </a:cubicBezTo>
                  <a:cubicBezTo>
                    <a:pt x="31" y="71"/>
                    <a:pt x="32" y="95"/>
                    <a:pt x="55" y="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Freeform 12"/>
            <p:cNvSpPr>
              <a:spLocks noEditPoints="1"/>
            </p:cNvSpPr>
            <p:nvPr/>
          </p:nvSpPr>
          <p:spPr bwMode="auto">
            <a:xfrm>
              <a:off x="1348002" y="2593413"/>
              <a:ext cx="112232" cy="52950"/>
            </a:xfrm>
            <a:custGeom>
              <a:avLst/>
              <a:gdLst>
                <a:gd name="T0" fmla="*/ 2147483646 w 195"/>
                <a:gd name="T1" fmla="*/ 2147483646 h 92"/>
                <a:gd name="T2" fmla="*/ 2147483646 w 195"/>
                <a:gd name="T3" fmla="*/ 2147483646 h 92"/>
                <a:gd name="T4" fmla="*/ 2147483646 w 195"/>
                <a:gd name="T5" fmla="*/ 2147483646 h 92"/>
                <a:gd name="T6" fmla="*/ 2147483646 w 195"/>
                <a:gd name="T7" fmla="*/ 2147483646 h 92"/>
                <a:gd name="T8" fmla="*/ 2147483646 w 195"/>
                <a:gd name="T9" fmla="*/ 2147483646 h 92"/>
                <a:gd name="T10" fmla="*/ 2147483646 w 195"/>
                <a:gd name="T11" fmla="*/ 2147483646 h 92"/>
                <a:gd name="T12" fmla="*/ 2147483646 w 195"/>
                <a:gd name="T13" fmla="*/ 2147483646 h 92"/>
                <a:gd name="T14" fmla="*/ 2147483646 w 195"/>
                <a:gd name="T15" fmla="*/ 2147483646 h 92"/>
                <a:gd name="T16" fmla="*/ 2147483646 w 195"/>
                <a:gd name="T17" fmla="*/ 2147483646 h 92"/>
                <a:gd name="T18" fmla="*/ 2147483646 w 195"/>
                <a:gd name="T19" fmla="*/ 2147483646 h 92"/>
                <a:gd name="T20" fmla="*/ 2147483646 w 195"/>
                <a:gd name="T21" fmla="*/ 0 h 92"/>
                <a:gd name="T22" fmla="*/ 2147483646 w 195"/>
                <a:gd name="T23" fmla="*/ 0 h 92"/>
                <a:gd name="T24" fmla="*/ 2147483646 w 195"/>
                <a:gd name="T25" fmla="*/ 2147483646 h 92"/>
                <a:gd name="T26" fmla="*/ 2147483646 w 195"/>
                <a:gd name="T27" fmla="*/ 0 h 92"/>
                <a:gd name="T28" fmla="*/ 2147483646 w 195"/>
                <a:gd name="T29" fmla="*/ 0 h 92"/>
                <a:gd name="T30" fmla="*/ 2147483646 w 195"/>
                <a:gd name="T31" fmla="*/ 2147483646 h 92"/>
                <a:gd name="T32" fmla="*/ 2147483646 w 195"/>
                <a:gd name="T33" fmla="*/ 2147483646 h 92"/>
                <a:gd name="T34" fmla="*/ 2147483646 w 195"/>
                <a:gd name="T35" fmla="*/ 2147483646 h 92"/>
                <a:gd name="T36" fmla="*/ 2147483646 w 195"/>
                <a:gd name="T37" fmla="*/ 2147483646 h 92"/>
                <a:gd name="T38" fmla="*/ 2147483646 w 195"/>
                <a:gd name="T39" fmla="*/ 2147483646 h 92"/>
                <a:gd name="T40" fmla="*/ 2147483646 w 195"/>
                <a:gd name="T41" fmla="*/ 2147483646 h 92"/>
                <a:gd name="T42" fmla="*/ 0 w 195"/>
                <a:gd name="T43" fmla="*/ 2147483646 h 92"/>
                <a:gd name="T44" fmla="*/ 0 w 195"/>
                <a:gd name="T45" fmla="*/ 0 h 92"/>
                <a:gd name="T46" fmla="*/ 2147483646 w 195"/>
                <a:gd name="T47" fmla="*/ 0 h 92"/>
                <a:gd name="T48" fmla="*/ 2147483646 w 195"/>
                <a:gd name="T49" fmla="*/ 2147483646 h 9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5" h="92">
                  <a:moveTo>
                    <a:pt x="195" y="92"/>
                  </a:moveTo>
                  <a:lnTo>
                    <a:pt x="178" y="92"/>
                  </a:lnTo>
                  <a:lnTo>
                    <a:pt x="178" y="16"/>
                  </a:lnTo>
                  <a:lnTo>
                    <a:pt x="147" y="92"/>
                  </a:lnTo>
                  <a:lnTo>
                    <a:pt x="138" y="92"/>
                  </a:lnTo>
                  <a:lnTo>
                    <a:pt x="110" y="16"/>
                  </a:lnTo>
                  <a:lnTo>
                    <a:pt x="107" y="16"/>
                  </a:lnTo>
                  <a:lnTo>
                    <a:pt x="107" y="92"/>
                  </a:lnTo>
                  <a:lnTo>
                    <a:pt x="93" y="92"/>
                  </a:lnTo>
                  <a:lnTo>
                    <a:pt x="93" y="0"/>
                  </a:lnTo>
                  <a:lnTo>
                    <a:pt x="117" y="0"/>
                  </a:lnTo>
                  <a:lnTo>
                    <a:pt x="145" y="71"/>
                  </a:lnTo>
                  <a:lnTo>
                    <a:pt x="171" y="0"/>
                  </a:lnTo>
                  <a:lnTo>
                    <a:pt x="195" y="0"/>
                  </a:lnTo>
                  <a:lnTo>
                    <a:pt x="195" y="92"/>
                  </a:lnTo>
                  <a:close/>
                  <a:moveTo>
                    <a:pt x="74" y="14"/>
                  </a:moveTo>
                  <a:lnTo>
                    <a:pt x="46" y="14"/>
                  </a:lnTo>
                  <a:lnTo>
                    <a:pt x="46" y="92"/>
                  </a:lnTo>
                  <a:lnTo>
                    <a:pt x="31" y="92"/>
                  </a:lnTo>
                  <a:lnTo>
                    <a:pt x="31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74" y="0"/>
                  </a:lnTo>
                  <a:lnTo>
                    <a:pt x="7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39729" y="339726"/>
            <a:ext cx="5832475" cy="3460750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508765" y="339726"/>
            <a:ext cx="2301875" cy="3460750"/>
          </a:xfrm>
        </p:spPr>
        <p:txBody>
          <a:bodyPr tIns="109728"/>
          <a:lstStyle>
            <a:lvl1pPr>
              <a:spcAft>
                <a:spcPts val="2400"/>
              </a:spcAft>
              <a:defRPr baseline="0">
                <a:latin typeface="Helvetica 75 Bold" panose="020B0804020202020204" pitchFamily="34" charset="0"/>
              </a:defRPr>
            </a:lvl1pPr>
            <a:lvl2pPr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078418538"/>
      </p:ext>
    </p:extLst>
  </p:cSld>
  <p:clrMapOvr>
    <a:masterClrMapping/>
  </p:clrMapOvr>
  <p:transition spd="med">
    <p:fade/>
  </p:transition>
  <p:hf sldNum="0" hdr="0" ftr="0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44" y="339739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defRPr sz="3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 marL="401638" marR="0" indent="-401638" algn="l" defTabSz="51435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fr-FR" sz="3000" kern="1200" dirty="0" smtClean="0">
                <a:solidFill>
                  <a:schemeClr val="tx1"/>
                </a:solidFill>
                <a:latin typeface="Helvetica 75 Bold" panose="020B0804020202020204" pitchFamily="34" charset="0"/>
                <a:ea typeface="ＭＳ Ｐゴシック" pitchFamily="34" charset="-128"/>
                <a:cs typeface="+mn-cs"/>
              </a:defRPr>
            </a:lvl2pPr>
            <a:lvl3pPr marL="401638" indent="-401638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3pPr>
            <a:lvl4pPr marL="401638" indent="-401638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4pPr>
            <a:lvl5pPr marL="0" indent="0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413842877"/>
      </p:ext>
    </p:extLst>
  </p:cSld>
  <p:clrMapOvr>
    <a:masterClrMapping/>
  </p:clrMapOvr>
  <p:transition spd="med"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44" y="339739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 sz="1400">
                <a:latin typeface="Helvetica 75 Bold" panose="020B0804020202020204" pitchFamily="34" charset="0"/>
              </a:defRPr>
            </a:lvl2pPr>
            <a:lvl3pPr marL="0" indent="0">
              <a:lnSpc>
                <a:spcPct val="85000"/>
              </a:lnSpc>
              <a:spcAft>
                <a:spcPts val="800"/>
              </a:spcAft>
              <a:buNone/>
              <a:defRPr sz="1200"/>
            </a:lvl3pPr>
            <a:lvl4pPr>
              <a:lnSpc>
                <a:spcPct val="85000"/>
              </a:lnSpc>
              <a:spcAft>
                <a:spcPts val="800"/>
              </a:spcAft>
              <a:defRPr sz="5500"/>
            </a:lvl4pPr>
            <a:lvl5pPr>
              <a:lnSpc>
                <a:spcPct val="85000"/>
              </a:lnSpc>
              <a:spcAft>
                <a:spcPts val="800"/>
              </a:spcAft>
              <a:defRPr sz="55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69412662"/>
      </p:ext>
    </p:extLst>
  </p:cSld>
  <p:clrMapOvr>
    <a:masterClrMapping/>
  </p:clrMapOvr>
  <p:transition spd="med"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25" y="339727"/>
            <a:ext cx="8470900" cy="623888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44" y="1304927"/>
            <a:ext cx="8470899" cy="3165475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sz="1400"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652475"/>
      </p:ext>
    </p:extLst>
  </p:cSld>
  <p:clrMapOvr>
    <a:masterClrMapping/>
  </p:clrMapOvr>
  <p:transition spd="med"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25" y="339725"/>
            <a:ext cx="8470900" cy="62388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36" y="1304925"/>
            <a:ext cx="4065589" cy="3165474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738703" y="1304925"/>
            <a:ext cx="4065589" cy="3165474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994556"/>
      </p:ext>
    </p:extLst>
  </p:cSld>
  <p:clrMapOvr>
    <a:masterClrMapping/>
  </p:clrMapOvr>
  <p:transition spd="med"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message c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44" y="1304927"/>
            <a:ext cx="8470899" cy="3165475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3000" baseline="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39725" y="339725"/>
            <a:ext cx="8470900" cy="62388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315673"/>
      </p:ext>
    </p:extLst>
  </p:cSld>
  <p:clrMapOvr>
    <a:masterClrMapping/>
  </p:clrMapOvr>
  <p:transition spd="med"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ssage c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44" y="339739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3000" baseline="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654905"/>
      </p:ext>
    </p:extLst>
  </p:cSld>
  <p:clrMapOvr>
    <a:masterClrMapping/>
  </p:clrMapOvr>
  <p:transition spd="med"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spcAft>
                <a:spcPts val="0"/>
              </a:spcAft>
              <a:defRPr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786596"/>
      </p:ext>
    </p:extLst>
  </p:cSld>
  <p:clrMapOvr>
    <a:masterClrMapping/>
  </p:clrMapOvr>
  <p:transition spd="med"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0321207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de la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07" name="Diapositive think-cell" r:id="rId5" imgW="270" imgH="270" progId="TCLayout.ActiveDocument.1">
                  <p:embed/>
                </p:oleObj>
              </mc:Choice>
              <mc:Fallback>
                <p:oleObj name="Diapositive think-cell" r:id="rId5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hangingPunct="1">
              <a:defRPr/>
            </a:pPr>
            <a:endParaRPr lang="fr-FR" sz="2000" dirty="0">
              <a:latin typeface="Helvetica 75 Bold"/>
              <a:ea typeface="ＭＳ Ｐゴシック"/>
              <a:cs typeface="+mj-cs"/>
              <a:sym typeface="Helvetica 75 Bold"/>
            </a:endParaRPr>
          </a:p>
        </p:txBody>
      </p:sp>
      <p:sp>
        <p:nvSpPr>
          <p:cNvPr id="7" name="Text Placeholder 10"/>
          <p:cNvSpPr txBox="1">
            <a:spLocks/>
          </p:cNvSpPr>
          <p:nvPr/>
        </p:nvSpPr>
        <p:spPr>
          <a:xfrm>
            <a:off x="8689975" y="4684713"/>
            <a:ext cx="274638" cy="334962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1pPr>
            <a:lvl2pPr marL="688975" indent="-231775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2pPr>
            <a:lvl3pPr marL="1244600" indent="-28575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3pPr>
            <a:lvl4pPr marL="1663700" indent="-28575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4pPr>
            <a:lvl5pPr marL="2251075" indent="-59690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5pPr>
            <a:lvl6pPr marL="27082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6pPr>
            <a:lvl7pPr marL="31654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7pPr>
            <a:lvl8pPr marL="36226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8pPr>
            <a:lvl9pPr marL="40798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buFont typeface="Helvetica 75" pitchFamily="34" charset="0"/>
              <a:buNone/>
              <a:defRPr/>
            </a:pPr>
            <a:fld id="{B12F9D3C-782D-4D58-A4A7-D9FA768FDCB2}" type="slidenum">
              <a:rPr lang="en-GB" altLang="fr-FR" sz="800" smtClean="0">
                <a:solidFill>
                  <a:schemeClr val="bg1"/>
                </a:solidFill>
                <a:latin typeface="Helvetica 75 Bold" panose="020B0804020202020204" pitchFamily="34" charset="0"/>
                <a:cs typeface="Arial" panose="020B0604020202020204" pitchFamily="34" charset="0"/>
              </a:rPr>
              <a:pPr defTabSz="914400" eaLnBrk="1" hangingPunct="1"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buFont typeface="Helvetica 75" pitchFamily="34" charset="0"/>
                <a:buNone/>
                <a:defRPr/>
              </a:pPr>
              <a:t>‹N°›</a:t>
            </a:fld>
            <a:endParaRPr lang="en-GB" altLang="fr-FR" sz="800" smtClean="0">
              <a:solidFill>
                <a:schemeClr val="bg1"/>
              </a:solidFill>
              <a:latin typeface="Helvetica 75 Bold" panose="020B08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Placeholder 10"/>
          <p:cNvSpPr txBox="1">
            <a:spLocks/>
          </p:cNvSpPr>
          <p:nvPr/>
        </p:nvSpPr>
        <p:spPr>
          <a:xfrm>
            <a:off x="336550" y="4679950"/>
            <a:ext cx="8470900" cy="339725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r>
              <a:rPr lang="en-GB" sz="800">
                <a:solidFill>
                  <a:srgbClr val="FF6600"/>
                </a:solidFill>
                <a:latin typeface="Helvetica 75 Bold" panose="020B0804020202020204" pitchFamily="34" charset="0"/>
              </a:rPr>
              <a:t>Interne Orange</a:t>
            </a:r>
          </a:p>
        </p:txBody>
      </p:sp>
      <p:grpSp>
        <p:nvGrpSpPr>
          <p:cNvPr id="9" name="Group 5"/>
          <p:cNvGrpSpPr>
            <a:grpSpLocks/>
          </p:cNvGrpSpPr>
          <p:nvPr userDrawn="1"/>
        </p:nvGrpSpPr>
        <p:grpSpPr bwMode="auto">
          <a:xfrm>
            <a:off x="339725" y="4130675"/>
            <a:ext cx="676275" cy="676275"/>
            <a:chOff x="360362" y="1781889"/>
            <a:chExt cx="1144765" cy="1144191"/>
          </a:xfrm>
        </p:grpSpPr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360362" y="1781889"/>
              <a:ext cx="1144765" cy="1144191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1pPr>
              <a:lvl2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2pPr>
              <a:lvl3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3pPr>
              <a:lvl4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4pPr>
              <a:lvl5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5pPr>
              <a:lvl6pPr marL="1882775" indent="4032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6pPr>
              <a:lvl7pPr marL="2339975" indent="4032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7pPr>
              <a:lvl8pPr marL="2797175" indent="4032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8pPr>
              <a:lvl9pPr marL="3254375" indent="4032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9pPr>
            </a:lstStyle>
            <a:p>
              <a:pPr defTabSz="914400" eaLnBrk="1" hangingPunct="1">
                <a:lnSpc>
                  <a:spcPct val="90000"/>
                </a:lnSpc>
                <a:spcAft>
                  <a:spcPts val="1200"/>
                </a:spcAft>
                <a:defRPr/>
              </a:pPr>
              <a:endParaRPr lang="fr-FR" altLang="fr-FR" sz="1800" dirty="0" smtClean="0">
                <a:solidFill>
                  <a:srgbClr val="FF6600"/>
                </a:solidFill>
                <a:latin typeface="Helvetica 75 Bold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Freeform 7"/>
            <p:cNvSpPr>
              <a:spLocks noEditPoints="1"/>
            </p:cNvSpPr>
            <p:nvPr/>
          </p:nvSpPr>
          <p:spPr bwMode="auto">
            <a:xfrm>
              <a:off x="702813" y="2650392"/>
              <a:ext cx="142160" cy="166334"/>
            </a:xfrm>
            <a:custGeom>
              <a:avLst/>
              <a:gdLst>
                <a:gd name="T0" fmla="*/ 2147483646 w 104"/>
                <a:gd name="T1" fmla="*/ 2147483646 h 122"/>
                <a:gd name="T2" fmla="*/ 2147483646 w 104"/>
                <a:gd name="T3" fmla="*/ 2147483646 h 122"/>
                <a:gd name="T4" fmla="*/ 2147483646 w 104"/>
                <a:gd name="T5" fmla="*/ 2147483646 h 122"/>
                <a:gd name="T6" fmla="*/ 2147483646 w 104"/>
                <a:gd name="T7" fmla="*/ 2147483646 h 122"/>
                <a:gd name="T8" fmla="*/ 2147483646 w 104"/>
                <a:gd name="T9" fmla="*/ 2147483646 h 122"/>
                <a:gd name="T10" fmla="*/ 2147483646 w 104"/>
                <a:gd name="T11" fmla="*/ 2147483646 h 122"/>
                <a:gd name="T12" fmla="*/ 2147483646 w 104"/>
                <a:gd name="T13" fmla="*/ 2147483646 h 122"/>
                <a:gd name="T14" fmla="*/ 0 w 104"/>
                <a:gd name="T15" fmla="*/ 2147483646 h 122"/>
                <a:gd name="T16" fmla="*/ 2147483646 w 104"/>
                <a:gd name="T17" fmla="*/ 2147483646 h 122"/>
                <a:gd name="T18" fmla="*/ 2147483646 w 104"/>
                <a:gd name="T19" fmla="*/ 2147483646 h 122"/>
                <a:gd name="T20" fmla="*/ 2147483646 w 104"/>
                <a:gd name="T21" fmla="*/ 2147483646 h 122"/>
                <a:gd name="T22" fmla="*/ 2147483646 w 104"/>
                <a:gd name="T23" fmla="*/ 2147483646 h 122"/>
                <a:gd name="T24" fmla="*/ 2147483646 w 104"/>
                <a:gd name="T25" fmla="*/ 2147483646 h 122"/>
                <a:gd name="T26" fmla="*/ 2147483646 w 104"/>
                <a:gd name="T27" fmla="*/ 0 h 122"/>
                <a:gd name="T28" fmla="*/ 2147483646 w 104"/>
                <a:gd name="T29" fmla="*/ 2147483646 h 122"/>
                <a:gd name="T30" fmla="*/ 2147483646 w 104"/>
                <a:gd name="T31" fmla="*/ 2147483646 h 122"/>
                <a:gd name="T32" fmla="*/ 2147483646 w 104"/>
                <a:gd name="T33" fmla="*/ 2147483646 h 122"/>
                <a:gd name="T34" fmla="*/ 2147483646 w 104"/>
                <a:gd name="T35" fmla="*/ 2147483646 h 1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04" h="122">
                  <a:moveTo>
                    <a:pt x="31" y="85"/>
                  </a:moveTo>
                  <a:cubicBezTo>
                    <a:pt x="31" y="93"/>
                    <a:pt x="36" y="101"/>
                    <a:pt x="45" y="101"/>
                  </a:cubicBezTo>
                  <a:cubicBezTo>
                    <a:pt x="54" y="101"/>
                    <a:pt x="64" y="97"/>
                    <a:pt x="73" y="88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44" y="64"/>
                    <a:pt x="31" y="71"/>
                    <a:pt x="31" y="85"/>
                  </a:cubicBezTo>
                  <a:moveTo>
                    <a:pt x="74" y="110"/>
                  </a:moveTo>
                  <a:cubicBezTo>
                    <a:pt x="62" y="118"/>
                    <a:pt x="49" y="122"/>
                    <a:pt x="35" y="122"/>
                  </a:cubicBezTo>
                  <a:cubicBezTo>
                    <a:pt x="13" y="122"/>
                    <a:pt x="0" y="107"/>
                    <a:pt x="0" y="88"/>
                  </a:cubicBezTo>
                  <a:cubicBezTo>
                    <a:pt x="0" y="61"/>
                    <a:pt x="24" y="47"/>
                    <a:pt x="74" y="42"/>
                  </a:cubicBezTo>
                  <a:cubicBezTo>
                    <a:pt x="74" y="35"/>
                    <a:pt x="74" y="35"/>
                    <a:pt x="74" y="35"/>
                  </a:cubicBezTo>
                  <a:cubicBezTo>
                    <a:pt x="74" y="27"/>
                    <a:pt x="68" y="22"/>
                    <a:pt x="56" y="22"/>
                  </a:cubicBezTo>
                  <a:cubicBezTo>
                    <a:pt x="44" y="22"/>
                    <a:pt x="34" y="26"/>
                    <a:pt x="27" y="35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7" y="8"/>
                    <a:pt x="34" y="0"/>
                    <a:pt x="56" y="0"/>
                  </a:cubicBezTo>
                  <a:cubicBezTo>
                    <a:pt x="87" y="0"/>
                    <a:pt x="104" y="14"/>
                    <a:pt x="104" y="35"/>
                  </a:cubicBezTo>
                  <a:cubicBezTo>
                    <a:pt x="104" y="35"/>
                    <a:pt x="104" y="120"/>
                    <a:pt x="104" y="120"/>
                  </a:cubicBezTo>
                  <a:cubicBezTo>
                    <a:pt x="77" y="120"/>
                    <a:pt x="77" y="120"/>
                    <a:pt x="77" y="120"/>
                  </a:cubicBezTo>
                  <a:lnTo>
                    <a:pt x="74" y="1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878931" y="2650392"/>
              <a:ext cx="143311" cy="164031"/>
            </a:xfrm>
            <a:custGeom>
              <a:avLst/>
              <a:gdLst>
                <a:gd name="T0" fmla="*/ 0 w 105"/>
                <a:gd name="T1" fmla="*/ 2147483646 h 120"/>
                <a:gd name="T2" fmla="*/ 2147483646 w 105"/>
                <a:gd name="T3" fmla="*/ 2147483646 h 120"/>
                <a:gd name="T4" fmla="*/ 2147483646 w 105"/>
                <a:gd name="T5" fmla="*/ 2147483646 h 120"/>
                <a:gd name="T6" fmla="*/ 2147483646 w 105"/>
                <a:gd name="T7" fmla="*/ 0 h 120"/>
                <a:gd name="T8" fmla="*/ 2147483646 w 105"/>
                <a:gd name="T9" fmla="*/ 2147483646 h 120"/>
                <a:gd name="T10" fmla="*/ 2147483646 w 105"/>
                <a:gd name="T11" fmla="*/ 2147483646 h 120"/>
                <a:gd name="T12" fmla="*/ 2147483646 w 105"/>
                <a:gd name="T13" fmla="*/ 2147483646 h 120"/>
                <a:gd name="T14" fmla="*/ 2147483646 w 105"/>
                <a:gd name="T15" fmla="*/ 2147483646 h 120"/>
                <a:gd name="T16" fmla="*/ 2147483646 w 105"/>
                <a:gd name="T17" fmla="*/ 2147483646 h 120"/>
                <a:gd name="T18" fmla="*/ 2147483646 w 105"/>
                <a:gd name="T19" fmla="*/ 2147483646 h 120"/>
                <a:gd name="T20" fmla="*/ 2147483646 w 105"/>
                <a:gd name="T21" fmla="*/ 2147483646 h 120"/>
                <a:gd name="T22" fmla="*/ 0 w 105"/>
                <a:gd name="T23" fmla="*/ 2147483646 h 120"/>
                <a:gd name="T24" fmla="*/ 0 w 105"/>
                <a:gd name="T25" fmla="*/ 2147483646 h 1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5" h="120">
                  <a:moveTo>
                    <a:pt x="0" y="6"/>
                  </a:moveTo>
                  <a:cubicBezTo>
                    <a:pt x="25" y="2"/>
                    <a:pt x="25" y="2"/>
                    <a:pt x="25" y="2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42" y="6"/>
                    <a:pt x="54" y="0"/>
                    <a:pt x="68" y="0"/>
                  </a:cubicBezTo>
                  <a:cubicBezTo>
                    <a:pt x="92" y="0"/>
                    <a:pt x="105" y="13"/>
                    <a:pt x="105" y="38"/>
                  </a:cubicBezTo>
                  <a:cubicBezTo>
                    <a:pt x="105" y="120"/>
                    <a:pt x="105" y="120"/>
                    <a:pt x="105" y="120"/>
                  </a:cubicBezTo>
                  <a:cubicBezTo>
                    <a:pt x="74" y="120"/>
                    <a:pt x="74" y="120"/>
                    <a:pt x="74" y="120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74" y="29"/>
                    <a:pt x="70" y="23"/>
                    <a:pt x="59" y="23"/>
                  </a:cubicBezTo>
                  <a:cubicBezTo>
                    <a:pt x="50" y="23"/>
                    <a:pt x="41" y="27"/>
                    <a:pt x="30" y="36"/>
                  </a:cubicBezTo>
                  <a:cubicBezTo>
                    <a:pt x="30" y="120"/>
                    <a:pt x="30" y="120"/>
                    <a:pt x="30" y="120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1225411" y="2650392"/>
              <a:ext cx="149067" cy="166334"/>
            </a:xfrm>
            <a:custGeom>
              <a:avLst/>
              <a:gdLst>
                <a:gd name="T0" fmla="*/ 2147483646 w 109"/>
                <a:gd name="T1" fmla="*/ 2147483646 h 122"/>
                <a:gd name="T2" fmla="*/ 2147483646 w 109"/>
                <a:gd name="T3" fmla="*/ 2147483646 h 122"/>
                <a:gd name="T4" fmla="*/ 2147483646 w 109"/>
                <a:gd name="T5" fmla="*/ 2147483646 h 122"/>
                <a:gd name="T6" fmla="*/ 2147483646 w 109"/>
                <a:gd name="T7" fmla="*/ 2147483646 h 122"/>
                <a:gd name="T8" fmla="*/ 2147483646 w 109"/>
                <a:gd name="T9" fmla="*/ 2147483646 h 122"/>
                <a:gd name="T10" fmla="*/ 0 w 109"/>
                <a:gd name="T11" fmla="*/ 2147483646 h 122"/>
                <a:gd name="T12" fmla="*/ 2147483646 w 109"/>
                <a:gd name="T13" fmla="*/ 0 h 122"/>
                <a:gd name="T14" fmla="*/ 2147483646 w 109"/>
                <a:gd name="T15" fmla="*/ 2147483646 h 122"/>
                <a:gd name="T16" fmla="*/ 2147483646 w 109"/>
                <a:gd name="T17" fmla="*/ 2147483646 h 122"/>
                <a:gd name="T18" fmla="*/ 2147483646 w 109"/>
                <a:gd name="T19" fmla="*/ 2147483646 h 122"/>
                <a:gd name="T20" fmla="*/ 2147483646 w 109"/>
                <a:gd name="T21" fmla="*/ 2147483646 h 122"/>
                <a:gd name="T22" fmla="*/ 2147483646 w 109"/>
                <a:gd name="T23" fmla="*/ 2147483646 h 122"/>
                <a:gd name="T24" fmla="*/ 2147483646 w 109"/>
                <a:gd name="T25" fmla="*/ 2147483646 h 122"/>
                <a:gd name="T26" fmla="*/ 2147483646 w 109"/>
                <a:gd name="T27" fmla="*/ 2147483646 h 12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9" h="122">
                  <a:moveTo>
                    <a:pt x="79" y="46"/>
                  </a:moveTo>
                  <a:cubicBezTo>
                    <a:pt x="79" y="30"/>
                    <a:pt x="70" y="21"/>
                    <a:pt x="55" y="21"/>
                  </a:cubicBezTo>
                  <a:cubicBezTo>
                    <a:pt x="41" y="21"/>
                    <a:pt x="32" y="30"/>
                    <a:pt x="31" y="46"/>
                  </a:cubicBezTo>
                  <a:lnTo>
                    <a:pt x="79" y="46"/>
                  </a:lnTo>
                  <a:close/>
                  <a:moveTo>
                    <a:pt x="56" y="122"/>
                  </a:moveTo>
                  <a:cubicBezTo>
                    <a:pt x="21" y="122"/>
                    <a:pt x="0" y="100"/>
                    <a:pt x="0" y="62"/>
                  </a:cubicBezTo>
                  <a:cubicBezTo>
                    <a:pt x="0" y="22"/>
                    <a:pt x="21" y="0"/>
                    <a:pt x="55" y="0"/>
                  </a:cubicBezTo>
                  <a:cubicBezTo>
                    <a:pt x="89" y="0"/>
                    <a:pt x="109" y="22"/>
                    <a:pt x="109" y="60"/>
                  </a:cubicBezTo>
                  <a:cubicBezTo>
                    <a:pt x="109" y="62"/>
                    <a:pt x="109" y="64"/>
                    <a:pt x="109" y="66"/>
                  </a:cubicBezTo>
                  <a:cubicBezTo>
                    <a:pt x="31" y="66"/>
                    <a:pt x="31" y="66"/>
                    <a:pt x="31" y="66"/>
                  </a:cubicBezTo>
                  <a:cubicBezTo>
                    <a:pt x="31" y="88"/>
                    <a:pt x="40" y="100"/>
                    <a:pt x="58" y="100"/>
                  </a:cubicBezTo>
                  <a:cubicBezTo>
                    <a:pt x="70" y="100"/>
                    <a:pt x="78" y="95"/>
                    <a:pt x="85" y="84"/>
                  </a:cubicBezTo>
                  <a:cubicBezTo>
                    <a:pt x="108" y="97"/>
                    <a:pt x="108" y="97"/>
                    <a:pt x="108" y="97"/>
                  </a:cubicBezTo>
                  <a:cubicBezTo>
                    <a:pt x="98" y="114"/>
                    <a:pt x="80" y="122"/>
                    <a:pt x="56" y="1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415039" y="2650392"/>
              <a:ext cx="158276" cy="169211"/>
            </a:xfrm>
            <a:custGeom>
              <a:avLst/>
              <a:gdLst>
                <a:gd name="T0" fmla="*/ 2147483646 w 116"/>
                <a:gd name="T1" fmla="*/ 2147483646 h 124"/>
                <a:gd name="T2" fmla="*/ 2147483646 w 116"/>
                <a:gd name="T3" fmla="*/ 2147483646 h 124"/>
                <a:gd name="T4" fmla="*/ 2147483646 w 116"/>
                <a:gd name="T5" fmla="*/ 2147483646 h 124"/>
                <a:gd name="T6" fmla="*/ 2147483646 w 116"/>
                <a:gd name="T7" fmla="*/ 2147483646 h 124"/>
                <a:gd name="T8" fmla="*/ 2147483646 w 116"/>
                <a:gd name="T9" fmla="*/ 2147483646 h 124"/>
                <a:gd name="T10" fmla="*/ 2147483646 w 116"/>
                <a:gd name="T11" fmla="*/ 2147483646 h 124"/>
                <a:gd name="T12" fmla="*/ 0 w 116"/>
                <a:gd name="T13" fmla="*/ 2147483646 h 124"/>
                <a:gd name="T14" fmla="*/ 2147483646 w 116"/>
                <a:gd name="T15" fmla="*/ 0 h 124"/>
                <a:gd name="T16" fmla="*/ 2147483646 w 116"/>
                <a:gd name="T17" fmla="*/ 2147483646 h 124"/>
                <a:gd name="T18" fmla="*/ 2147483646 w 116"/>
                <a:gd name="T19" fmla="*/ 2147483646 h 1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6" h="124">
                  <a:moveTo>
                    <a:pt x="58" y="26"/>
                  </a:moveTo>
                  <a:cubicBezTo>
                    <a:pt x="35" y="26"/>
                    <a:pt x="31" y="47"/>
                    <a:pt x="31" y="62"/>
                  </a:cubicBezTo>
                  <a:cubicBezTo>
                    <a:pt x="31" y="77"/>
                    <a:pt x="35" y="98"/>
                    <a:pt x="58" y="98"/>
                  </a:cubicBezTo>
                  <a:cubicBezTo>
                    <a:pt x="81" y="98"/>
                    <a:pt x="85" y="77"/>
                    <a:pt x="85" y="62"/>
                  </a:cubicBezTo>
                  <a:cubicBezTo>
                    <a:pt x="85" y="47"/>
                    <a:pt x="81" y="26"/>
                    <a:pt x="58" y="26"/>
                  </a:cubicBezTo>
                  <a:moveTo>
                    <a:pt x="58" y="124"/>
                  </a:moveTo>
                  <a:cubicBezTo>
                    <a:pt x="27" y="124"/>
                    <a:pt x="0" y="104"/>
                    <a:pt x="0" y="62"/>
                  </a:cubicBezTo>
                  <a:cubicBezTo>
                    <a:pt x="0" y="19"/>
                    <a:pt x="27" y="0"/>
                    <a:pt x="58" y="0"/>
                  </a:cubicBezTo>
                  <a:cubicBezTo>
                    <a:pt x="88" y="0"/>
                    <a:pt x="116" y="19"/>
                    <a:pt x="116" y="62"/>
                  </a:cubicBezTo>
                  <a:cubicBezTo>
                    <a:pt x="116" y="104"/>
                    <a:pt x="88" y="124"/>
                    <a:pt x="58" y="1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602092" y="2650392"/>
              <a:ext cx="89785" cy="164031"/>
            </a:xfrm>
            <a:custGeom>
              <a:avLst/>
              <a:gdLst>
                <a:gd name="T0" fmla="*/ 0 w 66"/>
                <a:gd name="T1" fmla="*/ 2147483646 h 120"/>
                <a:gd name="T2" fmla="*/ 2147483646 w 66"/>
                <a:gd name="T3" fmla="*/ 2147483646 h 120"/>
                <a:gd name="T4" fmla="*/ 2147483646 w 66"/>
                <a:gd name="T5" fmla="*/ 2147483646 h 120"/>
                <a:gd name="T6" fmla="*/ 2147483646 w 66"/>
                <a:gd name="T7" fmla="*/ 0 h 120"/>
                <a:gd name="T8" fmla="*/ 2147483646 w 66"/>
                <a:gd name="T9" fmla="*/ 2147483646 h 120"/>
                <a:gd name="T10" fmla="*/ 2147483646 w 66"/>
                <a:gd name="T11" fmla="*/ 2147483646 h 120"/>
                <a:gd name="T12" fmla="*/ 2147483646 w 66"/>
                <a:gd name="T13" fmla="*/ 2147483646 h 120"/>
                <a:gd name="T14" fmla="*/ 2147483646 w 66"/>
                <a:gd name="T15" fmla="*/ 2147483646 h 120"/>
                <a:gd name="T16" fmla="*/ 2147483646 w 66"/>
                <a:gd name="T17" fmla="*/ 2147483646 h 120"/>
                <a:gd name="T18" fmla="*/ 0 w 66"/>
                <a:gd name="T19" fmla="*/ 2147483646 h 120"/>
                <a:gd name="T20" fmla="*/ 0 w 66"/>
                <a:gd name="T21" fmla="*/ 2147483646 h 1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6" h="120">
                  <a:moveTo>
                    <a:pt x="0" y="3"/>
                  </a:moveTo>
                  <a:cubicBezTo>
                    <a:pt x="30" y="3"/>
                    <a:pt x="30" y="3"/>
                    <a:pt x="30" y="3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5" y="9"/>
                    <a:pt x="49" y="0"/>
                    <a:pt x="62" y="0"/>
                  </a:cubicBezTo>
                  <a:cubicBezTo>
                    <a:pt x="63" y="0"/>
                    <a:pt x="65" y="0"/>
                    <a:pt x="66" y="1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51" y="30"/>
                    <a:pt x="36" y="32"/>
                    <a:pt x="32" y="42"/>
                  </a:cubicBezTo>
                  <a:cubicBezTo>
                    <a:pt x="32" y="120"/>
                    <a:pt x="32" y="120"/>
                    <a:pt x="32" y="120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Freeform 11"/>
            <p:cNvSpPr>
              <a:spLocks noEditPoints="1"/>
            </p:cNvSpPr>
            <p:nvPr/>
          </p:nvSpPr>
          <p:spPr bwMode="auto">
            <a:xfrm>
              <a:off x="1051020" y="2650392"/>
              <a:ext cx="149642" cy="226766"/>
            </a:xfrm>
            <a:custGeom>
              <a:avLst/>
              <a:gdLst>
                <a:gd name="T0" fmla="*/ 2147483646 w 110"/>
                <a:gd name="T1" fmla="*/ 2147483646 h 166"/>
                <a:gd name="T2" fmla="*/ 2147483646 w 110"/>
                <a:gd name="T3" fmla="*/ 2147483646 h 166"/>
                <a:gd name="T4" fmla="*/ 2147483646 w 110"/>
                <a:gd name="T5" fmla="*/ 2147483646 h 166"/>
                <a:gd name="T6" fmla="*/ 2147483646 w 110"/>
                <a:gd name="T7" fmla="*/ 2147483646 h 166"/>
                <a:gd name="T8" fmla="*/ 2147483646 w 110"/>
                <a:gd name="T9" fmla="*/ 2147483646 h 166"/>
                <a:gd name="T10" fmla="*/ 2147483646 w 110"/>
                <a:gd name="T11" fmla="*/ 2147483646 h 166"/>
                <a:gd name="T12" fmla="*/ 2147483646 w 110"/>
                <a:gd name="T13" fmla="*/ 2147483646 h 166"/>
                <a:gd name="T14" fmla="*/ 2147483646 w 110"/>
                <a:gd name="T15" fmla="*/ 2147483646 h 166"/>
                <a:gd name="T16" fmla="*/ 2147483646 w 110"/>
                <a:gd name="T17" fmla="*/ 2147483646 h 166"/>
                <a:gd name="T18" fmla="*/ 2147483646 w 110"/>
                <a:gd name="T19" fmla="*/ 2147483646 h 166"/>
                <a:gd name="T20" fmla="*/ 0 w 110"/>
                <a:gd name="T21" fmla="*/ 2147483646 h 166"/>
                <a:gd name="T22" fmla="*/ 2147483646 w 110"/>
                <a:gd name="T23" fmla="*/ 0 h 166"/>
                <a:gd name="T24" fmla="*/ 2147483646 w 110"/>
                <a:gd name="T25" fmla="*/ 2147483646 h 166"/>
                <a:gd name="T26" fmla="*/ 2147483646 w 110"/>
                <a:gd name="T27" fmla="*/ 2147483646 h 166"/>
                <a:gd name="T28" fmla="*/ 2147483646 w 110"/>
                <a:gd name="T29" fmla="*/ 2147483646 h 166"/>
                <a:gd name="T30" fmla="*/ 2147483646 w 110"/>
                <a:gd name="T31" fmla="*/ 2147483646 h 166"/>
                <a:gd name="T32" fmla="*/ 2147483646 w 110"/>
                <a:gd name="T33" fmla="*/ 2147483646 h 166"/>
                <a:gd name="T34" fmla="*/ 2147483646 w 110"/>
                <a:gd name="T35" fmla="*/ 2147483646 h 166"/>
                <a:gd name="T36" fmla="*/ 2147483646 w 110"/>
                <a:gd name="T37" fmla="*/ 2147483646 h 166"/>
                <a:gd name="T38" fmla="*/ 2147483646 w 110"/>
                <a:gd name="T39" fmla="*/ 2147483646 h 166"/>
                <a:gd name="T40" fmla="*/ 2147483646 w 110"/>
                <a:gd name="T41" fmla="*/ 2147483646 h 16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10" h="166">
                  <a:moveTo>
                    <a:pt x="110" y="2"/>
                  </a:moveTo>
                  <a:cubicBezTo>
                    <a:pt x="110" y="114"/>
                    <a:pt x="110" y="114"/>
                    <a:pt x="110" y="114"/>
                  </a:cubicBezTo>
                  <a:cubicBezTo>
                    <a:pt x="110" y="133"/>
                    <a:pt x="108" y="166"/>
                    <a:pt x="52" y="166"/>
                  </a:cubicBezTo>
                  <a:cubicBezTo>
                    <a:pt x="29" y="166"/>
                    <a:pt x="8" y="157"/>
                    <a:pt x="3" y="137"/>
                  </a:cubicBezTo>
                  <a:cubicBezTo>
                    <a:pt x="34" y="132"/>
                    <a:pt x="34" y="132"/>
                    <a:pt x="34" y="132"/>
                  </a:cubicBezTo>
                  <a:cubicBezTo>
                    <a:pt x="35" y="138"/>
                    <a:pt x="39" y="143"/>
                    <a:pt x="56" y="143"/>
                  </a:cubicBezTo>
                  <a:cubicBezTo>
                    <a:pt x="72" y="143"/>
                    <a:pt x="80" y="136"/>
                    <a:pt x="80" y="117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79" y="103"/>
                    <a:pt x="79" y="103"/>
                    <a:pt x="79" y="103"/>
                  </a:cubicBezTo>
                  <a:cubicBezTo>
                    <a:pt x="74" y="112"/>
                    <a:pt x="67" y="120"/>
                    <a:pt x="49" y="120"/>
                  </a:cubicBezTo>
                  <a:cubicBezTo>
                    <a:pt x="22" y="120"/>
                    <a:pt x="0" y="101"/>
                    <a:pt x="0" y="62"/>
                  </a:cubicBezTo>
                  <a:cubicBezTo>
                    <a:pt x="0" y="22"/>
                    <a:pt x="22" y="0"/>
                    <a:pt x="47" y="0"/>
                  </a:cubicBezTo>
                  <a:cubicBezTo>
                    <a:pt x="71" y="0"/>
                    <a:pt x="79" y="11"/>
                    <a:pt x="81" y="17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4" y="2"/>
                    <a:pt x="84" y="2"/>
                    <a:pt x="84" y="2"/>
                  </a:cubicBezTo>
                  <a:lnTo>
                    <a:pt x="110" y="2"/>
                  </a:lnTo>
                  <a:close/>
                  <a:moveTo>
                    <a:pt x="55" y="95"/>
                  </a:moveTo>
                  <a:cubicBezTo>
                    <a:pt x="78" y="95"/>
                    <a:pt x="80" y="71"/>
                    <a:pt x="80" y="55"/>
                  </a:cubicBezTo>
                  <a:cubicBezTo>
                    <a:pt x="80" y="37"/>
                    <a:pt x="71" y="22"/>
                    <a:pt x="54" y="22"/>
                  </a:cubicBezTo>
                  <a:cubicBezTo>
                    <a:pt x="43" y="22"/>
                    <a:pt x="31" y="30"/>
                    <a:pt x="31" y="57"/>
                  </a:cubicBezTo>
                  <a:cubicBezTo>
                    <a:pt x="31" y="71"/>
                    <a:pt x="32" y="95"/>
                    <a:pt x="55" y="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Freeform 12"/>
            <p:cNvSpPr>
              <a:spLocks noEditPoints="1"/>
            </p:cNvSpPr>
            <p:nvPr/>
          </p:nvSpPr>
          <p:spPr bwMode="auto">
            <a:xfrm>
              <a:off x="1348002" y="2593413"/>
              <a:ext cx="112232" cy="52950"/>
            </a:xfrm>
            <a:custGeom>
              <a:avLst/>
              <a:gdLst>
                <a:gd name="T0" fmla="*/ 2147483646 w 195"/>
                <a:gd name="T1" fmla="*/ 2147483646 h 92"/>
                <a:gd name="T2" fmla="*/ 2147483646 w 195"/>
                <a:gd name="T3" fmla="*/ 2147483646 h 92"/>
                <a:gd name="T4" fmla="*/ 2147483646 w 195"/>
                <a:gd name="T5" fmla="*/ 2147483646 h 92"/>
                <a:gd name="T6" fmla="*/ 2147483646 w 195"/>
                <a:gd name="T7" fmla="*/ 2147483646 h 92"/>
                <a:gd name="T8" fmla="*/ 2147483646 w 195"/>
                <a:gd name="T9" fmla="*/ 2147483646 h 92"/>
                <a:gd name="T10" fmla="*/ 2147483646 w 195"/>
                <a:gd name="T11" fmla="*/ 2147483646 h 92"/>
                <a:gd name="T12" fmla="*/ 2147483646 w 195"/>
                <a:gd name="T13" fmla="*/ 2147483646 h 92"/>
                <a:gd name="T14" fmla="*/ 2147483646 w 195"/>
                <a:gd name="T15" fmla="*/ 2147483646 h 92"/>
                <a:gd name="T16" fmla="*/ 2147483646 w 195"/>
                <a:gd name="T17" fmla="*/ 2147483646 h 92"/>
                <a:gd name="T18" fmla="*/ 2147483646 w 195"/>
                <a:gd name="T19" fmla="*/ 2147483646 h 92"/>
                <a:gd name="T20" fmla="*/ 2147483646 w 195"/>
                <a:gd name="T21" fmla="*/ 0 h 92"/>
                <a:gd name="T22" fmla="*/ 2147483646 w 195"/>
                <a:gd name="T23" fmla="*/ 0 h 92"/>
                <a:gd name="T24" fmla="*/ 2147483646 w 195"/>
                <a:gd name="T25" fmla="*/ 2147483646 h 92"/>
                <a:gd name="T26" fmla="*/ 2147483646 w 195"/>
                <a:gd name="T27" fmla="*/ 0 h 92"/>
                <a:gd name="T28" fmla="*/ 2147483646 w 195"/>
                <a:gd name="T29" fmla="*/ 0 h 92"/>
                <a:gd name="T30" fmla="*/ 2147483646 w 195"/>
                <a:gd name="T31" fmla="*/ 2147483646 h 92"/>
                <a:gd name="T32" fmla="*/ 2147483646 w 195"/>
                <a:gd name="T33" fmla="*/ 2147483646 h 92"/>
                <a:gd name="T34" fmla="*/ 2147483646 w 195"/>
                <a:gd name="T35" fmla="*/ 2147483646 h 92"/>
                <a:gd name="T36" fmla="*/ 2147483646 w 195"/>
                <a:gd name="T37" fmla="*/ 2147483646 h 92"/>
                <a:gd name="T38" fmla="*/ 2147483646 w 195"/>
                <a:gd name="T39" fmla="*/ 2147483646 h 92"/>
                <a:gd name="T40" fmla="*/ 2147483646 w 195"/>
                <a:gd name="T41" fmla="*/ 2147483646 h 92"/>
                <a:gd name="T42" fmla="*/ 0 w 195"/>
                <a:gd name="T43" fmla="*/ 2147483646 h 92"/>
                <a:gd name="T44" fmla="*/ 0 w 195"/>
                <a:gd name="T45" fmla="*/ 0 h 92"/>
                <a:gd name="T46" fmla="*/ 2147483646 w 195"/>
                <a:gd name="T47" fmla="*/ 0 h 92"/>
                <a:gd name="T48" fmla="*/ 2147483646 w 195"/>
                <a:gd name="T49" fmla="*/ 2147483646 h 9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5" h="92">
                  <a:moveTo>
                    <a:pt x="195" y="92"/>
                  </a:moveTo>
                  <a:lnTo>
                    <a:pt x="178" y="92"/>
                  </a:lnTo>
                  <a:lnTo>
                    <a:pt x="178" y="16"/>
                  </a:lnTo>
                  <a:lnTo>
                    <a:pt x="147" y="92"/>
                  </a:lnTo>
                  <a:lnTo>
                    <a:pt x="138" y="92"/>
                  </a:lnTo>
                  <a:lnTo>
                    <a:pt x="110" y="16"/>
                  </a:lnTo>
                  <a:lnTo>
                    <a:pt x="107" y="16"/>
                  </a:lnTo>
                  <a:lnTo>
                    <a:pt x="107" y="92"/>
                  </a:lnTo>
                  <a:lnTo>
                    <a:pt x="93" y="92"/>
                  </a:lnTo>
                  <a:lnTo>
                    <a:pt x="93" y="0"/>
                  </a:lnTo>
                  <a:lnTo>
                    <a:pt x="117" y="0"/>
                  </a:lnTo>
                  <a:lnTo>
                    <a:pt x="145" y="71"/>
                  </a:lnTo>
                  <a:lnTo>
                    <a:pt x="171" y="0"/>
                  </a:lnTo>
                  <a:lnTo>
                    <a:pt x="195" y="0"/>
                  </a:lnTo>
                  <a:lnTo>
                    <a:pt x="195" y="92"/>
                  </a:lnTo>
                  <a:close/>
                  <a:moveTo>
                    <a:pt x="74" y="14"/>
                  </a:moveTo>
                  <a:lnTo>
                    <a:pt x="46" y="14"/>
                  </a:lnTo>
                  <a:lnTo>
                    <a:pt x="46" y="92"/>
                  </a:lnTo>
                  <a:lnTo>
                    <a:pt x="31" y="92"/>
                  </a:lnTo>
                  <a:lnTo>
                    <a:pt x="31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74" y="0"/>
                  </a:lnTo>
                  <a:lnTo>
                    <a:pt x="7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39729" y="339726"/>
            <a:ext cx="5832475" cy="3460750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bg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508765" y="339726"/>
            <a:ext cx="2301875" cy="3460750"/>
          </a:xfrm>
        </p:spPr>
        <p:txBody>
          <a:bodyPr tIns="109728"/>
          <a:lstStyle>
            <a:lvl1pPr>
              <a:spcAft>
                <a:spcPts val="2400"/>
              </a:spcAft>
              <a:defRPr baseline="0">
                <a:latin typeface="Helvetica 75 Bold" panose="020B0804020202020204" pitchFamily="34" charset="0"/>
              </a:defRPr>
            </a:lvl1pPr>
            <a:lvl2pPr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846631390"/>
      </p:ext>
    </p:extLst>
  </p:cSld>
  <p:clrMapOvr>
    <a:masterClrMapping/>
  </p:clrMapOvr>
  <p:transition spd="med">
    <p:fade/>
  </p:transition>
  <p:hf sldNum="0" hdr="0" ftr="0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de la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371" name="Diapositive think-cell" r:id="rId5" imgW="270" imgH="270" progId="TCLayout.ActiveDocument.1">
                  <p:embed/>
                </p:oleObj>
              </mc:Choice>
              <mc:Fallback>
                <p:oleObj name="Diapositive think-cell" r:id="rId5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hangingPunct="1">
              <a:defRPr/>
            </a:pPr>
            <a:endParaRPr lang="fr-FR" sz="2000" dirty="0">
              <a:latin typeface="Helvetica 75 Bold"/>
              <a:ea typeface="ＭＳ Ｐゴシック"/>
              <a:cs typeface="+mj-cs"/>
              <a:sym typeface="Helvetica 75 Bold"/>
            </a:endParaRPr>
          </a:p>
        </p:txBody>
      </p:sp>
      <p:sp>
        <p:nvSpPr>
          <p:cNvPr id="7" name="Text Placeholder 10"/>
          <p:cNvSpPr txBox="1">
            <a:spLocks/>
          </p:cNvSpPr>
          <p:nvPr/>
        </p:nvSpPr>
        <p:spPr>
          <a:xfrm>
            <a:off x="8747125" y="4684713"/>
            <a:ext cx="288925" cy="334962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1pPr>
            <a:lvl2pPr marL="688975" indent="-231775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2pPr>
            <a:lvl3pPr marL="1244600" indent="-28575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3pPr>
            <a:lvl4pPr marL="1663700" indent="-28575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4pPr>
            <a:lvl5pPr marL="2251075" indent="-59690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5pPr>
            <a:lvl6pPr marL="27082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6pPr>
            <a:lvl7pPr marL="31654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7pPr>
            <a:lvl8pPr marL="36226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8pPr>
            <a:lvl9pPr marL="40798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buFont typeface="Helvetica 75" pitchFamily="34" charset="0"/>
              <a:buNone/>
              <a:defRPr/>
            </a:pPr>
            <a:fld id="{96E5CAC7-C11F-455A-ADEA-D6C4A5D06405}" type="slidenum">
              <a:rPr lang="en-GB" altLang="fr-FR" sz="800" smtClean="0">
                <a:solidFill>
                  <a:srgbClr val="000000"/>
                </a:solidFill>
                <a:latin typeface="Helvetica 75 Bold" panose="020B0804020202020204" pitchFamily="34" charset="0"/>
                <a:cs typeface="Arial" panose="020B0604020202020204" pitchFamily="34" charset="0"/>
              </a:rPr>
              <a:pPr defTabSz="914400" eaLnBrk="1" hangingPunct="1"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buFont typeface="Helvetica 75" pitchFamily="34" charset="0"/>
                <a:buNone/>
                <a:defRPr/>
              </a:pPr>
              <a:t>‹N°›</a:t>
            </a:fld>
            <a:endParaRPr lang="en-GB" altLang="fr-FR" sz="800" smtClean="0">
              <a:solidFill>
                <a:srgbClr val="000000"/>
              </a:solidFill>
              <a:latin typeface="Helvetica 75 Bold" panose="020B08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Placeholder 10"/>
          <p:cNvSpPr txBox="1">
            <a:spLocks/>
          </p:cNvSpPr>
          <p:nvPr/>
        </p:nvSpPr>
        <p:spPr>
          <a:xfrm>
            <a:off x="314325" y="4875213"/>
            <a:ext cx="6827838" cy="14446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r>
              <a:rPr lang="en-GB" sz="800">
                <a:solidFill>
                  <a:srgbClr val="FF6600"/>
                </a:solidFill>
                <a:latin typeface="Helvetica 75 Bold" panose="020B0804020202020204" pitchFamily="34" charset="0"/>
              </a:rPr>
              <a:t>Interne Orange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68275" y="4468813"/>
            <a:ext cx="4237038" cy="484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grpSp>
        <p:nvGrpSpPr>
          <p:cNvPr id="10" name="Group 5"/>
          <p:cNvGrpSpPr>
            <a:grpSpLocks/>
          </p:cNvGrpSpPr>
          <p:nvPr userDrawn="1"/>
        </p:nvGrpSpPr>
        <p:grpSpPr bwMode="auto">
          <a:xfrm>
            <a:off x="339725" y="4130675"/>
            <a:ext cx="676275" cy="676275"/>
            <a:chOff x="360362" y="1781889"/>
            <a:chExt cx="1144765" cy="1144191"/>
          </a:xfrm>
        </p:grpSpPr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360362" y="1781889"/>
              <a:ext cx="1144765" cy="1144191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1pPr>
              <a:lvl2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2pPr>
              <a:lvl3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3pPr>
              <a:lvl4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4pPr>
              <a:lvl5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5pPr>
              <a:lvl6pPr marL="1882775" indent="4032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6pPr>
              <a:lvl7pPr marL="2339975" indent="4032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7pPr>
              <a:lvl8pPr marL="2797175" indent="4032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8pPr>
              <a:lvl9pPr marL="3254375" indent="4032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9pPr>
            </a:lstStyle>
            <a:p>
              <a:pPr defTabSz="914400" eaLnBrk="1" hangingPunct="1">
                <a:lnSpc>
                  <a:spcPct val="90000"/>
                </a:lnSpc>
                <a:spcAft>
                  <a:spcPts val="1200"/>
                </a:spcAft>
                <a:defRPr/>
              </a:pPr>
              <a:endParaRPr lang="fr-FR" altLang="fr-FR" sz="1800" dirty="0" smtClean="0">
                <a:solidFill>
                  <a:srgbClr val="FF6600"/>
                </a:solidFill>
                <a:latin typeface="Helvetica 75 Bold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702813" y="2650392"/>
              <a:ext cx="142160" cy="166334"/>
            </a:xfrm>
            <a:custGeom>
              <a:avLst/>
              <a:gdLst>
                <a:gd name="T0" fmla="*/ 2147483646 w 104"/>
                <a:gd name="T1" fmla="*/ 2147483646 h 122"/>
                <a:gd name="T2" fmla="*/ 2147483646 w 104"/>
                <a:gd name="T3" fmla="*/ 2147483646 h 122"/>
                <a:gd name="T4" fmla="*/ 2147483646 w 104"/>
                <a:gd name="T5" fmla="*/ 2147483646 h 122"/>
                <a:gd name="T6" fmla="*/ 2147483646 w 104"/>
                <a:gd name="T7" fmla="*/ 2147483646 h 122"/>
                <a:gd name="T8" fmla="*/ 2147483646 w 104"/>
                <a:gd name="T9" fmla="*/ 2147483646 h 122"/>
                <a:gd name="T10" fmla="*/ 2147483646 w 104"/>
                <a:gd name="T11" fmla="*/ 2147483646 h 122"/>
                <a:gd name="T12" fmla="*/ 2147483646 w 104"/>
                <a:gd name="T13" fmla="*/ 2147483646 h 122"/>
                <a:gd name="T14" fmla="*/ 0 w 104"/>
                <a:gd name="T15" fmla="*/ 2147483646 h 122"/>
                <a:gd name="T16" fmla="*/ 2147483646 w 104"/>
                <a:gd name="T17" fmla="*/ 2147483646 h 122"/>
                <a:gd name="T18" fmla="*/ 2147483646 w 104"/>
                <a:gd name="T19" fmla="*/ 2147483646 h 122"/>
                <a:gd name="T20" fmla="*/ 2147483646 w 104"/>
                <a:gd name="T21" fmla="*/ 2147483646 h 122"/>
                <a:gd name="T22" fmla="*/ 2147483646 w 104"/>
                <a:gd name="T23" fmla="*/ 2147483646 h 122"/>
                <a:gd name="T24" fmla="*/ 2147483646 w 104"/>
                <a:gd name="T25" fmla="*/ 2147483646 h 122"/>
                <a:gd name="T26" fmla="*/ 2147483646 w 104"/>
                <a:gd name="T27" fmla="*/ 0 h 122"/>
                <a:gd name="T28" fmla="*/ 2147483646 w 104"/>
                <a:gd name="T29" fmla="*/ 2147483646 h 122"/>
                <a:gd name="T30" fmla="*/ 2147483646 w 104"/>
                <a:gd name="T31" fmla="*/ 2147483646 h 122"/>
                <a:gd name="T32" fmla="*/ 2147483646 w 104"/>
                <a:gd name="T33" fmla="*/ 2147483646 h 122"/>
                <a:gd name="T34" fmla="*/ 2147483646 w 104"/>
                <a:gd name="T35" fmla="*/ 2147483646 h 1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04" h="122">
                  <a:moveTo>
                    <a:pt x="31" y="85"/>
                  </a:moveTo>
                  <a:cubicBezTo>
                    <a:pt x="31" y="93"/>
                    <a:pt x="36" y="101"/>
                    <a:pt x="45" y="101"/>
                  </a:cubicBezTo>
                  <a:cubicBezTo>
                    <a:pt x="54" y="101"/>
                    <a:pt x="64" y="97"/>
                    <a:pt x="73" y="88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44" y="64"/>
                    <a:pt x="31" y="71"/>
                    <a:pt x="31" y="85"/>
                  </a:cubicBezTo>
                  <a:moveTo>
                    <a:pt x="74" y="110"/>
                  </a:moveTo>
                  <a:cubicBezTo>
                    <a:pt x="62" y="118"/>
                    <a:pt x="49" y="122"/>
                    <a:pt x="35" y="122"/>
                  </a:cubicBezTo>
                  <a:cubicBezTo>
                    <a:pt x="13" y="122"/>
                    <a:pt x="0" y="107"/>
                    <a:pt x="0" y="88"/>
                  </a:cubicBezTo>
                  <a:cubicBezTo>
                    <a:pt x="0" y="61"/>
                    <a:pt x="24" y="47"/>
                    <a:pt x="74" y="42"/>
                  </a:cubicBezTo>
                  <a:cubicBezTo>
                    <a:pt x="74" y="35"/>
                    <a:pt x="74" y="35"/>
                    <a:pt x="74" y="35"/>
                  </a:cubicBezTo>
                  <a:cubicBezTo>
                    <a:pt x="74" y="27"/>
                    <a:pt x="68" y="22"/>
                    <a:pt x="56" y="22"/>
                  </a:cubicBezTo>
                  <a:cubicBezTo>
                    <a:pt x="44" y="22"/>
                    <a:pt x="34" y="26"/>
                    <a:pt x="27" y="35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7" y="8"/>
                    <a:pt x="34" y="0"/>
                    <a:pt x="56" y="0"/>
                  </a:cubicBezTo>
                  <a:cubicBezTo>
                    <a:pt x="87" y="0"/>
                    <a:pt x="104" y="14"/>
                    <a:pt x="104" y="35"/>
                  </a:cubicBezTo>
                  <a:cubicBezTo>
                    <a:pt x="104" y="35"/>
                    <a:pt x="104" y="120"/>
                    <a:pt x="104" y="120"/>
                  </a:cubicBezTo>
                  <a:cubicBezTo>
                    <a:pt x="77" y="120"/>
                    <a:pt x="77" y="120"/>
                    <a:pt x="77" y="120"/>
                  </a:cubicBezTo>
                  <a:lnTo>
                    <a:pt x="74" y="1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878931" y="2650392"/>
              <a:ext cx="143311" cy="164031"/>
            </a:xfrm>
            <a:custGeom>
              <a:avLst/>
              <a:gdLst>
                <a:gd name="T0" fmla="*/ 0 w 105"/>
                <a:gd name="T1" fmla="*/ 2147483646 h 120"/>
                <a:gd name="T2" fmla="*/ 2147483646 w 105"/>
                <a:gd name="T3" fmla="*/ 2147483646 h 120"/>
                <a:gd name="T4" fmla="*/ 2147483646 w 105"/>
                <a:gd name="T5" fmla="*/ 2147483646 h 120"/>
                <a:gd name="T6" fmla="*/ 2147483646 w 105"/>
                <a:gd name="T7" fmla="*/ 0 h 120"/>
                <a:gd name="T8" fmla="*/ 2147483646 w 105"/>
                <a:gd name="T9" fmla="*/ 2147483646 h 120"/>
                <a:gd name="T10" fmla="*/ 2147483646 w 105"/>
                <a:gd name="T11" fmla="*/ 2147483646 h 120"/>
                <a:gd name="T12" fmla="*/ 2147483646 w 105"/>
                <a:gd name="T13" fmla="*/ 2147483646 h 120"/>
                <a:gd name="T14" fmla="*/ 2147483646 w 105"/>
                <a:gd name="T15" fmla="*/ 2147483646 h 120"/>
                <a:gd name="T16" fmla="*/ 2147483646 w 105"/>
                <a:gd name="T17" fmla="*/ 2147483646 h 120"/>
                <a:gd name="T18" fmla="*/ 2147483646 w 105"/>
                <a:gd name="T19" fmla="*/ 2147483646 h 120"/>
                <a:gd name="T20" fmla="*/ 2147483646 w 105"/>
                <a:gd name="T21" fmla="*/ 2147483646 h 120"/>
                <a:gd name="T22" fmla="*/ 0 w 105"/>
                <a:gd name="T23" fmla="*/ 2147483646 h 120"/>
                <a:gd name="T24" fmla="*/ 0 w 105"/>
                <a:gd name="T25" fmla="*/ 2147483646 h 1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5" h="120">
                  <a:moveTo>
                    <a:pt x="0" y="6"/>
                  </a:moveTo>
                  <a:cubicBezTo>
                    <a:pt x="25" y="2"/>
                    <a:pt x="25" y="2"/>
                    <a:pt x="25" y="2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42" y="6"/>
                    <a:pt x="54" y="0"/>
                    <a:pt x="68" y="0"/>
                  </a:cubicBezTo>
                  <a:cubicBezTo>
                    <a:pt x="92" y="0"/>
                    <a:pt x="105" y="13"/>
                    <a:pt x="105" y="38"/>
                  </a:cubicBezTo>
                  <a:cubicBezTo>
                    <a:pt x="105" y="120"/>
                    <a:pt x="105" y="120"/>
                    <a:pt x="105" y="120"/>
                  </a:cubicBezTo>
                  <a:cubicBezTo>
                    <a:pt x="74" y="120"/>
                    <a:pt x="74" y="120"/>
                    <a:pt x="74" y="120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74" y="29"/>
                    <a:pt x="70" y="23"/>
                    <a:pt x="59" y="23"/>
                  </a:cubicBezTo>
                  <a:cubicBezTo>
                    <a:pt x="50" y="23"/>
                    <a:pt x="41" y="27"/>
                    <a:pt x="30" y="36"/>
                  </a:cubicBezTo>
                  <a:cubicBezTo>
                    <a:pt x="30" y="120"/>
                    <a:pt x="30" y="120"/>
                    <a:pt x="30" y="120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1225411" y="2650392"/>
              <a:ext cx="149067" cy="166334"/>
            </a:xfrm>
            <a:custGeom>
              <a:avLst/>
              <a:gdLst>
                <a:gd name="T0" fmla="*/ 2147483646 w 109"/>
                <a:gd name="T1" fmla="*/ 2147483646 h 122"/>
                <a:gd name="T2" fmla="*/ 2147483646 w 109"/>
                <a:gd name="T3" fmla="*/ 2147483646 h 122"/>
                <a:gd name="T4" fmla="*/ 2147483646 w 109"/>
                <a:gd name="T5" fmla="*/ 2147483646 h 122"/>
                <a:gd name="T6" fmla="*/ 2147483646 w 109"/>
                <a:gd name="T7" fmla="*/ 2147483646 h 122"/>
                <a:gd name="T8" fmla="*/ 2147483646 w 109"/>
                <a:gd name="T9" fmla="*/ 2147483646 h 122"/>
                <a:gd name="T10" fmla="*/ 0 w 109"/>
                <a:gd name="T11" fmla="*/ 2147483646 h 122"/>
                <a:gd name="T12" fmla="*/ 2147483646 w 109"/>
                <a:gd name="T13" fmla="*/ 0 h 122"/>
                <a:gd name="T14" fmla="*/ 2147483646 w 109"/>
                <a:gd name="T15" fmla="*/ 2147483646 h 122"/>
                <a:gd name="T16" fmla="*/ 2147483646 w 109"/>
                <a:gd name="T17" fmla="*/ 2147483646 h 122"/>
                <a:gd name="T18" fmla="*/ 2147483646 w 109"/>
                <a:gd name="T19" fmla="*/ 2147483646 h 122"/>
                <a:gd name="T20" fmla="*/ 2147483646 w 109"/>
                <a:gd name="T21" fmla="*/ 2147483646 h 122"/>
                <a:gd name="T22" fmla="*/ 2147483646 w 109"/>
                <a:gd name="T23" fmla="*/ 2147483646 h 122"/>
                <a:gd name="T24" fmla="*/ 2147483646 w 109"/>
                <a:gd name="T25" fmla="*/ 2147483646 h 122"/>
                <a:gd name="T26" fmla="*/ 2147483646 w 109"/>
                <a:gd name="T27" fmla="*/ 2147483646 h 12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9" h="122">
                  <a:moveTo>
                    <a:pt x="79" y="46"/>
                  </a:moveTo>
                  <a:cubicBezTo>
                    <a:pt x="79" y="30"/>
                    <a:pt x="70" y="21"/>
                    <a:pt x="55" y="21"/>
                  </a:cubicBezTo>
                  <a:cubicBezTo>
                    <a:pt x="41" y="21"/>
                    <a:pt x="32" y="30"/>
                    <a:pt x="31" y="46"/>
                  </a:cubicBezTo>
                  <a:lnTo>
                    <a:pt x="79" y="46"/>
                  </a:lnTo>
                  <a:close/>
                  <a:moveTo>
                    <a:pt x="56" y="122"/>
                  </a:moveTo>
                  <a:cubicBezTo>
                    <a:pt x="21" y="122"/>
                    <a:pt x="0" y="100"/>
                    <a:pt x="0" y="62"/>
                  </a:cubicBezTo>
                  <a:cubicBezTo>
                    <a:pt x="0" y="22"/>
                    <a:pt x="21" y="0"/>
                    <a:pt x="55" y="0"/>
                  </a:cubicBezTo>
                  <a:cubicBezTo>
                    <a:pt x="89" y="0"/>
                    <a:pt x="109" y="22"/>
                    <a:pt x="109" y="60"/>
                  </a:cubicBezTo>
                  <a:cubicBezTo>
                    <a:pt x="109" y="62"/>
                    <a:pt x="109" y="64"/>
                    <a:pt x="109" y="66"/>
                  </a:cubicBezTo>
                  <a:cubicBezTo>
                    <a:pt x="31" y="66"/>
                    <a:pt x="31" y="66"/>
                    <a:pt x="31" y="66"/>
                  </a:cubicBezTo>
                  <a:cubicBezTo>
                    <a:pt x="31" y="88"/>
                    <a:pt x="40" y="100"/>
                    <a:pt x="58" y="100"/>
                  </a:cubicBezTo>
                  <a:cubicBezTo>
                    <a:pt x="70" y="100"/>
                    <a:pt x="78" y="95"/>
                    <a:pt x="85" y="84"/>
                  </a:cubicBezTo>
                  <a:cubicBezTo>
                    <a:pt x="108" y="97"/>
                    <a:pt x="108" y="97"/>
                    <a:pt x="108" y="97"/>
                  </a:cubicBezTo>
                  <a:cubicBezTo>
                    <a:pt x="98" y="114"/>
                    <a:pt x="80" y="122"/>
                    <a:pt x="56" y="1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415039" y="2650392"/>
              <a:ext cx="158276" cy="169211"/>
            </a:xfrm>
            <a:custGeom>
              <a:avLst/>
              <a:gdLst>
                <a:gd name="T0" fmla="*/ 2147483646 w 116"/>
                <a:gd name="T1" fmla="*/ 2147483646 h 124"/>
                <a:gd name="T2" fmla="*/ 2147483646 w 116"/>
                <a:gd name="T3" fmla="*/ 2147483646 h 124"/>
                <a:gd name="T4" fmla="*/ 2147483646 w 116"/>
                <a:gd name="T5" fmla="*/ 2147483646 h 124"/>
                <a:gd name="T6" fmla="*/ 2147483646 w 116"/>
                <a:gd name="T7" fmla="*/ 2147483646 h 124"/>
                <a:gd name="T8" fmla="*/ 2147483646 w 116"/>
                <a:gd name="T9" fmla="*/ 2147483646 h 124"/>
                <a:gd name="T10" fmla="*/ 2147483646 w 116"/>
                <a:gd name="T11" fmla="*/ 2147483646 h 124"/>
                <a:gd name="T12" fmla="*/ 0 w 116"/>
                <a:gd name="T13" fmla="*/ 2147483646 h 124"/>
                <a:gd name="T14" fmla="*/ 2147483646 w 116"/>
                <a:gd name="T15" fmla="*/ 0 h 124"/>
                <a:gd name="T16" fmla="*/ 2147483646 w 116"/>
                <a:gd name="T17" fmla="*/ 2147483646 h 124"/>
                <a:gd name="T18" fmla="*/ 2147483646 w 116"/>
                <a:gd name="T19" fmla="*/ 2147483646 h 1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6" h="124">
                  <a:moveTo>
                    <a:pt x="58" y="26"/>
                  </a:moveTo>
                  <a:cubicBezTo>
                    <a:pt x="35" y="26"/>
                    <a:pt x="31" y="47"/>
                    <a:pt x="31" y="62"/>
                  </a:cubicBezTo>
                  <a:cubicBezTo>
                    <a:pt x="31" y="77"/>
                    <a:pt x="35" y="98"/>
                    <a:pt x="58" y="98"/>
                  </a:cubicBezTo>
                  <a:cubicBezTo>
                    <a:pt x="81" y="98"/>
                    <a:pt x="85" y="77"/>
                    <a:pt x="85" y="62"/>
                  </a:cubicBezTo>
                  <a:cubicBezTo>
                    <a:pt x="85" y="47"/>
                    <a:pt x="81" y="26"/>
                    <a:pt x="58" y="26"/>
                  </a:cubicBezTo>
                  <a:moveTo>
                    <a:pt x="58" y="124"/>
                  </a:moveTo>
                  <a:cubicBezTo>
                    <a:pt x="27" y="124"/>
                    <a:pt x="0" y="104"/>
                    <a:pt x="0" y="62"/>
                  </a:cubicBezTo>
                  <a:cubicBezTo>
                    <a:pt x="0" y="19"/>
                    <a:pt x="27" y="0"/>
                    <a:pt x="58" y="0"/>
                  </a:cubicBezTo>
                  <a:cubicBezTo>
                    <a:pt x="88" y="0"/>
                    <a:pt x="116" y="19"/>
                    <a:pt x="116" y="62"/>
                  </a:cubicBezTo>
                  <a:cubicBezTo>
                    <a:pt x="116" y="104"/>
                    <a:pt x="88" y="124"/>
                    <a:pt x="58" y="1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602092" y="2650392"/>
              <a:ext cx="89785" cy="164031"/>
            </a:xfrm>
            <a:custGeom>
              <a:avLst/>
              <a:gdLst>
                <a:gd name="T0" fmla="*/ 0 w 66"/>
                <a:gd name="T1" fmla="*/ 2147483646 h 120"/>
                <a:gd name="T2" fmla="*/ 2147483646 w 66"/>
                <a:gd name="T3" fmla="*/ 2147483646 h 120"/>
                <a:gd name="T4" fmla="*/ 2147483646 w 66"/>
                <a:gd name="T5" fmla="*/ 2147483646 h 120"/>
                <a:gd name="T6" fmla="*/ 2147483646 w 66"/>
                <a:gd name="T7" fmla="*/ 0 h 120"/>
                <a:gd name="T8" fmla="*/ 2147483646 w 66"/>
                <a:gd name="T9" fmla="*/ 2147483646 h 120"/>
                <a:gd name="T10" fmla="*/ 2147483646 w 66"/>
                <a:gd name="T11" fmla="*/ 2147483646 h 120"/>
                <a:gd name="T12" fmla="*/ 2147483646 w 66"/>
                <a:gd name="T13" fmla="*/ 2147483646 h 120"/>
                <a:gd name="T14" fmla="*/ 2147483646 w 66"/>
                <a:gd name="T15" fmla="*/ 2147483646 h 120"/>
                <a:gd name="T16" fmla="*/ 2147483646 w 66"/>
                <a:gd name="T17" fmla="*/ 2147483646 h 120"/>
                <a:gd name="T18" fmla="*/ 0 w 66"/>
                <a:gd name="T19" fmla="*/ 2147483646 h 120"/>
                <a:gd name="T20" fmla="*/ 0 w 66"/>
                <a:gd name="T21" fmla="*/ 2147483646 h 1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6" h="120">
                  <a:moveTo>
                    <a:pt x="0" y="3"/>
                  </a:moveTo>
                  <a:cubicBezTo>
                    <a:pt x="30" y="3"/>
                    <a:pt x="30" y="3"/>
                    <a:pt x="30" y="3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5" y="9"/>
                    <a:pt x="49" y="0"/>
                    <a:pt x="62" y="0"/>
                  </a:cubicBezTo>
                  <a:cubicBezTo>
                    <a:pt x="63" y="0"/>
                    <a:pt x="65" y="0"/>
                    <a:pt x="66" y="1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51" y="30"/>
                    <a:pt x="36" y="32"/>
                    <a:pt x="32" y="42"/>
                  </a:cubicBezTo>
                  <a:cubicBezTo>
                    <a:pt x="32" y="120"/>
                    <a:pt x="32" y="120"/>
                    <a:pt x="32" y="120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Freeform 11"/>
            <p:cNvSpPr>
              <a:spLocks noEditPoints="1"/>
            </p:cNvSpPr>
            <p:nvPr/>
          </p:nvSpPr>
          <p:spPr bwMode="auto">
            <a:xfrm>
              <a:off x="1051020" y="2650392"/>
              <a:ext cx="149642" cy="226766"/>
            </a:xfrm>
            <a:custGeom>
              <a:avLst/>
              <a:gdLst>
                <a:gd name="T0" fmla="*/ 2147483646 w 110"/>
                <a:gd name="T1" fmla="*/ 2147483646 h 166"/>
                <a:gd name="T2" fmla="*/ 2147483646 w 110"/>
                <a:gd name="T3" fmla="*/ 2147483646 h 166"/>
                <a:gd name="T4" fmla="*/ 2147483646 w 110"/>
                <a:gd name="T5" fmla="*/ 2147483646 h 166"/>
                <a:gd name="T6" fmla="*/ 2147483646 w 110"/>
                <a:gd name="T7" fmla="*/ 2147483646 h 166"/>
                <a:gd name="T8" fmla="*/ 2147483646 w 110"/>
                <a:gd name="T9" fmla="*/ 2147483646 h 166"/>
                <a:gd name="T10" fmla="*/ 2147483646 w 110"/>
                <a:gd name="T11" fmla="*/ 2147483646 h 166"/>
                <a:gd name="T12" fmla="*/ 2147483646 w 110"/>
                <a:gd name="T13" fmla="*/ 2147483646 h 166"/>
                <a:gd name="T14" fmla="*/ 2147483646 w 110"/>
                <a:gd name="T15" fmla="*/ 2147483646 h 166"/>
                <a:gd name="T16" fmla="*/ 2147483646 w 110"/>
                <a:gd name="T17" fmla="*/ 2147483646 h 166"/>
                <a:gd name="T18" fmla="*/ 2147483646 w 110"/>
                <a:gd name="T19" fmla="*/ 2147483646 h 166"/>
                <a:gd name="T20" fmla="*/ 0 w 110"/>
                <a:gd name="T21" fmla="*/ 2147483646 h 166"/>
                <a:gd name="T22" fmla="*/ 2147483646 w 110"/>
                <a:gd name="T23" fmla="*/ 0 h 166"/>
                <a:gd name="T24" fmla="*/ 2147483646 w 110"/>
                <a:gd name="T25" fmla="*/ 2147483646 h 166"/>
                <a:gd name="T26" fmla="*/ 2147483646 w 110"/>
                <a:gd name="T27" fmla="*/ 2147483646 h 166"/>
                <a:gd name="T28" fmla="*/ 2147483646 w 110"/>
                <a:gd name="T29" fmla="*/ 2147483646 h 166"/>
                <a:gd name="T30" fmla="*/ 2147483646 w 110"/>
                <a:gd name="T31" fmla="*/ 2147483646 h 166"/>
                <a:gd name="T32" fmla="*/ 2147483646 w 110"/>
                <a:gd name="T33" fmla="*/ 2147483646 h 166"/>
                <a:gd name="T34" fmla="*/ 2147483646 w 110"/>
                <a:gd name="T35" fmla="*/ 2147483646 h 166"/>
                <a:gd name="T36" fmla="*/ 2147483646 w 110"/>
                <a:gd name="T37" fmla="*/ 2147483646 h 166"/>
                <a:gd name="T38" fmla="*/ 2147483646 w 110"/>
                <a:gd name="T39" fmla="*/ 2147483646 h 166"/>
                <a:gd name="T40" fmla="*/ 2147483646 w 110"/>
                <a:gd name="T41" fmla="*/ 2147483646 h 16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10" h="166">
                  <a:moveTo>
                    <a:pt x="110" y="2"/>
                  </a:moveTo>
                  <a:cubicBezTo>
                    <a:pt x="110" y="114"/>
                    <a:pt x="110" y="114"/>
                    <a:pt x="110" y="114"/>
                  </a:cubicBezTo>
                  <a:cubicBezTo>
                    <a:pt x="110" y="133"/>
                    <a:pt x="108" y="166"/>
                    <a:pt x="52" y="166"/>
                  </a:cubicBezTo>
                  <a:cubicBezTo>
                    <a:pt x="29" y="166"/>
                    <a:pt x="8" y="157"/>
                    <a:pt x="3" y="137"/>
                  </a:cubicBezTo>
                  <a:cubicBezTo>
                    <a:pt x="34" y="132"/>
                    <a:pt x="34" y="132"/>
                    <a:pt x="34" y="132"/>
                  </a:cubicBezTo>
                  <a:cubicBezTo>
                    <a:pt x="35" y="138"/>
                    <a:pt x="39" y="143"/>
                    <a:pt x="56" y="143"/>
                  </a:cubicBezTo>
                  <a:cubicBezTo>
                    <a:pt x="72" y="143"/>
                    <a:pt x="80" y="136"/>
                    <a:pt x="80" y="117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79" y="103"/>
                    <a:pt x="79" y="103"/>
                    <a:pt x="79" y="103"/>
                  </a:cubicBezTo>
                  <a:cubicBezTo>
                    <a:pt x="74" y="112"/>
                    <a:pt x="67" y="120"/>
                    <a:pt x="49" y="120"/>
                  </a:cubicBezTo>
                  <a:cubicBezTo>
                    <a:pt x="22" y="120"/>
                    <a:pt x="0" y="101"/>
                    <a:pt x="0" y="62"/>
                  </a:cubicBezTo>
                  <a:cubicBezTo>
                    <a:pt x="0" y="22"/>
                    <a:pt x="22" y="0"/>
                    <a:pt x="47" y="0"/>
                  </a:cubicBezTo>
                  <a:cubicBezTo>
                    <a:pt x="71" y="0"/>
                    <a:pt x="79" y="11"/>
                    <a:pt x="81" y="17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4" y="2"/>
                    <a:pt x="84" y="2"/>
                    <a:pt x="84" y="2"/>
                  </a:cubicBezTo>
                  <a:lnTo>
                    <a:pt x="110" y="2"/>
                  </a:lnTo>
                  <a:close/>
                  <a:moveTo>
                    <a:pt x="55" y="95"/>
                  </a:moveTo>
                  <a:cubicBezTo>
                    <a:pt x="78" y="95"/>
                    <a:pt x="80" y="71"/>
                    <a:pt x="80" y="55"/>
                  </a:cubicBezTo>
                  <a:cubicBezTo>
                    <a:pt x="80" y="37"/>
                    <a:pt x="71" y="22"/>
                    <a:pt x="54" y="22"/>
                  </a:cubicBezTo>
                  <a:cubicBezTo>
                    <a:pt x="43" y="22"/>
                    <a:pt x="31" y="30"/>
                    <a:pt x="31" y="57"/>
                  </a:cubicBezTo>
                  <a:cubicBezTo>
                    <a:pt x="31" y="71"/>
                    <a:pt x="32" y="95"/>
                    <a:pt x="55" y="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348002" y="2593413"/>
              <a:ext cx="112232" cy="52950"/>
            </a:xfrm>
            <a:custGeom>
              <a:avLst/>
              <a:gdLst>
                <a:gd name="T0" fmla="*/ 2147483646 w 195"/>
                <a:gd name="T1" fmla="*/ 2147483646 h 92"/>
                <a:gd name="T2" fmla="*/ 2147483646 w 195"/>
                <a:gd name="T3" fmla="*/ 2147483646 h 92"/>
                <a:gd name="T4" fmla="*/ 2147483646 w 195"/>
                <a:gd name="T5" fmla="*/ 2147483646 h 92"/>
                <a:gd name="T6" fmla="*/ 2147483646 w 195"/>
                <a:gd name="T7" fmla="*/ 2147483646 h 92"/>
                <a:gd name="T8" fmla="*/ 2147483646 w 195"/>
                <a:gd name="T9" fmla="*/ 2147483646 h 92"/>
                <a:gd name="T10" fmla="*/ 2147483646 w 195"/>
                <a:gd name="T11" fmla="*/ 2147483646 h 92"/>
                <a:gd name="T12" fmla="*/ 2147483646 w 195"/>
                <a:gd name="T13" fmla="*/ 2147483646 h 92"/>
                <a:gd name="T14" fmla="*/ 2147483646 w 195"/>
                <a:gd name="T15" fmla="*/ 2147483646 h 92"/>
                <a:gd name="T16" fmla="*/ 2147483646 w 195"/>
                <a:gd name="T17" fmla="*/ 2147483646 h 92"/>
                <a:gd name="T18" fmla="*/ 2147483646 w 195"/>
                <a:gd name="T19" fmla="*/ 2147483646 h 92"/>
                <a:gd name="T20" fmla="*/ 2147483646 w 195"/>
                <a:gd name="T21" fmla="*/ 0 h 92"/>
                <a:gd name="T22" fmla="*/ 2147483646 w 195"/>
                <a:gd name="T23" fmla="*/ 0 h 92"/>
                <a:gd name="T24" fmla="*/ 2147483646 w 195"/>
                <a:gd name="T25" fmla="*/ 2147483646 h 92"/>
                <a:gd name="T26" fmla="*/ 2147483646 w 195"/>
                <a:gd name="T27" fmla="*/ 0 h 92"/>
                <a:gd name="T28" fmla="*/ 2147483646 w 195"/>
                <a:gd name="T29" fmla="*/ 0 h 92"/>
                <a:gd name="T30" fmla="*/ 2147483646 w 195"/>
                <a:gd name="T31" fmla="*/ 2147483646 h 92"/>
                <a:gd name="T32" fmla="*/ 2147483646 w 195"/>
                <a:gd name="T33" fmla="*/ 2147483646 h 92"/>
                <a:gd name="T34" fmla="*/ 2147483646 w 195"/>
                <a:gd name="T35" fmla="*/ 2147483646 h 92"/>
                <a:gd name="T36" fmla="*/ 2147483646 w 195"/>
                <a:gd name="T37" fmla="*/ 2147483646 h 92"/>
                <a:gd name="T38" fmla="*/ 2147483646 w 195"/>
                <a:gd name="T39" fmla="*/ 2147483646 h 92"/>
                <a:gd name="T40" fmla="*/ 2147483646 w 195"/>
                <a:gd name="T41" fmla="*/ 2147483646 h 92"/>
                <a:gd name="T42" fmla="*/ 0 w 195"/>
                <a:gd name="T43" fmla="*/ 2147483646 h 92"/>
                <a:gd name="T44" fmla="*/ 0 w 195"/>
                <a:gd name="T45" fmla="*/ 0 h 92"/>
                <a:gd name="T46" fmla="*/ 2147483646 w 195"/>
                <a:gd name="T47" fmla="*/ 0 h 92"/>
                <a:gd name="T48" fmla="*/ 2147483646 w 195"/>
                <a:gd name="T49" fmla="*/ 2147483646 h 9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5" h="92">
                  <a:moveTo>
                    <a:pt x="195" y="92"/>
                  </a:moveTo>
                  <a:lnTo>
                    <a:pt x="178" y="92"/>
                  </a:lnTo>
                  <a:lnTo>
                    <a:pt x="178" y="16"/>
                  </a:lnTo>
                  <a:lnTo>
                    <a:pt x="147" y="92"/>
                  </a:lnTo>
                  <a:lnTo>
                    <a:pt x="138" y="92"/>
                  </a:lnTo>
                  <a:lnTo>
                    <a:pt x="110" y="16"/>
                  </a:lnTo>
                  <a:lnTo>
                    <a:pt x="107" y="16"/>
                  </a:lnTo>
                  <a:lnTo>
                    <a:pt x="107" y="92"/>
                  </a:lnTo>
                  <a:lnTo>
                    <a:pt x="93" y="92"/>
                  </a:lnTo>
                  <a:lnTo>
                    <a:pt x="93" y="0"/>
                  </a:lnTo>
                  <a:lnTo>
                    <a:pt x="117" y="0"/>
                  </a:lnTo>
                  <a:lnTo>
                    <a:pt x="145" y="71"/>
                  </a:lnTo>
                  <a:lnTo>
                    <a:pt x="171" y="0"/>
                  </a:lnTo>
                  <a:lnTo>
                    <a:pt x="195" y="0"/>
                  </a:lnTo>
                  <a:lnTo>
                    <a:pt x="195" y="92"/>
                  </a:lnTo>
                  <a:close/>
                  <a:moveTo>
                    <a:pt x="74" y="14"/>
                  </a:moveTo>
                  <a:lnTo>
                    <a:pt x="46" y="14"/>
                  </a:lnTo>
                  <a:lnTo>
                    <a:pt x="46" y="92"/>
                  </a:lnTo>
                  <a:lnTo>
                    <a:pt x="31" y="92"/>
                  </a:lnTo>
                  <a:lnTo>
                    <a:pt x="31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74" y="0"/>
                  </a:lnTo>
                  <a:lnTo>
                    <a:pt x="7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39729" y="339726"/>
            <a:ext cx="5832475" cy="3460750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508765" y="339726"/>
            <a:ext cx="2301875" cy="3460750"/>
          </a:xfrm>
        </p:spPr>
        <p:txBody>
          <a:bodyPr tIns="109728"/>
          <a:lstStyle>
            <a:lvl1pPr>
              <a:spcAft>
                <a:spcPts val="2400"/>
              </a:spcAft>
              <a:defRPr baseline="0">
                <a:latin typeface="Helvetica 75 Bold" panose="020B0804020202020204" pitchFamily="34" charset="0"/>
              </a:defRPr>
            </a:lvl1pPr>
            <a:lvl2pPr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847544904"/>
      </p:ext>
    </p:extLst>
  </p:cSld>
  <p:clrMapOvr>
    <a:masterClrMapping/>
  </p:clrMapOvr>
  <p:transition spd="med">
    <p:fade/>
  </p:transition>
  <p:hf sldNum="0" hdr="0" ftr="0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44" y="339739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defRPr sz="3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 marL="401638" marR="0" indent="-401638" algn="l" defTabSz="51435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fr-FR" sz="3000" kern="1200" dirty="0" smtClean="0">
                <a:solidFill>
                  <a:schemeClr val="tx1"/>
                </a:solidFill>
                <a:latin typeface="Helvetica 75 Bold" panose="020B0804020202020204" pitchFamily="34" charset="0"/>
                <a:ea typeface="ＭＳ Ｐゴシック" pitchFamily="34" charset="-128"/>
                <a:cs typeface="+mn-cs"/>
              </a:defRPr>
            </a:lvl2pPr>
            <a:lvl3pPr marL="401638" indent="-401638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3pPr>
            <a:lvl4pPr marL="401638" indent="-401638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4pPr>
            <a:lvl5pPr marL="0" indent="0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784354459"/>
      </p:ext>
    </p:extLst>
  </p:cSld>
  <p:clrMapOvr>
    <a:masterClrMapping/>
  </p:clrMapOvr>
  <p:transition spd="med"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44" y="339739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 sz="1400">
                <a:latin typeface="Helvetica 75 Bold" panose="020B0804020202020204" pitchFamily="34" charset="0"/>
              </a:defRPr>
            </a:lvl2pPr>
            <a:lvl3pPr marL="0" indent="0">
              <a:lnSpc>
                <a:spcPct val="85000"/>
              </a:lnSpc>
              <a:spcAft>
                <a:spcPts val="800"/>
              </a:spcAft>
              <a:buNone/>
              <a:defRPr sz="1200"/>
            </a:lvl3pPr>
            <a:lvl4pPr>
              <a:lnSpc>
                <a:spcPct val="85000"/>
              </a:lnSpc>
              <a:spcAft>
                <a:spcPts val="800"/>
              </a:spcAft>
              <a:defRPr sz="5500"/>
            </a:lvl4pPr>
            <a:lvl5pPr>
              <a:lnSpc>
                <a:spcPct val="85000"/>
              </a:lnSpc>
              <a:spcAft>
                <a:spcPts val="800"/>
              </a:spcAft>
              <a:defRPr sz="55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117872905"/>
      </p:ext>
    </p:extLst>
  </p:cSld>
  <p:clrMapOvr>
    <a:masterClrMapping/>
  </p:clrMapOvr>
  <p:transition spd="med"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25" y="339727"/>
            <a:ext cx="8470900" cy="623888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44" y="1304927"/>
            <a:ext cx="8470899" cy="3165475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sz="1400"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739396"/>
      </p:ext>
    </p:extLst>
  </p:cSld>
  <p:clrMapOvr>
    <a:masterClrMapping/>
  </p:clrMapOvr>
  <p:transition spd="med"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25" y="339725"/>
            <a:ext cx="8470900" cy="62388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36" y="1304925"/>
            <a:ext cx="4065589" cy="3165474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738703" y="1304925"/>
            <a:ext cx="4065589" cy="3165474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713581"/>
      </p:ext>
    </p:extLst>
  </p:cSld>
  <p:clrMapOvr>
    <a:masterClrMapping/>
  </p:clrMapOvr>
  <p:transition spd="med"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message c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44" y="1304927"/>
            <a:ext cx="8470899" cy="3165475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3000" baseline="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39725" y="339725"/>
            <a:ext cx="8470900" cy="62388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949957"/>
      </p:ext>
    </p:extLst>
  </p:cSld>
  <p:clrMapOvr>
    <a:masterClrMapping/>
  </p:clrMapOvr>
  <p:transition spd="med"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ssage c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44" y="339739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3000" baseline="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525833"/>
      </p:ext>
    </p:extLst>
  </p:cSld>
  <p:clrMapOvr>
    <a:masterClrMapping/>
  </p:clrMapOvr>
  <p:transition spd="med"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spcAft>
                <a:spcPts val="0"/>
              </a:spcAft>
              <a:defRPr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121407"/>
      </p:ext>
    </p:extLst>
  </p:cSld>
  <p:clrMapOvr>
    <a:masterClrMapping/>
  </p:clrMapOvr>
  <p:transition spd="med"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75699"/>
      </p:ext>
    </p:extLst>
  </p:cSld>
  <p:clrMapOvr>
    <a:masterClrMapping/>
  </p:clrMapOvr>
  <p:transition spd="med"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de la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395" name="Diapositive think-cell" r:id="rId5" imgW="270" imgH="270" progId="TCLayout.ActiveDocument.1">
                  <p:embed/>
                </p:oleObj>
              </mc:Choice>
              <mc:Fallback>
                <p:oleObj name="Diapositive think-cell" r:id="rId5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hangingPunct="1">
              <a:defRPr/>
            </a:pPr>
            <a:endParaRPr lang="fr-FR" sz="2000" dirty="0">
              <a:latin typeface="Helvetica 75 Bold"/>
              <a:ea typeface="ＭＳ Ｐゴシック"/>
              <a:cs typeface="+mj-cs"/>
              <a:sym typeface="Helvetica 75 Bold"/>
            </a:endParaRPr>
          </a:p>
        </p:txBody>
      </p:sp>
      <p:sp>
        <p:nvSpPr>
          <p:cNvPr id="7" name="Text Placeholder 10"/>
          <p:cNvSpPr txBox="1">
            <a:spLocks/>
          </p:cNvSpPr>
          <p:nvPr/>
        </p:nvSpPr>
        <p:spPr>
          <a:xfrm>
            <a:off x="8747125" y="4684713"/>
            <a:ext cx="288925" cy="334962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1pPr>
            <a:lvl2pPr marL="688975" indent="-231775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2pPr>
            <a:lvl3pPr marL="1244600" indent="-28575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3pPr>
            <a:lvl4pPr marL="1663700" indent="-28575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4pPr>
            <a:lvl5pPr marL="2251075" indent="-59690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5pPr>
            <a:lvl6pPr marL="27082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6pPr>
            <a:lvl7pPr marL="31654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7pPr>
            <a:lvl8pPr marL="36226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8pPr>
            <a:lvl9pPr marL="40798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buFont typeface="Helvetica 75" pitchFamily="34" charset="0"/>
              <a:buNone/>
              <a:defRPr/>
            </a:pPr>
            <a:fld id="{9CFD25B8-ABE4-48F5-9A91-5770FFA31052}" type="slidenum">
              <a:rPr lang="en-GB" altLang="fr-FR" sz="800" smtClean="0">
                <a:solidFill>
                  <a:srgbClr val="000000"/>
                </a:solidFill>
                <a:latin typeface="Helvetica 75 Bold" panose="020B0804020202020204" pitchFamily="34" charset="0"/>
                <a:cs typeface="Arial" panose="020B0604020202020204" pitchFamily="34" charset="0"/>
              </a:rPr>
              <a:pPr defTabSz="914400" eaLnBrk="1" hangingPunct="1"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buFont typeface="Helvetica 75" pitchFamily="34" charset="0"/>
                <a:buNone/>
                <a:defRPr/>
              </a:pPr>
              <a:t>‹N°›</a:t>
            </a:fld>
            <a:endParaRPr lang="en-GB" altLang="fr-FR" sz="800" smtClean="0">
              <a:solidFill>
                <a:srgbClr val="000000"/>
              </a:solidFill>
              <a:latin typeface="Helvetica 75 Bold" panose="020B08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Placeholder 10"/>
          <p:cNvSpPr txBox="1">
            <a:spLocks/>
          </p:cNvSpPr>
          <p:nvPr/>
        </p:nvSpPr>
        <p:spPr>
          <a:xfrm>
            <a:off x="314325" y="4875213"/>
            <a:ext cx="6827838" cy="14446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r>
              <a:rPr lang="en-GB" sz="800">
                <a:solidFill>
                  <a:srgbClr val="FF6600"/>
                </a:solidFill>
                <a:latin typeface="Helvetica 75 Bold" panose="020B0804020202020204" pitchFamily="34" charset="0"/>
              </a:rPr>
              <a:t>Interne Orange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68275" y="4468813"/>
            <a:ext cx="4237038" cy="484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grpSp>
        <p:nvGrpSpPr>
          <p:cNvPr id="10" name="Group 5"/>
          <p:cNvGrpSpPr>
            <a:grpSpLocks/>
          </p:cNvGrpSpPr>
          <p:nvPr userDrawn="1"/>
        </p:nvGrpSpPr>
        <p:grpSpPr bwMode="auto">
          <a:xfrm>
            <a:off x="339725" y="4130675"/>
            <a:ext cx="676275" cy="676275"/>
            <a:chOff x="360362" y="1781889"/>
            <a:chExt cx="1144765" cy="1144191"/>
          </a:xfrm>
        </p:grpSpPr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360362" y="1781889"/>
              <a:ext cx="1144765" cy="1144191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1pPr>
              <a:lvl2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2pPr>
              <a:lvl3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3pPr>
              <a:lvl4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4pPr>
              <a:lvl5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5pPr>
              <a:lvl6pPr marL="1882775" indent="4032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6pPr>
              <a:lvl7pPr marL="2339975" indent="4032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7pPr>
              <a:lvl8pPr marL="2797175" indent="4032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8pPr>
              <a:lvl9pPr marL="3254375" indent="4032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9pPr>
            </a:lstStyle>
            <a:p>
              <a:pPr defTabSz="914400" eaLnBrk="1" hangingPunct="1">
                <a:lnSpc>
                  <a:spcPct val="90000"/>
                </a:lnSpc>
                <a:spcAft>
                  <a:spcPts val="1200"/>
                </a:spcAft>
                <a:defRPr/>
              </a:pPr>
              <a:endParaRPr lang="fr-FR" altLang="fr-FR" sz="1800" dirty="0" smtClean="0">
                <a:solidFill>
                  <a:srgbClr val="FF6600"/>
                </a:solidFill>
                <a:latin typeface="Helvetica 75 Bold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702813" y="2650392"/>
              <a:ext cx="142160" cy="166334"/>
            </a:xfrm>
            <a:custGeom>
              <a:avLst/>
              <a:gdLst>
                <a:gd name="T0" fmla="*/ 2147483646 w 104"/>
                <a:gd name="T1" fmla="*/ 2147483646 h 122"/>
                <a:gd name="T2" fmla="*/ 2147483646 w 104"/>
                <a:gd name="T3" fmla="*/ 2147483646 h 122"/>
                <a:gd name="T4" fmla="*/ 2147483646 w 104"/>
                <a:gd name="T5" fmla="*/ 2147483646 h 122"/>
                <a:gd name="T6" fmla="*/ 2147483646 w 104"/>
                <a:gd name="T7" fmla="*/ 2147483646 h 122"/>
                <a:gd name="T8" fmla="*/ 2147483646 w 104"/>
                <a:gd name="T9" fmla="*/ 2147483646 h 122"/>
                <a:gd name="T10" fmla="*/ 2147483646 w 104"/>
                <a:gd name="T11" fmla="*/ 2147483646 h 122"/>
                <a:gd name="T12" fmla="*/ 2147483646 w 104"/>
                <a:gd name="T13" fmla="*/ 2147483646 h 122"/>
                <a:gd name="T14" fmla="*/ 0 w 104"/>
                <a:gd name="T15" fmla="*/ 2147483646 h 122"/>
                <a:gd name="T16" fmla="*/ 2147483646 w 104"/>
                <a:gd name="T17" fmla="*/ 2147483646 h 122"/>
                <a:gd name="T18" fmla="*/ 2147483646 w 104"/>
                <a:gd name="T19" fmla="*/ 2147483646 h 122"/>
                <a:gd name="T20" fmla="*/ 2147483646 w 104"/>
                <a:gd name="T21" fmla="*/ 2147483646 h 122"/>
                <a:gd name="T22" fmla="*/ 2147483646 w 104"/>
                <a:gd name="T23" fmla="*/ 2147483646 h 122"/>
                <a:gd name="T24" fmla="*/ 2147483646 w 104"/>
                <a:gd name="T25" fmla="*/ 2147483646 h 122"/>
                <a:gd name="T26" fmla="*/ 2147483646 w 104"/>
                <a:gd name="T27" fmla="*/ 0 h 122"/>
                <a:gd name="T28" fmla="*/ 2147483646 w 104"/>
                <a:gd name="T29" fmla="*/ 2147483646 h 122"/>
                <a:gd name="T30" fmla="*/ 2147483646 w 104"/>
                <a:gd name="T31" fmla="*/ 2147483646 h 122"/>
                <a:gd name="T32" fmla="*/ 2147483646 w 104"/>
                <a:gd name="T33" fmla="*/ 2147483646 h 122"/>
                <a:gd name="T34" fmla="*/ 2147483646 w 104"/>
                <a:gd name="T35" fmla="*/ 2147483646 h 1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04" h="122">
                  <a:moveTo>
                    <a:pt x="31" y="85"/>
                  </a:moveTo>
                  <a:cubicBezTo>
                    <a:pt x="31" y="93"/>
                    <a:pt x="36" y="101"/>
                    <a:pt x="45" y="101"/>
                  </a:cubicBezTo>
                  <a:cubicBezTo>
                    <a:pt x="54" y="101"/>
                    <a:pt x="64" y="97"/>
                    <a:pt x="73" y="88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44" y="64"/>
                    <a:pt x="31" y="71"/>
                    <a:pt x="31" y="85"/>
                  </a:cubicBezTo>
                  <a:moveTo>
                    <a:pt x="74" y="110"/>
                  </a:moveTo>
                  <a:cubicBezTo>
                    <a:pt x="62" y="118"/>
                    <a:pt x="49" y="122"/>
                    <a:pt x="35" y="122"/>
                  </a:cubicBezTo>
                  <a:cubicBezTo>
                    <a:pt x="13" y="122"/>
                    <a:pt x="0" y="107"/>
                    <a:pt x="0" y="88"/>
                  </a:cubicBezTo>
                  <a:cubicBezTo>
                    <a:pt x="0" y="61"/>
                    <a:pt x="24" y="47"/>
                    <a:pt x="74" y="42"/>
                  </a:cubicBezTo>
                  <a:cubicBezTo>
                    <a:pt x="74" y="35"/>
                    <a:pt x="74" y="35"/>
                    <a:pt x="74" y="35"/>
                  </a:cubicBezTo>
                  <a:cubicBezTo>
                    <a:pt x="74" y="27"/>
                    <a:pt x="68" y="22"/>
                    <a:pt x="56" y="22"/>
                  </a:cubicBezTo>
                  <a:cubicBezTo>
                    <a:pt x="44" y="22"/>
                    <a:pt x="34" y="26"/>
                    <a:pt x="27" y="35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7" y="8"/>
                    <a:pt x="34" y="0"/>
                    <a:pt x="56" y="0"/>
                  </a:cubicBezTo>
                  <a:cubicBezTo>
                    <a:pt x="87" y="0"/>
                    <a:pt x="104" y="14"/>
                    <a:pt x="104" y="35"/>
                  </a:cubicBezTo>
                  <a:cubicBezTo>
                    <a:pt x="104" y="35"/>
                    <a:pt x="104" y="120"/>
                    <a:pt x="104" y="120"/>
                  </a:cubicBezTo>
                  <a:cubicBezTo>
                    <a:pt x="77" y="120"/>
                    <a:pt x="77" y="120"/>
                    <a:pt x="77" y="120"/>
                  </a:cubicBezTo>
                  <a:lnTo>
                    <a:pt x="74" y="1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878931" y="2650392"/>
              <a:ext cx="143311" cy="164031"/>
            </a:xfrm>
            <a:custGeom>
              <a:avLst/>
              <a:gdLst>
                <a:gd name="T0" fmla="*/ 0 w 105"/>
                <a:gd name="T1" fmla="*/ 2147483646 h 120"/>
                <a:gd name="T2" fmla="*/ 2147483646 w 105"/>
                <a:gd name="T3" fmla="*/ 2147483646 h 120"/>
                <a:gd name="T4" fmla="*/ 2147483646 w 105"/>
                <a:gd name="T5" fmla="*/ 2147483646 h 120"/>
                <a:gd name="T6" fmla="*/ 2147483646 w 105"/>
                <a:gd name="T7" fmla="*/ 0 h 120"/>
                <a:gd name="T8" fmla="*/ 2147483646 w 105"/>
                <a:gd name="T9" fmla="*/ 2147483646 h 120"/>
                <a:gd name="T10" fmla="*/ 2147483646 w 105"/>
                <a:gd name="T11" fmla="*/ 2147483646 h 120"/>
                <a:gd name="T12" fmla="*/ 2147483646 w 105"/>
                <a:gd name="T13" fmla="*/ 2147483646 h 120"/>
                <a:gd name="T14" fmla="*/ 2147483646 w 105"/>
                <a:gd name="T15" fmla="*/ 2147483646 h 120"/>
                <a:gd name="T16" fmla="*/ 2147483646 w 105"/>
                <a:gd name="T17" fmla="*/ 2147483646 h 120"/>
                <a:gd name="T18" fmla="*/ 2147483646 w 105"/>
                <a:gd name="T19" fmla="*/ 2147483646 h 120"/>
                <a:gd name="T20" fmla="*/ 2147483646 w 105"/>
                <a:gd name="T21" fmla="*/ 2147483646 h 120"/>
                <a:gd name="T22" fmla="*/ 0 w 105"/>
                <a:gd name="T23" fmla="*/ 2147483646 h 120"/>
                <a:gd name="T24" fmla="*/ 0 w 105"/>
                <a:gd name="T25" fmla="*/ 2147483646 h 1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5" h="120">
                  <a:moveTo>
                    <a:pt x="0" y="6"/>
                  </a:moveTo>
                  <a:cubicBezTo>
                    <a:pt x="25" y="2"/>
                    <a:pt x="25" y="2"/>
                    <a:pt x="25" y="2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42" y="6"/>
                    <a:pt x="54" y="0"/>
                    <a:pt x="68" y="0"/>
                  </a:cubicBezTo>
                  <a:cubicBezTo>
                    <a:pt x="92" y="0"/>
                    <a:pt x="105" y="13"/>
                    <a:pt x="105" y="38"/>
                  </a:cubicBezTo>
                  <a:cubicBezTo>
                    <a:pt x="105" y="120"/>
                    <a:pt x="105" y="120"/>
                    <a:pt x="105" y="120"/>
                  </a:cubicBezTo>
                  <a:cubicBezTo>
                    <a:pt x="74" y="120"/>
                    <a:pt x="74" y="120"/>
                    <a:pt x="74" y="120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74" y="29"/>
                    <a:pt x="70" y="23"/>
                    <a:pt x="59" y="23"/>
                  </a:cubicBezTo>
                  <a:cubicBezTo>
                    <a:pt x="50" y="23"/>
                    <a:pt x="41" y="27"/>
                    <a:pt x="30" y="36"/>
                  </a:cubicBezTo>
                  <a:cubicBezTo>
                    <a:pt x="30" y="120"/>
                    <a:pt x="30" y="120"/>
                    <a:pt x="30" y="120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1225411" y="2650392"/>
              <a:ext cx="149067" cy="166334"/>
            </a:xfrm>
            <a:custGeom>
              <a:avLst/>
              <a:gdLst>
                <a:gd name="T0" fmla="*/ 2147483646 w 109"/>
                <a:gd name="T1" fmla="*/ 2147483646 h 122"/>
                <a:gd name="T2" fmla="*/ 2147483646 w 109"/>
                <a:gd name="T3" fmla="*/ 2147483646 h 122"/>
                <a:gd name="T4" fmla="*/ 2147483646 w 109"/>
                <a:gd name="T5" fmla="*/ 2147483646 h 122"/>
                <a:gd name="T6" fmla="*/ 2147483646 w 109"/>
                <a:gd name="T7" fmla="*/ 2147483646 h 122"/>
                <a:gd name="T8" fmla="*/ 2147483646 w 109"/>
                <a:gd name="T9" fmla="*/ 2147483646 h 122"/>
                <a:gd name="T10" fmla="*/ 0 w 109"/>
                <a:gd name="T11" fmla="*/ 2147483646 h 122"/>
                <a:gd name="T12" fmla="*/ 2147483646 w 109"/>
                <a:gd name="T13" fmla="*/ 0 h 122"/>
                <a:gd name="T14" fmla="*/ 2147483646 w 109"/>
                <a:gd name="T15" fmla="*/ 2147483646 h 122"/>
                <a:gd name="T16" fmla="*/ 2147483646 w 109"/>
                <a:gd name="T17" fmla="*/ 2147483646 h 122"/>
                <a:gd name="T18" fmla="*/ 2147483646 w 109"/>
                <a:gd name="T19" fmla="*/ 2147483646 h 122"/>
                <a:gd name="T20" fmla="*/ 2147483646 w 109"/>
                <a:gd name="T21" fmla="*/ 2147483646 h 122"/>
                <a:gd name="T22" fmla="*/ 2147483646 w 109"/>
                <a:gd name="T23" fmla="*/ 2147483646 h 122"/>
                <a:gd name="T24" fmla="*/ 2147483646 w 109"/>
                <a:gd name="T25" fmla="*/ 2147483646 h 122"/>
                <a:gd name="T26" fmla="*/ 2147483646 w 109"/>
                <a:gd name="T27" fmla="*/ 2147483646 h 12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9" h="122">
                  <a:moveTo>
                    <a:pt x="79" y="46"/>
                  </a:moveTo>
                  <a:cubicBezTo>
                    <a:pt x="79" y="30"/>
                    <a:pt x="70" y="21"/>
                    <a:pt x="55" y="21"/>
                  </a:cubicBezTo>
                  <a:cubicBezTo>
                    <a:pt x="41" y="21"/>
                    <a:pt x="32" y="30"/>
                    <a:pt x="31" y="46"/>
                  </a:cubicBezTo>
                  <a:lnTo>
                    <a:pt x="79" y="46"/>
                  </a:lnTo>
                  <a:close/>
                  <a:moveTo>
                    <a:pt x="56" y="122"/>
                  </a:moveTo>
                  <a:cubicBezTo>
                    <a:pt x="21" y="122"/>
                    <a:pt x="0" y="100"/>
                    <a:pt x="0" y="62"/>
                  </a:cubicBezTo>
                  <a:cubicBezTo>
                    <a:pt x="0" y="22"/>
                    <a:pt x="21" y="0"/>
                    <a:pt x="55" y="0"/>
                  </a:cubicBezTo>
                  <a:cubicBezTo>
                    <a:pt x="89" y="0"/>
                    <a:pt x="109" y="22"/>
                    <a:pt x="109" y="60"/>
                  </a:cubicBezTo>
                  <a:cubicBezTo>
                    <a:pt x="109" y="62"/>
                    <a:pt x="109" y="64"/>
                    <a:pt x="109" y="66"/>
                  </a:cubicBezTo>
                  <a:cubicBezTo>
                    <a:pt x="31" y="66"/>
                    <a:pt x="31" y="66"/>
                    <a:pt x="31" y="66"/>
                  </a:cubicBezTo>
                  <a:cubicBezTo>
                    <a:pt x="31" y="88"/>
                    <a:pt x="40" y="100"/>
                    <a:pt x="58" y="100"/>
                  </a:cubicBezTo>
                  <a:cubicBezTo>
                    <a:pt x="70" y="100"/>
                    <a:pt x="78" y="95"/>
                    <a:pt x="85" y="84"/>
                  </a:cubicBezTo>
                  <a:cubicBezTo>
                    <a:pt x="108" y="97"/>
                    <a:pt x="108" y="97"/>
                    <a:pt x="108" y="97"/>
                  </a:cubicBezTo>
                  <a:cubicBezTo>
                    <a:pt x="98" y="114"/>
                    <a:pt x="80" y="122"/>
                    <a:pt x="56" y="1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415039" y="2650392"/>
              <a:ext cx="158276" cy="169211"/>
            </a:xfrm>
            <a:custGeom>
              <a:avLst/>
              <a:gdLst>
                <a:gd name="T0" fmla="*/ 2147483646 w 116"/>
                <a:gd name="T1" fmla="*/ 2147483646 h 124"/>
                <a:gd name="T2" fmla="*/ 2147483646 w 116"/>
                <a:gd name="T3" fmla="*/ 2147483646 h 124"/>
                <a:gd name="T4" fmla="*/ 2147483646 w 116"/>
                <a:gd name="T5" fmla="*/ 2147483646 h 124"/>
                <a:gd name="T6" fmla="*/ 2147483646 w 116"/>
                <a:gd name="T7" fmla="*/ 2147483646 h 124"/>
                <a:gd name="T8" fmla="*/ 2147483646 w 116"/>
                <a:gd name="T9" fmla="*/ 2147483646 h 124"/>
                <a:gd name="T10" fmla="*/ 2147483646 w 116"/>
                <a:gd name="T11" fmla="*/ 2147483646 h 124"/>
                <a:gd name="T12" fmla="*/ 0 w 116"/>
                <a:gd name="T13" fmla="*/ 2147483646 h 124"/>
                <a:gd name="T14" fmla="*/ 2147483646 w 116"/>
                <a:gd name="T15" fmla="*/ 0 h 124"/>
                <a:gd name="T16" fmla="*/ 2147483646 w 116"/>
                <a:gd name="T17" fmla="*/ 2147483646 h 124"/>
                <a:gd name="T18" fmla="*/ 2147483646 w 116"/>
                <a:gd name="T19" fmla="*/ 2147483646 h 1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6" h="124">
                  <a:moveTo>
                    <a:pt x="58" y="26"/>
                  </a:moveTo>
                  <a:cubicBezTo>
                    <a:pt x="35" y="26"/>
                    <a:pt x="31" y="47"/>
                    <a:pt x="31" y="62"/>
                  </a:cubicBezTo>
                  <a:cubicBezTo>
                    <a:pt x="31" y="77"/>
                    <a:pt x="35" y="98"/>
                    <a:pt x="58" y="98"/>
                  </a:cubicBezTo>
                  <a:cubicBezTo>
                    <a:pt x="81" y="98"/>
                    <a:pt x="85" y="77"/>
                    <a:pt x="85" y="62"/>
                  </a:cubicBezTo>
                  <a:cubicBezTo>
                    <a:pt x="85" y="47"/>
                    <a:pt x="81" y="26"/>
                    <a:pt x="58" y="26"/>
                  </a:cubicBezTo>
                  <a:moveTo>
                    <a:pt x="58" y="124"/>
                  </a:moveTo>
                  <a:cubicBezTo>
                    <a:pt x="27" y="124"/>
                    <a:pt x="0" y="104"/>
                    <a:pt x="0" y="62"/>
                  </a:cubicBezTo>
                  <a:cubicBezTo>
                    <a:pt x="0" y="19"/>
                    <a:pt x="27" y="0"/>
                    <a:pt x="58" y="0"/>
                  </a:cubicBezTo>
                  <a:cubicBezTo>
                    <a:pt x="88" y="0"/>
                    <a:pt x="116" y="19"/>
                    <a:pt x="116" y="62"/>
                  </a:cubicBezTo>
                  <a:cubicBezTo>
                    <a:pt x="116" y="104"/>
                    <a:pt x="88" y="124"/>
                    <a:pt x="58" y="1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602092" y="2650392"/>
              <a:ext cx="89785" cy="164031"/>
            </a:xfrm>
            <a:custGeom>
              <a:avLst/>
              <a:gdLst>
                <a:gd name="T0" fmla="*/ 0 w 66"/>
                <a:gd name="T1" fmla="*/ 2147483646 h 120"/>
                <a:gd name="T2" fmla="*/ 2147483646 w 66"/>
                <a:gd name="T3" fmla="*/ 2147483646 h 120"/>
                <a:gd name="T4" fmla="*/ 2147483646 w 66"/>
                <a:gd name="T5" fmla="*/ 2147483646 h 120"/>
                <a:gd name="T6" fmla="*/ 2147483646 w 66"/>
                <a:gd name="T7" fmla="*/ 0 h 120"/>
                <a:gd name="T8" fmla="*/ 2147483646 w 66"/>
                <a:gd name="T9" fmla="*/ 2147483646 h 120"/>
                <a:gd name="T10" fmla="*/ 2147483646 w 66"/>
                <a:gd name="T11" fmla="*/ 2147483646 h 120"/>
                <a:gd name="T12" fmla="*/ 2147483646 w 66"/>
                <a:gd name="T13" fmla="*/ 2147483646 h 120"/>
                <a:gd name="T14" fmla="*/ 2147483646 w 66"/>
                <a:gd name="T15" fmla="*/ 2147483646 h 120"/>
                <a:gd name="T16" fmla="*/ 2147483646 w 66"/>
                <a:gd name="T17" fmla="*/ 2147483646 h 120"/>
                <a:gd name="T18" fmla="*/ 0 w 66"/>
                <a:gd name="T19" fmla="*/ 2147483646 h 120"/>
                <a:gd name="T20" fmla="*/ 0 w 66"/>
                <a:gd name="T21" fmla="*/ 2147483646 h 1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6" h="120">
                  <a:moveTo>
                    <a:pt x="0" y="3"/>
                  </a:moveTo>
                  <a:cubicBezTo>
                    <a:pt x="30" y="3"/>
                    <a:pt x="30" y="3"/>
                    <a:pt x="30" y="3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5" y="9"/>
                    <a:pt x="49" y="0"/>
                    <a:pt x="62" y="0"/>
                  </a:cubicBezTo>
                  <a:cubicBezTo>
                    <a:pt x="63" y="0"/>
                    <a:pt x="65" y="0"/>
                    <a:pt x="66" y="1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51" y="30"/>
                    <a:pt x="36" y="32"/>
                    <a:pt x="32" y="42"/>
                  </a:cubicBezTo>
                  <a:cubicBezTo>
                    <a:pt x="32" y="120"/>
                    <a:pt x="32" y="120"/>
                    <a:pt x="32" y="120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Freeform 11"/>
            <p:cNvSpPr>
              <a:spLocks noEditPoints="1"/>
            </p:cNvSpPr>
            <p:nvPr/>
          </p:nvSpPr>
          <p:spPr bwMode="auto">
            <a:xfrm>
              <a:off x="1051020" y="2650392"/>
              <a:ext cx="149642" cy="226766"/>
            </a:xfrm>
            <a:custGeom>
              <a:avLst/>
              <a:gdLst>
                <a:gd name="T0" fmla="*/ 2147483646 w 110"/>
                <a:gd name="T1" fmla="*/ 2147483646 h 166"/>
                <a:gd name="T2" fmla="*/ 2147483646 w 110"/>
                <a:gd name="T3" fmla="*/ 2147483646 h 166"/>
                <a:gd name="T4" fmla="*/ 2147483646 w 110"/>
                <a:gd name="T5" fmla="*/ 2147483646 h 166"/>
                <a:gd name="T6" fmla="*/ 2147483646 w 110"/>
                <a:gd name="T7" fmla="*/ 2147483646 h 166"/>
                <a:gd name="T8" fmla="*/ 2147483646 w 110"/>
                <a:gd name="T9" fmla="*/ 2147483646 h 166"/>
                <a:gd name="T10" fmla="*/ 2147483646 w 110"/>
                <a:gd name="T11" fmla="*/ 2147483646 h 166"/>
                <a:gd name="T12" fmla="*/ 2147483646 w 110"/>
                <a:gd name="T13" fmla="*/ 2147483646 h 166"/>
                <a:gd name="T14" fmla="*/ 2147483646 w 110"/>
                <a:gd name="T15" fmla="*/ 2147483646 h 166"/>
                <a:gd name="T16" fmla="*/ 2147483646 w 110"/>
                <a:gd name="T17" fmla="*/ 2147483646 h 166"/>
                <a:gd name="T18" fmla="*/ 2147483646 w 110"/>
                <a:gd name="T19" fmla="*/ 2147483646 h 166"/>
                <a:gd name="T20" fmla="*/ 0 w 110"/>
                <a:gd name="T21" fmla="*/ 2147483646 h 166"/>
                <a:gd name="T22" fmla="*/ 2147483646 w 110"/>
                <a:gd name="T23" fmla="*/ 0 h 166"/>
                <a:gd name="T24" fmla="*/ 2147483646 w 110"/>
                <a:gd name="T25" fmla="*/ 2147483646 h 166"/>
                <a:gd name="T26" fmla="*/ 2147483646 w 110"/>
                <a:gd name="T27" fmla="*/ 2147483646 h 166"/>
                <a:gd name="T28" fmla="*/ 2147483646 w 110"/>
                <a:gd name="T29" fmla="*/ 2147483646 h 166"/>
                <a:gd name="T30" fmla="*/ 2147483646 w 110"/>
                <a:gd name="T31" fmla="*/ 2147483646 h 166"/>
                <a:gd name="T32" fmla="*/ 2147483646 w 110"/>
                <a:gd name="T33" fmla="*/ 2147483646 h 166"/>
                <a:gd name="T34" fmla="*/ 2147483646 w 110"/>
                <a:gd name="T35" fmla="*/ 2147483646 h 166"/>
                <a:gd name="T36" fmla="*/ 2147483646 w 110"/>
                <a:gd name="T37" fmla="*/ 2147483646 h 166"/>
                <a:gd name="T38" fmla="*/ 2147483646 w 110"/>
                <a:gd name="T39" fmla="*/ 2147483646 h 166"/>
                <a:gd name="T40" fmla="*/ 2147483646 w 110"/>
                <a:gd name="T41" fmla="*/ 2147483646 h 16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10" h="166">
                  <a:moveTo>
                    <a:pt x="110" y="2"/>
                  </a:moveTo>
                  <a:cubicBezTo>
                    <a:pt x="110" y="114"/>
                    <a:pt x="110" y="114"/>
                    <a:pt x="110" y="114"/>
                  </a:cubicBezTo>
                  <a:cubicBezTo>
                    <a:pt x="110" y="133"/>
                    <a:pt x="108" y="166"/>
                    <a:pt x="52" y="166"/>
                  </a:cubicBezTo>
                  <a:cubicBezTo>
                    <a:pt x="29" y="166"/>
                    <a:pt x="8" y="157"/>
                    <a:pt x="3" y="137"/>
                  </a:cubicBezTo>
                  <a:cubicBezTo>
                    <a:pt x="34" y="132"/>
                    <a:pt x="34" y="132"/>
                    <a:pt x="34" y="132"/>
                  </a:cubicBezTo>
                  <a:cubicBezTo>
                    <a:pt x="35" y="138"/>
                    <a:pt x="39" y="143"/>
                    <a:pt x="56" y="143"/>
                  </a:cubicBezTo>
                  <a:cubicBezTo>
                    <a:pt x="72" y="143"/>
                    <a:pt x="80" y="136"/>
                    <a:pt x="80" y="117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79" y="103"/>
                    <a:pt x="79" y="103"/>
                    <a:pt x="79" y="103"/>
                  </a:cubicBezTo>
                  <a:cubicBezTo>
                    <a:pt x="74" y="112"/>
                    <a:pt x="67" y="120"/>
                    <a:pt x="49" y="120"/>
                  </a:cubicBezTo>
                  <a:cubicBezTo>
                    <a:pt x="22" y="120"/>
                    <a:pt x="0" y="101"/>
                    <a:pt x="0" y="62"/>
                  </a:cubicBezTo>
                  <a:cubicBezTo>
                    <a:pt x="0" y="22"/>
                    <a:pt x="22" y="0"/>
                    <a:pt x="47" y="0"/>
                  </a:cubicBezTo>
                  <a:cubicBezTo>
                    <a:pt x="71" y="0"/>
                    <a:pt x="79" y="11"/>
                    <a:pt x="81" y="17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4" y="2"/>
                    <a:pt x="84" y="2"/>
                    <a:pt x="84" y="2"/>
                  </a:cubicBezTo>
                  <a:lnTo>
                    <a:pt x="110" y="2"/>
                  </a:lnTo>
                  <a:close/>
                  <a:moveTo>
                    <a:pt x="55" y="95"/>
                  </a:moveTo>
                  <a:cubicBezTo>
                    <a:pt x="78" y="95"/>
                    <a:pt x="80" y="71"/>
                    <a:pt x="80" y="55"/>
                  </a:cubicBezTo>
                  <a:cubicBezTo>
                    <a:pt x="80" y="37"/>
                    <a:pt x="71" y="22"/>
                    <a:pt x="54" y="22"/>
                  </a:cubicBezTo>
                  <a:cubicBezTo>
                    <a:pt x="43" y="22"/>
                    <a:pt x="31" y="30"/>
                    <a:pt x="31" y="57"/>
                  </a:cubicBezTo>
                  <a:cubicBezTo>
                    <a:pt x="31" y="71"/>
                    <a:pt x="32" y="95"/>
                    <a:pt x="55" y="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348002" y="2593413"/>
              <a:ext cx="112232" cy="52950"/>
            </a:xfrm>
            <a:custGeom>
              <a:avLst/>
              <a:gdLst>
                <a:gd name="T0" fmla="*/ 2147483646 w 195"/>
                <a:gd name="T1" fmla="*/ 2147483646 h 92"/>
                <a:gd name="T2" fmla="*/ 2147483646 w 195"/>
                <a:gd name="T3" fmla="*/ 2147483646 h 92"/>
                <a:gd name="T4" fmla="*/ 2147483646 w 195"/>
                <a:gd name="T5" fmla="*/ 2147483646 h 92"/>
                <a:gd name="T6" fmla="*/ 2147483646 w 195"/>
                <a:gd name="T7" fmla="*/ 2147483646 h 92"/>
                <a:gd name="T8" fmla="*/ 2147483646 w 195"/>
                <a:gd name="T9" fmla="*/ 2147483646 h 92"/>
                <a:gd name="T10" fmla="*/ 2147483646 w 195"/>
                <a:gd name="T11" fmla="*/ 2147483646 h 92"/>
                <a:gd name="T12" fmla="*/ 2147483646 w 195"/>
                <a:gd name="T13" fmla="*/ 2147483646 h 92"/>
                <a:gd name="T14" fmla="*/ 2147483646 w 195"/>
                <a:gd name="T15" fmla="*/ 2147483646 h 92"/>
                <a:gd name="T16" fmla="*/ 2147483646 w 195"/>
                <a:gd name="T17" fmla="*/ 2147483646 h 92"/>
                <a:gd name="T18" fmla="*/ 2147483646 w 195"/>
                <a:gd name="T19" fmla="*/ 2147483646 h 92"/>
                <a:gd name="T20" fmla="*/ 2147483646 w 195"/>
                <a:gd name="T21" fmla="*/ 0 h 92"/>
                <a:gd name="T22" fmla="*/ 2147483646 w 195"/>
                <a:gd name="T23" fmla="*/ 0 h 92"/>
                <a:gd name="T24" fmla="*/ 2147483646 w 195"/>
                <a:gd name="T25" fmla="*/ 2147483646 h 92"/>
                <a:gd name="T26" fmla="*/ 2147483646 w 195"/>
                <a:gd name="T27" fmla="*/ 0 h 92"/>
                <a:gd name="T28" fmla="*/ 2147483646 w 195"/>
                <a:gd name="T29" fmla="*/ 0 h 92"/>
                <a:gd name="T30" fmla="*/ 2147483646 w 195"/>
                <a:gd name="T31" fmla="*/ 2147483646 h 92"/>
                <a:gd name="T32" fmla="*/ 2147483646 w 195"/>
                <a:gd name="T33" fmla="*/ 2147483646 h 92"/>
                <a:gd name="T34" fmla="*/ 2147483646 w 195"/>
                <a:gd name="T35" fmla="*/ 2147483646 h 92"/>
                <a:gd name="T36" fmla="*/ 2147483646 w 195"/>
                <a:gd name="T37" fmla="*/ 2147483646 h 92"/>
                <a:gd name="T38" fmla="*/ 2147483646 w 195"/>
                <a:gd name="T39" fmla="*/ 2147483646 h 92"/>
                <a:gd name="T40" fmla="*/ 2147483646 w 195"/>
                <a:gd name="T41" fmla="*/ 2147483646 h 92"/>
                <a:gd name="T42" fmla="*/ 0 w 195"/>
                <a:gd name="T43" fmla="*/ 2147483646 h 92"/>
                <a:gd name="T44" fmla="*/ 0 w 195"/>
                <a:gd name="T45" fmla="*/ 0 h 92"/>
                <a:gd name="T46" fmla="*/ 2147483646 w 195"/>
                <a:gd name="T47" fmla="*/ 0 h 92"/>
                <a:gd name="T48" fmla="*/ 2147483646 w 195"/>
                <a:gd name="T49" fmla="*/ 2147483646 h 9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5" h="92">
                  <a:moveTo>
                    <a:pt x="195" y="92"/>
                  </a:moveTo>
                  <a:lnTo>
                    <a:pt x="178" y="92"/>
                  </a:lnTo>
                  <a:lnTo>
                    <a:pt x="178" y="16"/>
                  </a:lnTo>
                  <a:lnTo>
                    <a:pt x="147" y="92"/>
                  </a:lnTo>
                  <a:lnTo>
                    <a:pt x="138" y="92"/>
                  </a:lnTo>
                  <a:lnTo>
                    <a:pt x="110" y="16"/>
                  </a:lnTo>
                  <a:lnTo>
                    <a:pt x="107" y="16"/>
                  </a:lnTo>
                  <a:lnTo>
                    <a:pt x="107" y="92"/>
                  </a:lnTo>
                  <a:lnTo>
                    <a:pt x="93" y="92"/>
                  </a:lnTo>
                  <a:lnTo>
                    <a:pt x="93" y="0"/>
                  </a:lnTo>
                  <a:lnTo>
                    <a:pt x="117" y="0"/>
                  </a:lnTo>
                  <a:lnTo>
                    <a:pt x="145" y="71"/>
                  </a:lnTo>
                  <a:lnTo>
                    <a:pt x="171" y="0"/>
                  </a:lnTo>
                  <a:lnTo>
                    <a:pt x="195" y="0"/>
                  </a:lnTo>
                  <a:lnTo>
                    <a:pt x="195" y="92"/>
                  </a:lnTo>
                  <a:close/>
                  <a:moveTo>
                    <a:pt x="74" y="14"/>
                  </a:moveTo>
                  <a:lnTo>
                    <a:pt x="46" y="14"/>
                  </a:lnTo>
                  <a:lnTo>
                    <a:pt x="46" y="92"/>
                  </a:lnTo>
                  <a:lnTo>
                    <a:pt x="31" y="92"/>
                  </a:lnTo>
                  <a:lnTo>
                    <a:pt x="31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74" y="0"/>
                  </a:lnTo>
                  <a:lnTo>
                    <a:pt x="7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39725" y="339725"/>
            <a:ext cx="5832475" cy="3460750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508750" y="339725"/>
            <a:ext cx="2301875" cy="3460750"/>
          </a:xfrm>
        </p:spPr>
        <p:txBody>
          <a:bodyPr tIns="109728"/>
          <a:lstStyle>
            <a:lvl1pPr>
              <a:spcAft>
                <a:spcPts val="2400"/>
              </a:spcAft>
              <a:defRPr baseline="0">
                <a:latin typeface="Helvetica 75 Bold" panose="020B0804020202020204" pitchFamily="34" charset="0"/>
              </a:defRPr>
            </a:lvl1pPr>
            <a:lvl2pPr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4193508589"/>
      </p:ext>
    </p:extLst>
  </p:cSld>
  <p:clrMapOvr>
    <a:masterClrMapping/>
  </p:clrMapOvr>
  <p:transition spd="med">
    <p:fade/>
  </p:transition>
  <p:hf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44" y="339739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defRPr sz="3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 marL="401638" marR="0" indent="-401638" algn="l" defTabSz="51435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fr-FR" sz="3000" kern="1200" dirty="0" smtClean="0">
                <a:solidFill>
                  <a:schemeClr val="bg1"/>
                </a:solidFill>
                <a:latin typeface="Helvetica 75 Bold" panose="020B0804020202020204" pitchFamily="34" charset="0"/>
                <a:ea typeface="ＭＳ Ｐゴシック" pitchFamily="34" charset="-128"/>
                <a:cs typeface="+mn-cs"/>
              </a:defRPr>
            </a:lvl2pPr>
            <a:lvl3pPr marL="401638" indent="-401638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3pPr>
            <a:lvl4pPr marL="401638" indent="-401638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4pPr>
            <a:lvl5pPr marL="0" indent="0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4083847705"/>
      </p:ext>
    </p:extLst>
  </p:cSld>
  <p:clrMapOvr>
    <a:masterClrMapping/>
  </p:clrMapOvr>
  <p:transition spd="med"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339725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defRPr sz="3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 marL="401638" marR="0" indent="-401638" algn="l" defTabSz="51435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fr-FR" sz="3000" kern="1200" dirty="0" smtClean="0">
                <a:solidFill>
                  <a:schemeClr val="tx1"/>
                </a:solidFill>
                <a:latin typeface="Helvetica 75 Bold" panose="020B0804020202020204" pitchFamily="34" charset="0"/>
                <a:ea typeface="ＭＳ Ｐゴシック" pitchFamily="34" charset="-128"/>
                <a:cs typeface="+mn-cs"/>
              </a:defRPr>
            </a:lvl2pPr>
            <a:lvl3pPr marL="401638" indent="-401638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3pPr>
            <a:lvl4pPr marL="401638" indent="-401638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4pPr>
            <a:lvl5pPr marL="0" indent="0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239211168"/>
      </p:ext>
    </p:extLst>
  </p:cSld>
  <p:clrMapOvr>
    <a:masterClrMapping/>
  </p:clrMapOvr>
  <p:transition spd="med"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339725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 sz="1400">
                <a:latin typeface="Helvetica 75 Bold" panose="020B0804020202020204" pitchFamily="34" charset="0"/>
              </a:defRPr>
            </a:lvl2pPr>
            <a:lvl3pPr marL="0" indent="0">
              <a:lnSpc>
                <a:spcPct val="85000"/>
              </a:lnSpc>
              <a:spcAft>
                <a:spcPts val="800"/>
              </a:spcAft>
              <a:buNone/>
              <a:defRPr sz="1200"/>
            </a:lvl3pPr>
            <a:lvl4pPr>
              <a:lnSpc>
                <a:spcPct val="85000"/>
              </a:lnSpc>
              <a:spcAft>
                <a:spcPts val="800"/>
              </a:spcAft>
              <a:defRPr sz="5500"/>
            </a:lvl4pPr>
            <a:lvl5pPr>
              <a:lnSpc>
                <a:spcPct val="85000"/>
              </a:lnSpc>
              <a:spcAft>
                <a:spcPts val="800"/>
              </a:spcAft>
              <a:defRPr sz="55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193538134"/>
      </p:ext>
    </p:extLst>
  </p:cSld>
  <p:clrMapOvr>
    <a:masterClrMapping/>
  </p:clrMapOvr>
  <p:transition spd="med"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25" y="339725"/>
            <a:ext cx="8470900" cy="623888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1304924"/>
            <a:ext cx="8470899" cy="3165475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sz="1400"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394833"/>
      </p:ext>
    </p:extLst>
  </p:cSld>
  <p:clrMapOvr>
    <a:masterClrMapping/>
  </p:clrMapOvr>
  <p:transition spd="med">
    <p:fad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25" y="339724"/>
            <a:ext cx="8470900" cy="62388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4" y="1304925"/>
            <a:ext cx="4065589" cy="3165474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738688" y="1304925"/>
            <a:ext cx="4065589" cy="3165474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630697"/>
      </p:ext>
    </p:extLst>
  </p:cSld>
  <p:clrMapOvr>
    <a:masterClrMapping/>
  </p:clrMapOvr>
  <p:transition spd="med">
    <p:fad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message c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1304925"/>
            <a:ext cx="8470899" cy="3165475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3000" baseline="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39725" y="339724"/>
            <a:ext cx="8470900" cy="62388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806761"/>
      </p:ext>
    </p:extLst>
  </p:cSld>
  <p:clrMapOvr>
    <a:masterClrMapping/>
  </p:clrMapOvr>
  <p:transition spd="med">
    <p:fad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ssage c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339725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3000" baseline="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226451"/>
      </p:ext>
    </p:extLst>
  </p:cSld>
  <p:clrMapOvr>
    <a:masterClrMapping/>
  </p:clrMapOvr>
  <p:transition spd="med">
    <p:fad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spcAft>
                <a:spcPts val="0"/>
              </a:spcAft>
              <a:defRPr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535543"/>
      </p:ext>
    </p:extLst>
  </p:cSld>
  <p:clrMapOvr>
    <a:masterClrMapping/>
  </p:clrMapOvr>
  <p:transition spd="med"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5279316"/>
      </p:ext>
    </p:extLst>
  </p:cSld>
  <p:clrMapOvr>
    <a:masterClrMapping/>
  </p:clrMapOvr>
  <p:transition spd="med">
    <p:fad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de la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19" name="Diapositive think-cell" r:id="rId5" imgW="270" imgH="270" progId="TCLayout.ActiveDocument.1">
                  <p:embed/>
                </p:oleObj>
              </mc:Choice>
              <mc:Fallback>
                <p:oleObj name="Diapositive think-cell" r:id="rId5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hangingPunct="1">
              <a:defRPr/>
            </a:pPr>
            <a:endParaRPr lang="fr-FR" sz="2000" dirty="0">
              <a:latin typeface="Helvetica 75 Bold"/>
              <a:ea typeface="ＭＳ Ｐゴシック"/>
              <a:cs typeface="+mj-cs"/>
              <a:sym typeface="Helvetica 75 Bold"/>
            </a:endParaRPr>
          </a:p>
        </p:txBody>
      </p:sp>
      <p:sp>
        <p:nvSpPr>
          <p:cNvPr id="7" name="Text Placeholder 10"/>
          <p:cNvSpPr txBox="1">
            <a:spLocks/>
          </p:cNvSpPr>
          <p:nvPr/>
        </p:nvSpPr>
        <p:spPr>
          <a:xfrm>
            <a:off x="8747125" y="4684713"/>
            <a:ext cx="288925" cy="334962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1pPr>
            <a:lvl2pPr marL="688975" indent="-231775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2pPr>
            <a:lvl3pPr marL="1244600" indent="-28575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3pPr>
            <a:lvl4pPr marL="1663700" indent="-28575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4pPr>
            <a:lvl5pPr marL="2251075" indent="-59690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5pPr>
            <a:lvl6pPr marL="27082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6pPr>
            <a:lvl7pPr marL="31654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7pPr>
            <a:lvl8pPr marL="36226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8pPr>
            <a:lvl9pPr marL="40798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buFont typeface="Helvetica 75" pitchFamily="34" charset="0"/>
              <a:buNone/>
              <a:defRPr/>
            </a:pPr>
            <a:fld id="{2A75E472-6B91-4931-8AB1-4C01B3903EE3}" type="slidenum">
              <a:rPr lang="en-GB" altLang="fr-FR" sz="800" smtClean="0">
                <a:solidFill>
                  <a:srgbClr val="000000"/>
                </a:solidFill>
                <a:latin typeface="Helvetica 75 Bold" panose="020B0804020202020204" pitchFamily="34" charset="0"/>
                <a:cs typeface="Arial" panose="020B0604020202020204" pitchFamily="34" charset="0"/>
              </a:rPr>
              <a:pPr defTabSz="914400" eaLnBrk="1" hangingPunct="1"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buFont typeface="Helvetica 75" pitchFamily="34" charset="0"/>
                <a:buNone/>
                <a:defRPr/>
              </a:pPr>
              <a:t>‹N°›</a:t>
            </a:fld>
            <a:endParaRPr lang="en-GB" altLang="fr-FR" sz="800" smtClean="0">
              <a:solidFill>
                <a:srgbClr val="000000"/>
              </a:solidFill>
              <a:latin typeface="Helvetica 75 Bold" panose="020B08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Placeholder 10"/>
          <p:cNvSpPr txBox="1">
            <a:spLocks/>
          </p:cNvSpPr>
          <p:nvPr/>
        </p:nvSpPr>
        <p:spPr>
          <a:xfrm>
            <a:off x="314325" y="4875213"/>
            <a:ext cx="6827838" cy="14446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r>
              <a:rPr lang="en-GB" sz="800">
                <a:solidFill>
                  <a:srgbClr val="FF6600"/>
                </a:solidFill>
                <a:latin typeface="Helvetica 75 Bold" panose="020B0804020202020204" pitchFamily="34" charset="0"/>
              </a:rPr>
              <a:t>Interne Orange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68275" y="4468813"/>
            <a:ext cx="4237038" cy="484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grpSp>
        <p:nvGrpSpPr>
          <p:cNvPr id="10" name="Group 5"/>
          <p:cNvGrpSpPr>
            <a:grpSpLocks/>
          </p:cNvGrpSpPr>
          <p:nvPr userDrawn="1"/>
        </p:nvGrpSpPr>
        <p:grpSpPr bwMode="auto">
          <a:xfrm>
            <a:off x="339725" y="4130675"/>
            <a:ext cx="676275" cy="676275"/>
            <a:chOff x="360362" y="1781889"/>
            <a:chExt cx="1144765" cy="1144191"/>
          </a:xfrm>
        </p:grpSpPr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360362" y="1781889"/>
              <a:ext cx="1144765" cy="1144191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1pPr>
              <a:lvl2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2pPr>
              <a:lvl3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3pPr>
              <a:lvl4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4pPr>
              <a:lvl5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5pPr>
              <a:lvl6pPr marL="1882775" indent="4032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6pPr>
              <a:lvl7pPr marL="2339975" indent="4032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7pPr>
              <a:lvl8pPr marL="2797175" indent="4032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8pPr>
              <a:lvl9pPr marL="3254375" indent="4032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9pPr>
            </a:lstStyle>
            <a:p>
              <a:pPr defTabSz="914400" eaLnBrk="1" hangingPunct="1">
                <a:lnSpc>
                  <a:spcPct val="90000"/>
                </a:lnSpc>
                <a:spcAft>
                  <a:spcPts val="1200"/>
                </a:spcAft>
                <a:defRPr/>
              </a:pPr>
              <a:endParaRPr lang="fr-FR" altLang="fr-FR" sz="1800" dirty="0" smtClean="0">
                <a:solidFill>
                  <a:srgbClr val="FF6600"/>
                </a:solidFill>
                <a:latin typeface="Helvetica 75 Bold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702813" y="2650392"/>
              <a:ext cx="142160" cy="166334"/>
            </a:xfrm>
            <a:custGeom>
              <a:avLst/>
              <a:gdLst>
                <a:gd name="T0" fmla="*/ 2147483646 w 104"/>
                <a:gd name="T1" fmla="*/ 2147483646 h 122"/>
                <a:gd name="T2" fmla="*/ 2147483646 w 104"/>
                <a:gd name="T3" fmla="*/ 2147483646 h 122"/>
                <a:gd name="T4" fmla="*/ 2147483646 w 104"/>
                <a:gd name="T5" fmla="*/ 2147483646 h 122"/>
                <a:gd name="T6" fmla="*/ 2147483646 w 104"/>
                <a:gd name="T7" fmla="*/ 2147483646 h 122"/>
                <a:gd name="T8" fmla="*/ 2147483646 w 104"/>
                <a:gd name="T9" fmla="*/ 2147483646 h 122"/>
                <a:gd name="T10" fmla="*/ 2147483646 w 104"/>
                <a:gd name="T11" fmla="*/ 2147483646 h 122"/>
                <a:gd name="T12" fmla="*/ 2147483646 w 104"/>
                <a:gd name="T13" fmla="*/ 2147483646 h 122"/>
                <a:gd name="T14" fmla="*/ 0 w 104"/>
                <a:gd name="T15" fmla="*/ 2147483646 h 122"/>
                <a:gd name="T16" fmla="*/ 2147483646 w 104"/>
                <a:gd name="T17" fmla="*/ 2147483646 h 122"/>
                <a:gd name="T18" fmla="*/ 2147483646 w 104"/>
                <a:gd name="T19" fmla="*/ 2147483646 h 122"/>
                <a:gd name="T20" fmla="*/ 2147483646 w 104"/>
                <a:gd name="T21" fmla="*/ 2147483646 h 122"/>
                <a:gd name="T22" fmla="*/ 2147483646 w 104"/>
                <a:gd name="T23" fmla="*/ 2147483646 h 122"/>
                <a:gd name="T24" fmla="*/ 2147483646 w 104"/>
                <a:gd name="T25" fmla="*/ 2147483646 h 122"/>
                <a:gd name="T26" fmla="*/ 2147483646 w 104"/>
                <a:gd name="T27" fmla="*/ 0 h 122"/>
                <a:gd name="T28" fmla="*/ 2147483646 w 104"/>
                <a:gd name="T29" fmla="*/ 2147483646 h 122"/>
                <a:gd name="T30" fmla="*/ 2147483646 w 104"/>
                <a:gd name="T31" fmla="*/ 2147483646 h 122"/>
                <a:gd name="T32" fmla="*/ 2147483646 w 104"/>
                <a:gd name="T33" fmla="*/ 2147483646 h 122"/>
                <a:gd name="T34" fmla="*/ 2147483646 w 104"/>
                <a:gd name="T35" fmla="*/ 2147483646 h 1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04" h="122">
                  <a:moveTo>
                    <a:pt x="31" y="85"/>
                  </a:moveTo>
                  <a:cubicBezTo>
                    <a:pt x="31" y="93"/>
                    <a:pt x="36" y="101"/>
                    <a:pt x="45" y="101"/>
                  </a:cubicBezTo>
                  <a:cubicBezTo>
                    <a:pt x="54" y="101"/>
                    <a:pt x="64" y="97"/>
                    <a:pt x="73" y="88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44" y="64"/>
                    <a:pt x="31" y="71"/>
                    <a:pt x="31" y="85"/>
                  </a:cubicBezTo>
                  <a:moveTo>
                    <a:pt x="74" y="110"/>
                  </a:moveTo>
                  <a:cubicBezTo>
                    <a:pt x="62" y="118"/>
                    <a:pt x="49" y="122"/>
                    <a:pt x="35" y="122"/>
                  </a:cubicBezTo>
                  <a:cubicBezTo>
                    <a:pt x="13" y="122"/>
                    <a:pt x="0" y="107"/>
                    <a:pt x="0" y="88"/>
                  </a:cubicBezTo>
                  <a:cubicBezTo>
                    <a:pt x="0" y="61"/>
                    <a:pt x="24" y="47"/>
                    <a:pt x="74" y="42"/>
                  </a:cubicBezTo>
                  <a:cubicBezTo>
                    <a:pt x="74" y="35"/>
                    <a:pt x="74" y="35"/>
                    <a:pt x="74" y="35"/>
                  </a:cubicBezTo>
                  <a:cubicBezTo>
                    <a:pt x="74" y="27"/>
                    <a:pt x="68" y="22"/>
                    <a:pt x="56" y="22"/>
                  </a:cubicBezTo>
                  <a:cubicBezTo>
                    <a:pt x="44" y="22"/>
                    <a:pt x="34" y="26"/>
                    <a:pt x="27" y="35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7" y="8"/>
                    <a:pt x="34" y="0"/>
                    <a:pt x="56" y="0"/>
                  </a:cubicBezTo>
                  <a:cubicBezTo>
                    <a:pt x="87" y="0"/>
                    <a:pt x="104" y="14"/>
                    <a:pt x="104" y="35"/>
                  </a:cubicBezTo>
                  <a:cubicBezTo>
                    <a:pt x="104" y="35"/>
                    <a:pt x="104" y="120"/>
                    <a:pt x="104" y="120"/>
                  </a:cubicBezTo>
                  <a:cubicBezTo>
                    <a:pt x="77" y="120"/>
                    <a:pt x="77" y="120"/>
                    <a:pt x="77" y="120"/>
                  </a:cubicBezTo>
                  <a:lnTo>
                    <a:pt x="74" y="1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878931" y="2650392"/>
              <a:ext cx="143311" cy="164031"/>
            </a:xfrm>
            <a:custGeom>
              <a:avLst/>
              <a:gdLst>
                <a:gd name="T0" fmla="*/ 0 w 105"/>
                <a:gd name="T1" fmla="*/ 2147483646 h 120"/>
                <a:gd name="T2" fmla="*/ 2147483646 w 105"/>
                <a:gd name="T3" fmla="*/ 2147483646 h 120"/>
                <a:gd name="T4" fmla="*/ 2147483646 w 105"/>
                <a:gd name="T5" fmla="*/ 2147483646 h 120"/>
                <a:gd name="T6" fmla="*/ 2147483646 w 105"/>
                <a:gd name="T7" fmla="*/ 0 h 120"/>
                <a:gd name="T8" fmla="*/ 2147483646 w 105"/>
                <a:gd name="T9" fmla="*/ 2147483646 h 120"/>
                <a:gd name="T10" fmla="*/ 2147483646 w 105"/>
                <a:gd name="T11" fmla="*/ 2147483646 h 120"/>
                <a:gd name="T12" fmla="*/ 2147483646 w 105"/>
                <a:gd name="T13" fmla="*/ 2147483646 h 120"/>
                <a:gd name="T14" fmla="*/ 2147483646 w 105"/>
                <a:gd name="T15" fmla="*/ 2147483646 h 120"/>
                <a:gd name="T16" fmla="*/ 2147483646 w 105"/>
                <a:gd name="T17" fmla="*/ 2147483646 h 120"/>
                <a:gd name="T18" fmla="*/ 2147483646 w 105"/>
                <a:gd name="T19" fmla="*/ 2147483646 h 120"/>
                <a:gd name="T20" fmla="*/ 2147483646 w 105"/>
                <a:gd name="T21" fmla="*/ 2147483646 h 120"/>
                <a:gd name="T22" fmla="*/ 0 w 105"/>
                <a:gd name="T23" fmla="*/ 2147483646 h 120"/>
                <a:gd name="T24" fmla="*/ 0 w 105"/>
                <a:gd name="T25" fmla="*/ 2147483646 h 1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5" h="120">
                  <a:moveTo>
                    <a:pt x="0" y="6"/>
                  </a:moveTo>
                  <a:cubicBezTo>
                    <a:pt x="25" y="2"/>
                    <a:pt x="25" y="2"/>
                    <a:pt x="25" y="2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42" y="6"/>
                    <a:pt x="54" y="0"/>
                    <a:pt x="68" y="0"/>
                  </a:cubicBezTo>
                  <a:cubicBezTo>
                    <a:pt x="92" y="0"/>
                    <a:pt x="105" y="13"/>
                    <a:pt x="105" y="38"/>
                  </a:cubicBezTo>
                  <a:cubicBezTo>
                    <a:pt x="105" y="120"/>
                    <a:pt x="105" y="120"/>
                    <a:pt x="105" y="120"/>
                  </a:cubicBezTo>
                  <a:cubicBezTo>
                    <a:pt x="74" y="120"/>
                    <a:pt x="74" y="120"/>
                    <a:pt x="74" y="120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74" y="29"/>
                    <a:pt x="70" y="23"/>
                    <a:pt x="59" y="23"/>
                  </a:cubicBezTo>
                  <a:cubicBezTo>
                    <a:pt x="50" y="23"/>
                    <a:pt x="41" y="27"/>
                    <a:pt x="30" y="36"/>
                  </a:cubicBezTo>
                  <a:cubicBezTo>
                    <a:pt x="30" y="120"/>
                    <a:pt x="30" y="120"/>
                    <a:pt x="30" y="120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1225411" y="2650392"/>
              <a:ext cx="149067" cy="166334"/>
            </a:xfrm>
            <a:custGeom>
              <a:avLst/>
              <a:gdLst>
                <a:gd name="T0" fmla="*/ 2147483646 w 109"/>
                <a:gd name="T1" fmla="*/ 2147483646 h 122"/>
                <a:gd name="T2" fmla="*/ 2147483646 w 109"/>
                <a:gd name="T3" fmla="*/ 2147483646 h 122"/>
                <a:gd name="T4" fmla="*/ 2147483646 w 109"/>
                <a:gd name="T5" fmla="*/ 2147483646 h 122"/>
                <a:gd name="T6" fmla="*/ 2147483646 w 109"/>
                <a:gd name="T7" fmla="*/ 2147483646 h 122"/>
                <a:gd name="T8" fmla="*/ 2147483646 w 109"/>
                <a:gd name="T9" fmla="*/ 2147483646 h 122"/>
                <a:gd name="T10" fmla="*/ 0 w 109"/>
                <a:gd name="T11" fmla="*/ 2147483646 h 122"/>
                <a:gd name="T12" fmla="*/ 2147483646 w 109"/>
                <a:gd name="T13" fmla="*/ 0 h 122"/>
                <a:gd name="T14" fmla="*/ 2147483646 w 109"/>
                <a:gd name="T15" fmla="*/ 2147483646 h 122"/>
                <a:gd name="T16" fmla="*/ 2147483646 w 109"/>
                <a:gd name="T17" fmla="*/ 2147483646 h 122"/>
                <a:gd name="T18" fmla="*/ 2147483646 w 109"/>
                <a:gd name="T19" fmla="*/ 2147483646 h 122"/>
                <a:gd name="T20" fmla="*/ 2147483646 w 109"/>
                <a:gd name="T21" fmla="*/ 2147483646 h 122"/>
                <a:gd name="T22" fmla="*/ 2147483646 w 109"/>
                <a:gd name="T23" fmla="*/ 2147483646 h 122"/>
                <a:gd name="T24" fmla="*/ 2147483646 w 109"/>
                <a:gd name="T25" fmla="*/ 2147483646 h 122"/>
                <a:gd name="T26" fmla="*/ 2147483646 w 109"/>
                <a:gd name="T27" fmla="*/ 2147483646 h 12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9" h="122">
                  <a:moveTo>
                    <a:pt x="79" y="46"/>
                  </a:moveTo>
                  <a:cubicBezTo>
                    <a:pt x="79" y="30"/>
                    <a:pt x="70" y="21"/>
                    <a:pt x="55" y="21"/>
                  </a:cubicBezTo>
                  <a:cubicBezTo>
                    <a:pt x="41" y="21"/>
                    <a:pt x="32" y="30"/>
                    <a:pt x="31" y="46"/>
                  </a:cubicBezTo>
                  <a:lnTo>
                    <a:pt x="79" y="46"/>
                  </a:lnTo>
                  <a:close/>
                  <a:moveTo>
                    <a:pt x="56" y="122"/>
                  </a:moveTo>
                  <a:cubicBezTo>
                    <a:pt x="21" y="122"/>
                    <a:pt x="0" y="100"/>
                    <a:pt x="0" y="62"/>
                  </a:cubicBezTo>
                  <a:cubicBezTo>
                    <a:pt x="0" y="22"/>
                    <a:pt x="21" y="0"/>
                    <a:pt x="55" y="0"/>
                  </a:cubicBezTo>
                  <a:cubicBezTo>
                    <a:pt x="89" y="0"/>
                    <a:pt x="109" y="22"/>
                    <a:pt x="109" y="60"/>
                  </a:cubicBezTo>
                  <a:cubicBezTo>
                    <a:pt x="109" y="62"/>
                    <a:pt x="109" y="64"/>
                    <a:pt x="109" y="66"/>
                  </a:cubicBezTo>
                  <a:cubicBezTo>
                    <a:pt x="31" y="66"/>
                    <a:pt x="31" y="66"/>
                    <a:pt x="31" y="66"/>
                  </a:cubicBezTo>
                  <a:cubicBezTo>
                    <a:pt x="31" y="88"/>
                    <a:pt x="40" y="100"/>
                    <a:pt x="58" y="100"/>
                  </a:cubicBezTo>
                  <a:cubicBezTo>
                    <a:pt x="70" y="100"/>
                    <a:pt x="78" y="95"/>
                    <a:pt x="85" y="84"/>
                  </a:cubicBezTo>
                  <a:cubicBezTo>
                    <a:pt x="108" y="97"/>
                    <a:pt x="108" y="97"/>
                    <a:pt x="108" y="97"/>
                  </a:cubicBezTo>
                  <a:cubicBezTo>
                    <a:pt x="98" y="114"/>
                    <a:pt x="80" y="122"/>
                    <a:pt x="56" y="1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415039" y="2650392"/>
              <a:ext cx="158276" cy="169211"/>
            </a:xfrm>
            <a:custGeom>
              <a:avLst/>
              <a:gdLst>
                <a:gd name="T0" fmla="*/ 2147483646 w 116"/>
                <a:gd name="T1" fmla="*/ 2147483646 h 124"/>
                <a:gd name="T2" fmla="*/ 2147483646 w 116"/>
                <a:gd name="T3" fmla="*/ 2147483646 h 124"/>
                <a:gd name="T4" fmla="*/ 2147483646 w 116"/>
                <a:gd name="T5" fmla="*/ 2147483646 h 124"/>
                <a:gd name="T6" fmla="*/ 2147483646 w 116"/>
                <a:gd name="T7" fmla="*/ 2147483646 h 124"/>
                <a:gd name="T8" fmla="*/ 2147483646 w 116"/>
                <a:gd name="T9" fmla="*/ 2147483646 h 124"/>
                <a:gd name="T10" fmla="*/ 2147483646 w 116"/>
                <a:gd name="T11" fmla="*/ 2147483646 h 124"/>
                <a:gd name="T12" fmla="*/ 0 w 116"/>
                <a:gd name="T13" fmla="*/ 2147483646 h 124"/>
                <a:gd name="T14" fmla="*/ 2147483646 w 116"/>
                <a:gd name="T15" fmla="*/ 0 h 124"/>
                <a:gd name="T16" fmla="*/ 2147483646 w 116"/>
                <a:gd name="T17" fmla="*/ 2147483646 h 124"/>
                <a:gd name="T18" fmla="*/ 2147483646 w 116"/>
                <a:gd name="T19" fmla="*/ 2147483646 h 1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6" h="124">
                  <a:moveTo>
                    <a:pt x="58" y="26"/>
                  </a:moveTo>
                  <a:cubicBezTo>
                    <a:pt x="35" y="26"/>
                    <a:pt x="31" y="47"/>
                    <a:pt x="31" y="62"/>
                  </a:cubicBezTo>
                  <a:cubicBezTo>
                    <a:pt x="31" y="77"/>
                    <a:pt x="35" y="98"/>
                    <a:pt x="58" y="98"/>
                  </a:cubicBezTo>
                  <a:cubicBezTo>
                    <a:pt x="81" y="98"/>
                    <a:pt x="85" y="77"/>
                    <a:pt x="85" y="62"/>
                  </a:cubicBezTo>
                  <a:cubicBezTo>
                    <a:pt x="85" y="47"/>
                    <a:pt x="81" y="26"/>
                    <a:pt x="58" y="26"/>
                  </a:cubicBezTo>
                  <a:moveTo>
                    <a:pt x="58" y="124"/>
                  </a:moveTo>
                  <a:cubicBezTo>
                    <a:pt x="27" y="124"/>
                    <a:pt x="0" y="104"/>
                    <a:pt x="0" y="62"/>
                  </a:cubicBezTo>
                  <a:cubicBezTo>
                    <a:pt x="0" y="19"/>
                    <a:pt x="27" y="0"/>
                    <a:pt x="58" y="0"/>
                  </a:cubicBezTo>
                  <a:cubicBezTo>
                    <a:pt x="88" y="0"/>
                    <a:pt x="116" y="19"/>
                    <a:pt x="116" y="62"/>
                  </a:cubicBezTo>
                  <a:cubicBezTo>
                    <a:pt x="116" y="104"/>
                    <a:pt x="88" y="124"/>
                    <a:pt x="58" y="1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602092" y="2650392"/>
              <a:ext cx="89785" cy="164031"/>
            </a:xfrm>
            <a:custGeom>
              <a:avLst/>
              <a:gdLst>
                <a:gd name="T0" fmla="*/ 0 w 66"/>
                <a:gd name="T1" fmla="*/ 2147483646 h 120"/>
                <a:gd name="T2" fmla="*/ 2147483646 w 66"/>
                <a:gd name="T3" fmla="*/ 2147483646 h 120"/>
                <a:gd name="T4" fmla="*/ 2147483646 w 66"/>
                <a:gd name="T5" fmla="*/ 2147483646 h 120"/>
                <a:gd name="T6" fmla="*/ 2147483646 w 66"/>
                <a:gd name="T7" fmla="*/ 0 h 120"/>
                <a:gd name="T8" fmla="*/ 2147483646 w 66"/>
                <a:gd name="T9" fmla="*/ 2147483646 h 120"/>
                <a:gd name="T10" fmla="*/ 2147483646 w 66"/>
                <a:gd name="T11" fmla="*/ 2147483646 h 120"/>
                <a:gd name="T12" fmla="*/ 2147483646 w 66"/>
                <a:gd name="T13" fmla="*/ 2147483646 h 120"/>
                <a:gd name="T14" fmla="*/ 2147483646 w 66"/>
                <a:gd name="T15" fmla="*/ 2147483646 h 120"/>
                <a:gd name="T16" fmla="*/ 2147483646 w 66"/>
                <a:gd name="T17" fmla="*/ 2147483646 h 120"/>
                <a:gd name="T18" fmla="*/ 0 w 66"/>
                <a:gd name="T19" fmla="*/ 2147483646 h 120"/>
                <a:gd name="T20" fmla="*/ 0 w 66"/>
                <a:gd name="T21" fmla="*/ 2147483646 h 1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6" h="120">
                  <a:moveTo>
                    <a:pt x="0" y="3"/>
                  </a:moveTo>
                  <a:cubicBezTo>
                    <a:pt x="30" y="3"/>
                    <a:pt x="30" y="3"/>
                    <a:pt x="30" y="3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5" y="9"/>
                    <a:pt x="49" y="0"/>
                    <a:pt x="62" y="0"/>
                  </a:cubicBezTo>
                  <a:cubicBezTo>
                    <a:pt x="63" y="0"/>
                    <a:pt x="65" y="0"/>
                    <a:pt x="66" y="1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51" y="30"/>
                    <a:pt x="36" y="32"/>
                    <a:pt x="32" y="42"/>
                  </a:cubicBezTo>
                  <a:cubicBezTo>
                    <a:pt x="32" y="120"/>
                    <a:pt x="32" y="120"/>
                    <a:pt x="32" y="120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Freeform 11"/>
            <p:cNvSpPr>
              <a:spLocks noEditPoints="1"/>
            </p:cNvSpPr>
            <p:nvPr/>
          </p:nvSpPr>
          <p:spPr bwMode="auto">
            <a:xfrm>
              <a:off x="1051020" y="2650392"/>
              <a:ext cx="149642" cy="226766"/>
            </a:xfrm>
            <a:custGeom>
              <a:avLst/>
              <a:gdLst>
                <a:gd name="T0" fmla="*/ 2147483646 w 110"/>
                <a:gd name="T1" fmla="*/ 2147483646 h 166"/>
                <a:gd name="T2" fmla="*/ 2147483646 w 110"/>
                <a:gd name="T3" fmla="*/ 2147483646 h 166"/>
                <a:gd name="T4" fmla="*/ 2147483646 w 110"/>
                <a:gd name="T5" fmla="*/ 2147483646 h 166"/>
                <a:gd name="T6" fmla="*/ 2147483646 w 110"/>
                <a:gd name="T7" fmla="*/ 2147483646 h 166"/>
                <a:gd name="T8" fmla="*/ 2147483646 w 110"/>
                <a:gd name="T9" fmla="*/ 2147483646 h 166"/>
                <a:gd name="T10" fmla="*/ 2147483646 w 110"/>
                <a:gd name="T11" fmla="*/ 2147483646 h 166"/>
                <a:gd name="T12" fmla="*/ 2147483646 w 110"/>
                <a:gd name="T13" fmla="*/ 2147483646 h 166"/>
                <a:gd name="T14" fmla="*/ 2147483646 w 110"/>
                <a:gd name="T15" fmla="*/ 2147483646 h 166"/>
                <a:gd name="T16" fmla="*/ 2147483646 w 110"/>
                <a:gd name="T17" fmla="*/ 2147483646 h 166"/>
                <a:gd name="T18" fmla="*/ 2147483646 w 110"/>
                <a:gd name="T19" fmla="*/ 2147483646 h 166"/>
                <a:gd name="T20" fmla="*/ 0 w 110"/>
                <a:gd name="T21" fmla="*/ 2147483646 h 166"/>
                <a:gd name="T22" fmla="*/ 2147483646 w 110"/>
                <a:gd name="T23" fmla="*/ 0 h 166"/>
                <a:gd name="T24" fmla="*/ 2147483646 w 110"/>
                <a:gd name="T25" fmla="*/ 2147483646 h 166"/>
                <a:gd name="T26" fmla="*/ 2147483646 w 110"/>
                <a:gd name="T27" fmla="*/ 2147483646 h 166"/>
                <a:gd name="T28" fmla="*/ 2147483646 w 110"/>
                <a:gd name="T29" fmla="*/ 2147483646 h 166"/>
                <a:gd name="T30" fmla="*/ 2147483646 w 110"/>
                <a:gd name="T31" fmla="*/ 2147483646 h 166"/>
                <a:gd name="T32" fmla="*/ 2147483646 w 110"/>
                <a:gd name="T33" fmla="*/ 2147483646 h 166"/>
                <a:gd name="T34" fmla="*/ 2147483646 w 110"/>
                <a:gd name="T35" fmla="*/ 2147483646 h 166"/>
                <a:gd name="T36" fmla="*/ 2147483646 w 110"/>
                <a:gd name="T37" fmla="*/ 2147483646 h 166"/>
                <a:gd name="T38" fmla="*/ 2147483646 w 110"/>
                <a:gd name="T39" fmla="*/ 2147483646 h 166"/>
                <a:gd name="T40" fmla="*/ 2147483646 w 110"/>
                <a:gd name="T41" fmla="*/ 2147483646 h 16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10" h="166">
                  <a:moveTo>
                    <a:pt x="110" y="2"/>
                  </a:moveTo>
                  <a:cubicBezTo>
                    <a:pt x="110" y="114"/>
                    <a:pt x="110" y="114"/>
                    <a:pt x="110" y="114"/>
                  </a:cubicBezTo>
                  <a:cubicBezTo>
                    <a:pt x="110" y="133"/>
                    <a:pt x="108" y="166"/>
                    <a:pt x="52" y="166"/>
                  </a:cubicBezTo>
                  <a:cubicBezTo>
                    <a:pt x="29" y="166"/>
                    <a:pt x="8" y="157"/>
                    <a:pt x="3" y="137"/>
                  </a:cubicBezTo>
                  <a:cubicBezTo>
                    <a:pt x="34" y="132"/>
                    <a:pt x="34" y="132"/>
                    <a:pt x="34" y="132"/>
                  </a:cubicBezTo>
                  <a:cubicBezTo>
                    <a:pt x="35" y="138"/>
                    <a:pt x="39" y="143"/>
                    <a:pt x="56" y="143"/>
                  </a:cubicBezTo>
                  <a:cubicBezTo>
                    <a:pt x="72" y="143"/>
                    <a:pt x="80" y="136"/>
                    <a:pt x="80" y="117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79" y="103"/>
                    <a:pt x="79" y="103"/>
                    <a:pt x="79" y="103"/>
                  </a:cubicBezTo>
                  <a:cubicBezTo>
                    <a:pt x="74" y="112"/>
                    <a:pt x="67" y="120"/>
                    <a:pt x="49" y="120"/>
                  </a:cubicBezTo>
                  <a:cubicBezTo>
                    <a:pt x="22" y="120"/>
                    <a:pt x="0" y="101"/>
                    <a:pt x="0" y="62"/>
                  </a:cubicBezTo>
                  <a:cubicBezTo>
                    <a:pt x="0" y="22"/>
                    <a:pt x="22" y="0"/>
                    <a:pt x="47" y="0"/>
                  </a:cubicBezTo>
                  <a:cubicBezTo>
                    <a:pt x="71" y="0"/>
                    <a:pt x="79" y="11"/>
                    <a:pt x="81" y="17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4" y="2"/>
                    <a:pt x="84" y="2"/>
                    <a:pt x="84" y="2"/>
                  </a:cubicBezTo>
                  <a:lnTo>
                    <a:pt x="110" y="2"/>
                  </a:lnTo>
                  <a:close/>
                  <a:moveTo>
                    <a:pt x="55" y="95"/>
                  </a:moveTo>
                  <a:cubicBezTo>
                    <a:pt x="78" y="95"/>
                    <a:pt x="80" y="71"/>
                    <a:pt x="80" y="55"/>
                  </a:cubicBezTo>
                  <a:cubicBezTo>
                    <a:pt x="80" y="37"/>
                    <a:pt x="71" y="22"/>
                    <a:pt x="54" y="22"/>
                  </a:cubicBezTo>
                  <a:cubicBezTo>
                    <a:pt x="43" y="22"/>
                    <a:pt x="31" y="30"/>
                    <a:pt x="31" y="57"/>
                  </a:cubicBezTo>
                  <a:cubicBezTo>
                    <a:pt x="31" y="71"/>
                    <a:pt x="32" y="95"/>
                    <a:pt x="55" y="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348002" y="2593413"/>
              <a:ext cx="112232" cy="52950"/>
            </a:xfrm>
            <a:custGeom>
              <a:avLst/>
              <a:gdLst>
                <a:gd name="T0" fmla="*/ 2147483646 w 195"/>
                <a:gd name="T1" fmla="*/ 2147483646 h 92"/>
                <a:gd name="T2" fmla="*/ 2147483646 w 195"/>
                <a:gd name="T3" fmla="*/ 2147483646 h 92"/>
                <a:gd name="T4" fmla="*/ 2147483646 w 195"/>
                <a:gd name="T5" fmla="*/ 2147483646 h 92"/>
                <a:gd name="T6" fmla="*/ 2147483646 w 195"/>
                <a:gd name="T7" fmla="*/ 2147483646 h 92"/>
                <a:gd name="T8" fmla="*/ 2147483646 w 195"/>
                <a:gd name="T9" fmla="*/ 2147483646 h 92"/>
                <a:gd name="T10" fmla="*/ 2147483646 w 195"/>
                <a:gd name="T11" fmla="*/ 2147483646 h 92"/>
                <a:gd name="T12" fmla="*/ 2147483646 w 195"/>
                <a:gd name="T13" fmla="*/ 2147483646 h 92"/>
                <a:gd name="T14" fmla="*/ 2147483646 w 195"/>
                <a:gd name="T15" fmla="*/ 2147483646 h 92"/>
                <a:gd name="T16" fmla="*/ 2147483646 w 195"/>
                <a:gd name="T17" fmla="*/ 2147483646 h 92"/>
                <a:gd name="T18" fmla="*/ 2147483646 w 195"/>
                <a:gd name="T19" fmla="*/ 2147483646 h 92"/>
                <a:gd name="T20" fmla="*/ 2147483646 w 195"/>
                <a:gd name="T21" fmla="*/ 0 h 92"/>
                <a:gd name="T22" fmla="*/ 2147483646 w 195"/>
                <a:gd name="T23" fmla="*/ 0 h 92"/>
                <a:gd name="T24" fmla="*/ 2147483646 w 195"/>
                <a:gd name="T25" fmla="*/ 2147483646 h 92"/>
                <a:gd name="T26" fmla="*/ 2147483646 w 195"/>
                <a:gd name="T27" fmla="*/ 0 h 92"/>
                <a:gd name="T28" fmla="*/ 2147483646 w 195"/>
                <a:gd name="T29" fmla="*/ 0 h 92"/>
                <a:gd name="T30" fmla="*/ 2147483646 w 195"/>
                <a:gd name="T31" fmla="*/ 2147483646 h 92"/>
                <a:gd name="T32" fmla="*/ 2147483646 w 195"/>
                <a:gd name="T33" fmla="*/ 2147483646 h 92"/>
                <a:gd name="T34" fmla="*/ 2147483646 w 195"/>
                <a:gd name="T35" fmla="*/ 2147483646 h 92"/>
                <a:gd name="T36" fmla="*/ 2147483646 w 195"/>
                <a:gd name="T37" fmla="*/ 2147483646 h 92"/>
                <a:gd name="T38" fmla="*/ 2147483646 w 195"/>
                <a:gd name="T39" fmla="*/ 2147483646 h 92"/>
                <a:gd name="T40" fmla="*/ 2147483646 w 195"/>
                <a:gd name="T41" fmla="*/ 2147483646 h 92"/>
                <a:gd name="T42" fmla="*/ 0 w 195"/>
                <a:gd name="T43" fmla="*/ 2147483646 h 92"/>
                <a:gd name="T44" fmla="*/ 0 w 195"/>
                <a:gd name="T45" fmla="*/ 0 h 92"/>
                <a:gd name="T46" fmla="*/ 2147483646 w 195"/>
                <a:gd name="T47" fmla="*/ 0 h 92"/>
                <a:gd name="T48" fmla="*/ 2147483646 w 195"/>
                <a:gd name="T49" fmla="*/ 2147483646 h 9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5" h="92">
                  <a:moveTo>
                    <a:pt x="195" y="92"/>
                  </a:moveTo>
                  <a:lnTo>
                    <a:pt x="178" y="92"/>
                  </a:lnTo>
                  <a:lnTo>
                    <a:pt x="178" y="16"/>
                  </a:lnTo>
                  <a:lnTo>
                    <a:pt x="147" y="92"/>
                  </a:lnTo>
                  <a:lnTo>
                    <a:pt x="138" y="92"/>
                  </a:lnTo>
                  <a:lnTo>
                    <a:pt x="110" y="16"/>
                  </a:lnTo>
                  <a:lnTo>
                    <a:pt x="107" y="16"/>
                  </a:lnTo>
                  <a:lnTo>
                    <a:pt x="107" y="92"/>
                  </a:lnTo>
                  <a:lnTo>
                    <a:pt x="93" y="92"/>
                  </a:lnTo>
                  <a:lnTo>
                    <a:pt x="93" y="0"/>
                  </a:lnTo>
                  <a:lnTo>
                    <a:pt x="117" y="0"/>
                  </a:lnTo>
                  <a:lnTo>
                    <a:pt x="145" y="71"/>
                  </a:lnTo>
                  <a:lnTo>
                    <a:pt x="171" y="0"/>
                  </a:lnTo>
                  <a:lnTo>
                    <a:pt x="195" y="0"/>
                  </a:lnTo>
                  <a:lnTo>
                    <a:pt x="195" y="92"/>
                  </a:lnTo>
                  <a:close/>
                  <a:moveTo>
                    <a:pt x="74" y="14"/>
                  </a:moveTo>
                  <a:lnTo>
                    <a:pt x="46" y="14"/>
                  </a:lnTo>
                  <a:lnTo>
                    <a:pt x="46" y="92"/>
                  </a:lnTo>
                  <a:lnTo>
                    <a:pt x="31" y="92"/>
                  </a:lnTo>
                  <a:lnTo>
                    <a:pt x="31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74" y="0"/>
                  </a:lnTo>
                  <a:lnTo>
                    <a:pt x="7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39725" y="339725"/>
            <a:ext cx="5832475" cy="3460750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508750" y="339725"/>
            <a:ext cx="2301875" cy="3460750"/>
          </a:xfrm>
        </p:spPr>
        <p:txBody>
          <a:bodyPr tIns="109728"/>
          <a:lstStyle>
            <a:lvl1pPr>
              <a:spcAft>
                <a:spcPts val="2400"/>
              </a:spcAft>
              <a:defRPr baseline="0">
                <a:latin typeface="Helvetica 75 Bold" panose="020B0804020202020204" pitchFamily="34" charset="0"/>
              </a:defRPr>
            </a:lvl1pPr>
            <a:lvl2pPr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7301662"/>
      </p:ext>
    </p:extLst>
  </p:cSld>
  <p:clrMapOvr>
    <a:masterClrMapping/>
  </p:clrMapOvr>
  <p:transition spd="med">
    <p:fade/>
  </p:transition>
  <p:hf sldNum="0" hdr="0" ftr="0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339725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defRPr sz="3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 marL="401638" marR="0" indent="-401638" algn="l" defTabSz="51435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fr-FR" sz="3000" kern="1200" dirty="0" smtClean="0">
                <a:solidFill>
                  <a:schemeClr val="tx1"/>
                </a:solidFill>
                <a:latin typeface="Helvetica 75 Bold" panose="020B0804020202020204" pitchFamily="34" charset="0"/>
                <a:ea typeface="ＭＳ Ｐゴシック" pitchFamily="34" charset="-128"/>
                <a:cs typeface="+mn-cs"/>
              </a:defRPr>
            </a:lvl2pPr>
            <a:lvl3pPr marL="401638" indent="-401638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3pPr>
            <a:lvl4pPr marL="401638" indent="-401638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4pPr>
            <a:lvl5pPr marL="0" indent="0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4146947828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44" y="339739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bg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 sz="1400">
                <a:latin typeface="Helvetica 75 Bold" panose="020B0804020202020204" pitchFamily="34" charset="0"/>
              </a:defRPr>
            </a:lvl2pPr>
            <a:lvl3pPr marL="0" indent="0">
              <a:lnSpc>
                <a:spcPct val="85000"/>
              </a:lnSpc>
              <a:spcAft>
                <a:spcPts val="800"/>
              </a:spcAft>
              <a:buNone/>
              <a:defRPr sz="1200"/>
            </a:lvl3pPr>
            <a:lvl4pPr>
              <a:lnSpc>
                <a:spcPct val="85000"/>
              </a:lnSpc>
              <a:spcAft>
                <a:spcPts val="800"/>
              </a:spcAft>
              <a:defRPr sz="5500"/>
            </a:lvl4pPr>
            <a:lvl5pPr>
              <a:lnSpc>
                <a:spcPct val="85000"/>
              </a:lnSpc>
              <a:spcAft>
                <a:spcPts val="800"/>
              </a:spcAft>
              <a:defRPr sz="55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136137440"/>
      </p:ext>
    </p:extLst>
  </p:cSld>
  <p:clrMapOvr>
    <a:masterClrMapping/>
  </p:clrMapOvr>
  <p:transition spd="med">
    <p:fad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339725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 sz="1400">
                <a:latin typeface="Helvetica 75 Bold" panose="020B0804020202020204" pitchFamily="34" charset="0"/>
              </a:defRPr>
            </a:lvl2pPr>
            <a:lvl3pPr marL="0" indent="0">
              <a:lnSpc>
                <a:spcPct val="85000"/>
              </a:lnSpc>
              <a:spcAft>
                <a:spcPts val="800"/>
              </a:spcAft>
              <a:buNone/>
              <a:defRPr sz="1200"/>
            </a:lvl3pPr>
            <a:lvl4pPr>
              <a:lnSpc>
                <a:spcPct val="85000"/>
              </a:lnSpc>
              <a:spcAft>
                <a:spcPts val="800"/>
              </a:spcAft>
              <a:defRPr sz="5500"/>
            </a:lvl4pPr>
            <a:lvl5pPr>
              <a:lnSpc>
                <a:spcPct val="85000"/>
              </a:lnSpc>
              <a:spcAft>
                <a:spcPts val="800"/>
              </a:spcAft>
              <a:defRPr sz="55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551174255"/>
      </p:ext>
    </p:extLst>
  </p:cSld>
  <p:clrMapOvr>
    <a:masterClrMapping/>
  </p:clrMapOvr>
  <p:transition spd="med">
    <p:fad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25" y="339725"/>
            <a:ext cx="8470900" cy="623888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1304924"/>
            <a:ext cx="8470899" cy="3165475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sz="1400"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935104"/>
      </p:ext>
    </p:extLst>
  </p:cSld>
  <p:clrMapOvr>
    <a:masterClrMapping/>
  </p:clrMapOvr>
  <p:transition spd="med">
    <p:fad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25" y="339724"/>
            <a:ext cx="8470900" cy="62388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4" y="1304925"/>
            <a:ext cx="4065589" cy="3165474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738688" y="1304925"/>
            <a:ext cx="4065589" cy="3165474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475977"/>
      </p:ext>
    </p:extLst>
  </p:cSld>
  <p:clrMapOvr>
    <a:masterClrMapping/>
  </p:clrMapOvr>
  <p:transition spd="med">
    <p:fad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message c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1304925"/>
            <a:ext cx="8470899" cy="3165475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3000" baseline="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39725" y="339724"/>
            <a:ext cx="8470900" cy="62388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601033"/>
      </p:ext>
    </p:extLst>
  </p:cSld>
  <p:clrMapOvr>
    <a:masterClrMapping/>
  </p:clrMapOvr>
  <p:transition spd="med">
    <p:fad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ssage c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339725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3000" baseline="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994904"/>
      </p:ext>
    </p:extLst>
  </p:cSld>
  <p:clrMapOvr>
    <a:masterClrMapping/>
  </p:clrMapOvr>
  <p:transition spd="med">
    <p:fad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spcAft>
                <a:spcPts val="0"/>
              </a:spcAft>
              <a:defRPr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923705"/>
      </p:ext>
    </p:extLst>
  </p:cSld>
  <p:clrMapOvr>
    <a:masterClrMapping/>
  </p:clrMapOvr>
  <p:transition spd="med">
    <p:fad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8041226"/>
      </p:ext>
    </p:extLst>
  </p:cSld>
  <p:clrMapOvr>
    <a:masterClrMapping/>
  </p:clrMapOvr>
  <p:transition spd="med">
    <p:fad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de la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43" name="Diapositive think-cell" r:id="rId5" imgW="270" imgH="270" progId="TCLayout.ActiveDocument.1">
                  <p:embed/>
                </p:oleObj>
              </mc:Choice>
              <mc:Fallback>
                <p:oleObj name="Diapositive think-cell" r:id="rId5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hangingPunct="1">
              <a:defRPr/>
            </a:pPr>
            <a:endParaRPr lang="fr-FR" sz="2000" dirty="0">
              <a:latin typeface="Helvetica 75 Bold"/>
              <a:ea typeface="ＭＳ Ｐゴシック"/>
              <a:cs typeface="+mj-cs"/>
              <a:sym typeface="Helvetica 75 Bold"/>
            </a:endParaRPr>
          </a:p>
        </p:txBody>
      </p:sp>
      <p:sp>
        <p:nvSpPr>
          <p:cNvPr id="7" name="Text Placeholder 10"/>
          <p:cNvSpPr txBox="1">
            <a:spLocks/>
          </p:cNvSpPr>
          <p:nvPr/>
        </p:nvSpPr>
        <p:spPr>
          <a:xfrm>
            <a:off x="8747125" y="4684713"/>
            <a:ext cx="288925" cy="334962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1pPr>
            <a:lvl2pPr marL="688975" indent="-231775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2pPr>
            <a:lvl3pPr marL="1244600" indent="-28575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3pPr>
            <a:lvl4pPr marL="1663700" indent="-28575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4pPr>
            <a:lvl5pPr marL="2251075" indent="-59690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5pPr>
            <a:lvl6pPr marL="27082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6pPr>
            <a:lvl7pPr marL="31654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7pPr>
            <a:lvl8pPr marL="36226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8pPr>
            <a:lvl9pPr marL="40798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buFont typeface="Helvetica 75" pitchFamily="34" charset="0"/>
              <a:buNone/>
              <a:defRPr/>
            </a:pPr>
            <a:fld id="{A4548F1E-1335-4CA5-9354-6F345C9A4EDE}" type="slidenum">
              <a:rPr lang="en-GB" altLang="fr-FR" sz="800" smtClean="0">
                <a:solidFill>
                  <a:srgbClr val="000000"/>
                </a:solidFill>
                <a:latin typeface="Helvetica 75 Bold" panose="020B0804020202020204" pitchFamily="34" charset="0"/>
                <a:cs typeface="Arial" panose="020B0604020202020204" pitchFamily="34" charset="0"/>
              </a:rPr>
              <a:pPr defTabSz="914400" eaLnBrk="1" hangingPunct="1"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buFont typeface="Helvetica 75" pitchFamily="34" charset="0"/>
                <a:buNone/>
                <a:defRPr/>
              </a:pPr>
              <a:t>‹N°›</a:t>
            </a:fld>
            <a:endParaRPr lang="en-GB" altLang="fr-FR" sz="800" smtClean="0">
              <a:solidFill>
                <a:srgbClr val="000000"/>
              </a:solidFill>
              <a:latin typeface="Helvetica 75 Bold" panose="020B08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Placeholder 10"/>
          <p:cNvSpPr txBox="1">
            <a:spLocks/>
          </p:cNvSpPr>
          <p:nvPr/>
        </p:nvSpPr>
        <p:spPr>
          <a:xfrm>
            <a:off x="314325" y="4875213"/>
            <a:ext cx="6827838" cy="14446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r>
              <a:rPr lang="en-GB" sz="800">
                <a:solidFill>
                  <a:srgbClr val="FF6600"/>
                </a:solidFill>
                <a:latin typeface="Helvetica 75 Bold" panose="020B0804020202020204" pitchFamily="34" charset="0"/>
              </a:rPr>
              <a:t>Interne Orange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68275" y="4468813"/>
            <a:ext cx="4237038" cy="484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grpSp>
        <p:nvGrpSpPr>
          <p:cNvPr id="10" name="Group 5"/>
          <p:cNvGrpSpPr>
            <a:grpSpLocks/>
          </p:cNvGrpSpPr>
          <p:nvPr userDrawn="1"/>
        </p:nvGrpSpPr>
        <p:grpSpPr bwMode="auto">
          <a:xfrm>
            <a:off x="339725" y="4130675"/>
            <a:ext cx="676275" cy="676275"/>
            <a:chOff x="360362" y="1781889"/>
            <a:chExt cx="1144765" cy="1144191"/>
          </a:xfrm>
        </p:grpSpPr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360362" y="1781889"/>
              <a:ext cx="1144765" cy="1144191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1pPr>
              <a:lvl2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2pPr>
              <a:lvl3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3pPr>
              <a:lvl4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4pPr>
              <a:lvl5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5pPr>
              <a:lvl6pPr marL="1882775" indent="4032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6pPr>
              <a:lvl7pPr marL="2339975" indent="4032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7pPr>
              <a:lvl8pPr marL="2797175" indent="4032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8pPr>
              <a:lvl9pPr marL="3254375" indent="4032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9pPr>
            </a:lstStyle>
            <a:p>
              <a:pPr defTabSz="914400" eaLnBrk="1" hangingPunct="1">
                <a:lnSpc>
                  <a:spcPct val="90000"/>
                </a:lnSpc>
                <a:spcAft>
                  <a:spcPts val="1200"/>
                </a:spcAft>
                <a:defRPr/>
              </a:pPr>
              <a:endParaRPr lang="fr-FR" altLang="fr-FR" sz="1800" dirty="0" smtClean="0">
                <a:solidFill>
                  <a:srgbClr val="FF6600"/>
                </a:solidFill>
                <a:latin typeface="Helvetica 75 Bold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702813" y="2650392"/>
              <a:ext cx="142160" cy="166334"/>
            </a:xfrm>
            <a:custGeom>
              <a:avLst/>
              <a:gdLst>
                <a:gd name="T0" fmla="*/ 2147483646 w 104"/>
                <a:gd name="T1" fmla="*/ 2147483646 h 122"/>
                <a:gd name="T2" fmla="*/ 2147483646 w 104"/>
                <a:gd name="T3" fmla="*/ 2147483646 h 122"/>
                <a:gd name="T4" fmla="*/ 2147483646 w 104"/>
                <a:gd name="T5" fmla="*/ 2147483646 h 122"/>
                <a:gd name="T6" fmla="*/ 2147483646 w 104"/>
                <a:gd name="T7" fmla="*/ 2147483646 h 122"/>
                <a:gd name="T8" fmla="*/ 2147483646 w 104"/>
                <a:gd name="T9" fmla="*/ 2147483646 h 122"/>
                <a:gd name="T10" fmla="*/ 2147483646 w 104"/>
                <a:gd name="T11" fmla="*/ 2147483646 h 122"/>
                <a:gd name="T12" fmla="*/ 2147483646 w 104"/>
                <a:gd name="T13" fmla="*/ 2147483646 h 122"/>
                <a:gd name="T14" fmla="*/ 0 w 104"/>
                <a:gd name="T15" fmla="*/ 2147483646 h 122"/>
                <a:gd name="T16" fmla="*/ 2147483646 w 104"/>
                <a:gd name="T17" fmla="*/ 2147483646 h 122"/>
                <a:gd name="T18" fmla="*/ 2147483646 w 104"/>
                <a:gd name="T19" fmla="*/ 2147483646 h 122"/>
                <a:gd name="T20" fmla="*/ 2147483646 w 104"/>
                <a:gd name="T21" fmla="*/ 2147483646 h 122"/>
                <a:gd name="T22" fmla="*/ 2147483646 w 104"/>
                <a:gd name="T23" fmla="*/ 2147483646 h 122"/>
                <a:gd name="T24" fmla="*/ 2147483646 w 104"/>
                <a:gd name="T25" fmla="*/ 2147483646 h 122"/>
                <a:gd name="T26" fmla="*/ 2147483646 w 104"/>
                <a:gd name="T27" fmla="*/ 0 h 122"/>
                <a:gd name="T28" fmla="*/ 2147483646 w 104"/>
                <a:gd name="T29" fmla="*/ 2147483646 h 122"/>
                <a:gd name="T30" fmla="*/ 2147483646 w 104"/>
                <a:gd name="T31" fmla="*/ 2147483646 h 122"/>
                <a:gd name="T32" fmla="*/ 2147483646 w 104"/>
                <a:gd name="T33" fmla="*/ 2147483646 h 122"/>
                <a:gd name="T34" fmla="*/ 2147483646 w 104"/>
                <a:gd name="T35" fmla="*/ 2147483646 h 1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04" h="122">
                  <a:moveTo>
                    <a:pt x="31" y="85"/>
                  </a:moveTo>
                  <a:cubicBezTo>
                    <a:pt x="31" y="93"/>
                    <a:pt x="36" y="101"/>
                    <a:pt x="45" y="101"/>
                  </a:cubicBezTo>
                  <a:cubicBezTo>
                    <a:pt x="54" y="101"/>
                    <a:pt x="64" y="97"/>
                    <a:pt x="73" y="88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44" y="64"/>
                    <a:pt x="31" y="71"/>
                    <a:pt x="31" y="85"/>
                  </a:cubicBezTo>
                  <a:moveTo>
                    <a:pt x="74" y="110"/>
                  </a:moveTo>
                  <a:cubicBezTo>
                    <a:pt x="62" y="118"/>
                    <a:pt x="49" y="122"/>
                    <a:pt x="35" y="122"/>
                  </a:cubicBezTo>
                  <a:cubicBezTo>
                    <a:pt x="13" y="122"/>
                    <a:pt x="0" y="107"/>
                    <a:pt x="0" y="88"/>
                  </a:cubicBezTo>
                  <a:cubicBezTo>
                    <a:pt x="0" y="61"/>
                    <a:pt x="24" y="47"/>
                    <a:pt x="74" y="42"/>
                  </a:cubicBezTo>
                  <a:cubicBezTo>
                    <a:pt x="74" y="35"/>
                    <a:pt x="74" y="35"/>
                    <a:pt x="74" y="35"/>
                  </a:cubicBezTo>
                  <a:cubicBezTo>
                    <a:pt x="74" y="27"/>
                    <a:pt x="68" y="22"/>
                    <a:pt x="56" y="22"/>
                  </a:cubicBezTo>
                  <a:cubicBezTo>
                    <a:pt x="44" y="22"/>
                    <a:pt x="34" y="26"/>
                    <a:pt x="27" y="35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7" y="8"/>
                    <a:pt x="34" y="0"/>
                    <a:pt x="56" y="0"/>
                  </a:cubicBezTo>
                  <a:cubicBezTo>
                    <a:pt x="87" y="0"/>
                    <a:pt x="104" y="14"/>
                    <a:pt x="104" y="35"/>
                  </a:cubicBezTo>
                  <a:cubicBezTo>
                    <a:pt x="104" y="35"/>
                    <a:pt x="104" y="120"/>
                    <a:pt x="104" y="120"/>
                  </a:cubicBezTo>
                  <a:cubicBezTo>
                    <a:pt x="77" y="120"/>
                    <a:pt x="77" y="120"/>
                    <a:pt x="77" y="120"/>
                  </a:cubicBezTo>
                  <a:lnTo>
                    <a:pt x="74" y="1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878931" y="2650392"/>
              <a:ext cx="143311" cy="164031"/>
            </a:xfrm>
            <a:custGeom>
              <a:avLst/>
              <a:gdLst>
                <a:gd name="T0" fmla="*/ 0 w 105"/>
                <a:gd name="T1" fmla="*/ 2147483646 h 120"/>
                <a:gd name="T2" fmla="*/ 2147483646 w 105"/>
                <a:gd name="T3" fmla="*/ 2147483646 h 120"/>
                <a:gd name="T4" fmla="*/ 2147483646 w 105"/>
                <a:gd name="T5" fmla="*/ 2147483646 h 120"/>
                <a:gd name="T6" fmla="*/ 2147483646 w 105"/>
                <a:gd name="T7" fmla="*/ 0 h 120"/>
                <a:gd name="T8" fmla="*/ 2147483646 w 105"/>
                <a:gd name="T9" fmla="*/ 2147483646 h 120"/>
                <a:gd name="T10" fmla="*/ 2147483646 w 105"/>
                <a:gd name="T11" fmla="*/ 2147483646 h 120"/>
                <a:gd name="T12" fmla="*/ 2147483646 w 105"/>
                <a:gd name="T13" fmla="*/ 2147483646 h 120"/>
                <a:gd name="T14" fmla="*/ 2147483646 w 105"/>
                <a:gd name="T15" fmla="*/ 2147483646 h 120"/>
                <a:gd name="T16" fmla="*/ 2147483646 w 105"/>
                <a:gd name="T17" fmla="*/ 2147483646 h 120"/>
                <a:gd name="T18" fmla="*/ 2147483646 w 105"/>
                <a:gd name="T19" fmla="*/ 2147483646 h 120"/>
                <a:gd name="T20" fmla="*/ 2147483646 w 105"/>
                <a:gd name="T21" fmla="*/ 2147483646 h 120"/>
                <a:gd name="T22" fmla="*/ 0 w 105"/>
                <a:gd name="T23" fmla="*/ 2147483646 h 120"/>
                <a:gd name="T24" fmla="*/ 0 w 105"/>
                <a:gd name="T25" fmla="*/ 2147483646 h 1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5" h="120">
                  <a:moveTo>
                    <a:pt x="0" y="6"/>
                  </a:moveTo>
                  <a:cubicBezTo>
                    <a:pt x="25" y="2"/>
                    <a:pt x="25" y="2"/>
                    <a:pt x="25" y="2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42" y="6"/>
                    <a:pt x="54" y="0"/>
                    <a:pt x="68" y="0"/>
                  </a:cubicBezTo>
                  <a:cubicBezTo>
                    <a:pt x="92" y="0"/>
                    <a:pt x="105" y="13"/>
                    <a:pt x="105" y="38"/>
                  </a:cubicBezTo>
                  <a:cubicBezTo>
                    <a:pt x="105" y="120"/>
                    <a:pt x="105" y="120"/>
                    <a:pt x="105" y="120"/>
                  </a:cubicBezTo>
                  <a:cubicBezTo>
                    <a:pt x="74" y="120"/>
                    <a:pt x="74" y="120"/>
                    <a:pt x="74" y="120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74" y="29"/>
                    <a:pt x="70" y="23"/>
                    <a:pt x="59" y="23"/>
                  </a:cubicBezTo>
                  <a:cubicBezTo>
                    <a:pt x="50" y="23"/>
                    <a:pt x="41" y="27"/>
                    <a:pt x="30" y="36"/>
                  </a:cubicBezTo>
                  <a:cubicBezTo>
                    <a:pt x="30" y="120"/>
                    <a:pt x="30" y="120"/>
                    <a:pt x="30" y="120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1225411" y="2650392"/>
              <a:ext cx="149067" cy="166334"/>
            </a:xfrm>
            <a:custGeom>
              <a:avLst/>
              <a:gdLst>
                <a:gd name="T0" fmla="*/ 2147483646 w 109"/>
                <a:gd name="T1" fmla="*/ 2147483646 h 122"/>
                <a:gd name="T2" fmla="*/ 2147483646 w 109"/>
                <a:gd name="T3" fmla="*/ 2147483646 h 122"/>
                <a:gd name="T4" fmla="*/ 2147483646 w 109"/>
                <a:gd name="T5" fmla="*/ 2147483646 h 122"/>
                <a:gd name="T6" fmla="*/ 2147483646 w 109"/>
                <a:gd name="T7" fmla="*/ 2147483646 h 122"/>
                <a:gd name="T8" fmla="*/ 2147483646 w 109"/>
                <a:gd name="T9" fmla="*/ 2147483646 h 122"/>
                <a:gd name="T10" fmla="*/ 0 w 109"/>
                <a:gd name="T11" fmla="*/ 2147483646 h 122"/>
                <a:gd name="T12" fmla="*/ 2147483646 w 109"/>
                <a:gd name="T13" fmla="*/ 0 h 122"/>
                <a:gd name="T14" fmla="*/ 2147483646 w 109"/>
                <a:gd name="T15" fmla="*/ 2147483646 h 122"/>
                <a:gd name="T16" fmla="*/ 2147483646 w 109"/>
                <a:gd name="T17" fmla="*/ 2147483646 h 122"/>
                <a:gd name="T18" fmla="*/ 2147483646 w 109"/>
                <a:gd name="T19" fmla="*/ 2147483646 h 122"/>
                <a:gd name="T20" fmla="*/ 2147483646 w 109"/>
                <a:gd name="T21" fmla="*/ 2147483646 h 122"/>
                <a:gd name="T22" fmla="*/ 2147483646 w 109"/>
                <a:gd name="T23" fmla="*/ 2147483646 h 122"/>
                <a:gd name="T24" fmla="*/ 2147483646 w 109"/>
                <a:gd name="T25" fmla="*/ 2147483646 h 122"/>
                <a:gd name="T26" fmla="*/ 2147483646 w 109"/>
                <a:gd name="T27" fmla="*/ 2147483646 h 12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9" h="122">
                  <a:moveTo>
                    <a:pt x="79" y="46"/>
                  </a:moveTo>
                  <a:cubicBezTo>
                    <a:pt x="79" y="30"/>
                    <a:pt x="70" y="21"/>
                    <a:pt x="55" y="21"/>
                  </a:cubicBezTo>
                  <a:cubicBezTo>
                    <a:pt x="41" y="21"/>
                    <a:pt x="32" y="30"/>
                    <a:pt x="31" y="46"/>
                  </a:cubicBezTo>
                  <a:lnTo>
                    <a:pt x="79" y="46"/>
                  </a:lnTo>
                  <a:close/>
                  <a:moveTo>
                    <a:pt x="56" y="122"/>
                  </a:moveTo>
                  <a:cubicBezTo>
                    <a:pt x="21" y="122"/>
                    <a:pt x="0" y="100"/>
                    <a:pt x="0" y="62"/>
                  </a:cubicBezTo>
                  <a:cubicBezTo>
                    <a:pt x="0" y="22"/>
                    <a:pt x="21" y="0"/>
                    <a:pt x="55" y="0"/>
                  </a:cubicBezTo>
                  <a:cubicBezTo>
                    <a:pt x="89" y="0"/>
                    <a:pt x="109" y="22"/>
                    <a:pt x="109" y="60"/>
                  </a:cubicBezTo>
                  <a:cubicBezTo>
                    <a:pt x="109" y="62"/>
                    <a:pt x="109" y="64"/>
                    <a:pt x="109" y="66"/>
                  </a:cubicBezTo>
                  <a:cubicBezTo>
                    <a:pt x="31" y="66"/>
                    <a:pt x="31" y="66"/>
                    <a:pt x="31" y="66"/>
                  </a:cubicBezTo>
                  <a:cubicBezTo>
                    <a:pt x="31" y="88"/>
                    <a:pt x="40" y="100"/>
                    <a:pt x="58" y="100"/>
                  </a:cubicBezTo>
                  <a:cubicBezTo>
                    <a:pt x="70" y="100"/>
                    <a:pt x="78" y="95"/>
                    <a:pt x="85" y="84"/>
                  </a:cubicBezTo>
                  <a:cubicBezTo>
                    <a:pt x="108" y="97"/>
                    <a:pt x="108" y="97"/>
                    <a:pt x="108" y="97"/>
                  </a:cubicBezTo>
                  <a:cubicBezTo>
                    <a:pt x="98" y="114"/>
                    <a:pt x="80" y="122"/>
                    <a:pt x="56" y="1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415039" y="2650392"/>
              <a:ext cx="158276" cy="169211"/>
            </a:xfrm>
            <a:custGeom>
              <a:avLst/>
              <a:gdLst>
                <a:gd name="T0" fmla="*/ 2147483646 w 116"/>
                <a:gd name="T1" fmla="*/ 2147483646 h 124"/>
                <a:gd name="T2" fmla="*/ 2147483646 w 116"/>
                <a:gd name="T3" fmla="*/ 2147483646 h 124"/>
                <a:gd name="T4" fmla="*/ 2147483646 w 116"/>
                <a:gd name="T5" fmla="*/ 2147483646 h 124"/>
                <a:gd name="T6" fmla="*/ 2147483646 w 116"/>
                <a:gd name="T7" fmla="*/ 2147483646 h 124"/>
                <a:gd name="T8" fmla="*/ 2147483646 w 116"/>
                <a:gd name="T9" fmla="*/ 2147483646 h 124"/>
                <a:gd name="T10" fmla="*/ 2147483646 w 116"/>
                <a:gd name="T11" fmla="*/ 2147483646 h 124"/>
                <a:gd name="T12" fmla="*/ 0 w 116"/>
                <a:gd name="T13" fmla="*/ 2147483646 h 124"/>
                <a:gd name="T14" fmla="*/ 2147483646 w 116"/>
                <a:gd name="T15" fmla="*/ 0 h 124"/>
                <a:gd name="T16" fmla="*/ 2147483646 w 116"/>
                <a:gd name="T17" fmla="*/ 2147483646 h 124"/>
                <a:gd name="T18" fmla="*/ 2147483646 w 116"/>
                <a:gd name="T19" fmla="*/ 2147483646 h 1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6" h="124">
                  <a:moveTo>
                    <a:pt x="58" y="26"/>
                  </a:moveTo>
                  <a:cubicBezTo>
                    <a:pt x="35" y="26"/>
                    <a:pt x="31" y="47"/>
                    <a:pt x="31" y="62"/>
                  </a:cubicBezTo>
                  <a:cubicBezTo>
                    <a:pt x="31" y="77"/>
                    <a:pt x="35" y="98"/>
                    <a:pt x="58" y="98"/>
                  </a:cubicBezTo>
                  <a:cubicBezTo>
                    <a:pt x="81" y="98"/>
                    <a:pt x="85" y="77"/>
                    <a:pt x="85" y="62"/>
                  </a:cubicBezTo>
                  <a:cubicBezTo>
                    <a:pt x="85" y="47"/>
                    <a:pt x="81" y="26"/>
                    <a:pt x="58" y="26"/>
                  </a:cubicBezTo>
                  <a:moveTo>
                    <a:pt x="58" y="124"/>
                  </a:moveTo>
                  <a:cubicBezTo>
                    <a:pt x="27" y="124"/>
                    <a:pt x="0" y="104"/>
                    <a:pt x="0" y="62"/>
                  </a:cubicBezTo>
                  <a:cubicBezTo>
                    <a:pt x="0" y="19"/>
                    <a:pt x="27" y="0"/>
                    <a:pt x="58" y="0"/>
                  </a:cubicBezTo>
                  <a:cubicBezTo>
                    <a:pt x="88" y="0"/>
                    <a:pt x="116" y="19"/>
                    <a:pt x="116" y="62"/>
                  </a:cubicBezTo>
                  <a:cubicBezTo>
                    <a:pt x="116" y="104"/>
                    <a:pt x="88" y="124"/>
                    <a:pt x="58" y="1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602092" y="2650392"/>
              <a:ext cx="89785" cy="164031"/>
            </a:xfrm>
            <a:custGeom>
              <a:avLst/>
              <a:gdLst>
                <a:gd name="T0" fmla="*/ 0 w 66"/>
                <a:gd name="T1" fmla="*/ 2147483646 h 120"/>
                <a:gd name="T2" fmla="*/ 2147483646 w 66"/>
                <a:gd name="T3" fmla="*/ 2147483646 h 120"/>
                <a:gd name="T4" fmla="*/ 2147483646 w 66"/>
                <a:gd name="T5" fmla="*/ 2147483646 h 120"/>
                <a:gd name="T6" fmla="*/ 2147483646 w 66"/>
                <a:gd name="T7" fmla="*/ 0 h 120"/>
                <a:gd name="T8" fmla="*/ 2147483646 w 66"/>
                <a:gd name="T9" fmla="*/ 2147483646 h 120"/>
                <a:gd name="T10" fmla="*/ 2147483646 w 66"/>
                <a:gd name="T11" fmla="*/ 2147483646 h 120"/>
                <a:gd name="T12" fmla="*/ 2147483646 w 66"/>
                <a:gd name="T13" fmla="*/ 2147483646 h 120"/>
                <a:gd name="T14" fmla="*/ 2147483646 w 66"/>
                <a:gd name="T15" fmla="*/ 2147483646 h 120"/>
                <a:gd name="T16" fmla="*/ 2147483646 w 66"/>
                <a:gd name="T17" fmla="*/ 2147483646 h 120"/>
                <a:gd name="T18" fmla="*/ 0 w 66"/>
                <a:gd name="T19" fmla="*/ 2147483646 h 120"/>
                <a:gd name="T20" fmla="*/ 0 w 66"/>
                <a:gd name="T21" fmla="*/ 2147483646 h 1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6" h="120">
                  <a:moveTo>
                    <a:pt x="0" y="3"/>
                  </a:moveTo>
                  <a:cubicBezTo>
                    <a:pt x="30" y="3"/>
                    <a:pt x="30" y="3"/>
                    <a:pt x="30" y="3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5" y="9"/>
                    <a:pt x="49" y="0"/>
                    <a:pt x="62" y="0"/>
                  </a:cubicBezTo>
                  <a:cubicBezTo>
                    <a:pt x="63" y="0"/>
                    <a:pt x="65" y="0"/>
                    <a:pt x="66" y="1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51" y="30"/>
                    <a:pt x="36" y="32"/>
                    <a:pt x="32" y="42"/>
                  </a:cubicBezTo>
                  <a:cubicBezTo>
                    <a:pt x="32" y="120"/>
                    <a:pt x="32" y="120"/>
                    <a:pt x="32" y="120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Freeform 11"/>
            <p:cNvSpPr>
              <a:spLocks noEditPoints="1"/>
            </p:cNvSpPr>
            <p:nvPr/>
          </p:nvSpPr>
          <p:spPr bwMode="auto">
            <a:xfrm>
              <a:off x="1051020" y="2650392"/>
              <a:ext cx="149642" cy="226766"/>
            </a:xfrm>
            <a:custGeom>
              <a:avLst/>
              <a:gdLst>
                <a:gd name="T0" fmla="*/ 2147483646 w 110"/>
                <a:gd name="T1" fmla="*/ 2147483646 h 166"/>
                <a:gd name="T2" fmla="*/ 2147483646 w 110"/>
                <a:gd name="T3" fmla="*/ 2147483646 h 166"/>
                <a:gd name="T4" fmla="*/ 2147483646 w 110"/>
                <a:gd name="T5" fmla="*/ 2147483646 h 166"/>
                <a:gd name="T6" fmla="*/ 2147483646 w 110"/>
                <a:gd name="T7" fmla="*/ 2147483646 h 166"/>
                <a:gd name="T8" fmla="*/ 2147483646 w 110"/>
                <a:gd name="T9" fmla="*/ 2147483646 h 166"/>
                <a:gd name="T10" fmla="*/ 2147483646 w 110"/>
                <a:gd name="T11" fmla="*/ 2147483646 h 166"/>
                <a:gd name="T12" fmla="*/ 2147483646 w 110"/>
                <a:gd name="T13" fmla="*/ 2147483646 h 166"/>
                <a:gd name="T14" fmla="*/ 2147483646 w 110"/>
                <a:gd name="T15" fmla="*/ 2147483646 h 166"/>
                <a:gd name="T16" fmla="*/ 2147483646 w 110"/>
                <a:gd name="T17" fmla="*/ 2147483646 h 166"/>
                <a:gd name="T18" fmla="*/ 2147483646 w 110"/>
                <a:gd name="T19" fmla="*/ 2147483646 h 166"/>
                <a:gd name="T20" fmla="*/ 0 w 110"/>
                <a:gd name="T21" fmla="*/ 2147483646 h 166"/>
                <a:gd name="T22" fmla="*/ 2147483646 w 110"/>
                <a:gd name="T23" fmla="*/ 0 h 166"/>
                <a:gd name="T24" fmla="*/ 2147483646 w 110"/>
                <a:gd name="T25" fmla="*/ 2147483646 h 166"/>
                <a:gd name="T26" fmla="*/ 2147483646 w 110"/>
                <a:gd name="T27" fmla="*/ 2147483646 h 166"/>
                <a:gd name="T28" fmla="*/ 2147483646 w 110"/>
                <a:gd name="T29" fmla="*/ 2147483646 h 166"/>
                <a:gd name="T30" fmla="*/ 2147483646 w 110"/>
                <a:gd name="T31" fmla="*/ 2147483646 h 166"/>
                <a:gd name="T32" fmla="*/ 2147483646 w 110"/>
                <a:gd name="T33" fmla="*/ 2147483646 h 166"/>
                <a:gd name="T34" fmla="*/ 2147483646 w 110"/>
                <a:gd name="T35" fmla="*/ 2147483646 h 166"/>
                <a:gd name="T36" fmla="*/ 2147483646 w 110"/>
                <a:gd name="T37" fmla="*/ 2147483646 h 166"/>
                <a:gd name="T38" fmla="*/ 2147483646 w 110"/>
                <a:gd name="T39" fmla="*/ 2147483646 h 166"/>
                <a:gd name="T40" fmla="*/ 2147483646 w 110"/>
                <a:gd name="T41" fmla="*/ 2147483646 h 16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10" h="166">
                  <a:moveTo>
                    <a:pt x="110" y="2"/>
                  </a:moveTo>
                  <a:cubicBezTo>
                    <a:pt x="110" y="114"/>
                    <a:pt x="110" y="114"/>
                    <a:pt x="110" y="114"/>
                  </a:cubicBezTo>
                  <a:cubicBezTo>
                    <a:pt x="110" y="133"/>
                    <a:pt x="108" y="166"/>
                    <a:pt x="52" y="166"/>
                  </a:cubicBezTo>
                  <a:cubicBezTo>
                    <a:pt x="29" y="166"/>
                    <a:pt x="8" y="157"/>
                    <a:pt x="3" y="137"/>
                  </a:cubicBezTo>
                  <a:cubicBezTo>
                    <a:pt x="34" y="132"/>
                    <a:pt x="34" y="132"/>
                    <a:pt x="34" y="132"/>
                  </a:cubicBezTo>
                  <a:cubicBezTo>
                    <a:pt x="35" y="138"/>
                    <a:pt x="39" y="143"/>
                    <a:pt x="56" y="143"/>
                  </a:cubicBezTo>
                  <a:cubicBezTo>
                    <a:pt x="72" y="143"/>
                    <a:pt x="80" y="136"/>
                    <a:pt x="80" y="117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79" y="103"/>
                    <a:pt x="79" y="103"/>
                    <a:pt x="79" y="103"/>
                  </a:cubicBezTo>
                  <a:cubicBezTo>
                    <a:pt x="74" y="112"/>
                    <a:pt x="67" y="120"/>
                    <a:pt x="49" y="120"/>
                  </a:cubicBezTo>
                  <a:cubicBezTo>
                    <a:pt x="22" y="120"/>
                    <a:pt x="0" y="101"/>
                    <a:pt x="0" y="62"/>
                  </a:cubicBezTo>
                  <a:cubicBezTo>
                    <a:pt x="0" y="22"/>
                    <a:pt x="22" y="0"/>
                    <a:pt x="47" y="0"/>
                  </a:cubicBezTo>
                  <a:cubicBezTo>
                    <a:pt x="71" y="0"/>
                    <a:pt x="79" y="11"/>
                    <a:pt x="81" y="17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4" y="2"/>
                    <a:pt x="84" y="2"/>
                    <a:pt x="84" y="2"/>
                  </a:cubicBezTo>
                  <a:lnTo>
                    <a:pt x="110" y="2"/>
                  </a:lnTo>
                  <a:close/>
                  <a:moveTo>
                    <a:pt x="55" y="95"/>
                  </a:moveTo>
                  <a:cubicBezTo>
                    <a:pt x="78" y="95"/>
                    <a:pt x="80" y="71"/>
                    <a:pt x="80" y="55"/>
                  </a:cubicBezTo>
                  <a:cubicBezTo>
                    <a:pt x="80" y="37"/>
                    <a:pt x="71" y="22"/>
                    <a:pt x="54" y="22"/>
                  </a:cubicBezTo>
                  <a:cubicBezTo>
                    <a:pt x="43" y="22"/>
                    <a:pt x="31" y="30"/>
                    <a:pt x="31" y="57"/>
                  </a:cubicBezTo>
                  <a:cubicBezTo>
                    <a:pt x="31" y="71"/>
                    <a:pt x="32" y="95"/>
                    <a:pt x="55" y="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348002" y="2593413"/>
              <a:ext cx="112232" cy="52950"/>
            </a:xfrm>
            <a:custGeom>
              <a:avLst/>
              <a:gdLst>
                <a:gd name="T0" fmla="*/ 2147483646 w 195"/>
                <a:gd name="T1" fmla="*/ 2147483646 h 92"/>
                <a:gd name="T2" fmla="*/ 2147483646 w 195"/>
                <a:gd name="T3" fmla="*/ 2147483646 h 92"/>
                <a:gd name="T4" fmla="*/ 2147483646 w 195"/>
                <a:gd name="T5" fmla="*/ 2147483646 h 92"/>
                <a:gd name="T6" fmla="*/ 2147483646 w 195"/>
                <a:gd name="T7" fmla="*/ 2147483646 h 92"/>
                <a:gd name="T8" fmla="*/ 2147483646 w 195"/>
                <a:gd name="T9" fmla="*/ 2147483646 h 92"/>
                <a:gd name="T10" fmla="*/ 2147483646 w 195"/>
                <a:gd name="T11" fmla="*/ 2147483646 h 92"/>
                <a:gd name="T12" fmla="*/ 2147483646 w 195"/>
                <a:gd name="T13" fmla="*/ 2147483646 h 92"/>
                <a:gd name="T14" fmla="*/ 2147483646 w 195"/>
                <a:gd name="T15" fmla="*/ 2147483646 h 92"/>
                <a:gd name="T16" fmla="*/ 2147483646 w 195"/>
                <a:gd name="T17" fmla="*/ 2147483646 h 92"/>
                <a:gd name="T18" fmla="*/ 2147483646 w 195"/>
                <a:gd name="T19" fmla="*/ 2147483646 h 92"/>
                <a:gd name="T20" fmla="*/ 2147483646 w 195"/>
                <a:gd name="T21" fmla="*/ 0 h 92"/>
                <a:gd name="T22" fmla="*/ 2147483646 w 195"/>
                <a:gd name="T23" fmla="*/ 0 h 92"/>
                <a:gd name="T24" fmla="*/ 2147483646 w 195"/>
                <a:gd name="T25" fmla="*/ 2147483646 h 92"/>
                <a:gd name="T26" fmla="*/ 2147483646 w 195"/>
                <a:gd name="T27" fmla="*/ 0 h 92"/>
                <a:gd name="T28" fmla="*/ 2147483646 w 195"/>
                <a:gd name="T29" fmla="*/ 0 h 92"/>
                <a:gd name="T30" fmla="*/ 2147483646 w 195"/>
                <a:gd name="T31" fmla="*/ 2147483646 h 92"/>
                <a:gd name="T32" fmla="*/ 2147483646 w 195"/>
                <a:gd name="T33" fmla="*/ 2147483646 h 92"/>
                <a:gd name="T34" fmla="*/ 2147483646 w 195"/>
                <a:gd name="T35" fmla="*/ 2147483646 h 92"/>
                <a:gd name="T36" fmla="*/ 2147483646 w 195"/>
                <a:gd name="T37" fmla="*/ 2147483646 h 92"/>
                <a:gd name="T38" fmla="*/ 2147483646 w 195"/>
                <a:gd name="T39" fmla="*/ 2147483646 h 92"/>
                <a:gd name="T40" fmla="*/ 2147483646 w 195"/>
                <a:gd name="T41" fmla="*/ 2147483646 h 92"/>
                <a:gd name="T42" fmla="*/ 0 w 195"/>
                <a:gd name="T43" fmla="*/ 2147483646 h 92"/>
                <a:gd name="T44" fmla="*/ 0 w 195"/>
                <a:gd name="T45" fmla="*/ 0 h 92"/>
                <a:gd name="T46" fmla="*/ 2147483646 w 195"/>
                <a:gd name="T47" fmla="*/ 0 h 92"/>
                <a:gd name="T48" fmla="*/ 2147483646 w 195"/>
                <a:gd name="T49" fmla="*/ 2147483646 h 9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5" h="92">
                  <a:moveTo>
                    <a:pt x="195" y="92"/>
                  </a:moveTo>
                  <a:lnTo>
                    <a:pt x="178" y="92"/>
                  </a:lnTo>
                  <a:lnTo>
                    <a:pt x="178" y="16"/>
                  </a:lnTo>
                  <a:lnTo>
                    <a:pt x="147" y="92"/>
                  </a:lnTo>
                  <a:lnTo>
                    <a:pt x="138" y="92"/>
                  </a:lnTo>
                  <a:lnTo>
                    <a:pt x="110" y="16"/>
                  </a:lnTo>
                  <a:lnTo>
                    <a:pt x="107" y="16"/>
                  </a:lnTo>
                  <a:lnTo>
                    <a:pt x="107" y="92"/>
                  </a:lnTo>
                  <a:lnTo>
                    <a:pt x="93" y="92"/>
                  </a:lnTo>
                  <a:lnTo>
                    <a:pt x="93" y="0"/>
                  </a:lnTo>
                  <a:lnTo>
                    <a:pt x="117" y="0"/>
                  </a:lnTo>
                  <a:lnTo>
                    <a:pt x="145" y="71"/>
                  </a:lnTo>
                  <a:lnTo>
                    <a:pt x="171" y="0"/>
                  </a:lnTo>
                  <a:lnTo>
                    <a:pt x="195" y="0"/>
                  </a:lnTo>
                  <a:lnTo>
                    <a:pt x="195" y="92"/>
                  </a:lnTo>
                  <a:close/>
                  <a:moveTo>
                    <a:pt x="74" y="14"/>
                  </a:moveTo>
                  <a:lnTo>
                    <a:pt x="46" y="14"/>
                  </a:lnTo>
                  <a:lnTo>
                    <a:pt x="46" y="92"/>
                  </a:lnTo>
                  <a:lnTo>
                    <a:pt x="31" y="92"/>
                  </a:lnTo>
                  <a:lnTo>
                    <a:pt x="31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74" y="0"/>
                  </a:lnTo>
                  <a:lnTo>
                    <a:pt x="7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39729" y="339726"/>
            <a:ext cx="5832475" cy="3460750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508765" y="339726"/>
            <a:ext cx="2301875" cy="3460750"/>
          </a:xfrm>
        </p:spPr>
        <p:txBody>
          <a:bodyPr tIns="109728"/>
          <a:lstStyle>
            <a:lvl1pPr>
              <a:spcAft>
                <a:spcPts val="2400"/>
              </a:spcAft>
              <a:defRPr baseline="0">
                <a:latin typeface="Helvetica 75 Bold" panose="020B0804020202020204" pitchFamily="34" charset="0"/>
              </a:defRPr>
            </a:lvl1pPr>
            <a:lvl2pPr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465656304"/>
      </p:ext>
    </p:extLst>
  </p:cSld>
  <p:clrMapOvr>
    <a:masterClrMapping/>
  </p:clrMapOvr>
  <p:transition spd="med">
    <p:fade/>
  </p:transition>
  <p:hf sldNum="0" hdr="0" ftr="0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44" y="339739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defRPr sz="3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 marL="401638" marR="0" indent="-401638" algn="l" defTabSz="51435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fr-FR" sz="3000" kern="1200" dirty="0" smtClean="0">
                <a:solidFill>
                  <a:schemeClr val="tx1"/>
                </a:solidFill>
                <a:latin typeface="Helvetica 75 Bold" panose="020B0804020202020204" pitchFamily="34" charset="0"/>
                <a:ea typeface="ＭＳ Ｐゴシック" pitchFamily="34" charset="-128"/>
                <a:cs typeface="+mn-cs"/>
              </a:defRPr>
            </a:lvl2pPr>
            <a:lvl3pPr marL="401638" indent="-401638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3pPr>
            <a:lvl4pPr marL="401638" indent="-401638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4pPr>
            <a:lvl5pPr marL="0" indent="0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950097980"/>
      </p:ext>
    </p:extLst>
  </p:cSld>
  <p:clrMapOvr>
    <a:masterClrMapping/>
  </p:clrMapOvr>
  <p:transition spd="med">
    <p:fad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44" y="339739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 sz="1400">
                <a:latin typeface="Helvetica 75 Bold" panose="020B0804020202020204" pitchFamily="34" charset="0"/>
              </a:defRPr>
            </a:lvl2pPr>
            <a:lvl3pPr marL="0" indent="0">
              <a:lnSpc>
                <a:spcPct val="85000"/>
              </a:lnSpc>
              <a:spcAft>
                <a:spcPts val="800"/>
              </a:spcAft>
              <a:buNone/>
              <a:defRPr sz="1200"/>
            </a:lvl3pPr>
            <a:lvl4pPr>
              <a:lnSpc>
                <a:spcPct val="85000"/>
              </a:lnSpc>
              <a:spcAft>
                <a:spcPts val="800"/>
              </a:spcAft>
              <a:defRPr sz="5500"/>
            </a:lvl4pPr>
            <a:lvl5pPr>
              <a:lnSpc>
                <a:spcPct val="85000"/>
              </a:lnSpc>
              <a:spcAft>
                <a:spcPts val="800"/>
              </a:spcAft>
              <a:defRPr sz="55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853407723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25" y="339727"/>
            <a:ext cx="8470900" cy="623888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44" y="1304927"/>
            <a:ext cx="8470899" cy="3165475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sz="1400"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241834"/>
      </p:ext>
    </p:extLst>
  </p:cSld>
  <p:clrMapOvr>
    <a:masterClrMapping/>
  </p:clrMapOvr>
  <p:transition spd="med">
    <p:fad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25" y="339727"/>
            <a:ext cx="8470900" cy="623888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44" y="1304927"/>
            <a:ext cx="8470899" cy="3165475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sz="1400"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790311"/>
      </p:ext>
    </p:extLst>
  </p:cSld>
  <p:clrMapOvr>
    <a:masterClrMapping/>
  </p:clrMapOvr>
  <p:transition spd="med">
    <p:fad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25" y="339725"/>
            <a:ext cx="8470900" cy="62388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36" y="1304925"/>
            <a:ext cx="4065589" cy="3165474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738703" y="1304925"/>
            <a:ext cx="4065589" cy="3165474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770056"/>
      </p:ext>
    </p:extLst>
  </p:cSld>
  <p:clrMapOvr>
    <a:masterClrMapping/>
  </p:clrMapOvr>
  <p:transition spd="med">
    <p:fad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message c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44" y="1304927"/>
            <a:ext cx="8470899" cy="3165475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3000" baseline="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39725" y="339725"/>
            <a:ext cx="8470900" cy="62388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028189"/>
      </p:ext>
    </p:extLst>
  </p:cSld>
  <p:clrMapOvr>
    <a:masterClrMapping/>
  </p:clrMapOvr>
  <p:transition spd="med">
    <p:fad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ssage c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44" y="339739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3000" baseline="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287365"/>
      </p:ext>
    </p:extLst>
  </p:cSld>
  <p:clrMapOvr>
    <a:masterClrMapping/>
  </p:clrMapOvr>
  <p:transition spd="med">
    <p:fad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spcAft>
                <a:spcPts val="0"/>
              </a:spcAft>
              <a:defRPr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488534"/>
      </p:ext>
    </p:extLst>
  </p:cSld>
  <p:clrMapOvr>
    <a:masterClrMapping/>
  </p:clrMapOvr>
  <p:transition spd="med">
    <p:fad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4609808"/>
      </p:ext>
    </p:extLst>
  </p:cSld>
  <p:clrMapOvr>
    <a:masterClrMapping/>
  </p:clrMapOvr>
  <p:transition spd="med">
    <p:fad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de la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467" name="Diapositive think-cell" r:id="rId5" imgW="270" imgH="270" progId="TCLayout.ActiveDocument.1">
                  <p:embed/>
                </p:oleObj>
              </mc:Choice>
              <mc:Fallback>
                <p:oleObj name="Diapositive think-cell" r:id="rId5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hangingPunct="1">
              <a:defRPr/>
            </a:pPr>
            <a:endParaRPr lang="fr-FR" sz="2000" dirty="0">
              <a:latin typeface="Helvetica 75 Bold"/>
              <a:ea typeface="ＭＳ Ｐゴシック"/>
              <a:cs typeface="+mj-cs"/>
              <a:sym typeface="Helvetica 75 Bold"/>
            </a:endParaRPr>
          </a:p>
        </p:txBody>
      </p:sp>
      <p:sp>
        <p:nvSpPr>
          <p:cNvPr id="7" name="Text Placeholder 10"/>
          <p:cNvSpPr txBox="1">
            <a:spLocks/>
          </p:cNvSpPr>
          <p:nvPr/>
        </p:nvSpPr>
        <p:spPr>
          <a:xfrm>
            <a:off x="8747125" y="4684713"/>
            <a:ext cx="288925" cy="334962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1pPr>
            <a:lvl2pPr marL="688975" indent="-231775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2pPr>
            <a:lvl3pPr marL="1244600" indent="-28575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3pPr>
            <a:lvl4pPr marL="1663700" indent="-28575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4pPr>
            <a:lvl5pPr marL="2251075" indent="-59690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5pPr>
            <a:lvl6pPr marL="27082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6pPr>
            <a:lvl7pPr marL="31654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7pPr>
            <a:lvl8pPr marL="36226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8pPr>
            <a:lvl9pPr marL="40798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buFont typeface="Helvetica 75" pitchFamily="34" charset="0"/>
              <a:buNone/>
              <a:defRPr/>
            </a:pPr>
            <a:fld id="{6AE01F0A-BA0F-4C16-A774-5F77CD5D40F2}" type="slidenum">
              <a:rPr lang="en-GB" altLang="fr-FR" sz="800" smtClean="0">
                <a:solidFill>
                  <a:srgbClr val="000000"/>
                </a:solidFill>
                <a:latin typeface="Helvetica 75 Bold" panose="020B0804020202020204" pitchFamily="34" charset="0"/>
                <a:cs typeface="Arial" panose="020B0604020202020204" pitchFamily="34" charset="0"/>
              </a:rPr>
              <a:pPr defTabSz="914400" eaLnBrk="1" hangingPunct="1"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buFont typeface="Helvetica 75" pitchFamily="34" charset="0"/>
                <a:buNone/>
                <a:defRPr/>
              </a:pPr>
              <a:t>‹N°›</a:t>
            </a:fld>
            <a:endParaRPr lang="en-GB" altLang="fr-FR" sz="800" smtClean="0">
              <a:solidFill>
                <a:srgbClr val="000000"/>
              </a:solidFill>
              <a:latin typeface="Helvetica 75 Bold" panose="020B08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Placeholder 10"/>
          <p:cNvSpPr txBox="1">
            <a:spLocks/>
          </p:cNvSpPr>
          <p:nvPr/>
        </p:nvSpPr>
        <p:spPr>
          <a:xfrm>
            <a:off x="314325" y="4875213"/>
            <a:ext cx="6827838" cy="14446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r>
              <a:rPr lang="en-GB" sz="800">
                <a:solidFill>
                  <a:srgbClr val="FF6600"/>
                </a:solidFill>
                <a:latin typeface="Helvetica 75 Bold" panose="020B0804020202020204" pitchFamily="34" charset="0"/>
              </a:rPr>
              <a:t>Interne Orange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68275" y="4468813"/>
            <a:ext cx="4237038" cy="484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grpSp>
        <p:nvGrpSpPr>
          <p:cNvPr id="10" name="Group 5"/>
          <p:cNvGrpSpPr>
            <a:grpSpLocks/>
          </p:cNvGrpSpPr>
          <p:nvPr userDrawn="1"/>
        </p:nvGrpSpPr>
        <p:grpSpPr bwMode="auto">
          <a:xfrm>
            <a:off x="339725" y="4130675"/>
            <a:ext cx="676275" cy="676275"/>
            <a:chOff x="360362" y="1781889"/>
            <a:chExt cx="1144765" cy="1144191"/>
          </a:xfrm>
        </p:grpSpPr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360362" y="1781889"/>
              <a:ext cx="1144765" cy="1144191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1pPr>
              <a:lvl2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2pPr>
              <a:lvl3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3pPr>
              <a:lvl4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4pPr>
              <a:lvl5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5pPr>
              <a:lvl6pPr marL="1882775" indent="4032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6pPr>
              <a:lvl7pPr marL="2339975" indent="4032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7pPr>
              <a:lvl8pPr marL="2797175" indent="4032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8pPr>
              <a:lvl9pPr marL="3254375" indent="4032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9pPr>
            </a:lstStyle>
            <a:p>
              <a:pPr defTabSz="914400" eaLnBrk="1" hangingPunct="1">
                <a:lnSpc>
                  <a:spcPct val="90000"/>
                </a:lnSpc>
                <a:spcAft>
                  <a:spcPts val="1200"/>
                </a:spcAft>
                <a:defRPr/>
              </a:pPr>
              <a:endParaRPr lang="fr-FR" altLang="fr-FR" sz="1800" dirty="0" smtClean="0">
                <a:solidFill>
                  <a:srgbClr val="FF6600"/>
                </a:solidFill>
                <a:latin typeface="Helvetica 75 Bold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702813" y="2650392"/>
              <a:ext cx="142160" cy="166334"/>
            </a:xfrm>
            <a:custGeom>
              <a:avLst/>
              <a:gdLst>
                <a:gd name="T0" fmla="*/ 2147483646 w 104"/>
                <a:gd name="T1" fmla="*/ 2147483646 h 122"/>
                <a:gd name="T2" fmla="*/ 2147483646 w 104"/>
                <a:gd name="T3" fmla="*/ 2147483646 h 122"/>
                <a:gd name="T4" fmla="*/ 2147483646 w 104"/>
                <a:gd name="T5" fmla="*/ 2147483646 h 122"/>
                <a:gd name="T6" fmla="*/ 2147483646 w 104"/>
                <a:gd name="T7" fmla="*/ 2147483646 h 122"/>
                <a:gd name="T8" fmla="*/ 2147483646 w 104"/>
                <a:gd name="T9" fmla="*/ 2147483646 h 122"/>
                <a:gd name="T10" fmla="*/ 2147483646 w 104"/>
                <a:gd name="T11" fmla="*/ 2147483646 h 122"/>
                <a:gd name="T12" fmla="*/ 2147483646 w 104"/>
                <a:gd name="T13" fmla="*/ 2147483646 h 122"/>
                <a:gd name="T14" fmla="*/ 0 w 104"/>
                <a:gd name="T15" fmla="*/ 2147483646 h 122"/>
                <a:gd name="T16" fmla="*/ 2147483646 w 104"/>
                <a:gd name="T17" fmla="*/ 2147483646 h 122"/>
                <a:gd name="T18" fmla="*/ 2147483646 w 104"/>
                <a:gd name="T19" fmla="*/ 2147483646 h 122"/>
                <a:gd name="T20" fmla="*/ 2147483646 w 104"/>
                <a:gd name="T21" fmla="*/ 2147483646 h 122"/>
                <a:gd name="T22" fmla="*/ 2147483646 w 104"/>
                <a:gd name="T23" fmla="*/ 2147483646 h 122"/>
                <a:gd name="T24" fmla="*/ 2147483646 w 104"/>
                <a:gd name="T25" fmla="*/ 2147483646 h 122"/>
                <a:gd name="T26" fmla="*/ 2147483646 w 104"/>
                <a:gd name="T27" fmla="*/ 0 h 122"/>
                <a:gd name="T28" fmla="*/ 2147483646 w 104"/>
                <a:gd name="T29" fmla="*/ 2147483646 h 122"/>
                <a:gd name="T30" fmla="*/ 2147483646 w 104"/>
                <a:gd name="T31" fmla="*/ 2147483646 h 122"/>
                <a:gd name="T32" fmla="*/ 2147483646 w 104"/>
                <a:gd name="T33" fmla="*/ 2147483646 h 122"/>
                <a:gd name="T34" fmla="*/ 2147483646 w 104"/>
                <a:gd name="T35" fmla="*/ 2147483646 h 1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04" h="122">
                  <a:moveTo>
                    <a:pt x="31" y="85"/>
                  </a:moveTo>
                  <a:cubicBezTo>
                    <a:pt x="31" y="93"/>
                    <a:pt x="36" y="101"/>
                    <a:pt x="45" y="101"/>
                  </a:cubicBezTo>
                  <a:cubicBezTo>
                    <a:pt x="54" y="101"/>
                    <a:pt x="64" y="97"/>
                    <a:pt x="73" y="88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44" y="64"/>
                    <a:pt x="31" y="71"/>
                    <a:pt x="31" y="85"/>
                  </a:cubicBezTo>
                  <a:moveTo>
                    <a:pt x="74" y="110"/>
                  </a:moveTo>
                  <a:cubicBezTo>
                    <a:pt x="62" y="118"/>
                    <a:pt x="49" y="122"/>
                    <a:pt x="35" y="122"/>
                  </a:cubicBezTo>
                  <a:cubicBezTo>
                    <a:pt x="13" y="122"/>
                    <a:pt x="0" y="107"/>
                    <a:pt x="0" y="88"/>
                  </a:cubicBezTo>
                  <a:cubicBezTo>
                    <a:pt x="0" y="61"/>
                    <a:pt x="24" y="47"/>
                    <a:pt x="74" y="42"/>
                  </a:cubicBezTo>
                  <a:cubicBezTo>
                    <a:pt x="74" y="35"/>
                    <a:pt x="74" y="35"/>
                    <a:pt x="74" y="35"/>
                  </a:cubicBezTo>
                  <a:cubicBezTo>
                    <a:pt x="74" y="27"/>
                    <a:pt x="68" y="22"/>
                    <a:pt x="56" y="22"/>
                  </a:cubicBezTo>
                  <a:cubicBezTo>
                    <a:pt x="44" y="22"/>
                    <a:pt x="34" y="26"/>
                    <a:pt x="27" y="35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7" y="8"/>
                    <a:pt x="34" y="0"/>
                    <a:pt x="56" y="0"/>
                  </a:cubicBezTo>
                  <a:cubicBezTo>
                    <a:pt x="87" y="0"/>
                    <a:pt x="104" y="14"/>
                    <a:pt x="104" y="35"/>
                  </a:cubicBezTo>
                  <a:cubicBezTo>
                    <a:pt x="104" y="35"/>
                    <a:pt x="104" y="120"/>
                    <a:pt x="104" y="120"/>
                  </a:cubicBezTo>
                  <a:cubicBezTo>
                    <a:pt x="77" y="120"/>
                    <a:pt x="77" y="120"/>
                    <a:pt x="77" y="120"/>
                  </a:cubicBezTo>
                  <a:lnTo>
                    <a:pt x="74" y="1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878931" y="2650392"/>
              <a:ext cx="143311" cy="164031"/>
            </a:xfrm>
            <a:custGeom>
              <a:avLst/>
              <a:gdLst>
                <a:gd name="T0" fmla="*/ 0 w 105"/>
                <a:gd name="T1" fmla="*/ 2147483646 h 120"/>
                <a:gd name="T2" fmla="*/ 2147483646 w 105"/>
                <a:gd name="T3" fmla="*/ 2147483646 h 120"/>
                <a:gd name="T4" fmla="*/ 2147483646 w 105"/>
                <a:gd name="T5" fmla="*/ 2147483646 h 120"/>
                <a:gd name="T6" fmla="*/ 2147483646 w 105"/>
                <a:gd name="T7" fmla="*/ 0 h 120"/>
                <a:gd name="T8" fmla="*/ 2147483646 w 105"/>
                <a:gd name="T9" fmla="*/ 2147483646 h 120"/>
                <a:gd name="T10" fmla="*/ 2147483646 w 105"/>
                <a:gd name="T11" fmla="*/ 2147483646 h 120"/>
                <a:gd name="T12" fmla="*/ 2147483646 w 105"/>
                <a:gd name="T13" fmla="*/ 2147483646 h 120"/>
                <a:gd name="T14" fmla="*/ 2147483646 w 105"/>
                <a:gd name="T15" fmla="*/ 2147483646 h 120"/>
                <a:gd name="T16" fmla="*/ 2147483646 w 105"/>
                <a:gd name="T17" fmla="*/ 2147483646 h 120"/>
                <a:gd name="T18" fmla="*/ 2147483646 w 105"/>
                <a:gd name="T19" fmla="*/ 2147483646 h 120"/>
                <a:gd name="T20" fmla="*/ 2147483646 w 105"/>
                <a:gd name="T21" fmla="*/ 2147483646 h 120"/>
                <a:gd name="T22" fmla="*/ 0 w 105"/>
                <a:gd name="T23" fmla="*/ 2147483646 h 120"/>
                <a:gd name="T24" fmla="*/ 0 w 105"/>
                <a:gd name="T25" fmla="*/ 2147483646 h 1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5" h="120">
                  <a:moveTo>
                    <a:pt x="0" y="6"/>
                  </a:moveTo>
                  <a:cubicBezTo>
                    <a:pt x="25" y="2"/>
                    <a:pt x="25" y="2"/>
                    <a:pt x="25" y="2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42" y="6"/>
                    <a:pt x="54" y="0"/>
                    <a:pt x="68" y="0"/>
                  </a:cubicBezTo>
                  <a:cubicBezTo>
                    <a:pt x="92" y="0"/>
                    <a:pt x="105" y="13"/>
                    <a:pt x="105" y="38"/>
                  </a:cubicBezTo>
                  <a:cubicBezTo>
                    <a:pt x="105" y="120"/>
                    <a:pt x="105" y="120"/>
                    <a:pt x="105" y="120"/>
                  </a:cubicBezTo>
                  <a:cubicBezTo>
                    <a:pt x="74" y="120"/>
                    <a:pt x="74" y="120"/>
                    <a:pt x="74" y="120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74" y="29"/>
                    <a:pt x="70" y="23"/>
                    <a:pt x="59" y="23"/>
                  </a:cubicBezTo>
                  <a:cubicBezTo>
                    <a:pt x="50" y="23"/>
                    <a:pt x="41" y="27"/>
                    <a:pt x="30" y="36"/>
                  </a:cubicBezTo>
                  <a:cubicBezTo>
                    <a:pt x="30" y="120"/>
                    <a:pt x="30" y="120"/>
                    <a:pt x="30" y="120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1225411" y="2650392"/>
              <a:ext cx="149067" cy="166334"/>
            </a:xfrm>
            <a:custGeom>
              <a:avLst/>
              <a:gdLst>
                <a:gd name="T0" fmla="*/ 2147483646 w 109"/>
                <a:gd name="T1" fmla="*/ 2147483646 h 122"/>
                <a:gd name="T2" fmla="*/ 2147483646 w 109"/>
                <a:gd name="T3" fmla="*/ 2147483646 h 122"/>
                <a:gd name="T4" fmla="*/ 2147483646 w 109"/>
                <a:gd name="T5" fmla="*/ 2147483646 h 122"/>
                <a:gd name="T6" fmla="*/ 2147483646 w 109"/>
                <a:gd name="T7" fmla="*/ 2147483646 h 122"/>
                <a:gd name="T8" fmla="*/ 2147483646 w 109"/>
                <a:gd name="T9" fmla="*/ 2147483646 h 122"/>
                <a:gd name="T10" fmla="*/ 0 w 109"/>
                <a:gd name="T11" fmla="*/ 2147483646 h 122"/>
                <a:gd name="T12" fmla="*/ 2147483646 w 109"/>
                <a:gd name="T13" fmla="*/ 0 h 122"/>
                <a:gd name="T14" fmla="*/ 2147483646 w 109"/>
                <a:gd name="T15" fmla="*/ 2147483646 h 122"/>
                <a:gd name="T16" fmla="*/ 2147483646 w 109"/>
                <a:gd name="T17" fmla="*/ 2147483646 h 122"/>
                <a:gd name="T18" fmla="*/ 2147483646 w 109"/>
                <a:gd name="T19" fmla="*/ 2147483646 h 122"/>
                <a:gd name="T20" fmla="*/ 2147483646 w 109"/>
                <a:gd name="T21" fmla="*/ 2147483646 h 122"/>
                <a:gd name="T22" fmla="*/ 2147483646 w 109"/>
                <a:gd name="T23" fmla="*/ 2147483646 h 122"/>
                <a:gd name="T24" fmla="*/ 2147483646 w 109"/>
                <a:gd name="T25" fmla="*/ 2147483646 h 122"/>
                <a:gd name="T26" fmla="*/ 2147483646 w 109"/>
                <a:gd name="T27" fmla="*/ 2147483646 h 12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9" h="122">
                  <a:moveTo>
                    <a:pt x="79" y="46"/>
                  </a:moveTo>
                  <a:cubicBezTo>
                    <a:pt x="79" y="30"/>
                    <a:pt x="70" y="21"/>
                    <a:pt x="55" y="21"/>
                  </a:cubicBezTo>
                  <a:cubicBezTo>
                    <a:pt x="41" y="21"/>
                    <a:pt x="32" y="30"/>
                    <a:pt x="31" y="46"/>
                  </a:cubicBezTo>
                  <a:lnTo>
                    <a:pt x="79" y="46"/>
                  </a:lnTo>
                  <a:close/>
                  <a:moveTo>
                    <a:pt x="56" y="122"/>
                  </a:moveTo>
                  <a:cubicBezTo>
                    <a:pt x="21" y="122"/>
                    <a:pt x="0" y="100"/>
                    <a:pt x="0" y="62"/>
                  </a:cubicBezTo>
                  <a:cubicBezTo>
                    <a:pt x="0" y="22"/>
                    <a:pt x="21" y="0"/>
                    <a:pt x="55" y="0"/>
                  </a:cubicBezTo>
                  <a:cubicBezTo>
                    <a:pt x="89" y="0"/>
                    <a:pt x="109" y="22"/>
                    <a:pt x="109" y="60"/>
                  </a:cubicBezTo>
                  <a:cubicBezTo>
                    <a:pt x="109" y="62"/>
                    <a:pt x="109" y="64"/>
                    <a:pt x="109" y="66"/>
                  </a:cubicBezTo>
                  <a:cubicBezTo>
                    <a:pt x="31" y="66"/>
                    <a:pt x="31" y="66"/>
                    <a:pt x="31" y="66"/>
                  </a:cubicBezTo>
                  <a:cubicBezTo>
                    <a:pt x="31" y="88"/>
                    <a:pt x="40" y="100"/>
                    <a:pt x="58" y="100"/>
                  </a:cubicBezTo>
                  <a:cubicBezTo>
                    <a:pt x="70" y="100"/>
                    <a:pt x="78" y="95"/>
                    <a:pt x="85" y="84"/>
                  </a:cubicBezTo>
                  <a:cubicBezTo>
                    <a:pt x="108" y="97"/>
                    <a:pt x="108" y="97"/>
                    <a:pt x="108" y="97"/>
                  </a:cubicBezTo>
                  <a:cubicBezTo>
                    <a:pt x="98" y="114"/>
                    <a:pt x="80" y="122"/>
                    <a:pt x="56" y="1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415039" y="2650392"/>
              <a:ext cx="158276" cy="169211"/>
            </a:xfrm>
            <a:custGeom>
              <a:avLst/>
              <a:gdLst>
                <a:gd name="T0" fmla="*/ 2147483646 w 116"/>
                <a:gd name="T1" fmla="*/ 2147483646 h 124"/>
                <a:gd name="T2" fmla="*/ 2147483646 w 116"/>
                <a:gd name="T3" fmla="*/ 2147483646 h 124"/>
                <a:gd name="T4" fmla="*/ 2147483646 w 116"/>
                <a:gd name="T5" fmla="*/ 2147483646 h 124"/>
                <a:gd name="T6" fmla="*/ 2147483646 w 116"/>
                <a:gd name="T7" fmla="*/ 2147483646 h 124"/>
                <a:gd name="T8" fmla="*/ 2147483646 w 116"/>
                <a:gd name="T9" fmla="*/ 2147483646 h 124"/>
                <a:gd name="T10" fmla="*/ 2147483646 w 116"/>
                <a:gd name="T11" fmla="*/ 2147483646 h 124"/>
                <a:gd name="T12" fmla="*/ 0 w 116"/>
                <a:gd name="T13" fmla="*/ 2147483646 h 124"/>
                <a:gd name="T14" fmla="*/ 2147483646 w 116"/>
                <a:gd name="T15" fmla="*/ 0 h 124"/>
                <a:gd name="T16" fmla="*/ 2147483646 w 116"/>
                <a:gd name="T17" fmla="*/ 2147483646 h 124"/>
                <a:gd name="T18" fmla="*/ 2147483646 w 116"/>
                <a:gd name="T19" fmla="*/ 2147483646 h 1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6" h="124">
                  <a:moveTo>
                    <a:pt x="58" y="26"/>
                  </a:moveTo>
                  <a:cubicBezTo>
                    <a:pt x="35" y="26"/>
                    <a:pt x="31" y="47"/>
                    <a:pt x="31" y="62"/>
                  </a:cubicBezTo>
                  <a:cubicBezTo>
                    <a:pt x="31" y="77"/>
                    <a:pt x="35" y="98"/>
                    <a:pt x="58" y="98"/>
                  </a:cubicBezTo>
                  <a:cubicBezTo>
                    <a:pt x="81" y="98"/>
                    <a:pt x="85" y="77"/>
                    <a:pt x="85" y="62"/>
                  </a:cubicBezTo>
                  <a:cubicBezTo>
                    <a:pt x="85" y="47"/>
                    <a:pt x="81" y="26"/>
                    <a:pt x="58" y="26"/>
                  </a:cubicBezTo>
                  <a:moveTo>
                    <a:pt x="58" y="124"/>
                  </a:moveTo>
                  <a:cubicBezTo>
                    <a:pt x="27" y="124"/>
                    <a:pt x="0" y="104"/>
                    <a:pt x="0" y="62"/>
                  </a:cubicBezTo>
                  <a:cubicBezTo>
                    <a:pt x="0" y="19"/>
                    <a:pt x="27" y="0"/>
                    <a:pt x="58" y="0"/>
                  </a:cubicBezTo>
                  <a:cubicBezTo>
                    <a:pt x="88" y="0"/>
                    <a:pt x="116" y="19"/>
                    <a:pt x="116" y="62"/>
                  </a:cubicBezTo>
                  <a:cubicBezTo>
                    <a:pt x="116" y="104"/>
                    <a:pt x="88" y="124"/>
                    <a:pt x="58" y="1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602092" y="2650392"/>
              <a:ext cx="89785" cy="164031"/>
            </a:xfrm>
            <a:custGeom>
              <a:avLst/>
              <a:gdLst>
                <a:gd name="T0" fmla="*/ 0 w 66"/>
                <a:gd name="T1" fmla="*/ 2147483646 h 120"/>
                <a:gd name="T2" fmla="*/ 2147483646 w 66"/>
                <a:gd name="T3" fmla="*/ 2147483646 h 120"/>
                <a:gd name="T4" fmla="*/ 2147483646 w 66"/>
                <a:gd name="T5" fmla="*/ 2147483646 h 120"/>
                <a:gd name="T6" fmla="*/ 2147483646 w 66"/>
                <a:gd name="T7" fmla="*/ 0 h 120"/>
                <a:gd name="T8" fmla="*/ 2147483646 w 66"/>
                <a:gd name="T9" fmla="*/ 2147483646 h 120"/>
                <a:gd name="T10" fmla="*/ 2147483646 w 66"/>
                <a:gd name="T11" fmla="*/ 2147483646 h 120"/>
                <a:gd name="T12" fmla="*/ 2147483646 w 66"/>
                <a:gd name="T13" fmla="*/ 2147483646 h 120"/>
                <a:gd name="T14" fmla="*/ 2147483646 w 66"/>
                <a:gd name="T15" fmla="*/ 2147483646 h 120"/>
                <a:gd name="T16" fmla="*/ 2147483646 w 66"/>
                <a:gd name="T17" fmla="*/ 2147483646 h 120"/>
                <a:gd name="T18" fmla="*/ 0 w 66"/>
                <a:gd name="T19" fmla="*/ 2147483646 h 120"/>
                <a:gd name="T20" fmla="*/ 0 w 66"/>
                <a:gd name="T21" fmla="*/ 2147483646 h 1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6" h="120">
                  <a:moveTo>
                    <a:pt x="0" y="3"/>
                  </a:moveTo>
                  <a:cubicBezTo>
                    <a:pt x="30" y="3"/>
                    <a:pt x="30" y="3"/>
                    <a:pt x="30" y="3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5" y="9"/>
                    <a:pt x="49" y="0"/>
                    <a:pt x="62" y="0"/>
                  </a:cubicBezTo>
                  <a:cubicBezTo>
                    <a:pt x="63" y="0"/>
                    <a:pt x="65" y="0"/>
                    <a:pt x="66" y="1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51" y="30"/>
                    <a:pt x="36" y="32"/>
                    <a:pt x="32" y="42"/>
                  </a:cubicBezTo>
                  <a:cubicBezTo>
                    <a:pt x="32" y="120"/>
                    <a:pt x="32" y="120"/>
                    <a:pt x="32" y="120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Freeform 11"/>
            <p:cNvSpPr>
              <a:spLocks noEditPoints="1"/>
            </p:cNvSpPr>
            <p:nvPr/>
          </p:nvSpPr>
          <p:spPr bwMode="auto">
            <a:xfrm>
              <a:off x="1051020" y="2650392"/>
              <a:ext cx="149642" cy="226766"/>
            </a:xfrm>
            <a:custGeom>
              <a:avLst/>
              <a:gdLst>
                <a:gd name="T0" fmla="*/ 2147483646 w 110"/>
                <a:gd name="T1" fmla="*/ 2147483646 h 166"/>
                <a:gd name="T2" fmla="*/ 2147483646 w 110"/>
                <a:gd name="T3" fmla="*/ 2147483646 h 166"/>
                <a:gd name="T4" fmla="*/ 2147483646 w 110"/>
                <a:gd name="T5" fmla="*/ 2147483646 h 166"/>
                <a:gd name="T6" fmla="*/ 2147483646 w 110"/>
                <a:gd name="T7" fmla="*/ 2147483646 h 166"/>
                <a:gd name="T8" fmla="*/ 2147483646 w 110"/>
                <a:gd name="T9" fmla="*/ 2147483646 h 166"/>
                <a:gd name="T10" fmla="*/ 2147483646 w 110"/>
                <a:gd name="T11" fmla="*/ 2147483646 h 166"/>
                <a:gd name="T12" fmla="*/ 2147483646 w 110"/>
                <a:gd name="T13" fmla="*/ 2147483646 h 166"/>
                <a:gd name="T14" fmla="*/ 2147483646 w 110"/>
                <a:gd name="T15" fmla="*/ 2147483646 h 166"/>
                <a:gd name="T16" fmla="*/ 2147483646 w 110"/>
                <a:gd name="T17" fmla="*/ 2147483646 h 166"/>
                <a:gd name="T18" fmla="*/ 2147483646 w 110"/>
                <a:gd name="T19" fmla="*/ 2147483646 h 166"/>
                <a:gd name="T20" fmla="*/ 0 w 110"/>
                <a:gd name="T21" fmla="*/ 2147483646 h 166"/>
                <a:gd name="T22" fmla="*/ 2147483646 w 110"/>
                <a:gd name="T23" fmla="*/ 0 h 166"/>
                <a:gd name="T24" fmla="*/ 2147483646 w 110"/>
                <a:gd name="T25" fmla="*/ 2147483646 h 166"/>
                <a:gd name="T26" fmla="*/ 2147483646 w 110"/>
                <a:gd name="T27" fmla="*/ 2147483646 h 166"/>
                <a:gd name="T28" fmla="*/ 2147483646 w 110"/>
                <a:gd name="T29" fmla="*/ 2147483646 h 166"/>
                <a:gd name="T30" fmla="*/ 2147483646 w 110"/>
                <a:gd name="T31" fmla="*/ 2147483646 h 166"/>
                <a:gd name="T32" fmla="*/ 2147483646 w 110"/>
                <a:gd name="T33" fmla="*/ 2147483646 h 166"/>
                <a:gd name="T34" fmla="*/ 2147483646 w 110"/>
                <a:gd name="T35" fmla="*/ 2147483646 h 166"/>
                <a:gd name="T36" fmla="*/ 2147483646 w 110"/>
                <a:gd name="T37" fmla="*/ 2147483646 h 166"/>
                <a:gd name="T38" fmla="*/ 2147483646 w 110"/>
                <a:gd name="T39" fmla="*/ 2147483646 h 166"/>
                <a:gd name="T40" fmla="*/ 2147483646 w 110"/>
                <a:gd name="T41" fmla="*/ 2147483646 h 16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10" h="166">
                  <a:moveTo>
                    <a:pt x="110" y="2"/>
                  </a:moveTo>
                  <a:cubicBezTo>
                    <a:pt x="110" y="114"/>
                    <a:pt x="110" y="114"/>
                    <a:pt x="110" y="114"/>
                  </a:cubicBezTo>
                  <a:cubicBezTo>
                    <a:pt x="110" y="133"/>
                    <a:pt x="108" y="166"/>
                    <a:pt x="52" y="166"/>
                  </a:cubicBezTo>
                  <a:cubicBezTo>
                    <a:pt x="29" y="166"/>
                    <a:pt x="8" y="157"/>
                    <a:pt x="3" y="137"/>
                  </a:cubicBezTo>
                  <a:cubicBezTo>
                    <a:pt x="34" y="132"/>
                    <a:pt x="34" y="132"/>
                    <a:pt x="34" y="132"/>
                  </a:cubicBezTo>
                  <a:cubicBezTo>
                    <a:pt x="35" y="138"/>
                    <a:pt x="39" y="143"/>
                    <a:pt x="56" y="143"/>
                  </a:cubicBezTo>
                  <a:cubicBezTo>
                    <a:pt x="72" y="143"/>
                    <a:pt x="80" y="136"/>
                    <a:pt x="80" y="117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79" y="103"/>
                    <a:pt x="79" y="103"/>
                    <a:pt x="79" y="103"/>
                  </a:cubicBezTo>
                  <a:cubicBezTo>
                    <a:pt x="74" y="112"/>
                    <a:pt x="67" y="120"/>
                    <a:pt x="49" y="120"/>
                  </a:cubicBezTo>
                  <a:cubicBezTo>
                    <a:pt x="22" y="120"/>
                    <a:pt x="0" y="101"/>
                    <a:pt x="0" y="62"/>
                  </a:cubicBezTo>
                  <a:cubicBezTo>
                    <a:pt x="0" y="22"/>
                    <a:pt x="22" y="0"/>
                    <a:pt x="47" y="0"/>
                  </a:cubicBezTo>
                  <a:cubicBezTo>
                    <a:pt x="71" y="0"/>
                    <a:pt x="79" y="11"/>
                    <a:pt x="81" y="17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4" y="2"/>
                    <a:pt x="84" y="2"/>
                    <a:pt x="84" y="2"/>
                  </a:cubicBezTo>
                  <a:lnTo>
                    <a:pt x="110" y="2"/>
                  </a:lnTo>
                  <a:close/>
                  <a:moveTo>
                    <a:pt x="55" y="95"/>
                  </a:moveTo>
                  <a:cubicBezTo>
                    <a:pt x="78" y="95"/>
                    <a:pt x="80" y="71"/>
                    <a:pt x="80" y="55"/>
                  </a:cubicBezTo>
                  <a:cubicBezTo>
                    <a:pt x="80" y="37"/>
                    <a:pt x="71" y="22"/>
                    <a:pt x="54" y="22"/>
                  </a:cubicBezTo>
                  <a:cubicBezTo>
                    <a:pt x="43" y="22"/>
                    <a:pt x="31" y="30"/>
                    <a:pt x="31" y="57"/>
                  </a:cubicBezTo>
                  <a:cubicBezTo>
                    <a:pt x="31" y="71"/>
                    <a:pt x="32" y="95"/>
                    <a:pt x="55" y="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348002" y="2593413"/>
              <a:ext cx="112232" cy="52950"/>
            </a:xfrm>
            <a:custGeom>
              <a:avLst/>
              <a:gdLst>
                <a:gd name="T0" fmla="*/ 2147483646 w 195"/>
                <a:gd name="T1" fmla="*/ 2147483646 h 92"/>
                <a:gd name="T2" fmla="*/ 2147483646 w 195"/>
                <a:gd name="T3" fmla="*/ 2147483646 h 92"/>
                <a:gd name="T4" fmla="*/ 2147483646 w 195"/>
                <a:gd name="T5" fmla="*/ 2147483646 h 92"/>
                <a:gd name="T6" fmla="*/ 2147483646 w 195"/>
                <a:gd name="T7" fmla="*/ 2147483646 h 92"/>
                <a:gd name="T8" fmla="*/ 2147483646 w 195"/>
                <a:gd name="T9" fmla="*/ 2147483646 h 92"/>
                <a:gd name="T10" fmla="*/ 2147483646 w 195"/>
                <a:gd name="T11" fmla="*/ 2147483646 h 92"/>
                <a:gd name="T12" fmla="*/ 2147483646 w 195"/>
                <a:gd name="T13" fmla="*/ 2147483646 h 92"/>
                <a:gd name="T14" fmla="*/ 2147483646 w 195"/>
                <a:gd name="T15" fmla="*/ 2147483646 h 92"/>
                <a:gd name="T16" fmla="*/ 2147483646 w 195"/>
                <a:gd name="T17" fmla="*/ 2147483646 h 92"/>
                <a:gd name="T18" fmla="*/ 2147483646 w 195"/>
                <a:gd name="T19" fmla="*/ 2147483646 h 92"/>
                <a:gd name="T20" fmla="*/ 2147483646 w 195"/>
                <a:gd name="T21" fmla="*/ 0 h 92"/>
                <a:gd name="T22" fmla="*/ 2147483646 w 195"/>
                <a:gd name="T23" fmla="*/ 0 h 92"/>
                <a:gd name="T24" fmla="*/ 2147483646 w 195"/>
                <a:gd name="T25" fmla="*/ 2147483646 h 92"/>
                <a:gd name="T26" fmla="*/ 2147483646 w 195"/>
                <a:gd name="T27" fmla="*/ 0 h 92"/>
                <a:gd name="T28" fmla="*/ 2147483646 w 195"/>
                <a:gd name="T29" fmla="*/ 0 h 92"/>
                <a:gd name="T30" fmla="*/ 2147483646 w 195"/>
                <a:gd name="T31" fmla="*/ 2147483646 h 92"/>
                <a:gd name="T32" fmla="*/ 2147483646 w 195"/>
                <a:gd name="T33" fmla="*/ 2147483646 h 92"/>
                <a:gd name="T34" fmla="*/ 2147483646 w 195"/>
                <a:gd name="T35" fmla="*/ 2147483646 h 92"/>
                <a:gd name="T36" fmla="*/ 2147483646 w 195"/>
                <a:gd name="T37" fmla="*/ 2147483646 h 92"/>
                <a:gd name="T38" fmla="*/ 2147483646 w 195"/>
                <a:gd name="T39" fmla="*/ 2147483646 h 92"/>
                <a:gd name="T40" fmla="*/ 2147483646 w 195"/>
                <a:gd name="T41" fmla="*/ 2147483646 h 92"/>
                <a:gd name="T42" fmla="*/ 0 w 195"/>
                <a:gd name="T43" fmla="*/ 2147483646 h 92"/>
                <a:gd name="T44" fmla="*/ 0 w 195"/>
                <a:gd name="T45" fmla="*/ 0 h 92"/>
                <a:gd name="T46" fmla="*/ 2147483646 w 195"/>
                <a:gd name="T47" fmla="*/ 0 h 92"/>
                <a:gd name="T48" fmla="*/ 2147483646 w 195"/>
                <a:gd name="T49" fmla="*/ 2147483646 h 9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5" h="92">
                  <a:moveTo>
                    <a:pt x="195" y="92"/>
                  </a:moveTo>
                  <a:lnTo>
                    <a:pt x="178" y="92"/>
                  </a:lnTo>
                  <a:lnTo>
                    <a:pt x="178" y="16"/>
                  </a:lnTo>
                  <a:lnTo>
                    <a:pt x="147" y="92"/>
                  </a:lnTo>
                  <a:lnTo>
                    <a:pt x="138" y="92"/>
                  </a:lnTo>
                  <a:lnTo>
                    <a:pt x="110" y="16"/>
                  </a:lnTo>
                  <a:lnTo>
                    <a:pt x="107" y="16"/>
                  </a:lnTo>
                  <a:lnTo>
                    <a:pt x="107" y="92"/>
                  </a:lnTo>
                  <a:lnTo>
                    <a:pt x="93" y="92"/>
                  </a:lnTo>
                  <a:lnTo>
                    <a:pt x="93" y="0"/>
                  </a:lnTo>
                  <a:lnTo>
                    <a:pt x="117" y="0"/>
                  </a:lnTo>
                  <a:lnTo>
                    <a:pt x="145" y="71"/>
                  </a:lnTo>
                  <a:lnTo>
                    <a:pt x="171" y="0"/>
                  </a:lnTo>
                  <a:lnTo>
                    <a:pt x="195" y="0"/>
                  </a:lnTo>
                  <a:lnTo>
                    <a:pt x="195" y="92"/>
                  </a:lnTo>
                  <a:close/>
                  <a:moveTo>
                    <a:pt x="74" y="14"/>
                  </a:moveTo>
                  <a:lnTo>
                    <a:pt x="46" y="14"/>
                  </a:lnTo>
                  <a:lnTo>
                    <a:pt x="46" y="92"/>
                  </a:lnTo>
                  <a:lnTo>
                    <a:pt x="31" y="92"/>
                  </a:lnTo>
                  <a:lnTo>
                    <a:pt x="31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74" y="0"/>
                  </a:lnTo>
                  <a:lnTo>
                    <a:pt x="7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39729" y="339726"/>
            <a:ext cx="5832475" cy="3460750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508765" y="339726"/>
            <a:ext cx="2301875" cy="3460750"/>
          </a:xfrm>
        </p:spPr>
        <p:txBody>
          <a:bodyPr tIns="109728"/>
          <a:lstStyle>
            <a:lvl1pPr>
              <a:spcAft>
                <a:spcPts val="2400"/>
              </a:spcAft>
              <a:defRPr baseline="0">
                <a:latin typeface="Helvetica 75 Bold" panose="020B0804020202020204" pitchFamily="34" charset="0"/>
              </a:defRPr>
            </a:lvl1pPr>
            <a:lvl2pPr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431172902"/>
      </p:ext>
    </p:extLst>
  </p:cSld>
  <p:clrMapOvr>
    <a:masterClrMapping/>
  </p:clrMapOvr>
  <p:transition spd="med">
    <p:fade/>
  </p:transition>
  <p:hf sldNum="0" hdr="0" ftr="0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44" y="339739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defRPr sz="3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 marL="401638" marR="0" indent="-401638" algn="l" defTabSz="51435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fr-FR" sz="3000" kern="1200" dirty="0" smtClean="0">
                <a:solidFill>
                  <a:schemeClr val="tx1"/>
                </a:solidFill>
                <a:latin typeface="Helvetica 75 Bold" panose="020B0804020202020204" pitchFamily="34" charset="0"/>
                <a:ea typeface="ＭＳ Ｐゴシック" pitchFamily="34" charset="-128"/>
                <a:cs typeface="+mn-cs"/>
              </a:defRPr>
            </a:lvl2pPr>
            <a:lvl3pPr marL="401638" indent="-401638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3pPr>
            <a:lvl4pPr marL="401638" indent="-401638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4pPr>
            <a:lvl5pPr marL="0" indent="0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480523186"/>
      </p:ext>
    </p:extLst>
  </p:cSld>
  <p:clrMapOvr>
    <a:masterClrMapping/>
  </p:clrMapOvr>
  <p:transition spd="med">
    <p:fad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44" y="339739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 sz="1400">
                <a:latin typeface="Helvetica 75 Bold" panose="020B0804020202020204" pitchFamily="34" charset="0"/>
              </a:defRPr>
            </a:lvl2pPr>
            <a:lvl3pPr marL="0" indent="0">
              <a:lnSpc>
                <a:spcPct val="85000"/>
              </a:lnSpc>
              <a:spcAft>
                <a:spcPts val="800"/>
              </a:spcAft>
              <a:buNone/>
              <a:defRPr sz="1200"/>
            </a:lvl3pPr>
            <a:lvl4pPr>
              <a:lnSpc>
                <a:spcPct val="85000"/>
              </a:lnSpc>
              <a:spcAft>
                <a:spcPts val="800"/>
              </a:spcAft>
              <a:defRPr sz="5500"/>
            </a:lvl4pPr>
            <a:lvl5pPr>
              <a:lnSpc>
                <a:spcPct val="85000"/>
              </a:lnSpc>
              <a:spcAft>
                <a:spcPts val="800"/>
              </a:spcAft>
              <a:defRPr sz="55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239344791"/>
      </p:ext>
    </p:extLst>
  </p:cSld>
  <p:clrMapOvr>
    <a:masterClrMapping/>
  </p:clrMapOvr>
  <p:transition spd="med">
    <p:fad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25" y="339727"/>
            <a:ext cx="8470900" cy="623888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44" y="1304927"/>
            <a:ext cx="8470899" cy="3165475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sz="1400"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876497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25" y="339725"/>
            <a:ext cx="8470900" cy="62388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36" y="1304925"/>
            <a:ext cx="4065589" cy="3165474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738703" y="1304925"/>
            <a:ext cx="4065589" cy="3165474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918202"/>
      </p:ext>
    </p:extLst>
  </p:cSld>
  <p:clrMapOvr>
    <a:masterClrMapping/>
  </p:clrMapOvr>
  <p:transition spd="med">
    <p:fade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25" y="339725"/>
            <a:ext cx="8470900" cy="62388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36" y="1304925"/>
            <a:ext cx="4065589" cy="3165474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738703" y="1304925"/>
            <a:ext cx="4065589" cy="3165474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734136"/>
      </p:ext>
    </p:extLst>
  </p:cSld>
  <p:clrMapOvr>
    <a:masterClrMapping/>
  </p:clrMapOvr>
  <p:transition spd="med">
    <p:fad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message c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44" y="1304927"/>
            <a:ext cx="8470899" cy="3165475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3000" baseline="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39725" y="339725"/>
            <a:ext cx="8470900" cy="62388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631366"/>
      </p:ext>
    </p:extLst>
  </p:cSld>
  <p:clrMapOvr>
    <a:masterClrMapping/>
  </p:clrMapOvr>
  <p:transition spd="med">
    <p:fad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ssage c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44" y="339739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3000" baseline="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59247"/>
      </p:ext>
    </p:extLst>
  </p:cSld>
  <p:clrMapOvr>
    <a:masterClrMapping/>
  </p:clrMapOvr>
  <p:transition spd="med">
    <p:fad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spcAft>
                <a:spcPts val="0"/>
              </a:spcAft>
              <a:defRPr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04885"/>
      </p:ext>
    </p:extLst>
  </p:cSld>
  <p:clrMapOvr>
    <a:masterClrMapping/>
  </p:clrMapOvr>
  <p:transition spd="med">
    <p:fad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0214993"/>
      </p:ext>
    </p:extLst>
  </p:cSld>
  <p:clrMapOvr>
    <a:masterClrMapping/>
  </p:clrMapOvr>
  <p:transition spd="med">
    <p:fad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de la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491" name="Diapositive think-cell" r:id="rId5" imgW="270" imgH="270" progId="TCLayout.ActiveDocument.1">
                  <p:embed/>
                </p:oleObj>
              </mc:Choice>
              <mc:Fallback>
                <p:oleObj name="Diapositive think-cell" r:id="rId5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hangingPunct="1">
              <a:defRPr/>
            </a:pPr>
            <a:endParaRPr lang="fr-FR" sz="2000" dirty="0">
              <a:latin typeface="Helvetica 75 Bold"/>
              <a:ea typeface="ＭＳ Ｐゴシック"/>
              <a:cs typeface="+mj-cs"/>
              <a:sym typeface="Helvetica 75 Bold"/>
            </a:endParaRPr>
          </a:p>
        </p:txBody>
      </p:sp>
      <p:sp>
        <p:nvSpPr>
          <p:cNvPr id="7" name="Text Placeholder 10"/>
          <p:cNvSpPr txBox="1">
            <a:spLocks/>
          </p:cNvSpPr>
          <p:nvPr/>
        </p:nvSpPr>
        <p:spPr>
          <a:xfrm>
            <a:off x="314325" y="4875213"/>
            <a:ext cx="6827838" cy="14446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r>
              <a:rPr lang="en-GB" sz="800">
                <a:solidFill>
                  <a:srgbClr val="FF6600"/>
                </a:solidFill>
                <a:latin typeface="Helvetica 75 Bold" panose="020B0804020202020204" pitchFamily="34" charset="0"/>
              </a:rPr>
              <a:t>Interne Orange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68275" y="4468813"/>
            <a:ext cx="4237038" cy="484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grpSp>
        <p:nvGrpSpPr>
          <p:cNvPr id="9" name="Group 5"/>
          <p:cNvGrpSpPr>
            <a:grpSpLocks/>
          </p:cNvGrpSpPr>
          <p:nvPr userDrawn="1"/>
        </p:nvGrpSpPr>
        <p:grpSpPr bwMode="auto">
          <a:xfrm>
            <a:off x="339725" y="4130675"/>
            <a:ext cx="676275" cy="676275"/>
            <a:chOff x="360362" y="1781889"/>
            <a:chExt cx="1144765" cy="1144191"/>
          </a:xfrm>
        </p:grpSpPr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360362" y="1781889"/>
              <a:ext cx="1144765" cy="1144191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1pPr>
              <a:lvl2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2pPr>
              <a:lvl3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3pPr>
              <a:lvl4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4pPr>
              <a:lvl5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5pPr>
              <a:lvl6pPr marL="1882775" indent="4032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6pPr>
              <a:lvl7pPr marL="2339975" indent="4032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7pPr>
              <a:lvl8pPr marL="2797175" indent="4032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8pPr>
              <a:lvl9pPr marL="3254375" indent="4032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9pPr>
            </a:lstStyle>
            <a:p>
              <a:pPr defTabSz="914400" eaLnBrk="1" hangingPunct="1">
                <a:lnSpc>
                  <a:spcPct val="90000"/>
                </a:lnSpc>
                <a:spcAft>
                  <a:spcPts val="1200"/>
                </a:spcAft>
                <a:defRPr/>
              </a:pPr>
              <a:endParaRPr lang="fr-FR" altLang="fr-FR" sz="1800" dirty="0" smtClean="0">
                <a:solidFill>
                  <a:srgbClr val="FF6600"/>
                </a:solidFill>
                <a:latin typeface="Helvetica 75 Bold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Freeform 7"/>
            <p:cNvSpPr>
              <a:spLocks noEditPoints="1"/>
            </p:cNvSpPr>
            <p:nvPr/>
          </p:nvSpPr>
          <p:spPr bwMode="auto">
            <a:xfrm>
              <a:off x="702813" y="2650392"/>
              <a:ext cx="142160" cy="166334"/>
            </a:xfrm>
            <a:custGeom>
              <a:avLst/>
              <a:gdLst>
                <a:gd name="T0" fmla="*/ 2147483646 w 104"/>
                <a:gd name="T1" fmla="*/ 2147483646 h 122"/>
                <a:gd name="T2" fmla="*/ 2147483646 w 104"/>
                <a:gd name="T3" fmla="*/ 2147483646 h 122"/>
                <a:gd name="T4" fmla="*/ 2147483646 w 104"/>
                <a:gd name="T5" fmla="*/ 2147483646 h 122"/>
                <a:gd name="T6" fmla="*/ 2147483646 w 104"/>
                <a:gd name="T7" fmla="*/ 2147483646 h 122"/>
                <a:gd name="T8" fmla="*/ 2147483646 w 104"/>
                <a:gd name="T9" fmla="*/ 2147483646 h 122"/>
                <a:gd name="T10" fmla="*/ 2147483646 w 104"/>
                <a:gd name="T11" fmla="*/ 2147483646 h 122"/>
                <a:gd name="T12" fmla="*/ 2147483646 w 104"/>
                <a:gd name="T13" fmla="*/ 2147483646 h 122"/>
                <a:gd name="T14" fmla="*/ 0 w 104"/>
                <a:gd name="T15" fmla="*/ 2147483646 h 122"/>
                <a:gd name="T16" fmla="*/ 2147483646 w 104"/>
                <a:gd name="T17" fmla="*/ 2147483646 h 122"/>
                <a:gd name="T18" fmla="*/ 2147483646 w 104"/>
                <a:gd name="T19" fmla="*/ 2147483646 h 122"/>
                <a:gd name="T20" fmla="*/ 2147483646 w 104"/>
                <a:gd name="T21" fmla="*/ 2147483646 h 122"/>
                <a:gd name="T22" fmla="*/ 2147483646 w 104"/>
                <a:gd name="T23" fmla="*/ 2147483646 h 122"/>
                <a:gd name="T24" fmla="*/ 2147483646 w 104"/>
                <a:gd name="T25" fmla="*/ 2147483646 h 122"/>
                <a:gd name="T26" fmla="*/ 2147483646 w 104"/>
                <a:gd name="T27" fmla="*/ 0 h 122"/>
                <a:gd name="T28" fmla="*/ 2147483646 w 104"/>
                <a:gd name="T29" fmla="*/ 2147483646 h 122"/>
                <a:gd name="T30" fmla="*/ 2147483646 w 104"/>
                <a:gd name="T31" fmla="*/ 2147483646 h 122"/>
                <a:gd name="T32" fmla="*/ 2147483646 w 104"/>
                <a:gd name="T33" fmla="*/ 2147483646 h 122"/>
                <a:gd name="T34" fmla="*/ 2147483646 w 104"/>
                <a:gd name="T35" fmla="*/ 2147483646 h 1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04" h="122">
                  <a:moveTo>
                    <a:pt x="31" y="85"/>
                  </a:moveTo>
                  <a:cubicBezTo>
                    <a:pt x="31" y="93"/>
                    <a:pt x="36" y="101"/>
                    <a:pt x="45" y="101"/>
                  </a:cubicBezTo>
                  <a:cubicBezTo>
                    <a:pt x="54" y="101"/>
                    <a:pt x="64" y="97"/>
                    <a:pt x="73" y="88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44" y="64"/>
                    <a:pt x="31" y="71"/>
                    <a:pt x="31" y="85"/>
                  </a:cubicBezTo>
                  <a:moveTo>
                    <a:pt x="74" y="110"/>
                  </a:moveTo>
                  <a:cubicBezTo>
                    <a:pt x="62" y="118"/>
                    <a:pt x="49" y="122"/>
                    <a:pt x="35" y="122"/>
                  </a:cubicBezTo>
                  <a:cubicBezTo>
                    <a:pt x="13" y="122"/>
                    <a:pt x="0" y="107"/>
                    <a:pt x="0" y="88"/>
                  </a:cubicBezTo>
                  <a:cubicBezTo>
                    <a:pt x="0" y="61"/>
                    <a:pt x="24" y="47"/>
                    <a:pt x="74" y="42"/>
                  </a:cubicBezTo>
                  <a:cubicBezTo>
                    <a:pt x="74" y="35"/>
                    <a:pt x="74" y="35"/>
                    <a:pt x="74" y="35"/>
                  </a:cubicBezTo>
                  <a:cubicBezTo>
                    <a:pt x="74" y="27"/>
                    <a:pt x="68" y="22"/>
                    <a:pt x="56" y="22"/>
                  </a:cubicBezTo>
                  <a:cubicBezTo>
                    <a:pt x="44" y="22"/>
                    <a:pt x="34" y="26"/>
                    <a:pt x="27" y="35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7" y="8"/>
                    <a:pt x="34" y="0"/>
                    <a:pt x="56" y="0"/>
                  </a:cubicBezTo>
                  <a:cubicBezTo>
                    <a:pt x="87" y="0"/>
                    <a:pt x="104" y="14"/>
                    <a:pt x="104" y="35"/>
                  </a:cubicBezTo>
                  <a:cubicBezTo>
                    <a:pt x="104" y="35"/>
                    <a:pt x="104" y="120"/>
                    <a:pt x="104" y="120"/>
                  </a:cubicBezTo>
                  <a:cubicBezTo>
                    <a:pt x="77" y="120"/>
                    <a:pt x="77" y="120"/>
                    <a:pt x="77" y="120"/>
                  </a:cubicBezTo>
                  <a:lnTo>
                    <a:pt x="74" y="1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878931" y="2650392"/>
              <a:ext cx="143311" cy="164031"/>
            </a:xfrm>
            <a:custGeom>
              <a:avLst/>
              <a:gdLst>
                <a:gd name="T0" fmla="*/ 0 w 105"/>
                <a:gd name="T1" fmla="*/ 2147483646 h 120"/>
                <a:gd name="T2" fmla="*/ 2147483646 w 105"/>
                <a:gd name="T3" fmla="*/ 2147483646 h 120"/>
                <a:gd name="T4" fmla="*/ 2147483646 w 105"/>
                <a:gd name="T5" fmla="*/ 2147483646 h 120"/>
                <a:gd name="T6" fmla="*/ 2147483646 w 105"/>
                <a:gd name="T7" fmla="*/ 0 h 120"/>
                <a:gd name="T8" fmla="*/ 2147483646 w 105"/>
                <a:gd name="T9" fmla="*/ 2147483646 h 120"/>
                <a:gd name="T10" fmla="*/ 2147483646 w 105"/>
                <a:gd name="T11" fmla="*/ 2147483646 h 120"/>
                <a:gd name="T12" fmla="*/ 2147483646 w 105"/>
                <a:gd name="T13" fmla="*/ 2147483646 h 120"/>
                <a:gd name="T14" fmla="*/ 2147483646 w 105"/>
                <a:gd name="T15" fmla="*/ 2147483646 h 120"/>
                <a:gd name="T16" fmla="*/ 2147483646 w 105"/>
                <a:gd name="T17" fmla="*/ 2147483646 h 120"/>
                <a:gd name="T18" fmla="*/ 2147483646 w 105"/>
                <a:gd name="T19" fmla="*/ 2147483646 h 120"/>
                <a:gd name="T20" fmla="*/ 2147483646 w 105"/>
                <a:gd name="T21" fmla="*/ 2147483646 h 120"/>
                <a:gd name="T22" fmla="*/ 0 w 105"/>
                <a:gd name="T23" fmla="*/ 2147483646 h 120"/>
                <a:gd name="T24" fmla="*/ 0 w 105"/>
                <a:gd name="T25" fmla="*/ 2147483646 h 1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5" h="120">
                  <a:moveTo>
                    <a:pt x="0" y="6"/>
                  </a:moveTo>
                  <a:cubicBezTo>
                    <a:pt x="25" y="2"/>
                    <a:pt x="25" y="2"/>
                    <a:pt x="25" y="2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42" y="6"/>
                    <a:pt x="54" y="0"/>
                    <a:pt x="68" y="0"/>
                  </a:cubicBezTo>
                  <a:cubicBezTo>
                    <a:pt x="92" y="0"/>
                    <a:pt x="105" y="13"/>
                    <a:pt x="105" y="38"/>
                  </a:cubicBezTo>
                  <a:cubicBezTo>
                    <a:pt x="105" y="120"/>
                    <a:pt x="105" y="120"/>
                    <a:pt x="105" y="120"/>
                  </a:cubicBezTo>
                  <a:cubicBezTo>
                    <a:pt x="74" y="120"/>
                    <a:pt x="74" y="120"/>
                    <a:pt x="74" y="120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74" y="29"/>
                    <a:pt x="70" y="23"/>
                    <a:pt x="59" y="23"/>
                  </a:cubicBezTo>
                  <a:cubicBezTo>
                    <a:pt x="50" y="23"/>
                    <a:pt x="41" y="27"/>
                    <a:pt x="30" y="36"/>
                  </a:cubicBezTo>
                  <a:cubicBezTo>
                    <a:pt x="30" y="120"/>
                    <a:pt x="30" y="120"/>
                    <a:pt x="30" y="120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1225411" y="2650392"/>
              <a:ext cx="149067" cy="166334"/>
            </a:xfrm>
            <a:custGeom>
              <a:avLst/>
              <a:gdLst>
                <a:gd name="T0" fmla="*/ 2147483646 w 109"/>
                <a:gd name="T1" fmla="*/ 2147483646 h 122"/>
                <a:gd name="T2" fmla="*/ 2147483646 w 109"/>
                <a:gd name="T3" fmla="*/ 2147483646 h 122"/>
                <a:gd name="T4" fmla="*/ 2147483646 w 109"/>
                <a:gd name="T5" fmla="*/ 2147483646 h 122"/>
                <a:gd name="T6" fmla="*/ 2147483646 w 109"/>
                <a:gd name="T7" fmla="*/ 2147483646 h 122"/>
                <a:gd name="T8" fmla="*/ 2147483646 w 109"/>
                <a:gd name="T9" fmla="*/ 2147483646 h 122"/>
                <a:gd name="T10" fmla="*/ 0 w 109"/>
                <a:gd name="T11" fmla="*/ 2147483646 h 122"/>
                <a:gd name="T12" fmla="*/ 2147483646 w 109"/>
                <a:gd name="T13" fmla="*/ 0 h 122"/>
                <a:gd name="T14" fmla="*/ 2147483646 w 109"/>
                <a:gd name="T15" fmla="*/ 2147483646 h 122"/>
                <a:gd name="T16" fmla="*/ 2147483646 w 109"/>
                <a:gd name="T17" fmla="*/ 2147483646 h 122"/>
                <a:gd name="T18" fmla="*/ 2147483646 w 109"/>
                <a:gd name="T19" fmla="*/ 2147483646 h 122"/>
                <a:gd name="T20" fmla="*/ 2147483646 w 109"/>
                <a:gd name="T21" fmla="*/ 2147483646 h 122"/>
                <a:gd name="T22" fmla="*/ 2147483646 w 109"/>
                <a:gd name="T23" fmla="*/ 2147483646 h 122"/>
                <a:gd name="T24" fmla="*/ 2147483646 w 109"/>
                <a:gd name="T25" fmla="*/ 2147483646 h 122"/>
                <a:gd name="T26" fmla="*/ 2147483646 w 109"/>
                <a:gd name="T27" fmla="*/ 2147483646 h 12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9" h="122">
                  <a:moveTo>
                    <a:pt x="79" y="46"/>
                  </a:moveTo>
                  <a:cubicBezTo>
                    <a:pt x="79" y="30"/>
                    <a:pt x="70" y="21"/>
                    <a:pt x="55" y="21"/>
                  </a:cubicBezTo>
                  <a:cubicBezTo>
                    <a:pt x="41" y="21"/>
                    <a:pt x="32" y="30"/>
                    <a:pt x="31" y="46"/>
                  </a:cubicBezTo>
                  <a:lnTo>
                    <a:pt x="79" y="46"/>
                  </a:lnTo>
                  <a:close/>
                  <a:moveTo>
                    <a:pt x="56" y="122"/>
                  </a:moveTo>
                  <a:cubicBezTo>
                    <a:pt x="21" y="122"/>
                    <a:pt x="0" y="100"/>
                    <a:pt x="0" y="62"/>
                  </a:cubicBezTo>
                  <a:cubicBezTo>
                    <a:pt x="0" y="22"/>
                    <a:pt x="21" y="0"/>
                    <a:pt x="55" y="0"/>
                  </a:cubicBezTo>
                  <a:cubicBezTo>
                    <a:pt x="89" y="0"/>
                    <a:pt x="109" y="22"/>
                    <a:pt x="109" y="60"/>
                  </a:cubicBezTo>
                  <a:cubicBezTo>
                    <a:pt x="109" y="62"/>
                    <a:pt x="109" y="64"/>
                    <a:pt x="109" y="66"/>
                  </a:cubicBezTo>
                  <a:cubicBezTo>
                    <a:pt x="31" y="66"/>
                    <a:pt x="31" y="66"/>
                    <a:pt x="31" y="66"/>
                  </a:cubicBezTo>
                  <a:cubicBezTo>
                    <a:pt x="31" y="88"/>
                    <a:pt x="40" y="100"/>
                    <a:pt x="58" y="100"/>
                  </a:cubicBezTo>
                  <a:cubicBezTo>
                    <a:pt x="70" y="100"/>
                    <a:pt x="78" y="95"/>
                    <a:pt x="85" y="84"/>
                  </a:cubicBezTo>
                  <a:cubicBezTo>
                    <a:pt x="108" y="97"/>
                    <a:pt x="108" y="97"/>
                    <a:pt x="108" y="97"/>
                  </a:cubicBezTo>
                  <a:cubicBezTo>
                    <a:pt x="98" y="114"/>
                    <a:pt x="80" y="122"/>
                    <a:pt x="56" y="1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415039" y="2650392"/>
              <a:ext cx="158276" cy="169211"/>
            </a:xfrm>
            <a:custGeom>
              <a:avLst/>
              <a:gdLst>
                <a:gd name="T0" fmla="*/ 2147483646 w 116"/>
                <a:gd name="T1" fmla="*/ 2147483646 h 124"/>
                <a:gd name="T2" fmla="*/ 2147483646 w 116"/>
                <a:gd name="T3" fmla="*/ 2147483646 h 124"/>
                <a:gd name="T4" fmla="*/ 2147483646 w 116"/>
                <a:gd name="T5" fmla="*/ 2147483646 h 124"/>
                <a:gd name="T6" fmla="*/ 2147483646 w 116"/>
                <a:gd name="T7" fmla="*/ 2147483646 h 124"/>
                <a:gd name="T8" fmla="*/ 2147483646 w 116"/>
                <a:gd name="T9" fmla="*/ 2147483646 h 124"/>
                <a:gd name="T10" fmla="*/ 2147483646 w 116"/>
                <a:gd name="T11" fmla="*/ 2147483646 h 124"/>
                <a:gd name="T12" fmla="*/ 0 w 116"/>
                <a:gd name="T13" fmla="*/ 2147483646 h 124"/>
                <a:gd name="T14" fmla="*/ 2147483646 w 116"/>
                <a:gd name="T15" fmla="*/ 0 h 124"/>
                <a:gd name="T16" fmla="*/ 2147483646 w 116"/>
                <a:gd name="T17" fmla="*/ 2147483646 h 124"/>
                <a:gd name="T18" fmla="*/ 2147483646 w 116"/>
                <a:gd name="T19" fmla="*/ 2147483646 h 1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6" h="124">
                  <a:moveTo>
                    <a:pt x="58" y="26"/>
                  </a:moveTo>
                  <a:cubicBezTo>
                    <a:pt x="35" y="26"/>
                    <a:pt x="31" y="47"/>
                    <a:pt x="31" y="62"/>
                  </a:cubicBezTo>
                  <a:cubicBezTo>
                    <a:pt x="31" y="77"/>
                    <a:pt x="35" y="98"/>
                    <a:pt x="58" y="98"/>
                  </a:cubicBezTo>
                  <a:cubicBezTo>
                    <a:pt x="81" y="98"/>
                    <a:pt x="85" y="77"/>
                    <a:pt x="85" y="62"/>
                  </a:cubicBezTo>
                  <a:cubicBezTo>
                    <a:pt x="85" y="47"/>
                    <a:pt x="81" y="26"/>
                    <a:pt x="58" y="26"/>
                  </a:cubicBezTo>
                  <a:moveTo>
                    <a:pt x="58" y="124"/>
                  </a:moveTo>
                  <a:cubicBezTo>
                    <a:pt x="27" y="124"/>
                    <a:pt x="0" y="104"/>
                    <a:pt x="0" y="62"/>
                  </a:cubicBezTo>
                  <a:cubicBezTo>
                    <a:pt x="0" y="19"/>
                    <a:pt x="27" y="0"/>
                    <a:pt x="58" y="0"/>
                  </a:cubicBezTo>
                  <a:cubicBezTo>
                    <a:pt x="88" y="0"/>
                    <a:pt x="116" y="19"/>
                    <a:pt x="116" y="62"/>
                  </a:cubicBezTo>
                  <a:cubicBezTo>
                    <a:pt x="116" y="104"/>
                    <a:pt x="88" y="124"/>
                    <a:pt x="58" y="1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602092" y="2650392"/>
              <a:ext cx="89785" cy="164031"/>
            </a:xfrm>
            <a:custGeom>
              <a:avLst/>
              <a:gdLst>
                <a:gd name="T0" fmla="*/ 0 w 66"/>
                <a:gd name="T1" fmla="*/ 2147483646 h 120"/>
                <a:gd name="T2" fmla="*/ 2147483646 w 66"/>
                <a:gd name="T3" fmla="*/ 2147483646 h 120"/>
                <a:gd name="T4" fmla="*/ 2147483646 w 66"/>
                <a:gd name="T5" fmla="*/ 2147483646 h 120"/>
                <a:gd name="T6" fmla="*/ 2147483646 w 66"/>
                <a:gd name="T7" fmla="*/ 0 h 120"/>
                <a:gd name="T8" fmla="*/ 2147483646 w 66"/>
                <a:gd name="T9" fmla="*/ 2147483646 h 120"/>
                <a:gd name="T10" fmla="*/ 2147483646 w 66"/>
                <a:gd name="T11" fmla="*/ 2147483646 h 120"/>
                <a:gd name="T12" fmla="*/ 2147483646 w 66"/>
                <a:gd name="T13" fmla="*/ 2147483646 h 120"/>
                <a:gd name="T14" fmla="*/ 2147483646 w 66"/>
                <a:gd name="T15" fmla="*/ 2147483646 h 120"/>
                <a:gd name="T16" fmla="*/ 2147483646 w 66"/>
                <a:gd name="T17" fmla="*/ 2147483646 h 120"/>
                <a:gd name="T18" fmla="*/ 0 w 66"/>
                <a:gd name="T19" fmla="*/ 2147483646 h 120"/>
                <a:gd name="T20" fmla="*/ 0 w 66"/>
                <a:gd name="T21" fmla="*/ 2147483646 h 1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6" h="120">
                  <a:moveTo>
                    <a:pt x="0" y="3"/>
                  </a:moveTo>
                  <a:cubicBezTo>
                    <a:pt x="30" y="3"/>
                    <a:pt x="30" y="3"/>
                    <a:pt x="30" y="3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5" y="9"/>
                    <a:pt x="49" y="0"/>
                    <a:pt x="62" y="0"/>
                  </a:cubicBezTo>
                  <a:cubicBezTo>
                    <a:pt x="63" y="0"/>
                    <a:pt x="65" y="0"/>
                    <a:pt x="66" y="1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51" y="30"/>
                    <a:pt x="36" y="32"/>
                    <a:pt x="32" y="42"/>
                  </a:cubicBezTo>
                  <a:cubicBezTo>
                    <a:pt x="32" y="120"/>
                    <a:pt x="32" y="120"/>
                    <a:pt x="32" y="120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Freeform 11"/>
            <p:cNvSpPr>
              <a:spLocks noEditPoints="1"/>
            </p:cNvSpPr>
            <p:nvPr/>
          </p:nvSpPr>
          <p:spPr bwMode="auto">
            <a:xfrm>
              <a:off x="1051020" y="2650392"/>
              <a:ext cx="149642" cy="226766"/>
            </a:xfrm>
            <a:custGeom>
              <a:avLst/>
              <a:gdLst>
                <a:gd name="T0" fmla="*/ 2147483646 w 110"/>
                <a:gd name="T1" fmla="*/ 2147483646 h 166"/>
                <a:gd name="T2" fmla="*/ 2147483646 w 110"/>
                <a:gd name="T3" fmla="*/ 2147483646 h 166"/>
                <a:gd name="T4" fmla="*/ 2147483646 w 110"/>
                <a:gd name="T5" fmla="*/ 2147483646 h 166"/>
                <a:gd name="T6" fmla="*/ 2147483646 w 110"/>
                <a:gd name="T7" fmla="*/ 2147483646 h 166"/>
                <a:gd name="T8" fmla="*/ 2147483646 w 110"/>
                <a:gd name="T9" fmla="*/ 2147483646 h 166"/>
                <a:gd name="T10" fmla="*/ 2147483646 w 110"/>
                <a:gd name="T11" fmla="*/ 2147483646 h 166"/>
                <a:gd name="T12" fmla="*/ 2147483646 w 110"/>
                <a:gd name="T13" fmla="*/ 2147483646 h 166"/>
                <a:gd name="T14" fmla="*/ 2147483646 w 110"/>
                <a:gd name="T15" fmla="*/ 2147483646 h 166"/>
                <a:gd name="T16" fmla="*/ 2147483646 w 110"/>
                <a:gd name="T17" fmla="*/ 2147483646 h 166"/>
                <a:gd name="T18" fmla="*/ 2147483646 w 110"/>
                <a:gd name="T19" fmla="*/ 2147483646 h 166"/>
                <a:gd name="T20" fmla="*/ 0 w 110"/>
                <a:gd name="T21" fmla="*/ 2147483646 h 166"/>
                <a:gd name="T22" fmla="*/ 2147483646 w 110"/>
                <a:gd name="T23" fmla="*/ 0 h 166"/>
                <a:gd name="T24" fmla="*/ 2147483646 w 110"/>
                <a:gd name="T25" fmla="*/ 2147483646 h 166"/>
                <a:gd name="T26" fmla="*/ 2147483646 w 110"/>
                <a:gd name="T27" fmla="*/ 2147483646 h 166"/>
                <a:gd name="T28" fmla="*/ 2147483646 w 110"/>
                <a:gd name="T29" fmla="*/ 2147483646 h 166"/>
                <a:gd name="T30" fmla="*/ 2147483646 w 110"/>
                <a:gd name="T31" fmla="*/ 2147483646 h 166"/>
                <a:gd name="T32" fmla="*/ 2147483646 w 110"/>
                <a:gd name="T33" fmla="*/ 2147483646 h 166"/>
                <a:gd name="T34" fmla="*/ 2147483646 w 110"/>
                <a:gd name="T35" fmla="*/ 2147483646 h 166"/>
                <a:gd name="T36" fmla="*/ 2147483646 w 110"/>
                <a:gd name="T37" fmla="*/ 2147483646 h 166"/>
                <a:gd name="T38" fmla="*/ 2147483646 w 110"/>
                <a:gd name="T39" fmla="*/ 2147483646 h 166"/>
                <a:gd name="T40" fmla="*/ 2147483646 w 110"/>
                <a:gd name="T41" fmla="*/ 2147483646 h 16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10" h="166">
                  <a:moveTo>
                    <a:pt x="110" y="2"/>
                  </a:moveTo>
                  <a:cubicBezTo>
                    <a:pt x="110" y="114"/>
                    <a:pt x="110" y="114"/>
                    <a:pt x="110" y="114"/>
                  </a:cubicBezTo>
                  <a:cubicBezTo>
                    <a:pt x="110" y="133"/>
                    <a:pt x="108" y="166"/>
                    <a:pt x="52" y="166"/>
                  </a:cubicBezTo>
                  <a:cubicBezTo>
                    <a:pt x="29" y="166"/>
                    <a:pt x="8" y="157"/>
                    <a:pt x="3" y="137"/>
                  </a:cubicBezTo>
                  <a:cubicBezTo>
                    <a:pt x="34" y="132"/>
                    <a:pt x="34" y="132"/>
                    <a:pt x="34" y="132"/>
                  </a:cubicBezTo>
                  <a:cubicBezTo>
                    <a:pt x="35" y="138"/>
                    <a:pt x="39" y="143"/>
                    <a:pt x="56" y="143"/>
                  </a:cubicBezTo>
                  <a:cubicBezTo>
                    <a:pt x="72" y="143"/>
                    <a:pt x="80" y="136"/>
                    <a:pt x="80" y="117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79" y="103"/>
                    <a:pt x="79" y="103"/>
                    <a:pt x="79" y="103"/>
                  </a:cubicBezTo>
                  <a:cubicBezTo>
                    <a:pt x="74" y="112"/>
                    <a:pt x="67" y="120"/>
                    <a:pt x="49" y="120"/>
                  </a:cubicBezTo>
                  <a:cubicBezTo>
                    <a:pt x="22" y="120"/>
                    <a:pt x="0" y="101"/>
                    <a:pt x="0" y="62"/>
                  </a:cubicBezTo>
                  <a:cubicBezTo>
                    <a:pt x="0" y="22"/>
                    <a:pt x="22" y="0"/>
                    <a:pt x="47" y="0"/>
                  </a:cubicBezTo>
                  <a:cubicBezTo>
                    <a:pt x="71" y="0"/>
                    <a:pt x="79" y="11"/>
                    <a:pt x="81" y="17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4" y="2"/>
                    <a:pt x="84" y="2"/>
                    <a:pt x="84" y="2"/>
                  </a:cubicBezTo>
                  <a:lnTo>
                    <a:pt x="110" y="2"/>
                  </a:lnTo>
                  <a:close/>
                  <a:moveTo>
                    <a:pt x="55" y="95"/>
                  </a:moveTo>
                  <a:cubicBezTo>
                    <a:pt x="78" y="95"/>
                    <a:pt x="80" y="71"/>
                    <a:pt x="80" y="55"/>
                  </a:cubicBezTo>
                  <a:cubicBezTo>
                    <a:pt x="80" y="37"/>
                    <a:pt x="71" y="22"/>
                    <a:pt x="54" y="22"/>
                  </a:cubicBezTo>
                  <a:cubicBezTo>
                    <a:pt x="43" y="22"/>
                    <a:pt x="31" y="30"/>
                    <a:pt x="31" y="57"/>
                  </a:cubicBezTo>
                  <a:cubicBezTo>
                    <a:pt x="31" y="71"/>
                    <a:pt x="32" y="95"/>
                    <a:pt x="55" y="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Freeform 12"/>
            <p:cNvSpPr>
              <a:spLocks noEditPoints="1"/>
            </p:cNvSpPr>
            <p:nvPr/>
          </p:nvSpPr>
          <p:spPr bwMode="auto">
            <a:xfrm>
              <a:off x="1348002" y="2593413"/>
              <a:ext cx="112232" cy="52950"/>
            </a:xfrm>
            <a:custGeom>
              <a:avLst/>
              <a:gdLst>
                <a:gd name="T0" fmla="*/ 2147483646 w 195"/>
                <a:gd name="T1" fmla="*/ 2147483646 h 92"/>
                <a:gd name="T2" fmla="*/ 2147483646 w 195"/>
                <a:gd name="T3" fmla="*/ 2147483646 h 92"/>
                <a:gd name="T4" fmla="*/ 2147483646 w 195"/>
                <a:gd name="T5" fmla="*/ 2147483646 h 92"/>
                <a:gd name="T6" fmla="*/ 2147483646 w 195"/>
                <a:gd name="T7" fmla="*/ 2147483646 h 92"/>
                <a:gd name="T8" fmla="*/ 2147483646 w 195"/>
                <a:gd name="T9" fmla="*/ 2147483646 h 92"/>
                <a:gd name="T10" fmla="*/ 2147483646 w 195"/>
                <a:gd name="T11" fmla="*/ 2147483646 h 92"/>
                <a:gd name="T12" fmla="*/ 2147483646 w 195"/>
                <a:gd name="T13" fmla="*/ 2147483646 h 92"/>
                <a:gd name="T14" fmla="*/ 2147483646 w 195"/>
                <a:gd name="T15" fmla="*/ 2147483646 h 92"/>
                <a:gd name="T16" fmla="*/ 2147483646 w 195"/>
                <a:gd name="T17" fmla="*/ 2147483646 h 92"/>
                <a:gd name="T18" fmla="*/ 2147483646 w 195"/>
                <a:gd name="T19" fmla="*/ 2147483646 h 92"/>
                <a:gd name="T20" fmla="*/ 2147483646 w 195"/>
                <a:gd name="T21" fmla="*/ 0 h 92"/>
                <a:gd name="T22" fmla="*/ 2147483646 w 195"/>
                <a:gd name="T23" fmla="*/ 0 h 92"/>
                <a:gd name="T24" fmla="*/ 2147483646 w 195"/>
                <a:gd name="T25" fmla="*/ 2147483646 h 92"/>
                <a:gd name="T26" fmla="*/ 2147483646 w 195"/>
                <a:gd name="T27" fmla="*/ 0 h 92"/>
                <a:gd name="T28" fmla="*/ 2147483646 w 195"/>
                <a:gd name="T29" fmla="*/ 0 h 92"/>
                <a:gd name="T30" fmla="*/ 2147483646 w 195"/>
                <a:gd name="T31" fmla="*/ 2147483646 h 92"/>
                <a:gd name="T32" fmla="*/ 2147483646 w 195"/>
                <a:gd name="T33" fmla="*/ 2147483646 h 92"/>
                <a:gd name="T34" fmla="*/ 2147483646 w 195"/>
                <a:gd name="T35" fmla="*/ 2147483646 h 92"/>
                <a:gd name="T36" fmla="*/ 2147483646 w 195"/>
                <a:gd name="T37" fmla="*/ 2147483646 h 92"/>
                <a:gd name="T38" fmla="*/ 2147483646 w 195"/>
                <a:gd name="T39" fmla="*/ 2147483646 h 92"/>
                <a:gd name="T40" fmla="*/ 2147483646 w 195"/>
                <a:gd name="T41" fmla="*/ 2147483646 h 92"/>
                <a:gd name="T42" fmla="*/ 0 w 195"/>
                <a:gd name="T43" fmla="*/ 2147483646 h 92"/>
                <a:gd name="T44" fmla="*/ 0 w 195"/>
                <a:gd name="T45" fmla="*/ 0 h 92"/>
                <a:gd name="T46" fmla="*/ 2147483646 w 195"/>
                <a:gd name="T47" fmla="*/ 0 h 92"/>
                <a:gd name="T48" fmla="*/ 2147483646 w 195"/>
                <a:gd name="T49" fmla="*/ 2147483646 h 9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5" h="92">
                  <a:moveTo>
                    <a:pt x="195" y="92"/>
                  </a:moveTo>
                  <a:lnTo>
                    <a:pt x="178" y="92"/>
                  </a:lnTo>
                  <a:lnTo>
                    <a:pt x="178" y="16"/>
                  </a:lnTo>
                  <a:lnTo>
                    <a:pt x="147" y="92"/>
                  </a:lnTo>
                  <a:lnTo>
                    <a:pt x="138" y="92"/>
                  </a:lnTo>
                  <a:lnTo>
                    <a:pt x="110" y="16"/>
                  </a:lnTo>
                  <a:lnTo>
                    <a:pt x="107" y="16"/>
                  </a:lnTo>
                  <a:lnTo>
                    <a:pt x="107" y="92"/>
                  </a:lnTo>
                  <a:lnTo>
                    <a:pt x="93" y="92"/>
                  </a:lnTo>
                  <a:lnTo>
                    <a:pt x="93" y="0"/>
                  </a:lnTo>
                  <a:lnTo>
                    <a:pt x="117" y="0"/>
                  </a:lnTo>
                  <a:lnTo>
                    <a:pt x="145" y="71"/>
                  </a:lnTo>
                  <a:lnTo>
                    <a:pt x="171" y="0"/>
                  </a:lnTo>
                  <a:lnTo>
                    <a:pt x="195" y="0"/>
                  </a:lnTo>
                  <a:lnTo>
                    <a:pt x="195" y="92"/>
                  </a:lnTo>
                  <a:close/>
                  <a:moveTo>
                    <a:pt x="74" y="14"/>
                  </a:moveTo>
                  <a:lnTo>
                    <a:pt x="46" y="14"/>
                  </a:lnTo>
                  <a:lnTo>
                    <a:pt x="46" y="92"/>
                  </a:lnTo>
                  <a:lnTo>
                    <a:pt x="31" y="92"/>
                  </a:lnTo>
                  <a:lnTo>
                    <a:pt x="31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74" y="0"/>
                  </a:lnTo>
                  <a:lnTo>
                    <a:pt x="7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39729" y="339726"/>
            <a:ext cx="5832475" cy="3460750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508765" y="339726"/>
            <a:ext cx="2301875" cy="3460750"/>
          </a:xfrm>
        </p:spPr>
        <p:txBody>
          <a:bodyPr tIns="109728"/>
          <a:lstStyle>
            <a:lvl1pPr>
              <a:spcAft>
                <a:spcPts val="2400"/>
              </a:spcAft>
              <a:defRPr baseline="0">
                <a:latin typeface="Helvetica 75 Bold" panose="020B0804020202020204" pitchFamily="34" charset="0"/>
              </a:defRPr>
            </a:lvl1pPr>
            <a:lvl2pPr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954369238"/>
      </p:ext>
    </p:extLst>
  </p:cSld>
  <p:clrMapOvr>
    <a:masterClrMapping/>
  </p:clrMapOvr>
  <p:transition spd="med">
    <p:fade/>
  </p:transition>
  <p:hf sldNum="0" hdr="0" ftr="0"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44" y="339739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defRPr sz="3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 marL="401638" marR="0" indent="-401638" algn="l" defTabSz="51435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fr-FR" sz="3000" kern="1200" dirty="0" smtClean="0">
                <a:solidFill>
                  <a:schemeClr val="tx1"/>
                </a:solidFill>
                <a:latin typeface="Helvetica 75 Bold" panose="020B0804020202020204" pitchFamily="34" charset="0"/>
                <a:ea typeface="ＭＳ Ｐゴシック" pitchFamily="34" charset="-128"/>
                <a:cs typeface="+mn-cs"/>
              </a:defRPr>
            </a:lvl2pPr>
            <a:lvl3pPr marL="401638" indent="-401638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3pPr>
            <a:lvl4pPr marL="401638" indent="-401638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4pPr>
            <a:lvl5pPr marL="0" indent="0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883807353"/>
      </p:ext>
    </p:extLst>
  </p:cSld>
  <p:clrMapOvr>
    <a:masterClrMapping/>
  </p:clrMapOvr>
  <p:transition spd="med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44" y="339739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 sz="1400">
                <a:latin typeface="Helvetica 75 Bold" panose="020B0804020202020204" pitchFamily="34" charset="0"/>
              </a:defRPr>
            </a:lvl2pPr>
            <a:lvl3pPr marL="0" indent="0">
              <a:lnSpc>
                <a:spcPct val="85000"/>
              </a:lnSpc>
              <a:spcAft>
                <a:spcPts val="800"/>
              </a:spcAft>
              <a:buNone/>
              <a:defRPr sz="1200"/>
            </a:lvl3pPr>
            <a:lvl4pPr>
              <a:lnSpc>
                <a:spcPct val="85000"/>
              </a:lnSpc>
              <a:spcAft>
                <a:spcPts val="800"/>
              </a:spcAft>
              <a:defRPr sz="5500"/>
            </a:lvl4pPr>
            <a:lvl5pPr>
              <a:lnSpc>
                <a:spcPct val="85000"/>
              </a:lnSpc>
              <a:spcAft>
                <a:spcPts val="800"/>
              </a:spcAft>
              <a:defRPr sz="55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367614083"/>
      </p:ext>
    </p:extLst>
  </p:cSld>
  <p:clrMapOvr>
    <a:masterClrMapping/>
  </p:clrMapOvr>
  <p:transition spd="med">
    <p:fad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25" y="339727"/>
            <a:ext cx="8470900" cy="623888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44" y="1304927"/>
            <a:ext cx="8470899" cy="3165475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sz="1400"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686254"/>
      </p:ext>
    </p:extLst>
  </p:cSld>
  <p:clrMapOvr>
    <a:masterClrMapping/>
  </p:clrMapOvr>
  <p:transition spd="med">
    <p:fad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25" y="339725"/>
            <a:ext cx="8470900" cy="62388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36" y="1304925"/>
            <a:ext cx="4065589" cy="3165474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738703" y="1304925"/>
            <a:ext cx="4065589" cy="3165474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105983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message c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44" y="1304927"/>
            <a:ext cx="8470899" cy="3165475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3000" baseline="0">
                <a:solidFill>
                  <a:schemeClr val="bg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bg1"/>
                </a:solidFill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bg1"/>
                </a:solidFill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bg1"/>
                </a:solidFill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bg1"/>
                </a:solidFill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39725" y="339725"/>
            <a:ext cx="8470900" cy="62388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790080"/>
      </p:ext>
    </p:extLst>
  </p:cSld>
  <p:clrMapOvr>
    <a:masterClrMapping/>
  </p:clrMapOvr>
  <p:transition spd="med">
    <p:fade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message c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44" y="1304927"/>
            <a:ext cx="8470899" cy="3165475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3000" baseline="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39725" y="339725"/>
            <a:ext cx="8470900" cy="62388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579755"/>
      </p:ext>
    </p:extLst>
  </p:cSld>
  <p:clrMapOvr>
    <a:masterClrMapping/>
  </p:clrMapOvr>
  <p:transition spd="med">
    <p:fad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ssage c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44" y="339739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3000" baseline="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913319"/>
      </p:ext>
    </p:extLst>
  </p:cSld>
  <p:clrMapOvr>
    <a:masterClrMapping/>
  </p:clrMapOvr>
  <p:transition spd="med">
    <p:fad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spcAft>
                <a:spcPts val="0"/>
              </a:spcAft>
              <a:defRPr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626469"/>
      </p:ext>
    </p:extLst>
  </p:cSld>
  <p:clrMapOvr>
    <a:masterClrMapping/>
  </p:clrMapOvr>
  <p:transition spd="med">
    <p:fad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6766222"/>
      </p:ext>
    </p:extLst>
  </p:cSld>
  <p:clrMapOvr>
    <a:masterClrMapping/>
  </p:clrMapOvr>
  <p:transition spd="med">
    <p:fad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de la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15" name="Diapositive think-cell" r:id="rId5" imgW="270" imgH="270" progId="TCLayout.ActiveDocument.1">
                  <p:embed/>
                </p:oleObj>
              </mc:Choice>
              <mc:Fallback>
                <p:oleObj name="Diapositive think-cell" r:id="rId5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hangingPunct="1">
              <a:defRPr/>
            </a:pPr>
            <a:endParaRPr lang="fr-FR" sz="2000" dirty="0">
              <a:latin typeface="Helvetica 75 Bold"/>
              <a:ea typeface="ＭＳ Ｐゴシック"/>
              <a:cs typeface="+mj-cs"/>
              <a:sym typeface="Helvetica 75 Bold"/>
            </a:endParaRPr>
          </a:p>
        </p:txBody>
      </p:sp>
      <p:sp>
        <p:nvSpPr>
          <p:cNvPr id="7" name="Text Placeholder 10"/>
          <p:cNvSpPr txBox="1">
            <a:spLocks/>
          </p:cNvSpPr>
          <p:nvPr/>
        </p:nvSpPr>
        <p:spPr>
          <a:xfrm>
            <a:off x="314325" y="4875213"/>
            <a:ext cx="6827838" cy="14446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r>
              <a:rPr lang="en-GB" sz="800">
                <a:solidFill>
                  <a:srgbClr val="FF6600"/>
                </a:solidFill>
                <a:latin typeface="Helvetica 75 Bold" panose="020B0804020202020204" pitchFamily="34" charset="0"/>
              </a:rPr>
              <a:t>Interne Orange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68275" y="4468813"/>
            <a:ext cx="4237038" cy="484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grpSp>
        <p:nvGrpSpPr>
          <p:cNvPr id="9" name="Group 5"/>
          <p:cNvGrpSpPr>
            <a:grpSpLocks/>
          </p:cNvGrpSpPr>
          <p:nvPr userDrawn="1"/>
        </p:nvGrpSpPr>
        <p:grpSpPr bwMode="auto">
          <a:xfrm>
            <a:off x="339725" y="4130675"/>
            <a:ext cx="676275" cy="676275"/>
            <a:chOff x="360362" y="1781889"/>
            <a:chExt cx="1144765" cy="1144191"/>
          </a:xfrm>
        </p:grpSpPr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360362" y="1781889"/>
              <a:ext cx="1144765" cy="1144191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1pPr>
              <a:lvl2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2pPr>
              <a:lvl3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3pPr>
              <a:lvl4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4pPr>
              <a:lvl5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5pPr>
              <a:lvl6pPr marL="1882775" indent="4032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6pPr>
              <a:lvl7pPr marL="2339975" indent="4032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7pPr>
              <a:lvl8pPr marL="2797175" indent="4032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8pPr>
              <a:lvl9pPr marL="3254375" indent="4032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9pPr>
            </a:lstStyle>
            <a:p>
              <a:pPr defTabSz="914400" eaLnBrk="1" hangingPunct="1">
                <a:lnSpc>
                  <a:spcPct val="90000"/>
                </a:lnSpc>
                <a:spcAft>
                  <a:spcPts val="1200"/>
                </a:spcAft>
                <a:defRPr/>
              </a:pPr>
              <a:endParaRPr lang="fr-FR" altLang="fr-FR" sz="1800" dirty="0" smtClean="0">
                <a:solidFill>
                  <a:srgbClr val="FF6600"/>
                </a:solidFill>
                <a:latin typeface="Helvetica 75 Bold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Freeform 7"/>
            <p:cNvSpPr>
              <a:spLocks noEditPoints="1"/>
            </p:cNvSpPr>
            <p:nvPr/>
          </p:nvSpPr>
          <p:spPr bwMode="auto">
            <a:xfrm>
              <a:off x="702813" y="2650392"/>
              <a:ext cx="142160" cy="166334"/>
            </a:xfrm>
            <a:custGeom>
              <a:avLst/>
              <a:gdLst>
                <a:gd name="T0" fmla="*/ 2147483646 w 104"/>
                <a:gd name="T1" fmla="*/ 2147483646 h 122"/>
                <a:gd name="T2" fmla="*/ 2147483646 w 104"/>
                <a:gd name="T3" fmla="*/ 2147483646 h 122"/>
                <a:gd name="T4" fmla="*/ 2147483646 w 104"/>
                <a:gd name="T5" fmla="*/ 2147483646 h 122"/>
                <a:gd name="T6" fmla="*/ 2147483646 w 104"/>
                <a:gd name="T7" fmla="*/ 2147483646 h 122"/>
                <a:gd name="T8" fmla="*/ 2147483646 w 104"/>
                <a:gd name="T9" fmla="*/ 2147483646 h 122"/>
                <a:gd name="T10" fmla="*/ 2147483646 w 104"/>
                <a:gd name="T11" fmla="*/ 2147483646 h 122"/>
                <a:gd name="T12" fmla="*/ 2147483646 w 104"/>
                <a:gd name="T13" fmla="*/ 2147483646 h 122"/>
                <a:gd name="T14" fmla="*/ 0 w 104"/>
                <a:gd name="T15" fmla="*/ 2147483646 h 122"/>
                <a:gd name="T16" fmla="*/ 2147483646 w 104"/>
                <a:gd name="T17" fmla="*/ 2147483646 h 122"/>
                <a:gd name="T18" fmla="*/ 2147483646 w 104"/>
                <a:gd name="T19" fmla="*/ 2147483646 h 122"/>
                <a:gd name="T20" fmla="*/ 2147483646 w 104"/>
                <a:gd name="T21" fmla="*/ 2147483646 h 122"/>
                <a:gd name="T22" fmla="*/ 2147483646 w 104"/>
                <a:gd name="T23" fmla="*/ 2147483646 h 122"/>
                <a:gd name="T24" fmla="*/ 2147483646 w 104"/>
                <a:gd name="T25" fmla="*/ 2147483646 h 122"/>
                <a:gd name="T26" fmla="*/ 2147483646 w 104"/>
                <a:gd name="T27" fmla="*/ 0 h 122"/>
                <a:gd name="T28" fmla="*/ 2147483646 w 104"/>
                <a:gd name="T29" fmla="*/ 2147483646 h 122"/>
                <a:gd name="T30" fmla="*/ 2147483646 w 104"/>
                <a:gd name="T31" fmla="*/ 2147483646 h 122"/>
                <a:gd name="T32" fmla="*/ 2147483646 w 104"/>
                <a:gd name="T33" fmla="*/ 2147483646 h 122"/>
                <a:gd name="T34" fmla="*/ 2147483646 w 104"/>
                <a:gd name="T35" fmla="*/ 2147483646 h 1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04" h="122">
                  <a:moveTo>
                    <a:pt x="31" y="85"/>
                  </a:moveTo>
                  <a:cubicBezTo>
                    <a:pt x="31" y="93"/>
                    <a:pt x="36" y="101"/>
                    <a:pt x="45" y="101"/>
                  </a:cubicBezTo>
                  <a:cubicBezTo>
                    <a:pt x="54" y="101"/>
                    <a:pt x="64" y="97"/>
                    <a:pt x="73" y="88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44" y="64"/>
                    <a:pt x="31" y="71"/>
                    <a:pt x="31" y="85"/>
                  </a:cubicBezTo>
                  <a:moveTo>
                    <a:pt x="74" y="110"/>
                  </a:moveTo>
                  <a:cubicBezTo>
                    <a:pt x="62" y="118"/>
                    <a:pt x="49" y="122"/>
                    <a:pt x="35" y="122"/>
                  </a:cubicBezTo>
                  <a:cubicBezTo>
                    <a:pt x="13" y="122"/>
                    <a:pt x="0" y="107"/>
                    <a:pt x="0" y="88"/>
                  </a:cubicBezTo>
                  <a:cubicBezTo>
                    <a:pt x="0" y="61"/>
                    <a:pt x="24" y="47"/>
                    <a:pt x="74" y="42"/>
                  </a:cubicBezTo>
                  <a:cubicBezTo>
                    <a:pt x="74" y="35"/>
                    <a:pt x="74" y="35"/>
                    <a:pt x="74" y="35"/>
                  </a:cubicBezTo>
                  <a:cubicBezTo>
                    <a:pt x="74" y="27"/>
                    <a:pt x="68" y="22"/>
                    <a:pt x="56" y="22"/>
                  </a:cubicBezTo>
                  <a:cubicBezTo>
                    <a:pt x="44" y="22"/>
                    <a:pt x="34" y="26"/>
                    <a:pt x="27" y="35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7" y="8"/>
                    <a:pt x="34" y="0"/>
                    <a:pt x="56" y="0"/>
                  </a:cubicBezTo>
                  <a:cubicBezTo>
                    <a:pt x="87" y="0"/>
                    <a:pt x="104" y="14"/>
                    <a:pt x="104" y="35"/>
                  </a:cubicBezTo>
                  <a:cubicBezTo>
                    <a:pt x="104" y="35"/>
                    <a:pt x="104" y="120"/>
                    <a:pt x="104" y="120"/>
                  </a:cubicBezTo>
                  <a:cubicBezTo>
                    <a:pt x="77" y="120"/>
                    <a:pt x="77" y="120"/>
                    <a:pt x="77" y="120"/>
                  </a:cubicBezTo>
                  <a:lnTo>
                    <a:pt x="74" y="1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878931" y="2650392"/>
              <a:ext cx="143311" cy="164031"/>
            </a:xfrm>
            <a:custGeom>
              <a:avLst/>
              <a:gdLst>
                <a:gd name="T0" fmla="*/ 0 w 105"/>
                <a:gd name="T1" fmla="*/ 2147483646 h 120"/>
                <a:gd name="T2" fmla="*/ 2147483646 w 105"/>
                <a:gd name="T3" fmla="*/ 2147483646 h 120"/>
                <a:gd name="T4" fmla="*/ 2147483646 w 105"/>
                <a:gd name="T5" fmla="*/ 2147483646 h 120"/>
                <a:gd name="T6" fmla="*/ 2147483646 w 105"/>
                <a:gd name="T7" fmla="*/ 0 h 120"/>
                <a:gd name="T8" fmla="*/ 2147483646 w 105"/>
                <a:gd name="T9" fmla="*/ 2147483646 h 120"/>
                <a:gd name="T10" fmla="*/ 2147483646 w 105"/>
                <a:gd name="T11" fmla="*/ 2147483646 h 120"/>
                <a:gd name="T12" fmla="*/ 2147483646 w 105"/>
                <a:gd name="T13" fmla="*/ 2147483646 h 120"/>
                <a:gd name="T14" fmla="*/ 2147483646 w 105"/>
                <a:gd name="T15" fmla="*/ 2147483646 h 120"/>
                <a:gd name="T16" fmla="*/ 2147483646 w 105"/>
                <a:gd name="T17" fmla="*/ 2147483646 h 120"/>
                <a:gd name="T18" fmla="*/ 2147483646 w 105"/>
                <a:gd name="T19" fmla="*/ 2147483646 h 120"/>
                <a:gd name="T20" fmla="*/ 2147483646 w 105"/>
                <a:gd name="T21" fmla="*/ 2147483646 h 120"/>
                <a:gd name="T22" fmla="*/ 0 w 105"/>
                <a:gd name="T23" fmla="*/ 2147483646 h 120"/>
                <a:gd name="T24" fmla="*/ 0 w 105"/>
                <a:gd name="T25" fmla="*/ 2147483646 h 1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5" h="120">
                  <a:moveTo>
                    <a:pt x="0" y="6"/>
                  </a:moveTo>
                  <a:cubicBezTo>
                    <a:pt x="25" y="2"/>
                    <a:pt x="25" y="2"/>
                    <a:pt x="25" y="2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42" y="6"/>
                    <a:pt x="54" y="0"/>
                    <a:pt x="68" y="0"/>
                  </a:cubicBezTo>
                  <a:cubicBezTo>
                    <a:pt x="92" y="0"/>
                    <a:pt x="105" y="13"/>
                    <a:pt x="105" y="38"/>
                  </a:cubicBezTo>
                  <a:cubicBezTo>
                    <a:pt x="105" y="120"/>
                    <a:pt x="105" y="120"/>
                    <a:pt x="105" y="120"/>
                  </a:cubicBezTo>
                  <a:cubicBezTo>
                    <a:pt x="74" y="120"/>
                    <a:pt x="74" y="120"/>
                    <a:pt x="74" y="120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74" y="29"/>
                    <a:pt x="70" y="23"/>
                    <a:pt x="59" y="23"/>
                  </a:cubicBezTo>
                  <a:cubicBezTo>
                    <a:pt x="50" y="23"/>
                    <a:pt x="41" y="27"/>
                    <a:pt x="30" y="36"/>
                  </a:cubicBezTo>
                  <a:cubicBezTo>
                    <a:pt x="30" y="120"/>
                    <a:pt x="30" y="120"/>
                    <a:pt x="30" y="120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1225411" y="2650392"/>
              <a:ext cx="149067" cy="166334"/>
            </a:xfrm>
            <a:custGeom>
              <a:avLst/>
              <a:gdLst>
                <a:gd name="T0" fmla="*/ 2147483646 w 109"/>
                <a:gd name="T1" fmla="*/ 2147483646 h 122"/>
                <a:gd name="T2" fmla="*/ 2147483646 w 109"/>
                <a:gd name="T3" fmla="*/ 2147483646 h 122"/>
                <a:gd name="T4" fmla="*/ 2147483646 w 109"/>
                <a:gd name="T5" fmla="*/ 2147483646 h 122"/>
                <a:gd name="T6" fmla="*/ 2147483646 w 109"/>
                <a:gd name="T7" fmla="*/ 2147483646 h 122"/>
                <a:gd name="T8" fmla="*/ 2147483646 w 109"/>
                <a:gd name="T9" fmla="*/ 2147483646 h 122"/>
                <a:gd name="T10" fmla="*/ 0 w 109"/>
                <a:gd name="T11" fmla="*/ 2147483646 h 122"/>
                <a:gd name="T12" fmla="*/ 2147483646 w 109"/>
                <a:gd name="T13" fmla="*/ 0 h 122"/>
                <a:gd name="T14" fmla="*/ 2147483646 w 109"/>
                <a:gd name="T15" fmla="*/ 2147483646 h 122"/>
                <a:gd name="T16" fmla="*/ 2147483646 w 109"/>
                <a:gd name="T17" fmla="*/ 2147483646 h 122"/>
                <a:gd name="T18" fmla="*/ 2147483646 w 109"/>
                <a:gd name="T19" fmla="*/ 2147483646 h 122"/>
                <a:gd name="T20" fmla="*/ 2147483646 w 109"/>
                <a:gd name="T21" fmla="*/ 2147483646 h 122"/>
                <a:gd name="T22" fmla="*/ 2147483646 w 109"/>
                <a:gd name="T23" fmla="*/ 2147483646 h 122"/>
                <a:gd name="T24" fmla="*/ 2147483646 w 109"/>
                <a:gd name="T25" fmla="*/ 2147483646 h 122"/>
                <a:gd name="T26" fmla="*/ 2147483646 w 109"/>
                <a:gd name="T27" fmla="*/ 2147483646 h 12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9" h="122">
                  <a:moveTo>
                    <a:pt x="79" y="46"/>
                  </a:moveTo>
                  <a:cubicBezTo>
                    <a:pt x="79" y="30"/>
                    <a:pt x="70" y="21"/>
                    <a:pt x="55" y="21"/>
                  </a:cubicBezTo>
                  <a:cubicBezTo>
                    <a:pt x="41" y="21"/>
                    <a:pt x="32" y="30"/>
                    <a:pt x="31" y="46"/>
                  </a:cubicBezTo>
                  <a:lnTo>
                    <a:pt x="79" y="46"/>
                  </a:lnTo>
                  <a:close/>
                  <a:moveTo>
                    <a:pt x="56" y="122"/>
                  </a:moveTo>
                  <a:cubicBezTo>
                    <a:pt x="21" y="122"/>
                    <a:pt x="0" y="100"/>
                    <a:pt x="0" y="62"/>
                  </a:cubicBezTo>
                  <a:cubicBezTo>
                    <a:pt x="0" y="22"/>
                    <a:pt x="21" y="0"/>
                    <a:pt x="55" y="0"/>
                  </a:cubicBezTo>
                  <a:cubicBezTo>
                    <a:pt x="89" y="0"/>
                    <a:pt x="109" y="22"/>
                    <a:pt x="109" y="60"/>
                  </a:cubicBezTo>
                  <a:cubicBezTo>
                    <a:pt x="109" y="62"/>
                    <a:pt x="109" y="64"/>
                    <a:pt x="109" y="66"/>
                  </a:cubicBezTo>
                  <a:cubicBezTo>
                    <a:pt x="31" y="66"/>
                    <a:pt x="31" y="66"/>
                    <a:pt x="31" y="66"/>
                  </a:cubicBezTo>
                  <a:cubicBezTo>
                    <a:pt x="31" y="88"/>
                    <a:pt x="40" y="100"/>
                    <a:pt x="58" y="100"/>
                  </a:cubicBezTo>
                  <a:cubicBezTo>
                    <a:pt x="70" y="100"/>
                    <a:pt x="78" y="95"/>
                    <a:pt x="85" y="84"/>
                  </a:cubicBezTo>
                  <a:cubicBezTo>
                    <a:pt x="108" y="97"/>
                    <a:pt x="108" y="97"/>
                    <a:pt x="108" y="97"/>
                  </a:cubicBezTo>
                  <a:cubicBezTo>
                    <a:pt x="98" y="114"/>
                    <a:pt x="80" y="122"/>
                    <a:pt x="56" y="1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415039" y="2650392"/>
              <a:ext cx="158276" cy="169211"/>
            </a:xfrm>
            <a:custGeom>
              <a:avLst/>
              <a:gdLst>
                <a:gd name="T0" fmla="*/ 2147483646 w 116"/>
                <a:gd name="T1" fmla="*/ 2147483646 h 124"/>
                <a:gd name="T2" fmla="*/ 2147483646 w 116"/>
                <a:gd name="T3" fmla="*/ 2147483646 h 124"/>
                <a:gd name="T4" fmla="*/ 2147483646 w 116"/>
                <a:gd name="T5" fmla="*/ 2147483646 h 124"/>
                <a:gd name="T6" fmla="*/ 2147483646 w 116"/>
                <a:gd name="T7" fmla="*/ 2147483646 h 124"/>
                <a:gd name="T8" fmla="*/ 2147483646 w 116"/>
                <a:gd name="T9" fmla="*/ 2147483646 h 124"/>
                <a:gd name="T10" fmla="*/ 2147483646 w 116"/>
                <a:gd name="T11" fmla="*/ 2147483646 h 124"/>
                <a:gd name="T12" fmla="*/ 0 w 116"/>
                <a:gd name="T13" fmla="*/ 2147483646 h 124"/>
                <a:gd name="T14" fmla="*/ 2147483646 w 116"/>
                <a:gd name="T15" fmla="*/ 0 h 124"/>
                <a:gd name="T16" fmla="*/ 2147483646 w 116"/>
                <a:gd name="T17" fmla="*/ 2147483646 h 124"/>
                <a:gd name="T18" fmla="*/ 2147483646 w 116"/>
                <a:gd name="T19" fmla="*/ 2147483646 h 1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6" h="124">
                  <a:moveTo>
                    <a:pt x="58" y="26"/>
                  </a:moveTo>
                  <a:cubicBezTo>
                    <a:pt x="35" y="26"/>
                    <a:pt x="31" y="47"/>
                    <a:pt x="31" y="62"/>
                  </a:cubicBezTo>
                  <a:cubicBezTo>
                    <a:pt x="31" y="77"/>
                    <a:pt x="35" y="98"/>
                    <a:pt x="58" y="98"/>
                  </a:cubicBezTo>
                  <a:cubicBezTo>
                    <a:pt x="81" y="98"/>
                    <a:pt x="85" y="77"/>
                    <a:pt x="85" y="62"/>
                  </a:cubicBezTo>
                  <a:cubicBezTo>
                    <a:pt x="85" y="47"/>
                    <a:pt x="81" y="26"/>
                    <a:pt x="58" y="26"/>
                  </a:cubicBezTo>
                  <a:moveTo>
                    <a:pt x="58" y="124"/>
                  </a:moveTo>
                  <a:cubicBezTo>
                    <a:pt x="27" y="124"/>
                    <a:pt x="0" y="104"/>
                    <a:pt x="0" y="62"/>
                  </a:cubicBezTo>
                  <a:cubicBezTo>
                    <a:pt x="0" y="19"/>
                    <a:pt x="27" y="0"/>
                    <a:pt x="58" y="0"/>
                  </a:cubicBezTo>
                  <a:cubicBezTo>
                    <a:pt x="88" y="0"/>
                    <a:pt x="116" y="19"/>
                    <a:pt x="116" y="62"/>
                  </a:cubicBezTo>
                  <a:cubicBezTo>
                    <a:pt x="116" y="104"/>
                    <a:pt x="88" y="124"/>
                    <a:pt x="58" y="1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602092" y="2650392"/>
              <a:ext cx="89785" cy="164031"/>
            </a:xfrm>
            <a:custGeom>
              <a:avLst/>
              <a:gdLst>
                <a:gd name="T0" fmla="*/ 0 w 66"/>
                <a:gd name="T1" fmla="*/ 2147483646 h 120"/>
                <a:gd name="T2" fmla="*/ 2147483646 w 66"/>
                <a:gd name="T3" fmla="*/ 2147483646 h 120"/>
                <a:gd name="T4" fmla="*/ 2147483646 w 66"/>
                <a:gd name="T5" fmla="*/ 2147483646 h 120"/>
                <a:gd name="T6" fmla="*/ 2147483646 w 66"/>
                <a:gd name="T7" fmla="*/ 0 h 120"/>
                <a:gd name="T8" fmla="*/ 2147483646 w 66"/>
                <a:gd name="T9" fmla="*/ 2147483646 h 120"/>
                <a:gd name="T10" fmla="*/ 2147483646 w 66"/>
                <a:gd name="T11" fmla="*/ 2147483646 h 120"/>
                <a:gd name="T12" fmla="*/ 2147483646 w 66"/>
                <a:gd name="T13" fmla="*/ 2147483646 h 120"/>
                <a:gd name="T14" fmla="*/ 2147483646 w 66"/>
                <a:gd name="T15" fmla="*/ 2147483646 h 120"/>
                <a:gd name="T16" fmla="*/ 2147483646 w 66"/>
                <a:gd name="T17" fmla="*/ 2147483646 h 120"/>
                <a:gd name="T18" fmla="*/ 0 w 66"/>
                <a:gd name="T19" fmla="*/ 2147483646 h 120"/>
                <a:gd name="T20" fmla="*/ 0 w 66"/>
                <a:gd name="T21" fmla="*/ 2147483646 h 1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6" h="120">
                  <a:moveTo>
                    <a:pt x="0" y="3"/>
                  </a:moveTo>
                  <a:cubicBezTo>
                    <a:pt x="30" y="3"/>
                    <a:pt x="30" y="3"/>
                    <a:pt x="30" y="3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5" y="9"/>
                    <a:pt x="49" y="0"/>
                    <a:pt x="62" y="0"/>
                  </a:cubicBezTo>
                  <a:cubicBezTo>
                    <a:pt x="63" y="0"/>
                    <a:pt x="65" y="0"/>
                    <a:pt x="66" y="1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51" y="30"/>
                    <a:pt x="36" y="32"/>
                    <a:pt x="32" y="42"/>
                  </a:cubicBezTo>
                  <a:cubicBezTo>
                    <a:pt x="32" y="120"/>
                    <a:pt x="32" y="120"/>
                    <a:pt x="32" y="120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Freeform 11"/>
            <p:cNvSpPr>
              <a:spLocks noEditPoints="1"/>
            </p:cNvSpPr>
            <p:nvPr/>
          </p:nvSpPr>
          <p:spPr bwMode="auto">
            <a:xfrm>
              <a:off x="1051020" y="2650392"/>
              <a:ext cx="149642" cy="226766"/>
            </a:xfrm>
            <a:custGeom>
              <a:avLst/>
              <a:gdLst>
                <a:gd name="T0" fmla="*/ 2147483646 w 110"/>
                <a:gd name="T1" fmla="*/ 2147483646 h 166"/>
                <a:gd name="T2" fmla="*/ 2147483646 w 110"/>
                <a:gd name="T3" fmla="*/ 2147483646 h 166"/>
                <a:gd name="T4" fmla="*/ 2147483646 w 110"/>
                <a:gd name="T5" fmla="*/ 2147483646 h 166"/>
                <a:gd name="T6" fmla="*/ 2147483646 w 110"/>
                <a:gd name="T7" fmla="*/ 2147483646 h 166"/>
                <a:gd name="T8" fmla="*/ 2147483646 w 110"/>
                <a:gd name="T9" fmla="*/ 2147483646 h 166"/>
                <a:gd name="T10" fmla="*/ 2147483646 w 110"/>
                <a:gd name="T11" fmla="*/ 2147483646 h 166"/>
                <a:gd name="T12" fmla="*/ 2147483646 w 110"/>
                <a:gd name="T13" fmla="*/ 2147483646 h 166"/>
                <a:gd name="T14" fmla="*/ 2147483646 w 110"/>
                <a:gd name="T15" fmla="*/ 2147483646 h 166"/>
                <a:gd name="T16" fmla="*/ 2147483646 w 110"/>
                <a:gd name="T17" fmla="*/ 2147483646 h 166"/>
                <a:gd name="T18" fmla="*/ 2147483646 w 110"/>
                <a:gd name="T19" fmla="*/ 2147483646 h 166"/>
                <a:gd name="T20" fmla="*/ 0 w 110"/>
                <a:gd name="T21" fmla="*/ 2147483646 h 166"/>
                <a:gd name="T22" fmla="*/ 2147483646 w 110"/>
                <a:gd name="T23" fmla="*/ 0 h 166"/>
                <a:gd name="T24" fmla="*/ 2147483646 w 110"/>
                <a:gd name="T25" fmla="*/ 2147483646 h 166"/>
                <a:gd name="T26" fmla="*/ 2147483646 w 110"/>
                <a:gd name="T27" fmla="*/ 2147483646 h 166"/>
                <a:gd name="T28" fmla="*/ 2147483646 w 110"/>
                <a:gd name="T29" fmla="*/ 2147483646 h 166"/>
                <a:gd name="T30" fmla="*/ 2147483646 w 110"/>
                <a:gd name="T31" fmla="*/ 2147483646 h 166"/>
                <a:gd name="T32" fmla="*/ 2147483646 w 110"/>
                <a:gd name="T33" fmla="*/ 2147483646 h 166"/>
                <a:gd name="T34" fmla="*/ 2147483646 w 110"/>
                <a:gd name="T35" fmla="*/ 2147483646 h 166"/>
                <a:gd name="T36" fmla="*/ 2147483646 w 110"/>
                <a:gd name="T37" fmla="*/ 2147483646 h 166"/>
                <a:gd name="T38" fmla="*/ 2147483646 w 110"/>
                <a:gd name="T39" fmla="*/ 2147483646 h 166"/>
                <a:gd name="T40" fmla="*/ 2147483646 w 110"/>
                <a:gd name="T41" fmla="*/ 2147483646 h 16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10" h="166">
                  <a:moveTo>
                    <a:pt x="110" y="2"/>
                  </a:moveTo>
                  <a:cubicBezTo>
                    <a:pt x="110" y="114"/>
                    <a:pt x="110" y="114"/>
                    <a:pt x="110" y="114"/>
                  </a:cubicBezTo>
                  <a:cubicBezTo>
                    <a:pt x="110" y="133"/>
                    <a:pt x="108" y="166"/>
                    <a:pt x="52" y="166"/>
                  </a:cubicBezTo>
                  <a:cubicBezTo>
                    <a:pt x="29" y="166"/>
                    <a:pt x="8" y="157"/>
                    <a:pt x="3" y="137"/>
                  </a:cubicBezTo>
                  <a:cubicBezTo>
                    <a:pt x="34" y="132"/>
                    <a:pt x="34" y="132"/>
                    <a:pt x="34" y="132"/>
                  </a:cubicBezTo>
                  <a:cubicBezTo>
                    <a:pt x="35" y="138"/>
                    <a:pt x="39" y="143"/>
                    <a:pt x="56" y="143"/>
                  </a:cubicBezTo>
                  <a:cubicBezTo>
                    <a:pt x="72" y="143"/>
                    <a:pt x="80" y="136"/>
                    <a:pt x="80" y="117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79" y="103"/>
                    <a:pt x="79" y="103"/>
                    <a:pt x="79" y="103"/>
                  </a:cubicBezTo>
                  <a:cubicBezTo>
                    <a:pt x="74" y="112"/>
                    <a:pt x="67" y="120"/>
                    <a:pt x="49" y="120"/>
                  </a:cubicBezTo>
                  <a:cubicBezTo>
                    <a:pt x="22" y="120"/>
                    <a:pt x="0" y="101"/>
                    <a:pt x="0" y="62"/>
                  </a:cubicBezTo>
                  <a:cubicBezTo>
                    <a:pt x="0" y="22"/>
                    <a:pt x="22" y="0"/>
                    <a:pt x="47" y="0"/>
                  </a:cubicBezTo>
                  <a:cubicBezTo>
                    <a:pt x="71" y="0"/>
                    <a:pt x="79" y="11"/>
                    <a:pt x="81" y="17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4" y="2"/>
                    <a:pt x="84" y="2"/>
                    <a:pt x="84" y="2"/>
                  </a:cubicBezTo>
                  <a:lnTo>
                    <a:pt x="110" y="2"/>
                  </a:lnTo>
                  <a:close/>
                  <a:moveTo>
                    <a:pt x="55" y="95"/>
                  </a:moveTo>
                  <a:cubicBezTo>
                    <a:pt x="78" y="95"/>
                    <a:pt x="80" y="71"/>
                    <a:pt x="80" y="55"/>
                  </a:cubicBezTo>
                  <a:cubicBezTo>
                    <a:pt x="80" y="37"/>
                    <a:pt x="71" y="22"/>
                    <a:pt x="54" y="22"/>
                  </a:cubicBezTo>
                  <a:cubicBezTo>
                    <a:pt x="43" y="22"/>
                    <a:pt x="31" y="30"/>
                    <a:pt x="31" y="57"/>
                  </a:cubicBezTo>
                  <a:cubicBezTo>
                    <a:pt x="31" y="71"/>
                    <a:pt x="32" y="95"/>
                    <a:pt x="55" y="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Freeform 12"/>
            <p:cNvSpPr>
              <a:spLocks noEditPoints="1"/>
            </p:cNvSpPr>
            <p:nvPr/>
          </p:nvSpPr>
          <p:spPr bwMode="auto">
            <a:xfrm>
              <a:off x="1348002" y="2593413"/>
              <a:ext cx="112232" cy="52950"/>
            </a:xfrm>
            <a:custGeom>
              <a:avLst/>
              <a:gdLst>
                <a:gd name="T0" fmla="*/ 2147483646 w 195"/>
                <a:gd name="T1" fmla="*/ 2147483646 h 92"/>
                <a:gd name="T2" fmla="*/ 2147483646 w 195"/>
                <a:gd name="T3" fmla="*/ 2147483646 h 92"/>
                <a:gd name="T4" fmla="*/ 2147483646 w 195"/>
                <a:gd name="T5" fmla="*/ 2147483646 h 92"/>
                <a:gd name="T6" fmla="*/ 2147483646 w 195"/>
                <a:gd name="T7" fmla="*/ 2147483646 h 92"/>
                <a:gd name="T8" fmla="*/ 2147483646 w 195"/>
                <a:gd name="T9" fmla="*/ 2147483646 h 92"/>
                <a:gd name="T10" fmla="*/ 2147483646 w 195"/>
                <a:gd name="T11" fmla="*/ 2147483646 h 92"/>
                <a:gd name="T12" fmla="*/ 2147483646 w 195"/>
                <a:gd name="T13" fmla="*/ 2147483646 h 92"/>
                <a:gd name="T14" fmla="*/ 2147483646 w 195"/>
                <a:gd name="T15" fmla="*/ 2147483646 h 92"/>
                <a:gd name="T16" fmla="*/ 2147483646 w 195"/>
                <a:gd name="T17" fmla="*/ 2147483646 h 92"/>
                <a:gd name="T18" fmla="*/ 2147483646 w 195"/>
                <a:gd name="T19" fmla="*/ 2147483646 h 92"/>
                <a:gd name="T20" fmla="*/ 2147483646 w 195"/>
                <a:gd name="T21" fmla="*/ 0 h 92"/>
                <a:gd name="T22" fmla="*/ 2147483646 w 195"/>
                <a:gd name="T23" fmla="*/ 0 h 92"/>
                <a:gd name="T24" fmla="*/ 2147483646 w 195"/>
                <a:gd name="T25" fmla="*/ 2147483646 h 92"/>
                <a:gd name="T26" fmla="*/ 2147483646 w 195"/>
                <a:gd name="T27" fmla="*/ 0 h 92"/>
                <a:gd name="T28" fmla="*/ 2147483646 w 195"/>
                <a:gd name="T29" fmla="*/ 0 h 92"/>
                <a:gd name="T30" fmla="*/ 2147483646 w 195"/>
                <a:gd name="T31" fmla="*/ 2147483646 h 92"/>
                <a:gd name="T32" fmla="*/ 2147483646 w 195"/>
                <a:gd name="T33" fmla="*/ 2147483646 h 92"/>
                <a:gd name="T34" fmla="*/ 2147483646 w 195"/>
                <a:gd name="T35" fmla="*/ 2147483646 h 92"/>
                <a:gd name="T36" fmla="*/ 2147483646 w 195"/>
                <a:gd name="T37" fmla="*/ 2147483646 h 92"/>
                <a:gd name="T38" fmla="*/ 2147483646 w 195"/>
                <a:gd name="T39" fmla="*/ 2147483646 h 92"/>
                <a:gd name="T40" fmla="*/ 2147483646 w 195"/>
                <a:gd name="T41" fmla="*/ 2147483646 h 92"/>
                <a:gd name="T42" fmla="*/ 0 w 195"/>
                <a:gd name="T43" fmla="*/ 2147483646 h 92"/>
                <a:gd name="T44" fmla="*/ 0 w 195"/>
                <a:gd name="T45" fmla="*/ 0 h 92"/>
                <a:gd name="T46" fmla="*/ 2147483646 w 195"/>
                <a:gd name="T47" fmla="*/ 0 h 92"/>
                <a:gd name="T48" fmla="*/ 2147483646 w 195"/>
                <a:gd name="T49" fmla="*/ 2147483646 h 9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5" h="92">
                  <a:moveTo>
                    <a:pt x="195" y="92"/>
                  </a:moveTo>
                  <a:lnTo>
                    <a:pt x="178" y="92"/>
                  </a:lnTo>
                  <a:lnTo>
                    <a:pt x="178" y="16"/>
                  </a:lnTo>
                  <a:lnTo>
                    <a:pt x="147" y="92"/>
                  </a:lnTo>
                  <a:lnTo>
                    <a:pt x="138" y="92"/>
                  </a:lnTo>
                  <a:lnTo>
                    <a:pt x="110" y="16"/>
                  </a:lnTo>
                  <a:lnTo>
                    <a:pt x="107" y="16"/>
                  </a:lnTo>
                  <a:lnTo>
                    <a:pt x="107" y="92"/>
                  </a:lnTo>
                  <a:lnTo>
                    <a:pt x="93" y="92"/>
                  </a:lnTo>
                  <a:lnTo>
                    <a:pt x="93" y="0"/>
                  </a:lnTo>
                  <a:lnTo>
                    <a:pt x="117" y="0"/>
                  </a:lnTo>
                  <a:lnTo>
                    <a:pt x="145" y="71"/>
                  </a:lnTo>
                  <a:lnTo>
                    <a:pt x="171" y="0"/>
                  </a:lnTo>
                  <a:lnTo>
                    <a:pt x="195" y="0"/>
                  </a:lnTo>
                  <a:lnTo>
                    <a:pt x="195" y="92"/>
                  </a:lnTo>
                  <a:close/>
                  <a:moveTo>
                    <a:pt x="74" y="14"/>
                  </a:moveTo>
                  <a:lnTo>
                    <a:pt x="46" y="14"/>
                  </a:lnTo>
                  <a:lnTo>
                    <a:pt x="46" y="92"/>
                  </a:lnTo>
                  <a:lnTo>
                    <a:pt x="31" y="92"/>
                  </a:lnTo>
                  <a:lnTo>
                    <a:pt x="31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74" y="0"/>
                  </a:lnTo>
                  <a:lnTo>
                    <a:pt x="7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39729" y="339726"/>
            <a:ext cx="5832475" cy="3460750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508765" y="339726"/>
            <a:ext cx="2301875" cy="3460750"/>
          </a:xfrm>
        </p:spPr>
        <p:txBody>
          <a:bodyPr tIns="109728"/>
          <a:lstStyle>
            <a:lvl1pPr>
              <a:spcAft>
                <a:spcPts val="2400"/>
              </a:spcAft>
              <a:defRPr baseline="0">
                <a:latin typeface="Helvetica 75 Bold" panose="020B0804020202020204" pitchFamily="34" charset="0"/>
              </a:defRPr>
            </a:lvl1pPr>
            <a:lvl2pPr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849687711"/>
      </p:ext>
    </p:extLst>
  </p:cSld>
  <p:clrMapOvr>
    <a:masterClrMapping/>
  </p:clrMapOvr>
  <p:transition spd="med">
    <p:fade/>
  </p:transition>
  <p:hf sldNum="0" hdr="0" ftr="0"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44" y="339739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defRPr sz="3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 marL="401638" marR="0" indent="-401638" algn="l" defTabSz="51435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fr-FR" sz="3000" kern="1200" dirty="0" smtClean="0">
                <a:solidFill>
                  <a:schemeClr val="tx1"/>
                </a:solidFill>
                <a:latin typeface="Helvetica 75 Bold" panose="020B0804020202020204" pitchFamily="34" charset="0"/>
                <a:ea typeface="ＭＳ Ｐゴシック" pitchFamily="34" charset="-128"/>
                <a:cs typeface="+mn-cs"/>
              </a:defRPr>
            </a:lvl2pPr>
            <a:lvl3pPr marL="401638" indent="-401638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3pPr>
            <a:lvl4pPr marL="401638" indent="-401638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4pPr>
            <a:lvl5pPr marL="0" indent="0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151659953"/>
      </p:ext>
    </p:extLst>
  </p:cSld>
  <p:clrMapOvr>
    <a:masterClrMapping/>
  </p:clrMapOvr>
  <p:transition spd="med">
    <p:fad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44" y="339739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 sz="1400">
                <a:latin typeface="Helvetica 75 Bold" panose="020B0804020202020204" pitchFamily="34" charset="0"/>
              </a:defRPr>
            </a:lvl2pPr>
            <a:lvl3pPr marL="0" indent="0">
              <a:lnSpc>
                <a:spcPct val="85000"/>
              </a:lnSpc>
              <a:spcAft>
                <a:spcPts val="800"/>
              </a:spcAft>
              <a:buNone/>
              <a:defRPr sz="1200"/>
            </a:lvl3pPr>
            <a:lvl4pPr>
              <a:lnSpc>
                <a:spcPct val="85000"/>
              </a:lnSpc>
              <a:spcAft>
                <a:spcPts val="800"/>
              </a:spcAft>
              <a:defRPr sz="5500"/>
            </a:lvl4pPr>
            <a:lvl5pPr>
              <a:lnSpc>
                <a:spcPct val="85000"/>
              </a:lnSpc>
              <a:spcAft>
                <a:spcPts val="800"/>
              </a:spcAft>
              <a:defRPr sz="55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367454896"/>
      </p:ext>
    </p:extLst>
  </p:cSld>
  <p:clrMapOvr>
    <a:masterClrMapping/>
  </p:clrMapOvr>
  <p:transition spd="med">
    <p:fade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25" y="339727"/>
            <a:ext cx="8470900" cy="623888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44" y="1304927"/>
            <a:ext cx="8470899" cy="3165475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sz="1400"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54192"/>
      </p:ext>
    </p:extLst>
  </p:cSld>
  <p:clrMapOvr>
    <a:masterClrMapping/>
  </p:clrMapOvr>
  <p:transition spd="med">
    <p:fade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25" y="339725"/>
            <a:ext cx="8470900" cy="62388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36" y="1304925"/>
            <a:ext cx="4065589" cy="3165474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738703" y="1304925"/>
            <a:ext cx="4065589" cy="3165474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591258"/>
      </p:ext>
    </p:extLst>
  </p:cSld>
  <p:clrMapOvr>
    <a:masterClrMapping/>
  </p:clrMapOvr>
  <p:transition spd="med">
    <p:fade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message c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44" y="1304927"/>
            <a:ext cx="8470899" cy="3165475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3000" baseline="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39725" y="339725"/>
            <a:ext cx="8470900" cy="62388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128206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ssage c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44" y="339739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3000" baseline="0">
                <a:solidFill>
                  <a:schemeClr val="bg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bg1"/>
                </a:solidFill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bg1"/>
                </a:solidFill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bg1"/>
                </a:solidFill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bg1"/>
                </a:solidFill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618045"/>
      </p:ext>
    </p:extLst>
  </p:cSld>
  <p:clrMapOvr>
    <a:masterClrMapping/>
  </p:clrMapOvr>
  <p:transition spd="med">
    <p:fade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ssage c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44" y="339739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3000" baseline="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659670"/>
      </p:ext>
    </p:extLst>
  </p:cSld>
  <p:clrMapOvr>
    <a:masterClrMapping/>
  </p:clrMapOvr>
  <p:transition spd="med">
    <p:fade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spcAft>
                <a:spcPts val="0"/>
              </a:spcAft>
              <a:defRPr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272221"/>
      </p:ext>
    </p:extLst>
  </p:cSld>
  <p:clrMapOvr>
    <a:masterClrMapping/>
  </p:clrMapOvr>
  <p:transition spd="med">
    <p:fade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8571552"/>
      </p:ext>
    </p:extLst>
  </p:cSld>
  <p:clrMapOvr>
    <a:masterClrMapping/>
  </p:clrMapOvr>
  <p:transition spd="med">
    <p:fade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de la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39" name="Diapositive think-cell" r:id="rId5" imgW="270" imgH="270" progId="TCLayout.ActiveDocument.1">
                  <p:embed/>
                </p:oleObj>
              </mc:Choice>
              <mc:Fallback>
                <p:oleObj name="Diapositive think-cell" r:id="rId5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hangingPunct="1">
              <a:defRPr/>
            </a:pPr>
            <a:endParaRPr lang="fr-FR" sz="2000" dirty="0">
              <a:latin typeface="Helvetica 75 Bold"/>
              <a:ea typeface="ＭＳ Ｐゴシック"/>
              <a:cs typeface="+mj-cs"/>
              <a:sym typeface="Helvetica 75 Bold"/>
            </a:endParaRPr>
          </a:p>
        </p:txBody>
      </p:sp>
      <p:sp>
        <p:nvSpPr>
          <p:cNvPr id="7" name="Text Placeholder 10"/>
          <p:cNvSpPr txBox="1">
            <a:spLocks/>
          </p:cNvSpPr>
          <p:nvPr/>
        </p:nvSpPr>
        <p:spPr>
          <a:xfrm>
            <a:off x="8747125" y="4684713"/>
            <a:ext cx="288925" cy="334962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1pPr>
            <a:lvl2pPr marL="688975" indent="-231775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2pPr>
            <a:lvl3pPr marL="1244600" indent="-28575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3pPr>
            <a:lvl4pPr marL="1663700" indent="-28575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4pPr>
            <a:lvl5pPr marL="2251075" indent="-59690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5pPr>
            <a:lvl6pPr marL="27082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6pPr>
            <a:lvl7pPr marL="31654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7pPr>
            <a:lvl8pPr marL="36226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8pPr>
            <a:lvl9pPr marL="40798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buFont typeface="Helvetica 75" pitchFamily="34" charset="0"/>
              <a:buNone/>
              <a:defRPr/>
            </a:pPr>
            <a:fld id="{DAA38A44-4ACA-4983-8595-A440ABD01E54}" type="slidenum">
              <a:rPr lang="en-GB" altLang="fr-FR" sz="800" smtClean="0">
                <a:solidFill>
                  <a:srgbClr val="000000"/>
                </a:solidFill>
                <a:latin typeface="Helvetica 75 Bold" panose="020B0804020202020204" pitchFamily="34" charset="0"/>
                <a:cs typeface="Arial" panose="020B0604020202020204" pitchFamily="34" charset="0"/>
              </a:rPr>
              <a:pPr defTabSz="914400" eaLnBrk="1" hangingPunct="1"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buFont typeface="Helvetica 75" pitchFamily="34" charset="0"/>
                <a:buNone/>
                <a:defRPr/>
              </a:pPr>
              <a:t>‹N°›</a:t>
            </a:fld>
            <a:endParaRPr lang="en-GB" altLang="fr-FR" sz="800" smtClean="0">
              <a:solidFill>
                <a:srgbClr val="000000"/>
              </a:solidFill>
              <a:latin typeface="Helvetica 75 Bold" panose="020B08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Placeholder 10"/>
          <p:cNvSpPr txBox="1">
            <a:spLocks/>
          </p:cNvSpPr>
          <p:nvPr/>
        </p:nvSpPr>
        <p:spPr>
          <a:xfrm>
            <a:off x="314325" y="4875213"/>
            <a:ext cx="6827838" cy="14446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r>
              <a:rPr lang="en-GB" sz="800">
                <a:solidFill>
                  <a:srgbClr val="FF6600"/>
                </a:solidFill>
                <a:latin typeface="Helvetica 75 Bold" panose="020B0804020202020204" pitchFamily="34" charset="0"/>
              </a:rPr>
              <a:t>Interne Orange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68275" y="4468813"/>
            <a:ext cx="4237038" cy="484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grpSp>
        <p:nvGrpSpPr>
          <p:cNvPr id="10" name="Group 5"/>
          <p:cNvGrpSpPr>
            <a:grpSpLocks/>
          </p:cNvGrpSpPr>
          <p:nvPr userDrawn="1"/>
        </p:nvGrpSpPr>
        <p:grpSpPr bwMode="auto">
          <a:xfrm>
            <a:off x="339725" y="4130675"/>
            <a:ext cx="676275" cy="676275"/>
            <a:chOff x="360362" y="1781889"/>
            <a:chExt cx="1144765" cy="1144191"/>
          </a:xfrm>
        </p:grpSpPr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360362" y="1781889"/>
              <a:ext cx="1144765" cy="1144191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1pPr>
              <a:lvl2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2pPr>
              <a:lvl3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3pPr>
              <a:lvl4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4pPr>
              <a:lvl5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5pPr>
              <a:lvl6pPr marL="1882775" indent="4032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6pPr>
              <a:lvl7pPr marL="2339975" indent="4032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7pPr>
              <a:lvl8pPr marL="2797175" indent="4032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8pPr>
              <a:lvl9pPr marL="3254375" indent="4032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9pPr>
            </a:lstStyle>
            <a:p>
              <a:pPr defTabSz="914400" eaLnBrk="1" hangingPunct="1">
                <a:lnSpc>
                  <a:spcPct val="90000"/>
                </a:lnSpc>
                <a:spcAft>
                  <a:spcPts val="1200"/>
                </a:spcAft>
                <a:defRPr/>
              </a:pPr>
              <a:endParaRPr lang="fr-FR" altLang="fr-FR" sz="1800" dirty="0" smtClean="0">
                <a:solidFill>
                  <a:srgbClr val="FF6600"/>
                </a:solidFill>
                <a:latin typeface="Helvetica 75 Bold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702813" y="2650392"/>
              <a:ext cx="142160" cy="166334"/>
            </a:xfrm>
            <a:custGeom>
              <a:avLst/>
              <a:gdLst>
                <a:gd name="T0" fmla="*/ 2147483646 w 104"/>
                <a:gd name="T1" fmla="*/ 2147483646 h 122"/>
                <a:gd name="T2" fmla="*/ 2147483646 w 104"/>
                <a:gd name="T3" fmla="*/ 2147483646 h 122"/>
                <a:gd name="T4" fmla="*/ 2147483646 w 104"/>
                <a:gd name="T5" fmla="*/ 2147483646 h 122"/>
                <a:gd name="T6" fmla="*/ 2147483646 w 104"/>
                <a:gd name="T7" fmla="*/ 2147483646 h 122"/>
                <a:gd name="T8" fmla="*/ 2147483646 w 104"/>
                <a:gd name="T9" fmla="*/ 2147483646 h 122"/>
                <a:gd name="T10" fmla="*/ 2147483646 w 104"/>
                <a:gd name="T11" fmla="*/ 2147483646 h 122"/>
                <a:gd name="T12" fmla="*/ 2147483646 w 104"/>
                <a:gd name="T13" fmla="*/ 2147483646 h 122"/>
                <a:gd name="T14" fmla="*/ 0 w 104"/>
                <a:gd name="T15" fmla="*/ 2147483646 h 122"/>
                <a:gd name="T16" fmla="*/ 2147483646 w 104"/>
                <a:gd name="T17" fmla="*/ 2147483646 h 122"/>
                <a:gd name="T18" fmla="*/ 2147483646 w 104"/>
                <a:gd name="T19" fmla="*/ 2147483646 h 122"/>
                <a:gd name="T20" fmla="*/ 2147483646 w 104"/>
                <a:gd name="T21" fmla="*/ 2147483646 h 122"/>
                <a:gd name="T22" fmla="*/ 2147483646 w 104"/>
                <a:gd name="T23" fmla="*/ 2147483646 h 122"/>
                <a:gd name="T24" fmla="*/ 2147483646 w 104"/>
                <a:gd name="T25" fmla="*/ 2147483646 h 122"/>
                <a:gd name="T26" fmla="*/ 2147483646 w 104"/>
                <a:gd name="T27" fmla="*/ 0 h 122"/>
                <a:gd name="T28" fmla="*/ 2147483646 w 104"/>
                <a:gd name="T29" fmla="*/ 2147483646 h 122"/>
                <a:gd name="T30" fmla="*/ 2147483646 w 104"/>
                <a:gd name="T31" fmla="*/ 2147483646 h 122"/>
                <a:gd name="T32" fmla="*/ 2147483646 w 104"/>
                <a:gd name="T33" fmla="*/ 2147483646 h 122"/>
                <a:gd name="T34" fmla="*/ 2147483646 w 104"/>
                <a:gd name="T35" fmla="*/ 2147483646 h 1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04" h="122">
                  <a:moveTo>
                    <a:pt x="31" y="85"/>
                  </a:moveTo>
                  <a:cubicBezTo>
                    <a:pt x="31" y="93"/>
                    <a:pt x="36" y="101"/>
                    <a:pt x="45" y="101"/>
                  </a:cubicBezTo>
                  <a:cubicBezTo>
                    <a:pt x="54" y="101"/>
                    <a:pt x="64" y="97"/>
                    <a:pt x="73" y="88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44" y="64"/>
                    <a:pt x="31" y="71"/>
                    <a:pt x="31" y="85"/>
                  </a:cubicBezTo>
                  <a:moveTo>
                    <a:pt x="74" y="110"/>
                  </a:moveTo>
                  <a:cubicBezTo>
                    <a:pt x="62" y="118"/>
                    <a:pt x="49" y="122"/>
                    <a:pt x="35" y="122"/>
                  </a:cubicBezTo>
                  <a:cubicBezTo>
                    <a:pt x="13" y="122"/>
                    <a:pt x="0" y="107"/>
                    <a:pt x="0" y="88"/>
                  </a:cubicBezTo>
                  <a:cubicBezTo>
                    <a:pt x="0" y="61"/>
                    <a:pt x="24" y="47"/>
                    <a:pt x="74" y="42"/>
                  </a:cubicBezTo>
                  <a:cubicBezTo>
                    <a:pt x="74" y="35"/>
                    <a:pt x="74" y="35"/>
                    <a:pt x="74" y="35"/>
                  </a:cubicBezTo>
                  <a:cubicBezTo>
                    <a:pt x="74" y="27"/>
                    <a:pt x="68" y="22"/>
                    <a:pt x="56" y="22"/>
                  </a:cubicBezTo>
                  <a:cubicBezTo>
                    <a:pt x="44" y="22"/>
                    <a:pt x="34" y="26"/>
                    <a:pt x="27" y="35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7" y="8"/>
                    <a:pt x="34" y="0"/>
                    <a:pt x="56" y="0"/>
                  </a:cubicBezTo>
                  <a:cubicBezTo>
                    <a:pt x="87" y="0"/>
                    <a:pt x="104" y="14"/>
                    <a:pt x="104" y="35"/>
                  </a:cubicBezTo>
                  <a:cubicBezTo>
                    <a:pt x="104" y="35"/>
                    <a:pt x="104" y="120"/>
                    <a:pt x="104" y="120"/>
                  </a:cubicBezTo>
                  <a:cubicBezTo>
                    <a:pt x="77" y="120"/>
                    <a:pt x="77" y="120"/>
                    <a:pt x="77" y="120"/>
                  </a:cubicBezTo>
                  <a:lnTo>
                    <a:pt x="74" y="1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878931" y="2650392"/>
              <a:ext cx="143311" cy="164031"/>
            </a:xfrm>
            <a:custGeom>
              <a:avLst/>
              <a:gdLst>
                <a:gd name="T0" fmla="*/ 0 w 105"/>
                <a:gd name="T1" fmla="*/ 2147483646 h 120"/>
                <a:gd name="T2" fmla="*/ 2147483646 w 105"/>
                <a:gd name="T3" fmla="*/ 2147483646 h 120"/>
                <a:gd name="T4" fmla="*/ 2147483646 w 105"/>
                <a:gd name="T5" fmla="*/ 2147483646 h 120"/>
                <a:gd name="T6" fmla="*/ 2147483646 w 105"/>
                <a:gd name="T7" fmla="*/ 0 h 120"/>
                <a:gd name="T8" fmla="*/ 2147483646 w 105"/>
                <a:gd name="T9" fmla="*/ 2147483646 h 120"/>
                <a:gd name="T10" fmla="*/ 2147483646 w 105"/>
                <a:gd name="T11" fmla="*/ 2147483646 h 120"/>
                <a:gd name="T12" fmla="*/ 2147483646 w 105"/>
                <a:gd name="T13" fmla="*/ 2147483646 h 120"/>
                <a:gd name="T14" fmla="*/ 2147483646 w 105"/>
                <a:gd name="T15" fmla="*/ 2147483646 h 120"/>
                <a:gd name="T16" fmla="*/ 2147483646 w 105"/>
                <a:gd name="T17" fmla="*/ 2147483646 h 120"/>
                <a:gd name="T18" fmla="*/ 2147483646 w 105"/>
                <a:gd name="T19" fmla="*/ 2147483646 h 120"/>
                <a:gd name="T20" fmla="*/ 2147483646 w 105"/>
                <a:gd name="T21" fmla="*/ 2147483646 h 120"/>
                <a:gd name="T22" fmla="*/ 0 w 105"/>
                <a:gd name="T23" fmla="*/ 2147483646 h 120"/>
                <a:gd name="T24" fmla="*/ 0 w 105"/>
                <a:gd name="T25" fmla="*/ 2147483646 h 1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5" h="120">
                  <a:moveTo>
                    <a:pt x="0" y="6"/>
                  </a:moveTo>
                  <a:cubicBezTo>
                    <a:pt x="25" y="2"/>
                    <a:pt x="25" y="2"/>
                    <a:pt x="25" y="2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42" y="6"/>
                    <a:pt x="54" y="0"/>
                    <a:pt x="68" y="0"/>
                  </a:cubicBezTo>
                  <a:cubicBezTo>
                    <a:pt x="92" y="0"/>
                    <a:pt x="105" y="13"/>
                    <a:pt x="105" y="38"/>
                  </a:cubicBezTo>
                  <a:cubicBezTo>
                    <a:pt x="105" y="120"/>
                    <a:pt x="105" y="120"/>
                    <a:pt x="105" y="120"/>
                  </a:cubicBezTo>
                  <a:cubicBezTo>
                    <a:pt x="74" y="120"/>
                    <a:pt x="74" y="120"/>
                    <a:pt x="74" y="120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74" y="29"/>
                    <a:pt x="70" y="23"/>
                    <a:pt x="59" y="23"/>
                  </a:cubicBezTo>
                  <a:cubicBezTo>
                    <a:pt x="50" y="23"/>
                    <a:pt x="41" y="27"/>
                    <a:pt x="30" y="36"/>
                  </a:cubicBezTo>
                  <a:cubicBezTo>
                    <a:pt x="30" y="120"/>
                    <a:pt x="30" y="120"/>
                    <a:pt x="30" y="120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1225411" y="2650392"/>
              <a:ext cx="149067" cy="166334"/>
            </a:xfrm>
            <a:custGeom>
              <a:avLst/>
              <a:gdLst>
                <a:gd name="T0" fmla="*/ 2147483646 w 109"/>
                <a:gd name="T1" fmla="*/ 2147483646 h 122"/>
                <a:gd name="T2" fmla="*/ 2147483646 w 109"/>
                <a:gd name="T3" fmla="*/ 2147483646 h 122"/>
                <a:gd name="T4" fmla="*/ 2147483646 w 109"/>
                <a:gd name="T5" fmla="*/ 2147483646 h 122"/>
                <a:gd name="T6" fmla="*/ 2147483646 w 109"/>
                <a:gd name="T7" fmla="*/ 2147483646 h 122"/>
                <a:gd name="T8" fmla="*/ 2147483646 w 109"/>
                <a:gd name="T9" fmla="*/ 2147483646 h 122"/>
                <a:gd name="T10" fmla="*/ 0 w 109"/>
                <a:gd name="T11" fmla="*/ 2147483646 h 122"/>
                <a:gd name="T12" fmla="*/ 2147483646 w 109"/>
                <a:gd name="T13" fmla="*/ 0 h 122"/>
                <a:gd name="T14" fmla="*/ 2147483646 w 109"/>
                <a:gd name="T15" fmla="*/ 2147483646 h 122"/>
                <a:gd name="T16" fmla="*/ 2147483646 w 109"/>
                <a:gd name="T17" fmla="*/ 2147483646 h 122"/>
                <a:gd name="T18" fmla="*/ 2147483646 w 109"/>
                <a:gd name="T19" fmla="*/ 2147483646 h 122"/>
                <a:gd name="T20" fmla="*/ 2147483646 w 109"/>
                <a:gd name="T21" fmla="*/ 2147483646 h 122"/>
                <a:gd name="T22" fmla="*/ 2147483646 w 109"/>
                <a:gd name="T23" fmla="*/ 2147483646 h 122"/>
                <a:gd name="T24" fmla="*/ 2147483646 w 109"/>
                <a:gd name="T25" fmla="*/ 2147483646 h 122"/>
                <a:gd name="T26" fmla="*/ 2147483646 w 109"/>
                <a:gd name="T27" fmla="*/ 2147483646 h 12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9" h="122">
                  <a:moveTo>
                    <a:pt x="79" y="46"/>
                  </a:moveTo>
                  <a:cubicBezTo>
                    <a:pt x="79" y="30"/>
                    <a:pt x="70" y="21"/>
                    <a:pt x="55" y="21"/>
                  </a:cubicBezTo>
                  <a:cubicBezTo>
                    <a:pt x="41" y="21"/>
                    <a:pt x="32" y="30"/>
                    <a:pt x="31" y="46"/>
                  </a:cubicBezTo>
                  <a:lnTo>
                    <a:pt x="79" y="46"/>
                  </a:lnTo>
                  <a:close/>
                  <a:moveTo>
                    <a:pt x="56" y="122"/>
                  </a:moveTo>
                  <a:cubicBezTo>
                    <a:pt x="21" y="122"/>
                    <a:pt x="0" y="100"/>
                    <a:pt x="0" y="62"/>
                  </a:cubicBezTo>
                  <a:cubicBezTo>
                    <a:pt x="0" y="22"/>
                    <a:pt x="21" y="0"/>
                    <a:pt x="55" y="0"/>
                  </a:cubicBezTo>
                  <a:cubicBezTo>
                    <a:pt x="89" y="0"/>
                    <a:pt x="109" y="22"/>
                    <a:pt x="109" y="60"/>
                  </a:cubicBezTo>
                  <a:cubicBezTo>
                    <a:pt x="109" y="62"/>
                    <a:pt x="109" y="64"/>
                    <a:pt x="109" y="66"/>
                  </a:cubicBezTo>
                  <a:cubicBezTo>
                    <a:pt x="31" y="66"/>
                    <a:pt x="31" y="66"/>
                    <a:pt x="31" y="66"/>
                  </a:cubicBezTo>
                  <a:cubicBezTo>
                    <a:pt x="31" y="88"/>
                    <a:pt x="40" y="100"/>
                    <a:pt x="58" y="100"/>
                  </a:cubicBezTo>
                  <a:cubicBezTo>
                    <a:pt x="70" y="100"/>
                    <a:pt x="78" y="95"/>
                    <a:pt x="85" y="84"/>
                  </a:cubicBezTo>
                  <a:cubicBezTo>
                    <a:pt x="108" y="97"/>
                    <a:pt x="108" y="97"/>
                    <a:pt x="108" y="97"/>
                  </a:cubicBezTo>
                  <a:cubicBezTo>
                    <a:pt x="98" y="114"/>
                    <a:pt x="80" y="122"/>
                    <a:pt x="56" y="1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415039" y="2650392"/>
              <a:ext cx="158276" cy="169211"/>
            </a:xfrm>
            <a:custGeom>
              <a:avLst/>
              <a:gdLst>
                <a:gd name="T0" fmla="*/ 2147483646 w 116"/>
                <a:gd name="T1" fmla="*/ 2147483646 h 124"/>
                <a:gd name="T2" fmla="*/ 2147483646 w 116"/>
                <a:gd name="T3" fmla="*/ 2147483646 h 124"/>
                <a:gd name="T4" fmla="*/ 2147483646 w 116"/>
                <a:gd name="T5" fmla="*/ 2147483646 h 124"/>
                <a:gd name="T6" fmla="*/ 2147483646 w 116"/>
                <a:gd name="T7" fmla="*/ 2147483646 h 124"/>
                <a:gd name="T8" fmla="*/ 2147483646 w 116"/>
                <a:gd name="T9" fmla="*/ 2147483646 h 124"/>
                <a:gd name="T10" fmla="*/ 2147483646 w 116"/>
                <a:gd name="T11" fmla="*/ 2147483646 h 124"/>
                <a:gd name="T12" fmla="*/ 0 w 116"/>
                <a:gd name="T13" fmla="*/ 2147483646 h 124"/>
                <a:gd name="T14" fmla="*/ 2147483646 w 116"/>
                <a:gd name="T15" fmla="*/ 0 h 124"/>
                <a:gd name="T16" fmla="*/ 2147483646 w 116"/>
                <a:gd name="T17" fmla="*/ 2147483646 h 124"/>
                <a:gd name="T18" fmla="*/ 2147483646 w 116"/>
                <a:gd name="T19" fmla="*/ 2147483646 h 1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6" h="124">
                  <a:moveTo>
                    <a:pt x="58" y="26"/>
                  </a:moveTo>
                  <a:cubicBezTo>
                    <a:pt x="35" y="26"/>
                    <a:pt x="31" y="47"/>
                    <a:pt x="31" y="62"/>
                  </a:cubicBezTo>
                  <a:cubicBezTo>
                    <a:pt x="31" y="77"/>
                    <a:pt x="35" y="98"/>
                    <a:pt x="58" y="98"/>
                  </a:cubicBezTo>
                  <a:cubicBezTo>
                    <a:pt x="81" y="98"/>
                    <a:pt x="85" y="77"/>
                    <a:pt x="85" y="62"/>
                  </a:cubicBezTo>
                  <a:cubicBezTo>
                    <a:pt x="85" y="47"/>
                    <a:pt x="81" y="26"/>
                    <a:pt x="58" y="26"/>
                  </a:cubicBezTo>
                  <a:moveTo>
                    <a:pt x="58" y="124"/>
                  </a:moveTo>
                  <a:cubicBezTo>
                    <a:pt x="27" y="124"/>
                    <a:pt x="0" y="104"/>
                    <a:pt x="0" y="62"/>
                  </a:cubicBezTo>
                  <a:cubicBezTo>
                    <a:pt x="0" y="19"/>
                    <a:pt x="27" y="0"/>
                    <a:pt x="58" y="0"/>
                  </a:cubicBezTo>
                  <a:cubicBezTo>
                    <a:pt x="88" y="0"/>
                    <a:pt x="116" y="19"/>
                    <a:pt x="116" y="62"/>
                  </a:cubicBezTo>
                  <a:cubicBezTo>
                    <a:pt x="116" y="104"/>
                    <a:pt x="88" y="124"/>
                    <a:pt x="58" y="1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602092" y="2650392"/>
              <a:ext cx="89785" cy="164031"/>
            </a:xfrm>
            <a:custGeom>
              <a:avLst/>
              <a:gdLst>
                <a:gd name="T0" fmla="*/ 0 w 66"/>
                <a:gd name="T1" fmla="*/ 2147483646 h 120"/>
                <a:gd name="T2" fmla="*/ 2147483646 w 66"/>
                <a:gd name="T3" fmla="*/ 2147483646 h 120"/>
                <a:gd name="T4" fmla="*/ 2147483646 w 66"/>
                <a:gd name="T5" fmla="*/ 2147483646 h 120"/>
                <a:gd name="T6" fmla="*/ 2147483646 w 66"/>
                <a:gd name="T7" fmla="*/ 0 h 120"/>
                <a:gd name="T8" fmla="*/ 2147483646 w 66"/>
                <a:gd name="T9" fmla="*/ 2147483646 h 120"/>
                <a:gd name="T10" fmla="*/ 2147483646 w 66"/>
                <a:gd name="T11" fmla="*/ 2147483646 h 120"/>
                <a:gd name="T12" fmla="*/ 2147483646 w 66"/>
                <a:gd name="T13" fmla="*/ 2147483646 h 120"/>
                <a:gd name="T14" fmla="*/ 2147483646 w 66"/>
                <a:gd name="T15" fmla="*/ 2147483646 h 120"/>
                <a:gd name="T16" fmla="*/ 2147483646 w 66"/>
                <a:gd name="T17" fmla="*/ 2147483646 h 120"/>
                <a:gd name="T18" fmla="*/ 0 w 66"/>
                <a:gd name="T19" fmla="*/ 2147483646 h 120"/>
                <a:gd name="T20" fmla="*/ 0 w 66"/>
                <a:gd name="T21" fmla="*/ 2147483646 h 1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6" h="120">
                  <a:moveTo>
                    <a:pt x="0" y="3"/>
                  </a:moveTo>
                  <a:cubicBezTo>
                    <a:pt x="30" y="3"/>
                    <a:pt x="30" y="3"/>
                    <a:pt x="30" y="3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5" y="9"/>
                    <a:pt x="49" y="0"/>
                    <a:pt x="62" y="0"/>
                  </a:cubicBezTo>
                  <a:cubicBezTo>
                    <a:pt x="63" y="0"/>
                    <a:pt x="65" y="0"/>
                    <a:pt x="66" y="1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51" y="30"/>
                    <a:pt x="36" y="32"/>
                    <a:pt x="32" y="42"/>
                  </a:cubicBezTo>
                  <a:cubicBezTo>
                    <a:pt x="32" y="120"/>
                    <a:pt x="32" y="120"/>
                    <a:pt x="32" y="120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Freeform 11"/>
            <p:cNvSpPr>
              <a:spLocks noEditPoints="1"/>
            </p:cNvSpPr>
            <p:nvPr/>
          </p:nvSpPr>
          <p:spPr bwMode="auto">
            <a:xfrm>
              <a:off x="1051020" y="2650392"/>
              <a:ext cx="149642" cy="226766"/>
            </a:xfrm>
            <a:custGeom>
              <a:avLst/>
              <a:gdLst>
                <a:gd name="T0" fmla="*/ 2147483646 w 110"/>
                <a:gd name="T1" fmla="*/ 2147483646 h 166"/>
                <a:gd name="T2" fmla="*/ 2147483646 w 110"/>
                <a:gd name="T3" fmla="*/ 2147483646 h 166"/>
                <a:gd name="T4" fmla="*/ 2147483646 w 110"/>
                <a:gd name="T5" fmla="*/ 2147483646 h 166"/>
                <a:gd name="T6" fmla="*/ 2147483646 w 110"/>
                <a:gd name="T7" fmla="*/ 2147483646 h 166"/>
                <a:gd name="T8" fmla="*/ 2147483646 w 110"/>
                <a:gd name="T9" fmla="*/ 2147483646 h 166"/>
                <a:gd name="T10" fmla="*/ 2147483646 w 110"/>
                <a:gd name="T11" fmla="*/ 2147483646 h 166"/>
                <a:gd name="T12" fmla="*/ 2147483646 w 110"/>
                <a:gd name="T13" fmla="*/ 2147483646 h 166"/>
                <a:gd name="T14" fmla="*/ 2147483646 w 110"/>
                <a:gd name="T15" fmla="*/ 2147483646 h 166"/>
                <a:gd name="T16" fmla="*/ 2147483646 w 110"/>
                <a:gd name="T17" fmla="*/ 2147483646 h 166"/>
                <a:gd name="T18" fmla="*/ 2147483646 w 110"/>
                <a:gd name="T19" fmla="*/ 2147483646 h 166"/>
                <a:gd name="T20" fmla="*/ 0 w 110"/>
                <a:gd name="T21" fmla="*/ 2147483646 h 166"/>
                <a:gd name="T22" fmla="*/ 2147483646 w 110"/>
                <a:gd name="T23" fmla="*/ 0 h 166"/>
                <a:gd name="T24" fmla="*/ 2147483646 w 110"/>
                <a:gd name="T25" fmla="*/ 2147483646 h 166"/>
                <a:gd name="T26" fmla="*/ 2147483646 w 110"/>
                <a:gd name="T27" fmla="*/ 2147483646 h 166"/>
                <a:gd name="T28" fmla="*/ 2147483646 w 110"/>
                <a:gd name="T29" fmla="*/ 2147483646 h 166"/>
                <a:gd name="T30" fmla="*/ 2147483646 w 110"/>
                <a:gd name="T31" fmla="*/ 2147483646 h 166"/>
                <a:gd name="T32" fmla="*/ 2147483646 w 110"/>
                <a:gd name="T33" fmla="*/ 2147483646 h 166"/>
                <a:gd name="T34" fmla="*/ 2147483646 w 110"/>
                <a:gd name="T35" fmla="*/ 2147483646 h 166"/>
                <a:gd name="T36" fmla="*/ 2147483646 w 110"/>
                <a:gd name="T37" fmla="*/ 2147483646 h 166"/>
                <a:gd name="T38" fmla="*/ 2147483646 w 110"/>
                <a:gd name="T39" fmla="*/ 2147483646 h 166"/>
                <a:gd name="T40" fmla="*/ 2147483646 w 110"/>
                <a:gd name="T41" fmla="*/ 2147483646 h 16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10" h="166">
                  <a:moveTo>
                    <a:pt x="110" y="2"/>
                  </a:moveTo>
                  <a:cubicBezTo>
                    <a:pt x="110" y="114"/>
                    <a:pt x="110" y="114"/>
                    <a:pt x="110" y="114"/>
                  </a:cubicBezTo>
                  <a:cubicBezTo>
                    <a:pt x="110" y="133"/>
                    <a:pt x="108" y="166"/>
                    <a:pt x="52" y="166"/>
                  </a:cubicBezTo>
                  <a:cubicBezTo>
                    <a:pt x="29" y="166"/>
                    <a:pt x="8" y="157"/>
                    <a:pt x="3" y="137"/>
                  </a:cubicBezTo>
                  <a:cubicBezTo>
                    <a:pt x="34" y="132"/>
                    <a:pt x="34" y="132"/>
                    <a:pt x="34" y="132"/>
                  </a:cubicBezTo>
                  <a:cubicBezTo>
                    <a:pt x="35" y="138"/>
                    <a:pt x="39" y="143"/>
                    <a:pt x="56" y="143"/>
                  </a:cubicBezTo>
                  <a:cubicBezTo>
                    <a:pt x="72" y="143"/>
                    <a:pt x="80" y="136"/>
                    <a:pt x="80" y="117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79" y="103"/>
                    <a:pt x="79" y="103"/>
                    <a:pt x="79" y="103"/>
                  </a:cubicBezTo>
                  <a:cubicBezTo>
                    <a:pt x="74" y="112"/>
                    <a:pt x="67" y="120"/>
                    <a:pt x="49" y="120"/>
                  </a:cubicBezTo>
                  <a:cubicBezTo>
                    <a:pt x="22" y="120"/>
                    <a:pt x="0" y="101"/>
                    <a:pt x="0" y="62"/>
                  </a:cubicBezTo>
                  <a:cubicBezTo>
                    <a:pt x="0" y="22"/>
                    <a:pt x="22" y="0"/>
                    <a:pt x="47" y="0"/>
                  </a:cubicBezTo>
                  <a:cubicBezTo>
                    <a:pt x="71" y="0"/>
                    <a:pt x="79" y="11"/>
                    <a:pt x="81" y="17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4" y="2"/>
                    <a:pt x="84" y="2"/>
                    <a:pt x="84" y="2"/>
                  </a:cubicBezTo>
                  <a:lnTo>
                    <a:pt x="110" y="2"/>
                  </a:lnTo>
                  <a:close/>
                  <a:moveTo>
                    <a:pt x="55" y="95"/>
                  </a:moveTo>
                  <a:cubicBezTo>
                    <a:pt x="78" y="95"/>
                    <a:pt x="80" y="71"/>
                    <a:pt x="80" y="55"/>
                  </a:cubicBezTo>
                  <a:cubicBezTo>
                    <a:pt x="80" y="37"/>
                    <a:pt x="71" y="22"/>
                    <a:pt x="54" y="22"/>
                  </a:cubicBezTo>
                  <a:cubicBezTo>
                    <a:pt x="43" y="22"/>
                    <a:pt x="31" y="30"/>
                    <a:pt x="31" y="57"/>
                  </a:cubicBezTo>
                  <a:cubicBezTo>
                    <a:pt x="31" y="71"/>
                    <a:pt x="32" y="95"/>
                    <a:pt x="55" y="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348002" y="2593413"/>
              <a:ext cx="112232" cy="52950"/>
            </a:xfrm>
            <a:custGeom>
              <a:avLst/>
              <a:gdLst>
                <a:gd name="T0" fmla="*/ 2147483646 w 195"/>
                <a:gd name="T1" fmla="*/ 2147483646 h 92"/>
                <a:gd name="T2" fmla="*/ 2147483646 w 195"/>
                <a:gd name="T3" fmla="*/ 2147483646 h 92"/>
                <a:gd name="T4" fmla="*/ 2147483646 w 195"/>
                <a:gd name="T5" fmla="*/ 2147483646 h 92"/>
                <a:gd name="T6" fmla="*/ 2147483646 w 195"/>
                <a:gd name="T7" fmla="*/ 2147483646 h 92"/>
                <a:gd name="T8" fmla="*/ 2147483646 w 195"/>
                <a:gd name="T9" fmla="*/ 2147483646 h 92"/>
                <a:gd name="T10" fmla="*/ 2147483646 w 195"/>
                <a:gd name="T11" fmla="*/ 2147483646 h 92"/>
                <a:gd name="T12" fmla="*/ 2147483646 w 195"/>
                <a:gd name="T13" fmla="*/ 2147483646 h 92"/>
                <a:gd name="T14" fmla="*/ 2147483646 w 195"/>
                <a:gd name="T15" fmla="*/ 2147483646 h 92"/>
                <a:gd name="T16" fmla="*/ 2147483646 w 195"/>
                <a:gd name="T17" fmla="*/ 2147483646 h 92"/>
                <a:gd name="T18" fmla="*/ 2147483646 w 195"/>
                <a:gd name="T19" fmla="*/ 2147483646 h 92"/>
                <a:gd name="T20" fmla="*/ 2147483646 w 195"/>
                <a:gd name="T21" fmla="*/ 0 h 92"/>
                <a:gd name="T22" fmla="*/ 2147483646 w 195"/>
                <a:gd name="T23" fmla="*/ 0 h 92"/>
                <a:gd name="T24" fmla="*/ 2147483646 w 195"/>
                <a:gd name="T25" fmla="*/ 2147483646 h 92"/>
                <a:gd name="T26" fmla="*/ 2147483646 w 195"/>
                <a:gd name="T27" fmla="*/ 0 h 92"/>
                <a:gd name="T28" fmla="*/ 2147483646 w 195"/>
                <a:gd name="T29" fmla="*/ 0 h 92"/>
                <a:gd name="T30" fmla="*/ 2147483646 w 195"/>
                <a:gd name="T31" fmla="*/ 2147483646 h 92"/>
                <a:gd name="T32" fmla="*/ 2147483646 w 195"/>
                <a:gd name="T33" fmla="*/ 2147483646 h 92"/>
                <a:gd name="T34" fmla="*/ 2147483646 w 195"/>
                <a:gd name="T35" fmla="*/ 2147483646 h 92"/>
                <a:gd name="T36" fmla="*/ 2147483646 w 195"/>
                <a:gd name="T37" fmla="*/ 2147483646 h 92"/>
                <a:gd name="T38" fmla="*/ 2147483646 w 195"/>
                <a:gd name="T39" fmla="*/ 2147483646 h 92"/>
                <a:gd name="T40" fmla="*/ 2147483646 w 195"/>
                <a:gd name="T41" fmla="*/ 2147483646 h 92"/>
                <a:gd name="T42" fmla="*/ 0 w 195"/>
                <a:gd name="T43" fmla="*/ 2147483646 h 92"/>
                <a:gd name="T44" fmla="*/ 0 w 195"/>
                <a:gd name="T45" fmla="*/ 0 h 92"/>
                <a:gd name="T46" fmla="*/ 2147483646 w 195"/>
                <a:gd name="T47" fmla="*/ 0 h 92"/>
                <a:gd name="T48" fmla="*/ 2147483646 w 195"/>
                <a:gd name="T49" fmla="*/ 2147483646 h 9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5" h="92">
                  <a:moveTo>
                    <a:pt x="195" y="92"/>
                  </a:moveTo>
                  <a:lnTo>
                    <a:pt x="178" y="92"/>
                  </a:lnTo>
                  <a:lnTo>
                    <a:pt x="178" y="16"/>
                  </a:lnTo>
                  <a:lnTo>
                    <a:pt x="147" y="92"/>
                  </a:lnTo>
                  <a:lnTo>
                    <a:pt x="138" y="92"/>
                  </a:lnTo>
                  <a:lnTo>
                    <a:pt x="110" y="16"/>
                  </a:lnTo>
                  <a:lnTo>
                    <a:pt x="107" y="16"/>
                  </a:lnTo>
                  <a:lnTo>
                    <a:pt x="107" y="92"/>
                  </a:lnTo>
                  <a:lnTo>
                    <a:pt x="93" y="92"/>
                  </a:lnTo>
                  <a:lnTo>
                    <a:pt x="93" y="0"/>
                  </a:lnTo>
                  <a:lnTo>
                    <a:pt x="117" y="0"/>
                  </a:lnTo>
                  <a:lnTo>
                    <a:pt x="145" y="71"/>
                  </a:lnTo>
                  <a:lnTo>
                    <a:pt x="171" y="0"/>
                  </a:lnTo>
                  <a:lnTo>
                    <a:pt x="195" y="0"/>
                  </a:lnTo>
                  <a:lnTo>
                    <a:pt x="195" y="92"/>
                  </a:lnTo>
                  <a:close/>
                  <a:moveTo>
                    <a:pt x="74" y="14"/>
                  </a:moveTo>
                  <a:lnTo>
                    <a:pt x="46" y="14"/>
                  </a:lnTo>
                  <a:lnTo>
                    <a:pt x="46" y="92"/>
                  </a:lnTo>
                  <a:lnTo>
                    <a:pt x="31" y="92"/>
                  </a:lnTo>
                  <a:lnTo>
                    <a:pt x="31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74" y="0"/>
                  </a:lnTo>
                  <a:lnTo>
                    <a:pt x="7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39729" y="339726"/>
            <a:ext cx="5832475" cy="3460750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508765" y="339726"/>
            <a:ext cx="2301875" cy="3460750"/>
          </a:xfrm>
        </p:spPr>
        <p:txBody>
          <a:bodyPr tIns="109728"/>
          <a:lstStyle>
            <a:lvl1pPr>
              <a:spcAft>
                <a:spcPts val="2400"/>
              </a:spcAft>
              <a:defRPr baseline="0">
                <a:latin typeface="Helvetica 75 Bold" panose="020B0804020202020204" pitchFamily="34" charset="0"/>
              </a:defRPr>
            </a:lvl1pPr>
            <a:lvl2pPr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237393324"/>
      </p:ext>
    </p:extLst>
  </p:cSld>
  <p:clrMapOvr>
    <a:masterClrMapping/>
  </p:clrMapOvr>
  <p:transition spd="med">
    <p:fade/>
  </p:transition>
  <p:hf sldNum="0" hdr="0" ftr="0"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44" y="339739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defRPr sz="3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 marL="401638" marR="0" indent="-401638" algn="l" defTabSz="51435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fr-FR" sz="3000" kern="1200" dirty="0" smtClean="0">
                <a:solidFill>
                  <a:schemeClr val="tx1"/>
                </a:solidFill>
                <a:latin typeface="Helvetica 75 Bold" panose="020B0804020202020204" pitchFamily="34" charset="0"/>
                <a:ea typeface="ＭＳ Ｐゴシック" pitchFamily="34" charset="-128"/>
                <a:cs typeface="+mn-cs"/>
              </a:defRPr>
            </a:lvl2pPr>
            <a:lvl3pPr marL="401638" indent="-401638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3pPr>
            <a:lvl4pPr marL="401638" indent="-401638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4pPr>
            <a:lvl5pPr marL="0" indent="0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808556856"/>
      </p:ext>
    </p:extLst>
  </p:cSld>
  <p:clrMapOvr>
    <a:masterClrMapping/>
  </p:clrMapOvr>
  <p:transition spd="med">
    <p:fad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44" y="339739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 sz="1400">
                <a:latin typeface="Helvetica 75 Bold" panose="020B0804020202020204" pitchFamily="34" charset="0"/>
              </a:defRPr>
            </a:lvl2pPr>
            <a:lvl3pPr marL="0" indent="0">
              <a:lnSpc>
                <a:spcPct val="85000"/>
              </a:lnSpc>
              <a:spcAft>
                <a:spcPts val="800"/>
              </a:spcAft>
              <a:buNone/>
              <a:defRPr sz="1200"/>
            </a:lvl3pPr>
            <a:lvl4pPr>
              <a:lnSpc>
                <a:spcPct val="85000"/>
              </a:lnSpc>
              <a:spcAft>
                <a:spcPts val="800"/>
              </a:spcAft>
              <a:defRPr sz="5500"/>
            </a:lvl4pPr>
            <a:lvl5pPr>
              <a:lnSpc>
                <a:spcPct val="85000"/>
              </a:lnSpc>
              <a:spcAft>
                <a:spcPts val="800"/>
              </a:spcAft>
              <a:defRPr sz="55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4085206544"/>
      </p:ext>
    </p:extLst>
  </p:cSld>
  <p:clrMapOvr>
    <a:masterClrMapping/>
  </p:clrMapOvr>
  <p:transition spd="med">
    <p:fad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25" y="339727"/>
            <a:ext cx="8470900" cy="623888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44" y="1304927"/>
            <a:ext cx="8470899" cy="3165475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sz="1400"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57049"/>
      </p:ext>
    </p:extLst>
  </p:cSld>
  <p:clrMapOvr>
    <a:masterClrMapping/>
  </p:clrMapOvr>
  <p:transition spd="med">
    <p:fade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25" y="339725"/>
            <a:ext cx="8470900" cy="62388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36" y="1304925"/>
            <a:ext cx="4065589" cy="3165474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738703" y="1304925"/>
            <a:ext cx="4065589" cy="3165474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110756"/>
      </p:ext>
    </p:extLst>
  </p:cSld>
  <p:clrMapOvr>
    <a:masterClrMapping/>
  </p:clrMapOvr>
  <p:transition spd="med">
    <p:fade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message c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44" y="1304927"/>
            <a:ext cx="8470899" cy="3165475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3000" baseline="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39725" y="339725"/>
            <a:ext cx="8470900" cy="62388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252587"/>
      </p:ext>
    </p:extLst>
  </p:cSld>
  <p:clrMapOvr>
    <a:masterClrMapping/>
  </p:clrMapOvr>
  <p:transition spd="med">
    <p:fade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ssage c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44" y="339739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3000" baseline="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95971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spcAft>
                <a:spcPts val="0"/>
              </a:spcAft>
              <a:defRPr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603374"/>
      </p:ext>
    </p:extLst>
  </p:cSld>
  <p:clrMapOvr>
    <a:masterClrMapping/>
  </p:clrMapOvr>
  <p:transition spd="med">
    <p:fade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spcAft>
                <a:spcPts val="0"/>
              </a:spcAft>
              <a:defRPr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16915"/>
      </p:ext>
    </p:extLst>
  </p:cSld>
  <p:clrMapOvr>
    <a:masterClrMapping/>
  </p:clrMapOvr>
  <p:transition spd="med">
    <p:fade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9220726"/>
      </p:ext>
    </p:extLst>
  </p:cSld>
  <p:clrMapOvr>
    <a:masterClrMapping/>
  </p:clrMapOvr>
  <p:transition spd="med">
    <p:fade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de la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63" name="Diapositive think-cell" r:id="rId5" imgW="270" imgH="270" progId="TCLayout.ActiveDocument.1">
                  <p:embed/>
                </p:oleObj>
              </mc:Choice>
              <mc:Fallback>
                <p:oleObj name="Diapositive think-cell" r:id="rId5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hangingPunct="1">
              <a:defRPr/>
            </a:pPr>
            <a:endParaRPr lang="fr-FR" sz="2000" dirty="0">
              <a:latin typeface="Helvetica 75 Bold"/>
              <a:ea typeface="ＭＳ Ｐゴシック"/>
              <a:cs typeface="+mj-cs"/>
              <a:sym typeface="Helvetica 75 Bold"/>
            </a:endParaRPr>
          </a:p>
        </p:txBody>
      </p:sp>
      <p:sp>
        <p:nvSpPr>
          <p:cNvPr id="7" name="Text Placeholder 10"/>
          <p:cNvSpPr txBox="1">
            <a:spLocks/>
          </p:cNvSpPr>
          <p:nvPr/>
        </p:nvSpPr>
        <p:spPr>
          <a:xfrm>
            <a:off x="8747125" y="4684713"/>
            <a:ext cx="288925" cy="334962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1pPr>
            <a:lvl2pPr marL="688975" indent="-231775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2pPr>
            <a:lvl3pPr marL="1244600" indent="-28575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3pPr>
            <a:lvl4pPr marL="1663700" indent="-28575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4pPr>
            <a:lvl5pPr marL="2251075" indent="-59690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5pPr>
            <a:lvl6pPr marL="27082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6pPr>
            <a:lvl7pPr marL="31654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7pPr>
            <a:lvl8pPr marL="36226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8pPr>
            <a:lvl9pPr marL="40798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buFont typeface="Helvetica 75" pitchFamily="34" charset="0"/>
              <a:buNone/>
              <a:defRPr/>
            </a:pPr>
            <a:fld id="{12B51448-F9F0-41CD-8C51-A16AC4529770}" type="slidenum">
              <a:rPr lang="en-GB" altLang="fr-FR" sz="800" smtClean="0">
                <a:solidFill>
                  <a:srgbClr val="000000"/>
                </a:solidFill>
                <a:latin typeface="Helvetica 75 Bold" panose="020B0804020202020204" pitchFamily="34" charset="0"/>
                <a:cs typeface="Arial" panose="020B0604020202020204" pitchFamily="34" charset="0"/>
              </a:rPr>
              <a:pPr defTabSz="914400" eaLnBrk="1" hangingPunct="1"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buFont typeface="Helvetica 75" pitchFamily="34" charset="0"/>
                <a:buNone/>
                <a:defRPr/>
              </a:pPr>
              <a:t>‹N°›</a:t>
            </a:fld>
            <a:endParaRPr lang="en-GB" altLang="fr-FR" sz="800" smtClean="0">
              <a:solidFill>
                <a:srgbClr val="000000"/>
              </a:solidFill>
              <a:latin typeface="Helvetica 75 Bold" panose="020B08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Placeholder 10"/>
          <p:cNvSpPr txBox="1">
            <a:spLocks/>
          </p:cNvSpPr>
          <p:nvPr/>
        </p:nvSpPr>
        <p:spPr>
          <a:xfrm>
            <a:off x="314325" y="4875213"/>
            <a:ext cx="6827838" cy="14446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r>
              <a:rPr lang="en-GB" sz="800">
                <a:solidFill>
                  <a:srgbClr val="FF6600"/>
                </a:solidFill>
                <a:latin typeface="Helvetica 75 Bold" panose="020B0804020202020204" pitchFamily="34" charset="0"/>
              </a:rPr>
              <a:t>Interne Orange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68275" y="4468813"/>
            <a:ext cx="4237038" cy="484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grpSp>
        <p:nvGrpSpPr>
          <p:cNvPr id="10" name="Group 5"/>
          <p:cNvGrpSpPr>
            <a:grpSpLocks/>
          </p:cNvGrpSpPr>
          <p:nvPr userDrawn="1"/>
        </p:nvGrpSpPr>
        <p:grpSpPr bwMode="auto">
          <a:xfrm>
            <a:off x="339725" y="4130675"/>
            <a:ext cx="676275" cy="676275"/>
            <a:chOff x="360362" y="1781889"/>
            <a:chExt cx="1144765" cy="1144191"/>
          </a:xfrm>
        </p:grpSpPr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360362" y="1781889"/>
              <a:ext cx="1144765" cy="1144191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1pPr>
              <a:lvl2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2pPr>
              <a:lvl3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3pPr>
              <a:lvl4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4pPr>
              <a:lvl5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5pPr>
              <a:lvl6pPr marL="1882775" indent="4032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6pPr>
              <a:lvl7pPr marL="2339975" indent="4032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7pPr>
              <a:lvl8pPr marL="2797175" indent="4032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8pPr>
              <a:lvl9pPr marL="3254375" indent="4032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9pPr>
            </a:lstStyle>
            <a:p>
              <a:pPr defTabSz="914400" eaLnBrk="1" hangingPunct="1">
                <a:lnSpc>
                  <a:spcPct val="90000"/>
                </a:lnSpc>
                <a:spcAft>
                  <a:spcPts val="1200"/>
                </a:spcAft>
                <a:defRPr/>
              </a:pPr>
              <a:endParaRPr lang="fr-FR" altLang="fr-FR" sz="1800" dirty="0" smtClean="0">
                <a:solidFill>
                  <a:srgbClr val="FF6600"/>
                </a:solidFill>
                <a:latin typeface="Helvetica 75 Bold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702813" y="2650392"/>
              <a:ext cx="142160" cy="166334"/>
            </a:xfrm>
            <a:custGeom>
              <a:avLst/>
              <a:gdLst>
                <a:gd name="T0" fmla="*/ 2147483646 w 104"/>
                <a:gd name="T1" fmla="*/ 2147483646 h 122"/>
                <a:gd name="T2" fmla="*/ 2147483646 w 104"/>
                <a:gd name="T3" fmla="*/ 2147483646 h 122"/>
                <a:gd name="T4" fmla="*/ 2147483646 w 104"/>
                <a:gd name="T5" fmla="*/ 2147483646 h 122"/>
                <a:gd name="T6" fmla="*/ 2147483646 w 104"/>
                <a:gd name="T7" fmla="*/ 2147483646 h 122"/>
                <a:gd name="T8" fmla="*/ 2147483646 w 104"/>
                <a:gd name="T9" fmla="*/ 2147483646 h 122"/>
                <a:gd name="T10" fmla="*/ 2147483646 w 104"/>
                <a:gd name="T11" fmla="*/ 2147483646 h 122"/>
                <a:gd name="T12" fmla="*/ 2147483646 w 104"/>
                <a:gd name="T13" fmla="*/ 2147483646 h 122"/>
                <a:gd name="T14" fmla="*/ 0 w 104"/>
                <a:gd name="T15" fmla="*/ 2147483646 h 122"/>
                <a:gd name="T16" fmla="*/ 2147483646 w 104"/>
                <a:gd name="T17" fmla="*/ 2147483646 h 122"/>
                <a:gd name="T18" fmla="*/ 2147483646 w 104"/>
                <a:gd name="T19" fmla="*/ 2147483646 h 122"/>
                <a:gd name="T20" fmla="*/ 2147483646 w 104"/>
                <a:gd name="T21" fmla="*/ 2147483646 h 122"/>
                <a:gd name="T22" fmla="*/ 2147483646 w 104"/>
                <a:gd name="T23" fmla="*/ 2147483646 h 122"/>
                <a:gd name="T24" fmla="*/ 2147483646 w 104"/>
                <a:gd name="T25" fmla="*/ 2147483646 h 122"/>
                <a:gd name="T26" fmla="*/ 2147483646 w 104"/>
                <a:gd name="T27" fmla="*/ 0 h 122"/>
                <a:gd name="T28" fmla="*/ 2147483646 w 104"/>
                <a:gd name="T29" fmla="*/ 2147483646 h 122"/>
                <a:gd name="T30" fmla="*/ 2147483646 w 104"/>
                <a:gd name="T31" fmla="*/ 2147483646 h 122"/>
                <a:gd name="T32" fmla="*/ 2147483646 w 104"/>
                <a:gd name="T33" fmla="*/ 2147483646 h 122"/>
                <a:gd name="T34" fmla="*/ 2147483646 w 104"/>
                <a:gd name="T35" fmla="*/ 2147483646 h 1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04" h="122">
                  <a:moveTo>
                    <a:pt x="31" y="85"/>
                  </a:moveTo>
                  <a:cubicBezTo>
                    <a:pt x="31" y="93"/>
                    <a:pt x="36" y="101"/>
                    <a:pt x="45" y="101"/>
                  </a:cubicBezTo>
                  <a:cubicBezTo>
                    <a:pt x="54" y="101"/>
                    <a:pt x="64" y="97"/>
                    <a:pt x="73" y="88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44" y="64"/>
                    <a:pt x="31" y="71"/>
                    <a:pt x="31" y="85"/>
                  </a:cubicBezTo>
                  <a:moveTo>
                    <a:pt x="74" y="110"/>
                  </a:moveTo>
                  <a:cubicBezTo>
                    <a:pt x="62" y="118"/>
                    <a:pt x="49" y="122"/>
                    <a:pt x="35" y="122"/>
                  </a:cubicBezTo>
                  <a:cubicBezTo>
                    <a:pt x="13" y="122"/>
                    <a:pt x="0" y="107"/>
                    <a:pt x="0" y="88"/>
                  </a:cubicBezTo>
                  <a:cubicBezTo>
                    <a:pt x="0" y="61"/>
                    <a:pt x="24" y="47"/>
                    <a:pt x="74" y="42"/>
                  </a:cubicBezTo>
                  <a:cubicBezTo>
                    <a:pt x="74" y="35"/>
                    <a:pt x="74" y="35"/>
                    <a:pt x="74" y="35"/>
                  </a:cubicBezTo>
                  <a:cubicBezTo>
                    <a:pt x="74" y="27"/>
                    <a:pt x="68" y="22"/>
                    <a:pt x="56" y="22"/>
                  </a:cubicBezTo>
                  <a:cubicBezTo>
                    <a:pt x="44" y="22"/>
                    <a:pt x="34" y="26"/>
                    <a:pt x="27" y="35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7" y="8"/>
                    <a:pt x="34" y="0"/>
                    <a:pt x="56" y="0"/>
                  </a:cubicBezTo>
                  <a:cubicBezTo>
                    <a:pt x="87" y="0"/>
                    <a:pt x="104" y="14"/>
                    <a:pt x="104" y="35"/>
                  </a:cubicBezTo>
                  <a:cubicBezTo>
                    <a:pt x="104" y="35"/>
                    <a:pt x="104" y="120"/>
                    <a:pt x="104" y="120"/>
                  </a:cubicBezTo>
                  <a:cubicBezTo>
                    <a:pt x="77" y="120"/>
                    <a:pt x="77" y="120"/>
                    <a:pt x="77" y="120"/>
                  </a:cubicBezTo>
                  <a:lnTo>
                    <a:pt x="74" y="1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878931" y="2650392"/>
              <a:ext cx="143311" cy="164031"/>
            </a:xfrm>
            <a:custGeom>
              <a:avLst/>
              <a:gdLst>
                <a:gd name="T0" fmla="*/ 0 w 105"/>
                <a:gd name="T1" fmla="*/ 2147483646 h 120"/>
                <a:gd name="T2" fmla="*/ 2147483646 w 105"/>
                <a:gd name="T3" fmla="*/ 2147483646 h 120"/>
                <a:gd name="T4" fmla="*/ 2147483646 w 105"/>
                <a:gd name="T5" fmla="*/ 2147483646 h 120"/>
                <a:gd name="T6" fmla="*/ 2147483646 w 105"/>
                <a:gd name="T7" fmla="*/ 0 h 120"/>
                <a:gd name="T8" fmla="*/ 2147483646 w 105"/>
                <a:gd name="T9" fmla="*/ 2147483646 h 120"/>
                <a:gd name="T10" fmla="*/ 2147483646 w 105"/>
                <a:gd name="T11" fmla="*/ 2147483646 h 120"/>
                <a:gd name="T12" fmla="*/ 2147483646 w 105"/>
                <a:gd name="T13" fmla="*/ 2147483646 h 120"/>
                <a:gd name="T14" fmla="*/ 2147483646 w 105"/>
                <a:gd name="T15" fmla="*/ 2147483646 h 120"/>
                <a:gd name="T16" fmla="*/ 2147483646 w 105"/>
                <a:gd name="T17" fmla="*/ 2147483646 h 120"/>
                <a:gd name="T18" fmla="*/ 2147483646 w 105"/>
                <a:gd name="T19" fmla="*/ 2147483646 h 120"/>
                <a:gd name="T20" fmla="*/ 2147483646 w 105"/>
                <a:gd name="T21" fmla="*/ 2147483646 h 120"/>
                <a:gd name="T22" fmla="*/ 0 w 105"/>
                <a:gd name="T23" fmla="*/ 2147483646 h 120"/>
                <a:gd name="T24" fmla="*/ 0 w 105"/>
                <a:gd name="T25" fmla="*/ 2147483646 h 1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5" h="120">
                  <a:moveTo>
                    <a:pt x="0" y="6"/>
                  </a:moveTo>
                  <a:cubicBezTo>
                    <a:pt x="25" y="2"/>
                    <a:pt x="25" y="2"/>
                    <a:pt x="25" y="2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42" y="6"/>
                    <a:pt x="54" y="0"/>
                    <a:pt x="68" y="0"/>
                  </a:cubicBezTo>
                  <a:cubicBezTo>
                    <a:pt x="92" y="0"/>
                    <a:pt x="105" y="13"/>
                    <a:pt x="105" y="38"/>
                  </a:cubicBezTo>
                  <a:cubicBezTo>
                    <a:pt x="105" y="120"/>
                    <a:pt x="105" y="120"/>
                    <a:pt x="105" y="120"/>
                  </a:cubicBezTo>
                  <a:cubicBezTo>
                    <a:pt x="74" y="120"/>
                    <a:pt x="74" y="120"/>
                    <a:pt x="74" y="120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74" y="29"/>
                    <a:pt x="70" y="23"/>
                    <a:pt x="59" y="23"/>
                  </a:cubicBezTo>
                  <a:cubicBezTo>
                    <a:pt x="50" y="23"/>
                    <a:pt x="41" y="27"/>
                    <a:pt x="30" y="36"/>
                  </a:cubicBezTo>
                  <a:cubicBezTo>
                    <a:pt x="30" y="120"/>
                    <a:pt x="30" y="120"/>
                    <a:pt x="30" y="120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1225411" y="2650392"/>
              <a:ext cx="149067" cy="166334"/>
            </a:xfrm>
            <a:custGeom>
              <a:avLst/>
              <a:gdLst>
                <a:gd name="T0" fmla="*/ 2147483646 w 109"/>
                <a:gd name="T1" fmla="*/ 2147483646 h 122"/>
                <a:gd name="T2" fmla="*/ 2147483646 w 109"/>
                <a:gd name="T3" fmla="*/ 2147483646 h 122"/>
                <a:gd name="T4" fmla="*/ 2147483646 w 109"/>
                <a:gd name="T5" fmla="*/ 2147483646 h 122"/>
                <a:gd name="T6" fmla="*/ 2147483646 w 109"/>
                <a:gd name="T7" fmla="*/ 2147483646 h 122"/>
                <a:gd name="T8" fmla="*/ 2147483646 w 109"/>
                <a:gd name="T9" fmla="*/ 2147483646 h 122"/>
                <a:gd name="T10" fmla="*/ 0 w 109"/>
                <a:gd name="T11" fmla="*/ 2147483646 h 122"/>
                <a:gd name="T12" fmla="*/ 2147483646 w 109"/>
                <a:gd name="T13" fmla="*/ 0 h 122"/>
                <a:gd name="T14" fmla="*/ 2147483646 w 109"/>
                <a:gd name="T15" fmla="*/ 2147483646 h 122"/>
                <a:gd name="T16" fmla="*/ 2147483646 w 109"/>
                <a:gd name="T17" fmla="*/ 2147483646 h 122"/>
                <a:gd name="T18" fmla="*/ 2147483646 w 109"/>
                <a:gd name="T19" fmla="*/ 2147483646 h 122"/>
                <a:gd name="T20" fmla="*/ 2147483646 w 109"/>
                <a:gd name="T21" fmla="*/ 2147483646 h 122"/>
                <a:gd name="T22" fmla="*/ 2147483646 w 109"/>
                <a:gd name="T23" fmla="*/ 2147483646 h 122"/>
                <a:gd name="T24" fmla="*/ 2147483646 w 109"/>
                <a:gd name="T25" fmla="*/ 2147483646 h 122"/>
                <a:gd name="T26" fmla="*/ 2147483646 w 109"/>
                <a:gd name="T27" fmla="*/ 2147483646 h 12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9" h="122">
                  <a:moveTo>
                    <a:pt x="79" y="46"/>
                  </a:moveTo>
                  <a:cubicBezTo>
                    <a:pt x="79" y="30"/>
                    <a:pt x="70" y="21"/>
                    <a:pt x="55" y="21"/>
                  </a:cubicBezTo>
                  <a:cubicBezTo>
                    <a:pt x="41" y="21"/>
                    <a:pt x="32" y="30"/>
                    <a:pt x="31" y="46"/>
                  </a:cubicBezTo>
                  <a:lnTo>
                    <a:pt x="79" y="46"/>
                  </a:lnTo>
                  <a:close/>
                  <a:moveTo>
                    <a:pt x="56" y="122"/>
                  </a:moveTo>
                  <a:cubicBezTo>
                    <a:pt x="21" y="122"/>
                    <a:pt x="0" y="100"/>
                    <a:pt x="0" y="62"/>
                  </a:cubicBezTo>
                  <a:cubicBezTo>
                    <a:pt x="0" y="22"/>
                    <a:pt x="21" y="0"/>
                    <a:pt x="55" y="0"/>
                  </a:cubicBezTo>
                  <a:cubicBezTo>
                    <a:pt x="89" y="0"/>
                    <a:pt x="109" y="22"/>
                    <a:pt x="109" y="60"/>
                  </a:cubicBezTo>
                  <a:cubicBezTo>
                    <a:pt x="109" y="62"/>
                    <a:pt x="109" y="64"/>
                    <a:pt x="109" y="66"/>
                  </a:cubicBezTo>
                  <a:cubicBezTo>
                    <a:pt x="31" y="66"/>
                    <a:pt x="31" y="66"/>
                    <a:pt x="31" y="66"/>
                  </a:cubicBezTo>
                  <a:cubicBezTo>
                    <a:pt x="31" y="88"/>
                    <a:pt x="40" y="100"/>
                    <a:pt x="58" y="100"/>
                  </a:cubicBezTo>
                  <a:cubicBezTo>
                    <a:pt x="70" y="100"/>
                    <a:pt x="78" y="95"/>
                    <a:pt x="85" y="84"/>
                  </a:cubicBezTo>
                  <a:cubicBezTo>
                    <a:pt x="108" y="97"/>
                    <a:pt x="108" y="97"/>
                    <a:pt x="108" y="97"/>
                  </a:cubicBezTo>
                  <a:cubicBezTo>
                    <a:pt x="98" y="114"/>
                    <a:pt x="80" y="122"/>
                    <a:pt x="56" y="1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415039" y="2650392"/>
              <a:ext cx="158276" cy="169211"/>
            </a:xfrm>
            <a:custGeom>
              <a:avLst/>
              <a:gdLst>
                <a:gd name="T0" fmla="*/ 2147483646 w 116"/>
                <a:gd name="T1" fmla="*/ 2147483646 h 124"/>
                <a:gd name="T2" fmla="*/ 2147483646 w 116"/>
                <a:gd name="T3" fmla="*/ 2147483646 h 124"/>
                <a:gd name="T4" fmla="*/ 2147483646 w 116"/>
                <a:gd name="T5" fmla="*/ 2147483646 h 124"/>
                <a:gd name="T6" fmla="*/ 2147483646 w 116"/>
                <a:gd name="T7" fmla="*/ 2147483646 h 124"/>
                <a:gd name="T8" fmla="*/ 2147483646 w 116"/>
                <a:gd name="T9" fmla="*/ 2147483646 h 124"/>
                <a:gd name="T10" fmla="*/ 2147483646 w 116"/>
                <a:gd name="T11" fmla="*/ 2147483646 h 124"/>
                <a:gd name="T12" fmla="*/ 0 w 116"/>
                <a:gd name="T13" fmla="*/ 2147483646 h 124"/>
                <a:gd name="T14" fmla="*/ 2147483646 w 116"/>
                <a:gd name="T15" fmla="*/ 0 h 124"/>
                <a:gd name="T16" fmla="*/ 2147483646 w 116"/>
                <a:gd name="T17" fmla="*/ 2147483646 h 124"/>
                <a:gd name="T18" fmla="*/ 2147483646 w 116"/>
                <a:gd name="T19" fmla="*/ 2147483646 h 1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6" h="124">
                  <a:moveTo>
                    <a:pt x="58" y="26"/>
                  </a:moveTo>
                  <a:cubicBezTo>
                    <a:pt x="35" y="26"/>
                    <a:pt x="31" y="47"/>
                    <a:pt x="31" y="62"/>
                  </a:cubicBezTo>
                  <a:cubicBezTo>
                    <a:pt x="31" y="77"/>
                    <a:pt x="35" y="98"/>
                    <a:pt x="58" y="98"/>
                  </a:cubicBezTo>
                  <a:cubicBezTo>
                    <a:pt x="81" y="98"/>
                    <a:pt x="85" y="77"/>
                    <a:pt x="85" y="62"/>
                  </a:cubicBezTo>
                  <a:cubicBezTo>
                    <a:pt x="85" y="47"/>
                    <a:pt x="81" y="26"/>
                    <a:pt x="58" y="26"/>
                  </a:cubicBezTo>
                  <a:moveTo>
                    <a:pt x="58" y="124"/>
                  </a:moveTo>
                  <a:cubicBezTo>
                    <a:pt x="27" y="124"/>
                    <a:pt x="0" y="104"/>
                    <a:pt x="0" y="62"/>
                  </a:cubicBezTo>
                  <a:cubicBezTo>
                    <a:pt x="0" y="19"/>
                    <a:pt x="27" y="0"/>
                    <a:pt x="58" y="0"/>
                  </a:cubicBezTo>
                  <a:cubicBezTo>
                    <a:pt x="88" y="0"/>
                    <a:pt x="116" y="19"/>
                    <a:pt x="116" y="62"/>
                  </a:cubicBezTo>
                  <a:cubicBezTo>
                    <a:pt x="116" y="104"/>
                    <a:pt x="88" y="124"/>
                    <a:pt x="58" y="1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602092" y="2650392"/>
              <a:ext cx="89785" cy="164031"/>
            </a:xfrm>
            <a:custGeom>
              <a:avLst/>
              <a:gdLst>
                <a:gd name="T0" fmla="*/ 0 w 66"/>
                <a:gd name="T1" fmla="*/ 2147483646 h 120"/>
                <a:gd name="T2" fmla="*/ 2147483646 w 66"/>
                <a:gd name="T3" fmla="*/ 2147483646 h 120"/>
                <a:gd name="T4" fmla="*/ 2147483646 w 66"/>
                <a:gd name="T5" fmla="*/ 2147483646 h 120"/>
                <a:gd name="T6" fmla="*/ 2147483646 w 66"/>
                <a:gd name="T7" fmla="*/ 0 h 120"/>
                <a:gd name="T8" fmla="*/ 2147483646 w 66"/>
                <a:gd name="T9" fmla="*/ 2147483646 h 120"/>
                <a:gd name="T10" fmla="*/ 2147483646 w 66"/>
                <a:gd name="T11" fmla="*/ 2147483646 h 120"/>
                <a:gd name="T12" fmla="*/ 2147483646 w 66"/>
                <a:gd name="T13" fmla="*/ 2147483646 h 120"/>
                <a:gd name="T14" fmla="*/ 2147483646 w 66"/>
                <a:gd name="T15" fmla="*/ 2147483646 h 120"/>
                <a:gd name="T16" fmla="*/ 2147483646 w 66"/>
                <a:gd name="T17" fmla="*/ 2147483646 h 120"/>
                <a:gd name="T18" fmla="*/ 0 w 66"/>
                <a:gd name="T19" fmla="*/ 2147483646 h 120"/>
                <a:gd name="T20" fmla="*/ 0 w 66"/>
                <a:gd name="T21" fmla="*/ 2147483646 h 1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6" h="120">
                  <a:moveTo>
                    <a:pt x="0" y="3"/>
                  </a:moveTo>
                  <a:cubicBezTo>
                    <a:pt x="30" y="3"/>
                    <a:pt x="30" y="3"/>
                    <a:pt x="30" y="3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5" y="9"/>
                    <a:pt x="49" y="0"/>
                    <a:pt x="62" y="0"/>
                  </a:cubicBezTo>
                  <a:cubicBezTo>
                    <a:pt x="63" y="0"/>
                    <a:pt x="65" y="0"/>
                    <a:pt x="66" y="1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51" y="30"/>
                    <a:pt x="36" y="32"/>
                    <a:pt x="32" y="42"/>
                  </a:cubicBezTo>
                  <a:cubicBezTo>
                    <a:pt x="32" y="120"/>
                    <a:pt x="32" y="120"/>
                    <a:pt x="32" y="120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Freeform 11"/>
            <p:cNvSpPr>
              <a:spLocks noEditPoints="1"/>
            </p:cNvSpPr>
            <p:nvPr/>
          </p:nvSpPr>
          <p:spPr bwMode="auto">
            <a:xfrm>
              <a:off x="1051020" y="2650392"/>
              <a:ext cx="149642" cy="226766"/>
            </a:xfrm>
            <a:custGeom>
              <a:avLst/>
              <a:gdLst>
                <a:gd name="T0" fmla="*/ 2147483646 w 110"/>
                <a:gd name="T1" fmla="*/ 2147483646 h 166"/>
                <a:gd name="T2" fmla="*/ 2147483646 w 110"/>
                <a:gd name="T3" fmla="*/ 2147483646 h 166"/>
                <a:gd name="T4" fmla="*/ 2147483646 w 110"/>
                <a:gd name="T5" fmla="*/ 2147483646 h 166"/>
                <a:gd name="T6" fmla="*/ 2147483646 w 110"/>
                <a:gd name="T7" fmla="*/ 2147483646 h 166"/>
                <a:gd name="T8" fmla="*/ 2147483646 w 110"/>
                <a:gd name="T9" fmla="*/ 2147483646 h 166"/>
                <a:gd name="T10" fmla="*/ 2147483646 w 110"/>
                <a:gd name="T11" fmla="*/ 2147483646 h 166"/>
                <a:gd name="T12" fmla="*/ 2147483646 w 110"/>
                <a:gd name="T13" fmla="*/ 2147483646 h 166"/>
                <a:gd name="T14" fmla="*/ 2147483646 w 110"/>
                <a:gd name="T15" fmla="*/ 2147483646 h 166"/>
                <a:gd name="T16" fmla="*/ 2147483646 w 110"/>
                <a:gd name="T17" fmla="*/ 2147483646 h 166"/>
                <a:gd name="T18" fmla="*/ 2147483646 w 110"/>
                <a:gd name="T19" fmla="*/ 2147483646 h 166"/>
                <a:gd name="T20" fmla="*/ 0 w 110"/>
                <a:gd name="T21" fmla="*/ 2147483646 h 166"/>
                <a:gd name="T22" fmla="*/ 2147483646 w 110"/>
                <a:gd name="T23" fmla="*/ 0 h 166"/>
                <a:gd name="T24" fmla="*/ 2147483646 w 110"/>
                <a:gd name="T25" fmla="*/ 2147483646 h 166"/>
                <a:gd name="T26" fmla="*/ 2147483646 w 110"/>
                <a:gd name="T27" fmla="*/ 2147483646 h 166"/>
                <a:gd name="T28" fmla="*/ 2147483646 w 110"/>
                <a:gd name="T29" fmla="*/ 2147483646 h 166"/>
                <a:gd name="T30" fmla="*/ 2147483646 w 110"/>
                <a:gd name="T31" fmla="*/ 2147483646 h 166"/>
                <a:gd name="T32" fmla="*/ 2147483646 w 110"/>
                <a:gd name="T33" fmla="*/ 2147483646 h 166"/>
                <a:gd name="T34" fmla="*/ 2147483646 w 110"/>
                <a:gd name="T35" fmla="*/ 2147483646 h 166"/>
                <a:gd name="T36" fmla="*/ 2147483646 w 110"/>
                <a:gd name="T37" fmla="*/ 2147483646 h 166"/>
                <a:gd name="T38" fmla="*/ 2147483646 w 110"/>
                <a:gd name="T39" fmla="*/ 2147483646 h 166"/>
                <a:gd name="T40" fmla="*/ 2147483646 w 110"/>
                <a:gd name="T41" fmla="*/ 2147483646 h 16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10" h="166">
                  <a:moveTo>
                    <a:pt x="110" y="2"/>
                  </a:moveTo>
                  <a:cubicBezTo>
                    <a:pt x="110" y="114"/>
                    <a:pt x="110" y="114"/>
                    <a:pt x="110" y="114"/>
                  </a:cubicBezTo>
                  <a:cubicBezTo>
                    <a:pt x="110" y="133"/>
                    <a:pt x="108" y="166"/>
                    <a:pt x="52" y="166"/>
                  </a:cubicBezTo>
                  <a:cubicBezTo>
                    <a:pt x="29" y="166"/>
                    <a:pt x="8" y="157"/>
                    <a:pt x="3" y="137"/>
                  </a:cubicBezTo>
                  <a:cubicBezTo>
                    <a:pt x="34" y="132"/>
                    <a:pt x="34" y="132"/>
                    <a:pt x="34" y="132"/>
                  </a:cubicBezTo>
                  <a:cubicBezTo>
                    <a:pt x="35" y="138"/>
                    <a:pt x="39" y="143"/>
                    <a:pt x="56" y="143"/>
                  </a:cubicBezTo>
                  <a:cubicBezTo>
                    <a:pt x="72" y="143"/>
                    <a:pt x="80" y="136"/>
                    <a:pt x="80" y="117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79" y="103"/>
                    <a:pt x="79" y="103"/>
                    <a:pt x="79" y="103"/>
                  </a:cubicBezTo>
                  <a:cubicBezTo>
                    <a:pt x="74" y="112"/>
                    <a:pt x="67" y="120"/>
                    <a:pt x="49" y="120"/>
                  </a:cubicBezTo>
                  <a:cubicBezTo>
                    <a:pt x="22" y="120"/>
                    <a:pt x="0" y="101"/>
                    <a:pt x="0" y="62"/>
                  </a:cubicBezTo>
                  <a:cubicBezTo>
                    <a:pt x="0" y="22"/>
                    <a:pt x="22" y="0"/>
                    <a:pt x="47" y="0"/>
                  </a:cubicBezTo>
                  <a:cubicBezTo>
                    <a:pt x="71" y="0"/>
                    <a:pt x="79" y="11"/>
                    <a:pt x="81" y="17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4" y="2"/>
                    <a:pt x="84" y="2"/>
                    <a:pt x="84" y="2"/>
                  </a:cubicBezTo>
                  <a:lnTo>
                    <a:pt x="110" y="2"/>
                  </a:lnTo>
                  <a:close/>
                  <a:moveTo>
                    <a:pt x="55" y="95"/>
                  </a:moveTo>
                  <a:cubicBezTo>
                    <a:pt x="78" y="95"/>
                    <a:pt x="80" y="71"/>
                    <a:pt x="80" y="55"/>
                  </a:cubicBezTo>
                  <a:cubicBezTo>
                    <a:pt x="80" y="37"/>
                    <a:pt x="71" y="22"/>
                    <a:pt x="54" y="22"/>
                  </a:cubicBezTo>
                  <a:cubicBezTo>
                    <a:pt x="43" y="22"/>
                    <a:pt x="31" y="30"/>
                    <a:pt x="31" y="57"/>
                  </a:cubicBezTo>
                  <a:cubicBezTo>
                    <a:pt x="31" y="71"/>
                    <a:pt x="32" y="95"/>
                    <a:pt x="55" y="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348002" y="2593413"/>
              <a:ext cx="112232" cy="52950"/>
            </a:xfrm>
            <a:custGeom>
              <a:avLst/>
              <a:gdLst>
                <a:gd name="T0" fmla="*/ 2147483646 w 195"/>
                <a:gd name="T1" fmla="*/ 2147483646 h 92"/>
                <a:gd name="T2" fmla="*/ 2147483646 w 195"/>
                <a:gd name="T3" fmla="*/ 2147483646 h 92"/>
                <a:gd name="T4" fmla="*/ 2147483646 w 195"/>
                <a:gd name="T5" fmla="*/ 2147483646 h 92"/>
                <a:gd name="T6" fmla="*/ 2147483646 w 195"/>
                <a:gd name="T7" fmla="*/ 2147483646 h 92"/>
                <a:gd name="T8" fmla="*/ 2147483646 w 195"/>
                <a:gd name="T9" fmla="*/ 2147483646 h 92"/>
                <a:gd name="T10" fmla="*/ 2147483646 w 195"/>
                <a:gd name="T11" fmla="*/ 2147483646 h 92"/>
                <a:gd name="T12" fmla="*/ 2147483646 w 195"/>
                <a:gd name="T13" fmla="*/ 2147483646 h 92"/>
                <a:gd name="T14" fmla="*/ 2147483646 w 195"/>
                <a:gd name="T15" fmla="*/ 2147483646 h 92"/>
                <a:gd name="T16" fmla="*/ 2147483646 w 195"/>
                <a:gd name="T17" fmla="*/ 2147483646 h 92"/>
                <a:gd name="T18" fmla="*/ 2147483646 w 195"/>
                <a:gd name="T19" fmla="*/ 2147483646 h 92"/>
                <a:gd name="T20" fmla="*/ 2147483646 w 195"/>
                <a:gd name="T21" fmla="*/ 0 h 92"/>
                <a:gd name="T22" fmla="*/ 2147483646 w 195"/>
                <a:gd name="T23" fmla="*/ 0 h 92"/>
                <a:gd name="T24" fmla="*/ 2147483646 w 195"/>
                <a:gd name="T25" fmla="*/ 2147483646 h 92"/>
                <a:gd name="T26" fmla="*/ 2147483646 w 195"/>
                <a:gd name="T27" fmla="*/ 0 h 92"/>
                <a:gd name="T28" fmla="*/ 2147483646 w 195"/>
                <a:gd name="T29" fmla="*/ 0 h 92"/>
                <a:gd name="T30" fmla="*/ 2147483646 w 195"/>
                <a:gd name="T31" fmla="*/ 2147483646 h 92"/>
                <a:gd name="T32" fmla="*/ 2147483646 w 195"/>
                <a:gd name="T33" fmla="*/ 2147483646 h 92"/>
                <a:gd name="T34" fmla="*/ 2147483646 w 195"/>
                <a:gd name="T35" fmla="*/ 2147483646 h 92"/>
                <a:gd name="T36" fmla="*/ 2147483646 w 195"/>
                <a:gd name="T37" fmla="*/ 2147483646 h 92"/>
                <a:gd name="T38" fmla="*/ 2147483646 w 195"/>
                <a:gd name="T39" fmla="*/ 2147483646 h 92"/>
                <a:gd name="T40" fmla="*/ 2147483646 w 195"/>
                <a:gd name="T41" fmla="*/ 2147483646 h 92"/>
                <a:gd name="T42" fmla="*/ 0 w 195"/>
                <a:gd name="T43" fmla="*/ 2147483646 h 92"/>
                <a:gd name="T44" fmla="*/ 0 w 195"/>
                <a:gd name="T45" fmla="*/ 0 h 92"/>
                <a:gd name="T46" fmla="*/ 2147483646 w 195"/>
                <a:gd name="T47" fmla="*/ 0 h 92"/>
                <a:gd name="T48" fmla="*/ 2147483646 w 195"/>
                <a:gd name="T49" fmla="*/ 2147483646 h 9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5" h="92">
                  <a:moveTo>
                    <a:pt x="195" y="92"/>
                  </a:moveTo>
                  <a:lnTo>
                    <a:pt x="178" y="92"/>
                  </a:lnTo>
                  <a:lnTo>
                    <a:pt x="178" y="16"/>
                  </a:lnTo>
                  <a:lnTo>
                    <a:pt x="147" y="92"/>
                  </a:lnTo>
                  <a:lnTo>
                    <a:pt x="138" y="92"/>
                  </a:lnTo>
                  <a:lnTo>
                    <a:pt x="110" y="16"/>
                  </a:lnTo>
                  <a:lnTo>
                    <a:pt x="107" y="16"/>
                  </a:lnTo>
                  <a:lnTo>
                    <a:pt x="107" y="92"/>
                  </a:lnTo>
                  <a:lnTo>
                    <a:pt x="93" y="92"/>
                  </a:lnTo>
                  <a:lnTo>
                    <a:pt x="93" y="0"/>
                  </a:lnTo>
                  <a:lnTo>
                    <a:pt x="117" y="0"/>
                  </a:lnTo>
                  <a:lnTo>
                    <a:pt x="145" y="71"/>
                  </a:lnTo>
                  <a:lnTo>
                    <a:pt x="171" y="0"/>
                  </a:lnTo>
                  <a:lnTo>
                    <a:pt x="195" y="0"/>
                  </a:lnTo>
                  <a:lnTo>
                    <a:pt x="195" y="92"/>
                  </a:lnTo>
                  <a:close/>
                  <a:moveTo>
                    <a:pt x="74" y="14"/>
                  </a:moveTo>
                  <a:lnTo>
                    <a:pt x="46" y="14"/>
                  </a:lnTo>
                  <a:lnTo>
                    <a:pt x="46" y="92"/>
                  </a:lnTo>
                  <a:lnTo>
                    <a:pt x="31" y="92"/>
                  </a:lnTo>
                  <a:lnTo>
                    <a:pt x="31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74" y="0"/>
                  </a:lnTo>
                  <a:lnTo>
                    <a:pt x="7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39729" y="339726"/>
            <a:ext cx="5832475" cy="3460750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508765" y="339726"/>
            <a:ext cx="2301875" cy="3460750"/>
          </a:xfrm>
        </p:spPr>
        <p:txBody>
          <a:bodyPr tIns="109728"/>
          <a:lstStyle>
            <a:lvl1pPr>
              <a:spcAft>
                <a:spcPts val="2400"/>
              </a:spcAft>
              <a:defRPr baseline="0">
                <a:latin typeface="Helvetica 75 Bold" panose="020B0804020202020204" pitchFamily="34" charset="0"/>
              </a:defRPr>
            </a:lvl1pPr>
            <a:lvl2pPr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192548731"/>
      </p:ext>
    </p:extLst>
  </p:cSld>
  <p:clrMapOvr>
    <a:masterClrMapping/>
  </p:clrMapOvr>
  <p:transition spd="med">
    <p:fade/>
  </p:transition>
  <p:hf sldNum="0" hdr="0" ftr="0"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44" y="339739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defRPr sz="3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 marL="401638" marR="0" indent="-401638" algn="l" defTabSz="51435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fr-FR" sz="3000" kern="1200" dirty="0" smtClean="0">
                <a:solidFill>
                  <a:schemeClr val="tx1"/>
                </a:solidFill>
                <a:latin typeface="Helvetica 75 Bold" panose="020B0804020202020204" pitchFamily="34" charset="0"/>
                <a:ea typeface="ＭＳ Ｐゴシック" pitchFamily="34" charset="-128"/>
                <a:cs typeface="+mn-cs"/>
              </a:defRPr>
            </a:lvl2pPr>
            <a:lvl3pPr marL="401638" indent="-401638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3pPr>
            <a:lvl4pPr marL="401638" indent="-401638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4pPr>
            <a:lvl5pPr marL="0" indent="0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240812930"/>
      </p:ext>
    </p:extLst>
  </p:cSld>
  <p:clrMapOvr>
    <a:masterClrMapping/>
  </p:clrMapOvr>
  <p:transition spd="med">
    <p:fade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44" y="339739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 sz="1400">
                <a:latin typeface="Helvetica 75 Bold" panose="020B0804020202020204" pitchFamily="34" charset="0"/>
              </a:defRPr>
            </a:lvl2pPr>
            <a:lvl3pPr marL="0" indent="0">
              <a:lnSpc>
                <a:spcPct val="85000"/>
              </a:lnSpc>
              <a:spcAft>
                <a:spcPts val="800"/>
              </a:spcAft>
              <a:buNone/>
              <a:defRPr sz="1200"/>
            </a:lvl3pPr>
            <a:lvl4pPr>
              <a:lnSpc>
                <a:spcPct val="85000"/>
              </a:lnSpc>
              <a:spcAft>
                <a:spcPts val="800"/>
              </a:spcAft>
              <a:defRPr sz="5500"/>
            </a:lvl4pPr>
            <a:lvl5pPr>
              <a:lnSpc>
                <a:spcPct val="85000"/>
              </a:lnSpc>
              <a:spcAft>
                <a:spcPts val="800"/>
              </a:spcAft>
              <a:defRPr sz="55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28866688"/>
      </p:ext>
    </p:extLst>
  </p:cSld>
  <p:clrMapOvr>
    <a:masterClrMapping/>
  </p:clrMapOvr>
  <p:transition spd="med">
    <p:fade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25" y="339727"/>
            <a:ext cx="8470900" cy="623888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44" y="1304927"/>
            <a:ext cx="8470899" cy="3165475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sz="1400"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079054"/>
      </p:ext>
    </p:extLst>
  </p:cSld>
  <p:clrMapOvr>
    <a:masterClrMapping/>
  </p:clrMapOvr>
  <p:transition spd="med">
    <p:fade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25" y="339725"/>
            <a:ext cx="8470900" cy="62388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36" y="1304925"/>
            <a:ext cx="4065589" cy="3165474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738703" y="1304925"/>
            <a:ext cx="4065589" cy="3165474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5578"/>
      </p:ext>
    </p:extLst>
  </p:cSld>
  <p:clrMapOvr>
    <a:masterClrMapping/>
  </p:clrMapOvr>
  <p:transition spd="med">
    <p:fade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message c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44" y="1304927"/>
            <a:ext cx="8470899" cy="3165475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3000" baseline="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39725" y="339725"/>
            <a:ext cx="8470900" cy="62388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964444"/>
      </p:ext>
    </p:extLst>
  </p:cSld>
  <p:clrMapOvr>
    <a:masterClrMapping/>
  </p:clrMapOvr>
  <p:transition spd="med">
    <p:fade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ssage c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44" y="339739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3000" baseline="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219917"/>
      </p:ext>
    </p:extLst>
  </p:cSld>
  <p:clrMapOvr>
    <a:masterClrMapping/>
  </p:clrMapOvr>
  <p:transition spd="med">
    <p:fade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spcAft>
                <a:spcPts val="0"/>
              </a:spcAft>
              <a:defRPr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83002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1191778"/>
      </p:ext>
    </p:extLst>
  </p:cSld>
  <p:clrMapOvr>
    <a:masterClrMapping/>
  </p:clrMapOvr>
  <p:transition spd="med">
    <p:fade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5488466"/>
      </p:ext>
    </p:extLst>
  </p:cSld>
  <p:clrMapOvr>
    <a:masterClrMapping/>
  </p:clrMapOvr>
  <p:transition spd="med">
    <p:fade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de la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587" name="Diapositive think-cell" r:id="rId5" imgW="270" imgH="270" progId="TCLayout.ActiveDocument.1">
                  <p:embed/>
                </p:oleObj>
              </mc:Choice>
              <mc:Fallback>
                <p:oleObj name="Diapositive think-cell" r:id="rId5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hangingPunct="1">
              <a:defRPr/>
            </a:pPr>
            <a:endParaRPr lang="fr-FR" sz="2000" dirty="0">
              <a:latin typeface="Helvetica 75 Bold"/>
              <a:ea typeface="ＭＳ Ｐゴシック"/>
              <a:cs typeface="+mj-cs"/>
              <a:sym typeface="Helvetica 75 Bold"/>
            </a:endParaRPr>
          </a:p>
        </p:txBody>
      </p:sp>
      <p:sp>
        <p:nvSpPr>
          <p:cNvPr id="7" name="Text Placeholder 10"/>
          <p:cNvSpPr txBox="1">
            <a:spLocks/>
          </p:cNvSpPr>
          <p:nvPr/>
        </p:nvSpPr>
        <p:spPr>
          <a:xfrm>
            <a:off x="8747125" y="4684713"/>
            <a:ext cx="288925" cy="334962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1pPr>
            <a:lvl2pPr marL="688975" indent="-231775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2pPr>
            <a:lvl3pPr marL="1244600" indent="-28575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3pPr>
            <a:lvl4pPr marL="1663700" indent="-28575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4pPr>
            <a:lvl5pPr marL="2251075" indent="-59690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5pPr>
            <a:lvl6pPr marL="27082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6pPr>
            <a:lvl7pPr marL="31654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7pPr>
            <a:lvl8pPr marL="36226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8pPr>
            <a:lvl9pPr marL="40798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buFont typeface="Helvetica 75" pitchFamily="34" charset="0"/>
              <a:buNone/>
              <a:defRPr/>
            </a:pPr>
            <a:fld id="{7224D419-8892-490E-96AB-AF21D1A22FD4}" type="slidenum">
              <a:rPr lang="en-GB" altLang="fr-FR" sz="800" smtClean="0">
                <a:solidFill>
                  <a:srgbClr val="000000"/>
                </a:solidFill>
                <a:latin typeface="Helvetica 75 Bold" panose="020B0804020202020204" pitchFamily="34" charset="0"/>
                <a:cs typeface="Arial" panose="020B0604020202020204" pitchFamily="34" charset="0"/>
              </a:rPr>
              <a:pPr defTabSz="914400" eaLnBrk="1" hangingPunct="1"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buFont typeface="Helvetica 75" pitchFamily="34" charset="0"/>
                <a:buNone/>
                <a:defRPr/>
              </a:pPr>
              <a:t>‹N°›</a:t>
            </a:fld>
            <a:endParaRPr lang="en-GB" altLang="fr-FR" sz="800" smtClean="0">
              <a:solidFill>
                <a:srgbClr val="000000"/>
              </a:solidFill>
              <a:latin typeface="Helvetica 75 Bold" panose="020B08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Placeholder 10"/>
          <p:cNvSpPr txBox="1">
            <a:spLocks/>
          </p:cNvSpPr>
          <p:nvPr/>
        </p:nvSpPr>
        <p:spPr>
          <a:xfrm>
            <a:off x="314325" y="4875213"/>
            <a:ext cx="6827838" cy="14446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r>
              <a:rPr lang="en-GB" sz="800">
                <a:solidFill>
                  <a:srgbClr val="FF6600"/>
                </a:solidFill>
                <a:latin typeface="Helvetica 75 Bold" panose="020B0804020202020204" pitchFamily="34" charset="0"/>
              </a:rPr>
              <a:t>Interne Orange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68275" y="4468813"/>
            <a:ext cx="4237038" cy="484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grpSp>
        <p:nvGrpSpPr>
          <p:cNvPr id="10" name="Group 5"/>
          <p:cNvGrpSpPr>
            <a:grpSpLocks/>
          </p:cNvGrpSpPr>
          <p:nvPr userDrawn="1"/>
        </p:nvGrpSpPr>
        <p:grpSpPr bwMode="auto">
          <a:xfrm>
            <a:off x="339725" y="4130675"/>
            <a:ext cx="676275" cy="676275"/>
            <a:chOff x="360362" y="1781889"/>
            <a:chExt cx="1144765" cy="1144191"/>
          </a:xfrm>
        </p:grpSpPr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360362" y="1781889"/>
              <a:ext cx="1144765" cy="1144191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1pPr>
              <a:lvl2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2pPr>
              <a:lvl3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3pPr>
              <a:lvl4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4pPr>
              <a:lvl5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5pPr>
              <a:lvl6pPr marL="1882775" indent="4032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6pPr>
              <a:lvl7pPr marL="2339975" indent="4032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7pPr>
              <a:lvl8pPr marL="2797175" indent="4032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8pPr>
              <a:lvl9pPr marL="3254375" indent="4032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9pPr>
            </a:lstStyle>
            <a:p>
              <a:pPr defTabSz="914400" eaLnBrk="1" hangingPunct="1">
                <a:lnSpc>
                  <a:spcPct val="90000"/>
                </a:lnSpc>
                <a:spcAft>
                  <a:spcPts val="1200"/>
                </a:spcAft>
                <a:defRPr/>
              </a:pPr>
              <a:endParaRPr lang="fr-FR" altLang="fr-FR" sz="1800" dirty="0" smtClean="0">
                <a:solidFill>
                  <a:srgbClr val="FF6600"/>
                </a:solidFill>
                <a:latin typeface="Helvetica 75 Bold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702813" y="2650392"/>
              <a:ext cx="142160" cy="166334"/>
            </a:xfrm>
            <a:custGeom>
              <a:avLst/>
              <a:gdLst>
                <a:gd name="T0" fmla="*/ 2147483646 w 104"/>
                <a:gd name="T1" fmla="*/ 2147483646 h 122"/>
                <a:gd name="T2" fmla="*/ 2147483646 w 104"/>
                <a:gd name="T3" fmla="*/ 2147483646 h 122"/>
                <a:gd name="T4" fmla="*/ 2147483646 w 104"/>
                <a:gd name="T5" fmla="*/ 2147483646 h 122"/>
                <a:gd name="T6" fmla="*/ 2147483646 w 104"/>
                <a:gd name="T7" fmla="*/ 2147483646 h 122"/>
                <a:gd name="T8" fmla="*/ 2147483646 w 104"/>
                <a:gd name="T9" fmla="*/ 2147483646 h 122"/>
                <a:gd name="T10" fmla="*/ 2147483646 w 104"/>
                <a:gd name="T11" fmla="*/ 2147483646 h 122"/>
                <a:gd name="T12" fmla="*/ 2147483646 w 104"/>
                <a:gd name="T13" fmla="*/ 2147483646 h 122"/>
                <a:gd name="T14" fmla="*/ 0 w 104"/>
                <a:gd name="T15" fmla="*/ 2147483646 h 122"/>
                <a:gd name="T16" fmla="*/ 2147483646 w 104"/>
                <a:gd name="T17" fmla="*/ 2147483646 h 122"/>
                <a:gd name="T18" fmla="*/ 2147483646 w 104"/>
                <a:gd name="T19" fmla="*/ 2147483646 h 122"/>
                <a:gd name="T20" fmla="*/ 2147483646 w 104"/>
                <a:gd name="T21" fmla="*/ 2147483646 h 122"/>
                <a:gd name="T22" fmla="*/ 2147483646 w 104"/>
                <a:gd name="T23" fmla="*/ 2147483646 h 122"/>
                <a:gd name="T24" fmla="*/ 2147483646 w 104"/>
                <a:gd name="T25" fmla="*/ 2147483646 h 122"/>
                <a:gd name="T26" fmla="*/ 2147483646 w 104"/>
                <a:gd name="T27" fmla="*/ 0 h 122"/>
                <a:gd name="T28" fmla="*/ 2147483646 w 104"/>
                <a:gd name="T29" fmla="*/ 2147483646 h 122"/>
                <a:gd name="T30" fmla="*/ 2147483646 w 104"/>
                <a:gd name="T31" fmla="*/ 2147483646 h 122"/>
                <a:gd name="T32" fmla="*/ 2147483646 w 104"/>
                <a:gd name="T33" fmla="*/ 2147483646 h 122"/>
                <a:gd name="T34" fmla="*/ 2147483646 w 104"/>
                <a:gd name="T35" fmla="*/ 2147483646 h 1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04" h="122">
                  <a:moveTo>
                    <a:pt x="31" y="85"/>
                  </a:moveTo>
                  <a:cubicBezTo>
                    <a:pt x="31" y="93"/>
                    <a:pt x="36" y="101"/>
                    <a:pt x="45" y="101"/>
                  </a:cubicBezTo>
                  <a:cubicBezTo>
                    <a:pt x="54" y="101"/>
                    <a:pt x="64" y="97"/>
                    <a:pt x="73" y="88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44" y="64"/>
                    <a:pt x="31" y="71"/>
                    <a:pt x="31" y="85"/>
                  </a:cubicBezTo>
                  <a:moveTo>
                    <a:pt x="74" y="110"/>
                  </a:moveTo>
                  <a:cubicBezTo>
                    <a:pt x="62" y="118"/>
                    <a:pt x="49" y="122"/>
                    <a:pt x="35" y="122"/>
                  </a:cubicBezTo>
                  <a:cubicBezTo>
                    <a:pt x="13" y="122"/>
                    <a:pt x="0" y="107"/>
                    <a:pt x="0" y="88"/>
                  </a:cubicBezTo>
                  <a:cubicBezTo>
                    <a:pt x="0" y="61"/>
                    <a:pt x="24" y="47"/>
                    <a:pt x="74" y="42"/>
                  </a:cubicBezTo>
                  <a:cubicBezTo>
                    <a:pt x="74" y="35"/>
                    <a:pt x="74" y="35"/>
                    <a:pt x="74" y="35"/>
                  </a:cubicBezTo>
                  <a:cubicBezTo>
                    <a:pt x="74" y="27"/>
                    <a:pt x="68" y="22"/>
                    <a:pt x="56" y="22"/>
                  </a:cubicBezTo>
                  <a:cubicBezTo>
                    <a:pt x="44" y="22"/>
                    <a:pt x="34" y="26"/>
                    <a:pt x="27" y="35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7" y="8"/>
                    <a:pt x="34" y="0"/>
                    <a:pt x="56" y="0"/>
                  </a:cubicBezTo>
                  <a:cubicBezTo>
                    <a:pt x="87" y="0"/>
                    <a:pt x="104" y="14"/>
                    <a:pt x="104" y="35"/>
                  </a:cubicBezTo>
                  <a:cubicBezTo>
                    <a:pt x="104" y="35"/>
                    <a:pt x="104" y="120"/>
                    <a:pt x="104" y="120"/>
                  </a:cubicBezTo>
                  <a:cubicBezTo>
                    <a:pt x="77" y="120"/>
                    <a:pt x="77" y="120"/>
                    <a:pt x="77" y="120"/>
                  </a:cubicBezTo>
                  <a:lnTo>
                    <a:pt x="74" y="1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878931" y="2650392"/>
              <a:ext cx="143311" cy="164031"/>
            </a:xfrm>
            <a:custGeom>
              <a:avLst/>
              <a:gdLst>
                <a:gd name="T0" fmla="*/ 0 w 105"/>
                <a:gd name="T1" fmla="*/ 2147483646 h 120"/>
                <a:gd name="T2" fmla="*/ 2147483646 w 105"/>
                <a:gd name="T3" fmla="*/ 2147483646 h 120"/>
                <a:gd name="T4" fmla="*/ 2147483646 w 105"/>
                <a:gd name="T5" fmla="*/ 2147483646 h 120"/>
                <a:gd name="T6" fmla="*/ 2147483646 w 105"/>
                <a:gd name="T7" fmla="*/ 0 h 120"/>
                <a:gd name="T8" fmla="*/ 2147483646 w 105"/>
                <a:gd name="T9" fmla="*/ 2147483646 h 120"/>
                <a:gd name="T10" fmla="*/ 2147483646 w 105"/>
                <a:gd name="T11" fmla="*/ 2147483646 h 120"/>
                <a:gd name="T12" fmla="*/ 2147483646 w 105"/>
                <a:gd name="T13" fmla="*/ 2147483646 h 120"/>
                <a:gd name="T14" fmla="*/ 2147483646 w 105"/>
                <a:gd name="T15" fmla="*/ 2147483646 h 120"/>
                <a:gd name="T16" fmla="*/ 2147483646 w 105"/>
                <a:gd name="T17" fmla="*/ 2147483646 h 120"/>
                <a:gd name="T18" fmla="*/ 2147483646 w 105"/>
                <a:gd name="T19" fmla="*/ 2147483646 h 120"/>
                <a:gd name="T20" fmla="*/ 2147483646 w 105"/>
                <a:gd name="T21" fmla="*/ 2147483646 h 120"/>
                <a:gd name="T22" fmla="*/ 0 w 105"/>
                <a:gd name="T23" fmla="*/ 2147483646 h 120"/>
                <a:gd name="T24" fmla="*/ 0 w 105"/>
                <a:gd name="T25" fmla="*/ 2147483646 h 1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5" h="120">
                  <a:moveTo>
                    <a:pt x="0" y="6"/>
                  </a:moveTo>
                  <a:cubicBezTo>
                    <a:pt x="25" y="2"/>
                    <a:pt x="25" y="2"/>
                    <a:pt x="25" y="2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42" y="6"/>
                    <a:pt x="54" y="0"/>
                    <a:pt x="68" y="0"/>
                  </a:cubicBezTo>
                  <a:cubicBezTo>
                    <a:pt x="92" y="0"/>
                    <a:pt x="105" y="13"/>
                    <a:pt x="105" y="38"/>
                  </a:cubicBezTo>
                  <a:cubicBezTo>
                    <a:pt x="105" y="120"/>
                    <a:pt x="105" y="120"/>
                    <a:pt x="105" y="120"/>
                  </a:cubicBezTo>
                  <a:cubicBezTo>
                    <a:pt x="74" y="120"/>
                    <a:pt x="74" y="120"/>
                    <a:pt x="74" y="120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74" y="29"/>
                    <a:pt x="70" y="23"/>
                    <a:pt x="59" y="23"/>
                  </a:cubicBezTo>
                  <a:cubicBezTo>
                    <a:pt x="50" y="23"/>
                    <a:pt x="41" y="27"/>
                    <a:pt x="30" y="36"/>
                  </a:cubicBezTo>
                  <a:cubicBezTo>
                    <a:pt x="30" y="120"/>
                    <a:pt x="30" y="120"/>
                    <a:pt x="30" y="120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1225411" y="2650392"/>
              <a:ext cx="149067" cy="166334"/>
            </a:xfrm>
            <a:custGeom>
              <a:avLst/>
              <a:gdLst>
                <a:gd name="T0" fmla="*/ 2147483646 w 109"/>
                <a:gd name="T1" fmla="*/ 2147483646 h 122"/>
                <a:gd name="T2" fmla="*/ 2147483646 w 109"/>
                <a:gd name="T3" fmla="*/ 2147483646 h 122"/>
                <a:gd name="T4" fmla="*/ 2147483646 w 109"/>
                <a:gd name="T5" fmla="*/ 2147483646 h 122"/>
                <a:gd name="T6" fmla="*/ 2147483646 w 109"/>
                <a:gd name="T7" fmla="*/ 2147483646 h 122"/>
                <a:gd name="T8" fmla="*/ 2147483646 w 109"/>
                <a:gd name="T9" fmla="*/ 2147483646 h 122"/>
                <a:gd name="T10" fmla="*/ 0 w 109"/>
                <a:gd name="T11" fmla="*/ 2147483646 h 122"/>
                <a:gd name="T12" fmla="*/ 2147483646 w 109"/>
                <a:gd name="T13" fmla="*/ 0 h 122"/>
                <a:gd name="T14" fmla="*/ 2147483646 w 109"/>
                <a:gd name="T15" fmla="*/ 2147483646 h 122"/>
                <a:gd name="T16" fmla="*/ 2147483646 w 109"/>
                <a:gd name="T17" fmla="*/ 2147483646 h 122"/>
                <a:gd name="T18" fmla="*/ 2147483646 w 109"/>
                <a:gd name="T19" fmla="*/ 2147483646 h 122"/>
                <a:gd name="T20" fmla="*/ 2147483646 w 109"/>
                <a:gd name="T21" fmla="*/ 2147483646 h 122"/>
                <a:gd name="T22" fmla="*/ 2147483646 w 109"/>
                <a:gd name="T23" fmla="*/ 2147483646 h 122"/>
                <a:gd name="T24" fmla="*/ 2147483646 w 109"/>
                <a:gd name="T25" fmla="*/ 2147483646 h 122"/>
                <a:gd name="T26" fmla="*/ 2147483646 w 109"/>
                <a:gd name="T27" fmla="*/ 2147483646 h 12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9" h="122">
                  <a:moveTo>
                    <a:pt x="79" y="46"/>
                  </a:moveTo>
                  <a:cubicBezTo>
                    <a:pt x="79" y="30"/>
                    <a:pt x="70" y="21"/>
                    <a:pt x="55" y="21"/>
                  </a:cubicBezTo>
                  <a:cubicBezTo>
                    <a:pt x="41" y="21"/>
                    <a:pt x="32" y="30"/>
                    <a:pt x="31" y="46"/>
                  </a:cubicBezTo>
                  <a:lnTo>
                    <a:pt x="79" y="46"/>
                  </a:lnTo>
                  <a:close/>
                  <a:moveTo>
                    <a:pt x="56" y="122"/>
                  </a:moveTo>
                  <a:cubicBezTo>
                    <a:pt x="21" y="122"/>
                    <a:pt x="0" y="100"/>
                    <a:pt x="0" y="62"/>
                  </a:cubicBezTo>
                  <a:cubicBezTo>
                    <a:pt x="0" y="22"/>
                    <a:pt x="21" y="0"/>
                    <a:pt x="55" y="0"/>
                  </a:cubicBezTo>
                  <a:cubicBezTo>
                    <a:pt x="89" y="0"/>
                    <a:pt x="109" y="22"/>
                    <a:pt x="109" y="60"/>
                  </a:cubicBezTo>
                  <a:cubicBezTo>
                    <a:pt x="109" y="62"/>
                    <a:pt x="109" y="64"/>
                    <a:pt x="109" y="66"/>
                  </a:cubicBezTo>
                  <a:cubicBezTo>
                    <a:pt x="31" y="66"/>
                    <a:pt x="31" y="66"/>
                    <a:pt x="31" y="66"/>
                  </a:cubicBezTo>
                  <a:cubicBezTo>
                    <a:pt x="31" y="88"/>
                    <a:pt x="40" y="100"/>
                    <a:pt x="58" y="100"/>
                  </a:cubicBezTo>
                  <a:cubicBezTo>
                    <a:pt x="70" y="100"/>
                    <a:pt x="78" y="95"/>
                    <a:pt x="85" y="84"/>
                  </a:cubicBezTo>
                  <a:cubicBezTo>
                    <a:pt x="108" y="97"/>
                    <a:pt x="108" y="97"/>
                    <a:pt x="108" y="97"/>
                  </a:cubicBezTo>
                  <a:cubicBezTo>
                    <a:pt x="98" y="114"/>
                    <a:pt x="80" y="122"/>
                    <a:pt x="56" y="1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415039" y="2650392"/>
              <a:ext cx="158276" cy="169211"/>
            </a:xfrm>
            <a:custGeom>
              <a:avLst/>
              <a:gdLst>
                <a:gd name="T0" fmla="*/ 2147483646 w 116"/>
                <a:gd name="T1" fmla="*/ 2147483646 h 124"/>
                <a:gd name="T2" fmla="*/ 2147483646 w 116"/>
                <a:gd name="T3" fmla="*/ 2147483646 h 124"/>
                <a:gd name="T4" fmla="*/ 2147483646 w 116"/>
                <a:gd name="T5" fmla="*/ 2147483646 h 124"/>
                <a:gd name="T6" fmla="*/ 2147483646 w 116"/>
                <a:gd name="T7" fmla="*/ 2147483646 h 124"/>
                <a:gd name="T8" fmla="*/ 2147483646 w 116"/>
                <a:gd name="T9" fmla="*/ 2147483646 h 124"/>
                <a:gd name="T10" fmla="*/ 2147483646 w 116"/>
                <a:gd name="T11" fmla="*/ 2147483646 h 124"/>
                <a:gd name="T12" fmla="*/ 0 w 116"/>
                <a:gd name="T13" fmla="*/ 2147483646 h 124"/>
                <a:gd name="T14" fmla="*/ 2147483646 w 116"/>
                <a:gd name="T15" fmla="*/ 0 h 124"/>
                <a:gd name="T16" fmla="*/ 2147483646 w 116"/>
                <a:gd name="T17" fmla="*/ 2147483646 h 124"/>
                <a:gd name="T18" fmla="*/ 2147483646 w 116"/>
                <a:gd name="T19" fmla="*/ 2147483646 h 1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6" h="124">
                  <a:moveTo>
                    <a:pt x="58" y="26"/>
                  </a:moveTo>
                  <a:cubicBezTo>
                    <a:pt x="35" y="26"/>
                    <a:pt x="31" y="47"/>
                    <a:pt x="31" y="62"/>
                  </a:cubicBezTo>
                  <a:cubicBezTo>
                    <a:pt x="31" y="77"/>
                    <a:pt x="35" y="98"/>
                    <a:pt x="58" y="98"/>
                  </a:cubicBezTo>
                  <a:cubicBezTo>
                    <a:pt x="81" y="98"/>
                    <a:pt x="85" y="77"/>
                    <a:pt x="85" y="62"/>
                  </a:cubicBezTo>
                  <a:cubicBezTo>
                    <a:pt x="85" y="47"/>
                    <a:pt x="81" y="26"/>
                    <a:pt x="58" y="26"/>
                  </a:cubicBezTo>
                  <a:moveTo>
                    <a:pt x="58" y="124"/>
                  </a:moveTo>
                  <a:cubicBezTo>
                    <a:pt x="27" y="124"/>
                    <a:pt x="0" y="104"/>
                    <a:pt x="0" y="62"/>
                  </a:cubicBezTo>
                  <a:cubicBezTo>
                    <a:pt x="0" y="19"/>
                    <a:pt x="27" y="0"/>
                    <a:pt x="58" y="0"/>
                  </a:cubicBezTo>
                  <a:cubicBezTo>
                    <a:pt x="88" y="0"/>
                    <a:pt x="116" y="19"/>
                    <a:pt x="116" y="62"/>
                  </a:cubicBezTo>
                  <a:cubicBezTo>
                    <a:pt x="116" y="104"/>
                    <a:pt x="88" y="124"/>
                    <a:pt x="58" y="1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602092" y="2650392"/>
              <a:ext cx="89785" cy="164031"/>
            </a:xfrm>
            <a:custGeom>
              <a:avLst/>
              <a:gdLst>
                <a:gd name="T0" fmla="*/ 0 w 66"/>
                <a:gd name="T1" fmla="*/ 2147483646 h 120"/>
                <a:gd name="T2" fmla="*/ 2147483646 w 66"/>
                <a:gd name="T3" fmla="*/ 2147483646 h 120"/>
                <a:gd name="T4" fmla="*/ 2147483646 w 66"/>
                <a:gd name="T5" fmla="*/ 2147483646 h 120"/>
                <a:gd name="T6" fmla="*/ 2147483646 w 66"/>
                <a:gd name="T7" fmla="*/ 0 h 120"/>
                <a:gd name="T8" fmla="*/ 2147483646 w 66"/>
                <a:gd name="T9" fmla="*/ 2147483646 h 120"/>
                <a:gd name="T10" fmla="*/ 2147483646 w 66"/>
                <a:gd name="T11" fmla="*/ 2147483646 h 120"/>
                <a:gd name="T12" fmla="*/ 2147483646 w 66"/>
                <a:gd name="T13" fmla="*/ 2147483646 h 120"/>
                <a:gd name="T14" fmla="*/ 2147483646 w 66"/>
                <a:gd name="T15" fmla="*/ 2147483646 h 120"/>
                <a:gd name="T16" fmla="*/ 2147483646 w 66"/>
                <a:gd name="T17" fmla="*/ 2147483646 h 120"/>
                <a:gd name="T18" fmla="*/ 0 w 66"/>
                <a:gd name="T19" fmla="*/ 2147483646 h 120"/>
                <a:gd name="T20" fmla="*/ 0 w 66"/>
                <a:gd name="T21" fmla="*/ 2147483646 h 1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6" h="120">
                  <a:moveTo>
                    <a:pt x="0" y="3"/>
                  </a:moveTo>
                  <a:cubicBezTo>
                    <a:pt x="30" y="3"/>
                    <a:pt x="30" y="3"/>
                    <a:pt x="30" y="3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5" y="9"/>
                    <a:pt x="49" y="0"/>
                    <a:pt x="62" y="0"/>
                  </a:cubicBezTo>
                  <a:cubicBezTo>
                    <a:pt x="63" y="0"/>
                    <a:pt x="65" y="0"/>
                    <a:pt x="66" y="1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51" y="30"/>
                    <a:pt x="36" y="32"/>
                    <a:pt x="32" y="42"/>
                  </a:cubicBezTo>
                  <a:cubicBezTo>
                    <a:pt x="32" y="120"/>
                    <a:pt x="32" y="120"/>
                    <a:pt x="32" y="120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Freeform 11"/>
            <p:cNvSpPr>
              <a:spLocks noEditPoints="1"/>
            </p:cNvSpPr>
            <p:nvPr/>
          </p:nvSpPr>
          <p:spPr bwMode="auto">
            <a:xfrm>
              <a:off x="1051020" y="2650392"/>
              <a:ext cx="149642" cy="226766"/>
            </a:xfrm>
            <a:custGeom>
              <a:avLst/>
              <a:gdLst>
                <a:gd name="T0" fmla="*/ 2147483646 w 110"/>
                <a:gd name="T1" fmla="*/ 2147483646 h 166"/>
                <a:gd name="T2" fmla="*/ 2147483646 w 110"/>
                <a:gd name="T3" fmla="*/ 2147483646 h 166"/>
                <a:gd name="T4" fmla="*/ 2147483646 w 110"/>
                <a:gd name="T5" fmla="*/ 2147483646 h 166"/>
                <a:gd name="T6" fmla="*/ 2147483646 w 110"/>
                <a:gd name="T7" fmla="*/ 2147483646 h 166"/>
                <a:gd name="T8" fmla="*/ 2147483646 w 110"/>
                <a:gd name="T9" fmla="*/ 2147483646 h 166"/>
                <a:gd name="T10" fmla="*/ 2147483646 w 110"/>
                <a:gd name="T11" fmla="*/ 2147483646 h 166"/>
                <a:gd name="T12" fmla="*/ 2147483646 w 110"/>
                <a:gd name="T13" fmla="*/ 2147483646 h 166"/>
                <a:gd name="T14" fmla="*/ 2147483646 w 110"/>
                <a:gd name="T15" fmla="*/ 2147483646 h 166"/>
                <a:gd name="T16" fmla="*/ 2147483646 w 110"/>
                <a:gd name="T17" fmla="*/ 2147483646 h 166"/>
                <a:gd name="T18" fmla="*/ 2147483646 w 110"/>
                <a:gd name="T19" fmla="*/ 2147483646 h 166"/>
                <a:gd name="T20" fmla="*/ 0 w 110"/>
                <a:gd name="T21" fmla="*/ 2147483646 h 166"/>
                <a:gd name="T22" fmla="*/ 2147483646 w 110"/>
                <a:gd name="T23" fmla="*/ 0 h 166"/>
                <a:gd name="T24" fmla="*/ 2147483646 w 110"/>
                <a:gd name="T25" fmla="*/ 2147483646 h 166"/>
                <a:gd name="T26" fmla="*/ 2147483646 w 110"/>
                <a:gd name="T27" fmla="*/ 2147483646 h 166"/>
                <a:gd name="T28" fmla="*/ 2147483646 w 110"/>
                <a:gd name="T29" fmla="*/ 2147483646 h 166"/>
                <a:gd name="T30" fmla="*/ 2147483646 w 110"/>
                <a:gd name="T31" fmla="*/ 2147483646 h 166"/>
                <a:gd name="T32" fmla="*/ 2147483646 w 110"/>
                <a:gd name="T33" fmla="*/ 2147483646 h 166"/>
                <a:gd name="T34" fmla="*/ 2147483646 w 110"/>
                <a:gd name="T35" fmla="*/ 2147483646 h 166"/>
                <a:gd name="T36" fmla="*/ 2147483646 w 110"/>
                <a:gd name="T37" fmla="*/ 2147483646 h 166"/>
                <a:gd name="T38" fmla="*/ 2147483646 w 110"/>
                <a:gd name="T39" fmla="*/ 2147483646 h 166"/>
                <a:gd name="T40" fmla="*/ 2147483646 w 110"/>
                <a:gd name="T41" fmla="*/ 2147483646 h 16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10" h="166">
                  <a:moveTo>
                    <a:pt x="110" y="2"/>
                  </a:moveTo>
                  <a:cubicBezTo>
                    <a:pt x="110" y="114"/>
                    <a:pt x="110" y="114"/>
                    <a:pt x="110" y="114"/>
                  </a:cubicBezTo>
                  <a:cubicBezTo>
                    <a:pt x="110" y="133"/>
                    <a:pt x="108" y="166"/>
                    <a:pt x="52" y="166"/>
                  </a:cubicBezTo>
                  <a:cubicBezTo>
                    <a:pt x="29" y="166"/>
                    <a:pt x="8" y="157"/>
                    <a:pt x="3" y="137"/>
                  </a:cubicBezTo>
                  <a:cubicBezTo>
                    <a:pt x="34" y="132"/>
                    <a:pt x="34" y="132"/>
                    <a:pt x="34" y="132"/>
                  </a:cubicBezTo>
                  <a:cubicBezTo>
                    <a:pt x="35" y="138"/>
                    <a:pt x="39" y="143"/>
                    <a:pt x="56" y="143"/>
                  </a:cubicBezTo>
                  <a:cubicBezTo>
                    <a:pt x="72" y="143"/>
                    <a:pt x="80" y="136"/>
                    <a:pt x="80" y="117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79" y="103"/>
                    <a:pt x="79" y="103"/>
                    <a:pt x="79" y="103"/>
                  </a:cubicBezTo>
                  <a:cubicBezTo>
                    <a:pt x="74" y="112"/>
                    <a:pt x="67" y="120"/>
                    <a:pt x="49" y="120"/>
                  </a:cubicBezTo>
                  <a:cubicBezTo>
                    <a:pt x="22" y="120"/>
                    <a:pt x="0" y="101"/>
                    <a:pt x="0" y="62"/>
                  </a:cubicBezTo>
                  <a:cubicBezTo>
                    <a:pt x="0" y="22"/>
                    <a:pt x="22" y="0"/>
                    <a:pt x="47" y="0"/>
                  </a:cubicBezTo>
                  <a:cubicBezTo>
                    <a:pt x="71" y="0"/>
                    <a:pt x="79" y="11"/>
                    <a:pt x="81" y="17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4" y="2"/>
                    <a:pt x="84" y="2"/>
                    <a:pt x="84" y="2"/>
                  </a:cubicBezTo>
                  <a:lnTo>
                    <a:pt x="110" y="2"/>
                  </a:lnTo>
                  <a:close/>
                  <a:moveTo>
                    <a:pt x="55" y="95"/>
                  </a:moveTo>
                  <a:cubicBezTo>
                    <a:pt x="78" y="95"/>
                    <a:pt x="80" y="71"/>
                    <a:pt x="80" y="55"/>
                  </a:cubicBezTo>
                  <a:cubicBezTo>
                    <a:pt x="80" y="37"/>
                    <a:pt x="71" y="22"/>
                    <a:pt x="54" y="22"/>
                  </a:cubicBezTo>
                  <a:cubicBezTo>
                    <a:pt x="43" y="22"/>
                    <a:pt x="31" y="30"/>
                    <a:pt x="31" y="57"/>
                  </a:cubicBezTo>
                  <a:cubicBezTo>
                    <a:pt x="31" y="71"/>
                    <a:pt x="32" y="95"/>
                    <a:pt x="55" y="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348002" y="2593413"/>
              <a:ext cx="112232" cy="52950"/>
            </a:xfrm>
            <a:custGeom>
              <a:avLst/>
              <a:gdLst>
                <a:gd name="T0" fmla="*/ 2147483646 w 195"/>
                <a:gd name="T1" fmla="*/ 2147483646 h 92"/>
                <a:gd name="T2" fmla="*/ 2147483646 w 195"/>
                <a:gd name="T3" fmla="*/ 2147483646 h 92"/>
                <a:gd name="T4" fmla="*/ 2147483646 w 195"/>
                <a:gd name="T5" fmla="*/ 2147483646 h 92"/>
                <a:gd name="T6" fmla="*/ 2147483646 w 195"/>
                <a:gd name="T7" fmla="*/ 2147483646 h 92"/>
                <a:gd name="T8" fmla="*/ 2147483646 w 195"/>
                <a:gd name="T9" fmla="*/ 2147483646 h 92"/>
                <a:gd name="T10" fmla="*/ 2147483646 w 195"/>
                <a:gd name="T11" fmla="*/ 2147483646 h 92"/>
                <a:gd name="T12" fmla="*/ 2147483646 w 195"/>
                <a:gd name="T13" fmla="*/ 2147483646 h 92"/>
                <a:gd name="T14" fmla="*/ 2147483646 w 195"/>
                <a:gd name="T15" fmla="*/ 2147483646 h 92"/>
                <a:gd name="T16" fmla="*/ 2147483646 w 195"/>
                <a:gd name="T17" fmla="*/ 2147483646 h 92"/>
                <a:gd name="T18" fmla="*/ 2147483646 w 195"/>
                <a:gd name="T19" fmla="*/ 2147483646 h 92"/>
                <a:gd name="T20" fmla="*/ 2147483646 w 195"/>
                <a:gd name="T21" fmla="*/ 0 h 92"/>
                <a:gd name="T22" fmla="*/ 2147483646 w 195"/>
                <a:gd name="T23" fmla="*/ 0 h 92"/>
                <a:gd name="T24" fmla="*/ 2147483646 w 195"/>
                <a:gd name="T25" fmla="*/ 2147483646 h 92"/>
                <a:gd name="T26" fmla="*/ 2147483646 w 195"/>
                <a:gd name="T27" fmla="*/ 0 h 92"/>
                <a:gd name="T28" fmla="*/ 2147483646 w 195"/>
                <a:gd name="T29" fmla="*/ 0 h 92"/>
                <a:gd name="T30" fmla="*/ 2147483646 w 195"/>
                <a:gd name="T31" fmla="*/ 2147483646 h 92"/>
                <a:gd name="T32" fmla="*/ 2147483646 w 195"/>
                <a:gd name="T33" fmla="*/ 2147483646 h 92"/>
                <a:gd name="T34" fmla="*/ 2147483646 w 195"/>
                <a:gd name="T35" fmla="*/ 2147483646 h 92"/>
                <a:gd name="T36" fmla="*/ 2147483646 w 195"/>
                <a:gd name="T37" fmla="*/ 2147483646 h 92"/>
                <a:gd name="T38" fmla="*/ 2147483646 w 195"/>
                <a:gd name="T39" fmla="*/ 2147483646 h 92"/>
                <a:gd name="T40" fmla="*/ 2147483646 w 195"/>
                <a:gd name="T41" fmla="*/ 2147483646 h 92"/>
                <a:gd name="T42" fmla="*/ 0 w 195"/>
                <a:gd name="T43" fmla="*/ 2147483646 h 92"/>
                <a:gd name="T44" fmla="*/ 0 w 195"/>
                <a:gd name="T45" fmla="*/ 0 h 92"/>
                <a:gd name="T46" fmla="*/ 2147483646 w 195"/>
                <a:gd name="T47" fmla="*/ 0 h 92"/>
                <a:gd name="T48" fmla="*/ 2147483646 w 195"/>
                <a:gd name="T49" fmla="*/ 2147483646 h 9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5" h="92">
                  <a:moveTo>
                    <a:pt x="195" y="92"/>
                  </a:moveTo>
                  <a:lnTo>
                    <a:pt x="178" y="92"/>
                  </a:lnTo>
                  <a:lnTo>
                    <a:pt x="178" y="16"/>
                  </a:lnTo>
                  <a:lnTo>
                    <a:pt x="147" y="92"/>
                  </a:lnTo>
                  <a:lnTo>
                    <a:pt x="138" y="92"/>
                  </a:lnTo>
                  <a:lnTo>
                    <a:pt x="110" y="16"/>
                  </a:lnTo>
                  <a:lnTo>
                    <a:pt x="107" y="16"/>
                  </a:lnTo>
                  <a:lnTo>
                    <a:pt x="107" y="92"/>
                  </a:lnTo>
                  <a:lnTo>
                    <a:pt x="93" y="92"/>
                  </a:lnTo>
                  <a:lnTo>
                    <a:pt x="93" y="0"/>
                  </a:lnTo>
                  <a:lnTo>
                    <a:pt x="117" y="0"/>
                  </a:lnTo>
                  <a:lnTo>
                    <a:pt x="145" y="71"/>
                  </a:lnTo>
                  <a:lnTo>
                    <a:pt x="171" y="0"/>
                  </a:lnTo>
                  <a:lnTo>
                    <a:pt x="195" y="0"/>
                  </a:lnTo>
                  <a:lnTo>
                    <a:pt x="195" y="92"/>
                  </a:lnTo>
                  <a:close/>
                  <a:moveTo>
                    <a:pt x="74" y="14"/>
                  </a:moveTo>
                  <a:lnTo>
                    <a:pt x="46" y="14"/>
                  </a:lnTo>
                  <a:lnTo>
                    <a:pt x="46" y="92"/>
                  </a:lnTo>
                  <a:lnTo>
                    <a:pt x="31" y="92"/>
                  </a:lnTo>
                  <a:lnTo>
                    <a:pt x="31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74" y="0"/>
                  </a:lnTo>
                  <a:lnTo>
                    <a:pt x="7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39729" y="339726"/>
            <a:ext cx="5832475" cy="3460750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508765" y="339726"/>
            <a:ext cx="2301875" cy="3460750"/>
          </a:xfrm>
        </p:spPr>
        <p:txBody>
          <a:bodyPr tIns="109728"/>
          <a:lstStyle>
            <a:lvl1pPr>
              <a:spcAft>
                <a:spcPts val="2400"/>
              </a:spcAft>
              <a:defRPr baseline="0">
                <a:latin typeface="Helvetica 75 Bold" panose="020B0804020202020204" pitchFamily="34" charset="0"/>
              </a:defRPr>
            </a:lvl1pPr>
            <a:lvl2pPr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596104327"/>
      </p:ext>
    </p:extLst>
  </p:cSld>
  <p:clrMapOvr>
    <a:masterClrMapping/>
  </p:clrMapOvr>
  <p:transition spd="med">
    <p:fade/>
  </p:transition>
  <p:hf sldNum="0" hdr="0" ftr="0"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44" y="339739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defRPr sz="3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 marL="401638" marR="0" indent="-401638" algn="l" defTabSz="51435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fr-FR" sz="3000" kern="1200" dirty="0" smtClean="0">
                <a:solidFill>
                  <a:schemeClr val="tx1"/>
                </a:solidFill>
                <a:latin typeface="Helvetica 75 Bold" panose="020B0804020202020204" pitchFamily="34" charset="0"/>
                <a:ea typeface="ＭＳ Ｐゴシック" pitchFamily="34" charset="-128"/>
                <a:cs typeface="+mn-cs"/>
              </a:defRPr>
            </a:lvl2pPr>
            <a:lvl3pPr marL="401638" indent="-401638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3pPr>
            <a:lvl4pPr marL="401638" indent="-401638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4pPr>
            <a:lvl5pPr marL="0" indent="0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520358290"/>
      </p:ext>
    </p:extLst>
  </p:cSld>
  <p:clrMapOvr>
    <a:masterClrMapping/>
  </p:clrMapOvr>
  <p:transition spd="med">
    <p:fade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44" y="339739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 sz="1400">
                <a:latin typeface="Helvetica 75 Bold" panose="020B0804020202020204" pitchFamily="34" charset="0"/>
              </a:defRPr>
            </a:lvl2pPr>
            <a:lvl3pPr marL="0" indent="0">
              <a:lnSpc>
                <a:spcPct val="85000"/>
              </a:lnSpc>
              <a:spcAft>
                <a:spcPts val="800"/>
              </a:spcAft>
              <a:buNone/>
              <a:defRPr sz="1200"/>
            </a:lvl3pPr>
            <a:lvl4pPr>
              <a:lnSpc>
                <a:spcPct val="85000"/>
              </a:lnSpc>
              <a:spcAft>
                <a:spcPts val="800"/>
              </a:spcAft>
              <a:defRPr sz="5500"/>
            </a:lvl4pPr>
            <a:lvl5pPr>
              <a:lnSpc>
                <a:spcPct val="85000"/>
              </a:lnSpc>
              <a:spcAft>
                <a:spcPts val="800"/>
              </a:spcAft>
              <a:defRPr sz="55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688128667"/>
      </p:ext>
    </p:extLst>
  </p:cSld>
  <p:clrMapOvr>
    <a:masterClrMapping/>
  </p:clrMapOvr>
  <p:transition spd="med">
    <p:fade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25" y="339727"/>
            <a:ext cx="8470900" cy="623888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44" y="1304927"/>
            <a:ext cx="8470899" cy="3165475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sz="1400"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56423"/>
      </p:ext>
    </p:extLst>
  </p:cSld>
  <p:clrMapOvr>
    <a:masterClrMapping/>
  </p:clrMapOvr>
  <p:transition spd="med">
    <p:fade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25" y="339725"/>
            <a:ext cx="8470900" cy="62388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36" y="1304925"/>
            <a:ext cx="4065589" cy="3165474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738703" y="1304925"/>
            <a:ext cx="4065589" cy="3165474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81401"/>
      </p:ext>
    </p:extLst>
  </p:cSld>
  <p:clrMapOvr>
    <a:masterClrMapping/>
  </p:clrMapOvr>
  <p:transition spd="med">
    <p:fade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message c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44" y="1304927"/>
            <a:ext cx="8470899" cy="3165475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3000" baseline="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39725" y="339725"/>
            <a:ext cx="8470900" cy="62388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774327"/>
      </p:ext>
    </p:extLst>
  </p:cSld>
  <p:clrMapOvr>
    <a:masterClrMapping/>
  </p:clrMapOvr>
  <p:transition spd="med">
    <p:fade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ssage c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44" y="339739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3000" baseline="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973695"/>
      </p:ext>
    </p:extLst>
  </p:cSld>
  <p:clrMapOvr>
    <a:masterClrMapping/>
  </p:clrMapOvr>
  <p:transition spd="med">
    <p:fade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spcAft>
                <a:spcPts val="0"/>
              </a:spcAft>
              <a:defRPr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38785"/>
      </p:ext>
    </p:extLst>
  </p:cSld>
  <p:clrMapOvr>
    <a:masterClrMapping/>
  </p:clrMapOvr>
  <p:transition spd="med">
    <p:fade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7677745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44" y="339739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defRPr sz="3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 marL="401638" marR="0" indent="-401638" algn="l" defTabSz="51435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fr-FR" sz="3000" kern="1200" dirty="0" smtClean="0">
                <a:solidFill>
                  <a:schemeClr val="tx1"/>
                </a:solidFill>
                <a:latin typeface="Helvetica 75 Bold" panose="020B0804020202020204" pitchFamily="34" charset="0"/>
                <a:ea typeface="ＭＳ Ｐゴシック" pitchFamily="34" charset="-128"/>
                <a:cs typeface="+mn-cs"/>
              </a:defRPr>
            </a:lvl2pPr>
            <a:lvl3pPr marL="401638" indent="-401638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3pPr>
            <a:lvl4pPr marL="401638" indent="-401638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4pPr>
            <a:lvl5pPr marL="0" indent="0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740475345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de la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31" name="Diapositive think-cell" r:id="rId5" imgW="270" imgH="270" progId="TCLayout.ActiveDocument.1">
                  <p:embed/>
                </p:oleObj>
              </mc:Choice>
              <mc:Fallback>
                <p:oleObj name="Diapositive think-cell" r:id="rId5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hangingPunct="1">
              <a:defRPr/>
            </a:pPr>
            <a:endParaRPr lang="fr-FR" sz="2000" dirty="0">
              <a:latin typeface="Helvetica 75 Bold"/>
              <a:ea typeface="ＭＳ Ｐゴシック"/>
              <a:cs typeface="+mj-cs"/>
              <a:sym typeface="Helvetica 75 Bold"/>
            </a:endParaRPr>
          </a:p>
        </p:txBody>
      </p:sp>
      <p:sp>
        <p:nvSpPr>
          <p:cNvPr id="7" name="Text Placeholder 10"/>
          <p:cNvSpPr txBox="1">
            <a:spLocks/>
          </p:cNvSpPr>
          <p:nvPr/>
        </p:nvSpPr>
        <p:spPr>
          <a:xfrm>
            <a:off x="8747125" y="4684713"/>
            <a:ext cx="288925" cy="334962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1pPr>
            <a:lvl2pPr marL="688975" indent="-231775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2pPr>
            <a:lvl3pPr marL="1244600" indent="-28575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3pPr>
            <a:lvl4pPr marL="1663700" indent="-28575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4pPr>
            <a:lvl5pPr marL="2251075" indent="-59690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5pPr>
            <a:lvl6pPr marL="27082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6pPr>
            <a:lvl7pPr marL="31654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7pPr>
            <a:lvl8pPr marL="36226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8pPr>
            <a:lvl9pPr marL="40798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buFont typeface="Helvetica 75" pitchFamily="34" charset="0"/>
              <a:buNone/>
              <a:defRPr/>
            </a:pPr>
            <a:fld id="{22B8751D-9632-4968-9609-F2F49DD5739B}" type="slidenum">
              <a:rPr lang="en-GB" altLang="fr-FR" sz="800" smtClean="0">
                <a:solidFill>
                  <a:srgbClr val="000000"/>
                </a:solidFill>
                <a:latin typeface="Helvetica 75 Bold" panose="020B0804020202020204" pitchFamily="34" charset="0"/>
                <a:cs typeface="Arial" panose="020B0604020202020204" pitchFamily="34" charset="0"/>
              </a:rPr>
              <a:pPr defTabSz="914400" eaLnBrk="1" hangingPunct="1"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buFont typeface="Helvetica 75" pitchFamily="34" charset="0"/>
                <a:buNone/>
                <a:defRPr/>
              </a:pPr>
              <a:t>‹N°›</a:t>
            </a:fld>
            <a:endParaRPr lang="en-GB" altLang="fr-FR" sz="800" smtClean="0">
              <a:solidFill>
                <a:srgbClr val="000000"/>
              </a:solidFill>
              <a:latin typeface="Helvetica 75 Bold" panose="020B08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Placeholder 10"/>
          <p:cNvSpPr txBox="1">
            <a:spLocks/>
          </p:cNvSpPr>
          <p:nvPr/>
        </p:nvSpPr>
        <p:spPr>
          <a:xfrm>
            <a:off x="314325" y="4875213"/>
            <a:ext cx="6827838" cy="14446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r>
              <a:rPr lang="en-GB" sz="800">
                <a:solidFill>
                  <a:srgbClr val="FF6600"/>
                </a:solidFill>
                <a:latin typeface="Helvetica 75 Bold" panose="020B0804020202020204" pitchFamily="34" charset="0"/>
              </a:rPr>
              <a:t>Interne Orange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68275" y="4468813"/>
            <a:ext cx="4237038" cy="484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grpSp>
        <p:nvGrpSpPr>
          <p:cNvPr id="10" name="Group 5"/>
          <p:cNvGrpSpPr>
            <a:grpSpLocks/>
          </p:cNvGrpSpPr>
          <p:nvPr userDrawn="1"/>
        </p:nvGrpSpPr>
        <p:grpSpPr bwMode="auto">
          <a:xfrm>
            <a:off x="339725" y="4130675"/>
            <a:ext cx="676275" cy="676275"/>
            <a:chOff x="360362" y="1781889"/>
            <a:chExt cx="1144765" cy="1144191"/>
          </a:xfrm>
        </p:grpSpPr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360362" y="1781889"/>
              <a:ext cx="1144765" cy="1144191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1pPr>
              <a:lvl2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2pPr>
              <a:lvl3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3pPr>
              <a:lvl4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4pPr>
              <a:lvl5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5pPr>
              <a:lvl6pPr marL="1882775" indent="4032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6pPr>
              <a:lvl7pPr marL="2339975" indent="4032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7pPr>
              <a:lvl8pPr marL="2797175" indent="4032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8pPr>
              <a:lvl9pPr marL="3254375" indent="4032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9pPr>
            </a:lstStyle>
            <a:p>
              <a:pPr defTabSz="914400" eaLnBrk="1" hangingPunct="1">
                <a:lnSpc>
                  <a:spcPct val="90000"/>
                </a:lnSpc>
                <a:spcAft>
                  <a:spcPts val="1200"/>
                </a:spcAft>
                <a:defRPr/>
              </a:pPr>
              <a:endParaRPr lang="fr-FR" altLang="fr-FR" sz="1800" dirty="0" smtClean="0">
                <a:solidFill>
                  <a:srgbClr val="FF6600"/>
                </a:solidFill>
                <a:latin typeface="Helvetica 75 Bold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702813" y="2650392"/>
              <a:ext cx="142160" cy="166334"/>
            </a:xfrm>
            <a:custGeom>
              <a:avLst/>
              <a:gdLst>
                <a:gd name="T0" fmla="*/ 2147483646 w 104"/>
                <a:gd name="T1" fmla="*/ 2147483646 h 122"/>
                <a:gd name="T2" fmla="*/ 2147483646 w 104"/>
                <a:gd name="T3" fmla="*/ 2147483646 h 122"/>
                <a:gd name="T4" fmla="*/ 2147483646 w 104"/>
                <a:gd name="T5" fmla="*/ 2147483646 h 122"/>
                <a:gd name="T6" fmla="*/ 2147483646 w 104"/>
                <a:gd name="T7" fmla="*/ 2147483646 h 122"/>
                <a:gd name="T8" fmla="*/ 2147483646 w 104"/>
                <a:gd name="T9" fmla="*/ 2147483646 h 122"/>
                <a:gd name="T10" fmla="*/ 2147483646 w 104"/>
                <a:gd name="T11" fmla="*/ 2147483646 h 122"/>
                <a:gd name="T12" fmla="*/ 2147483646 w 104"/>
                <a:gd name="T13" fmla="*/ 2147483646 h 122"/>
                <a:gd name="T14" fmla="*/ 0 w 104"/>
                <a:gd name="T15" fmla="*/ 2147483646 h 122"/>
                <a:gd name="T16" fmla="*/ 2147483646 w 104"/>
                <a:gd name="T17" fmla="*/ 2147483646 h 122"/>
                <a:gd name="T18" fmla="*/ 2147483646 w 104"/>
                <a:gd name="T19" fmla="*/ 2147483646 h 122"/>
                <a:gd name="T20" fmla="*/ 2147483646 w 104"/>
                <a:gd name="T21" fmla="*/ 2147483646 h 122"/>
                <a:gd name="T22" fmla="*/ 2147483646 w 104"/>
                <a:gd name="T23" fmla="*/ 2147483646 h 122"/>
                <a:gd name="T24" fmla="*/ 2147483646 w 104"/>
                <a:gd name="T25" fmla="*/ 2147483646 h 122"/>
                <a:gd name="T26" fmla="*/ 2147483646 w 104"/>
                <a:gd name="T27" fmla="*/ 0 h 122"/>
                <a:gd name="T28" fmla="*/ 2147483646 w 104"/>
                <a:gd name="T29" fmla="*/ 2147483646 h 122"/>
                <a:gd name="T30" fmla="*/ 2147483646 w 104"/>
                <a:gd name="T31" fmla="*/ 2147483646 h 122"/>
                <a:gd name="T32" fmla="*/ 2147483646 w 104"/>
                <a:gd name="T33" fmla="*/ 2147483646 h 122"/>
                <a:gd name="T34" fmla="*/ 2147483646 w 104"/>
                <a:gd name="T35" fmla="*/ 2147483646 h 1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04" h="122">
                  <a:moveTo>
                    <a:pt x="31" y="85"/>
                  </a:moveTo>
                  <a:cubicBezTo>
                    <a:pt x="31" y="93"/>
                    <a:pt x="36" y="101"/>
                    <a:pt x="45" y="101"/>
                  </a:cubicBezTo>
                  <a:cubicBezTo>
                    <a:pt x="54" y="101"/>
                    <a:pt x="64" y="97"/>
                    <a:pt x="73" y="88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44" y="64"/>
                    <a:pt x="31" y="71"/>
                    <a:pt x="31" y="85"/>
                  </a:cubicBezTo>
                  <a:moveTo>
                    <a:pt x="74" y="110"/>
                  </a:moveTo>
                  <a:cubicBezTo>
                    <a:pt x="62" y="118"/>
                    <a:pt x="49" y="122"/>
                    <a:pt x="35" y="122"/>
                  </a:cubicBezTo>
                  <a:cubicBezTo>
                    <a:pt x="13" y="122"/>
                    <a:pt x="0" y="107"/>
                    <a:pt x="0" y="88"/>
                  </a:cubicBezTo>
                  <a:cubicBezTo>
                    <a:pt x="0" y="61"/>
                    <a:pt x="24" y="47"/>
                    <a:pt x="74" y="42"/>
                  </a:cubicBezTo>
                  <a:cubicBezTo>
                    <a:pt x="74" y="35"/>
                    <a:pt x="74" y="35"/>
                    <a:pt x="74" y="35"/>
                  </a:cubicBezTo>
                  <a:cubicBezTo>
                    <a:pt x="74" y="27"/>
                    <a:pt x="68" y="22"/>
                    <a:pt x="56" y="22"/>
                  </a:cubicBezTo>
                  <a:cubicBezTo>
                    <a:pt x="44" y="22"/>
                    <a:pt x="34" y="26"/>
                    <a:pt x="27" y="35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7" y="8"/>
                    <a:pt x="34" y="0"/>
                    <a:pt x="56" y="0"/>
                  </a:cubicBezTo>
                  <a:cubicBezTo>
                    <a:pt x="87" y="0"/>
                    <a:pt x="104" y="14"/>
                    <a:pt x="104" y="35"/>
                  </a:cubicBezTo>
                  <a:cubicBezTo>
                    <a:pt x="104" y="35"/>
                    <a:pt x="104" y="120"/>
                    <a:pt x="104" y="120"/>
                  </a:cubicBezTo>
                  <a:cubicBezTo>
                    <a:pt x="77" y="120"/>
                    <a:pt x="77" y="120"/>
                    <a:pt x="77" y="120"/>
                  </a:cubicBezTo>
                  <a:lnTo>
                    <a:pt x="74" y="1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878931" y="2650392"/>
              <a:ext cx="143311" cy="164031"/>
            </a:xfrm>
            <a:custGeom>
              <a:avLst/>
              <a:gdLst>
                <a:gd name="T0" fmla="*/ 0 w 105"/>
                <a:gd name="T1" fmla="*/ 2147483646 h 120"/>
                <a:gd name="T2" fmla="*/ 2147483646 w 105"/>
                <a:gd name="T3" fmla="*/ 2147483646 h 120"/>
                <a:gd name="T4" fmla="*/ 2147483646 w 105"/>
                <a:gd name="T5" fmla="*/ 2147483646 h 120"/>
                <a:gd name="T6" fmla="*/ 2147483646 w 105"/>
                <a:gd name="T7" fmla="*/ 0 h 120"/>
                <a:gd name="T8" fmla="*/ 2147483646 w 105"/>
                <a:gd name="T9" fmla="*/ 2147483646 h 120"/>
                <a:gd name="T10" fmla="*/ 2147483646 w 105"/>
                <a:gd name="T11" fmla="*/ 2147483646 h 120"/>
                <a:gd name="T12" fmla="*/ 2147483646 w 105"/>
                <a:gd name="T13" fmla="*/ 2147483646 h 120"/>
                <a:gd name="T14" fmla="*/ 2147483646 w 105"/>
                <a:gd name="T15" fmla="*/ 2147483646 h 120"/>
                <a:gd name="T16" fmla="*/ 2147483646 w 105"/>
                <a:gd name="T17" fmla="*/ 2147483646 h 120"/>
                <a:gd name="T18" fmla="*/ 2147483646 w 105"/>
                <a:gd name="T19" fmla="*/ 2147483646 h 120"/>
                <a:gd name="T20" fmla="*/ 2147483646 w 105"/>
                <a:gd name="T21" fmla="*/ 2147483646 h 120"/>
                <a:gd name="T22" fmla="*/ 0 w 105"/>
                <a:gd name="T23" fmla="*/ 2147483646 h 120"/>
                <a:gd name="T24" fmla="*/ 0 w 105"/>
                <a:gd name="T25" fmla="*/ 2147483646 h 1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5" h="120">
                  <a:moveTo>
                    <a:pt x="0" y="6"/>
                  </a:moveTo>
                  <a:cubicBezTo>
                    <a:pt x="25" y="2"/>
                    <a:pt x="25" y="2"/>
                    <a:pt x="25" y="2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42" y="6"/>
                    <a:pt x="54" y="0"/>
                    <a:pt x="68" y="0"/>
                  </a:cubicBezTo>
                  <a:cubicBezTo>
                    <a:pt x="92" y="0"/>
                    <a:pt x="105" y="13"/>
                    <a:pt x="105" y="38"/>
                  </a:cubicBezTo>
                  <a:cubicBezTo>
                    <a:pt x="105" y="120"/>
                    <a:pt x="105" y="120"/>
                    <a:pt x="105" y="120"/>
                  </a:cubicBezTo>
                  <a:cubicBezTo>
                    <a:pt x="74" y="120"/>
                    <a:pt x="74" y="120"/>
                    <a:pt x="74" y="120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74" y="29"/>
                    <a:pt x="70" y="23"/>
                    <a:pt x="59" y="23"/>
                  </a:cubicBezTo>
                  <a:cubicBezTo>
                    <a:pt x="50" y="23"/>
                    <a:pt x="41" y="27"/>
                    <a:pt x="30" y="36"/>
                  </a:cubicBezTo>
                  <a:cubicBezTo>
                    <a:pt x="30" y="120"/>
                    <a:pt x="30" y="120"/>
                    <a:pt x="30" y="120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1225411" y="2650392"/>
              <a:ext cx="149067" cy="166334"/>
            </a:xfrm>
            <a:custGeom>
              <a:avLst/>
              <a:gdLst>
                <a:gd name="T0" fmla="*/ 2147483646 w 109"/>
                <a:gd name="T1" fmla="*/ 2147483646 h 122"/>
                <a:gd name="T2" fmla="*/ 2147483646 w 109"/>
                <a:gd name="T3" fmla="*/ 2147483646 h 122"/>
                <a:gd name="T4" fmla="*/ 2147483646 w 109"/>
                <a:gd name="T5" fmla="*/ 2147483646 h 122"/>
                <a:gd name="T6" fmla="*/ 2147483646 w 109"/>
                <a:gd name="T7" fmla="*/ 2147483646 h 122"/>
                <a:gd name="T8" fmla="*/ 2147483646 w 109"/>
                <a:gd name="T9" fmla="*/ 2147483646 h 122"/>
                <a:gd name="T10" fmla="*/ 0 w 109"/>
                <a:gd name="T11" fmla="*/ 2147483646 h 122"/>
                <a:gd name="T12" fmla="*/ 2147483646 w 109"/>
                <a:gd name="T13" fmla="*/ 0 h 122"/>
                <a:gd name="T14" fmla="*/ 2147483646 w 109"/>
                <a:gd name="T15" fmla="*/ 2147483646 h 122"/>
                <a:gd name="T16" fmla="*/ 2147483646 w 109"/>
                <a:gd name="T17" fmla="*/ 2147483646 h 122"/>
                <a:gd name="T18" fmla="*/ 2147483646 w 109"/>
                <a:gd name="T19" fmla="*/ 2147483646 h 122"/>
                <a:gd name="T20" fmla="*/ 2147483646 w 109"/>
                <a:gd name="T21" fmla="*/ 2147483646 h 122"/>
                <a:gd name="T22" fmla="*/ 2147483646 w 109"/>
                <a:gd name="T23" fmla="*/ 2147483646 h 122"/>
                <a:gd name="T24" fmla="*/ 2147483646 w 109"/>
                <a:gd name="T25" fmla="*/ 2147483646 h 122"/>
                <a:gd name="T26" fmla="*/ 2147483646 w 109"/>
                <a:gd name="T27" fmla="*/ 2147483646 h 12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9" h="122">
                  <a:moveTo>
                    <a:pt x="79" y="46"/>
                  </a:moveTo>
                  <a:cubicBezTo>
                    <a:pt x="79" y="30"/>
                    <a:pt x="70" y="21"/>
                    <a:pt x="55" y="21"/>
                  </a:cubicBezTo>
                  <a:cubicBezTo>
                    <a:pt x="41" y="21"/>
                    <a:pt x="32" y="30"/>
                    <a:pt x="31" y="46"/>
                  </a:cubicBezTo>
                  <a:lnTo>
                    <a:pt x="79" y="46"/>
                  </a:lnTo>
                  <a:close/>
                  <a:moveTo>
                    <a:pt x="56" y="122"/>
                  </a:moveTo>
                  <a:cubicBezTo>
                    <a:pt x="21" y="122"/>
                    <a:pt x="0" y="100"/>
                    <a:pt x="0" y="62"/>
                  </a:cubicBezTo>
                  <a:cubicBezTo>
                    <a:pt x="0" y="22"/>
                    <a:pt x="21" y="0"/>
                    <a:pt x="55" y="0"/>
                  </a:cubicBezTo>
                  <a:cubicBezTo>
                    <a:pt x="89" y="0"/>
                    <a:pt x="109" y="22"/>
                    <a:pt x="109" y="60"/>
                  </a:cubicBezTo>
                  <a:cubicBezTo>
                    <a:pt x="109" y="62"/>
                    <a:pt x="109" y="64"/>
                    <a:pt x="109" y="66"/>
                  </a:cubicBezTo>
                  <a:cubicBezTo>
                    <a:pt x="31" y="66"/>
                    <a:pt x="31" y="66"/>
                    <a:pt x="31" y="66"/>
                  </a:cubicBezTo>
                  <a:cubicBezTo>
                    <a:pt x="31" y="88"/>
                    <a:pt x="40" y="100"/>
                    <a:pt x="58" y="100"/>
                  </a:cubicBezTo>
                  <a:cubicBezTo>
                    <a:pt x="70" y="100"/>
                    <a:pt x="78" y="95"/>
                    <a:pt x="85" y="84"/>
                  </a:cubicBezTo>
                  <a:cubicBezTo>
                    <a:pt x="108" y="97"/>
                    <a:pt x="108" y="97"/>
                    <a:pt x="108" y="97"/>
                  </a:cubicBezTo>
                  <a:cubicBezTo>
                    <a:pt x="98" y="114"/>
                    <a:pt x="80" y="122"/>
                    <a:pt x="56" y="1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415039" y="2650392"/>
              <a:ext cx="158276" cy="169211"/>
            </a:xfrm>
            <a:custGeom>
              <a:avLst/>
              <a:gdLst>
                <a:gd name="T0" fmla="*/ 2147483646 w 116"/>
                <a:gd name="T1" fmla="*/ 2147483646 h 124"/>
                <a:gd name="T2" fmla="*/ 2147483646 w 116"/>
                <a:gd name="T3" fmla="*/ 2147483646 h 124"/>
                <a:gd name="T4" fmla="*/ 2147483646 w 116"/>
                <a:gd name="T5" fmla="*/ 2147483646 h 124"/>
                <a:gd name="T6" fmla="*/ 2147483646 w 116"/>
                <a:gd name="T7" fmla="*/ 2147483646 h 124"/>
                <a:gd name="T8" fmla="*/ 2147483646 w 116"/>
                <a:gd name="T9" fmla="*/ 2147483646 h 124"/>
                <a:gd name="T10" fmla="*/ 2147483646 w 116"/>
                <a:gd name="T11" fmla="*/ 2147483646 h 124"/>
                <a:gd name="T12" fmla="*/ 0 w 116"/>
                <a:gd name="T13" fmla="*/ 2147483646 h 124"/>
                <a:gd name="T14" fmla="*/ 2147483646 w 116"/>
                <a:gd name="T15" fmla="*/ 0 h 124"/>
                <a:gd name="T16" fmla="*/ 2147483646 w 116"/>
                <a:gd name="T17" fmla="*/ 2147483646 h 124"/>
                <a:gd name="T18" fmla="*/ 2147483646 w 116"/>
                <a:gd name="T19" fmla="*/ 2147483646 h 1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6" h="124">
                  <a:moveTo>
                    <a:pt x="58" y="26"/>
                  </a:moveTo>
                  <a:cubicBezTo>
                    <a:pt x="35" y="26"/>
                    <a:pt x="31" y="47"/>
                    <a:pt x="31" y="62"/>
                  </a:cubicBezTo>
                  <a:cubicBezTo>
                    <a:pt x="31" y="77"/>
                    <a:pt x="35" y="98"/>
                    <a:pt x="58" y="98"/>
                  </a:cubicBezTo>
                  <a:cubicBezTo>
                    <a:pt x="81" y="98"/>
                    <a:pt x="85" y="77"/>
                    <a:pt x="85" y="62"/>
                  </a:cubicBezTo>
                  <a:cubicBezTo>
                    <a:pt x="85" y="47"/>
                    <a:pt x="81" y="26"/>
                    <a:pt x="58" y="26"/>
                  </a:cubicBezTo>
                  <a:moveTo>
                    <a:pt x="58" y="124"/>
                  </a:moveTo>
                  <a:cubicBezTo>
                    <a:pt x="27" y="124"/>
                    <a:pt x="0" y="104"/>
                    <a:pt x="0" y="62"/>
                  </a:cubicBezTo>
                  <a:cubicBezTo>
                    <a:pt x="0" y="19"/>
                    <a:pt x="27" y="0"/>
                    <a:pt x="58" y="0"/>
                  </a:cubicBezTo>
                  <a:cubicBezTo>
                    <a:pt x="88" y="0"/>
                    <a:pt x="116" y="19"/>
                    <a:pt x="116" y="62"/>
                  </a:cubicBezTo>
                  <a:cubicBezTo>
                    <a:pt x="116" y="104"/>
                    <a:pt x="88" y="124"/>
                    <a:pt x="58" y="1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602092" y="2650392"/>
              <a:ext cx="89785" cy="164031"/>
            </a:xfrm>
            <a:custGeom>
              <a:avLst/>
              <a:gdLst>
                <a:gd name="T0" fmla="*/ 0 w 66"/>
                <a:gd name="T1" fmla="*/ 2147483646 h 120"/>
                <a:gd name="T2" fmla="*/ 2147483646 w 66"/>
                <a:gd name="T3" fmla="*/ 2147483646 h 120"/>
                <a:gd name="T4" fmla="*/ 2147483646 w 66"/>
                <a:gd name="T5" fmla="*/ 2147483646 h 120"/>
                <a:gd name="T6" fmla="*/ 2147483646 w 66"/>
                <a:gd name="T7" fmla="*/ 0 h 120"/>
                <a:gd name="T8" fmla="*/ 2147483646 w 66"/>
                <a:gd name="T9" fmla="*/ 2147483646 h 120"/>
                <a:gd name="T10" fmla="*/ 2147483646 w 66"/>
                <a:gd name="T11" fmla="*/ 2147483646 h 120"/>
                <a:gd name="T12" fmla="*/ 2147483646 w 66"/>
                <a:gd name="T13" fmla="*/ 2147483646 h 120"/>
                <a:gd name="T14" fmla="*/ 2147483646 w 66"/>
                <a:gd name="T15" fmla="*/ 2147483646 h 120"/>
                <a:gd name="T16" fmla="*/ 2147483646 w 66"/>
                <a:gd name="T17" fmla="*/ 2147483646 h 120"/>
                <a:gd name="T18" fmla="*/ 0 w 66"/>
                <a:gd name="T19" fmla="*/ 2147483646 h 120"/>
                <a:gd name="T20" fmla="*/ 0 w 66"/>
                <a:gd name="T21" fmla="*/ 2147483646 h 1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6" h="120">
                  <a:moveTo>
                    <a:pt x="0" y="3"/>
                  </a:moveTo>
                  <a:cubicBezTo>
                    <a:pt x="30" y="3"/>
                    <a:pt x="30" y="3"/>
                    <a:pt x="30" y="3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5" y="9"/>
                    <a:pt x="49" y="0"/>
                    <a:pt x="62" y="0"/>
                  </a:cubicBezTo>
                  <a:cubicBezTo>
                    <a:pt x="63" y="0"/>
                    <a:pt x="65" y="0"/>
                    <a:pt x="66" y="1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51" y="30"/>
                    <a:pt x="36" y="32"/>
                    <a:pt x="32" y="42"/>
                  </a:cubicBezTo>
                  <a:cubicBezTo>
                    <a:pt x="32" y="120"/>
                    <a:pt x="32" y="120"/>
                    <a:pt x="32" y="120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Freeform 11"/>
            <p:cNvSpPr>
              <a:spLocks noEditPoints="1"/>
            </p:cNvSpPr>
            <p:nvPr/>
          </p:nvSpPr>
          <p:spPr bwMode="auto">
            <a:xfrm>
              <a:off x="1051020" y="2650392"/>
              <a:ext cx="149642" cy="226766"/>
            </a:xfrm>
            <a:custGeom>
              <a:avLst/>
              <a:gdLst>
                <a:gd name="T0" fmla="*/ 2147483646 w 110"/>
                <a:gd name="T1" fmla="*/ 2147483646 h 166"/>
                <a:gd name="T2" fmla="*/ 2147483646 w 110"/>
                <a:gd name="T3" fmla="*/ 2147483646 h 166"/>
                <a:gd name="T4" fmla="*/ 2147483646 w 110"/>
                <a:gd name="T5" fmla="*/ 2147483646 h 166"/>
                <a:gd name="T6" fmla="*/ 2147483646 w 110"/>
                <a:gd name="T7" fmla="*/ 2147483646 h 166"/>
                <a:gd name="T8" fmla="*/ 2147483646 w 110"/>
                <a:gd name="T9" fmla="*/ 2147483646 h 166"/>
                <a:gd name="T10" fmla="*/ 2147483646 w 110"/>
                <a:gd name="T11" fmla="*/ 2147483646 h 166"/>
                <a:gd name="T12" fmla="*/ 2147483646 w 110"/>
                <a:gd name="T13" fmla="*/ 2147483646 h 166"/>
                <a:gd name="T14" fmla="*/ 2147483646 w 110"/>
                <a:gd name="T15" fmla="*/ 2147483646 h 166"/>
                <a:gd name="T16" fmla="*/ 2147483646 w 110"/>
                <a:gd name="T17" fmla="*/ 2147483646 h 166"/>
                <a:gd name="T18" fmla="*/ 2147483646 w 110"/>
                <a:gd name="T19" fmla="*/ 2147483646 h 166"/>
                <a:gd name="T20" fmla="*/ 0 w 110"/>
                <a:gd name="T21" fmla="*/ 2147483646 h 166"/>
                <a:gd name="T22" fmla="*/ 2147483646 w 110"/>
                <a:gd name="T23" fmla="*/ 0 h 166"/>
                <a:gd name="T24" fmla="*/ 2147483646 w 110"/>
                <a:gd name="T25" fmla="*/ 2147483646 h 166"/>
                <a:gd name="T26" fmla="*/ 2147483646 w 110"/>
                <a:gd name="T27" fmla="*/ 2147483646 h 166"/>
                <a:gd name="T28" fmla="*/ 2147483646 w 110"/>
                <a:gd name="T29" fmla="*/ 2147483646 h 166"/>
                <a:gd name="T30" fmla="*/ 2147483646 w 110"/>
                <a:gd name="T31" fmla="*/ 2147483646 h 166"/>
                <a:gd name="T32" fmla="*/ 2147483646 w 110"/>
                <a:gd name="T33" fmla="*/ 2147483646 h 166"/>
                <a:gd name="T34" fmla="*/ 2147483646 w 110"/>
                <a:gd name="T35" fmla="*/ 2147483646 h 166"/>
                <a:gd name="T36" fmla="*/ 2147483646 w 110"/>
                <a:gd name="T37" fmla="*/ 2147483646 h 166"/>
                <a:gd name="T38" fmla="*/ 2147483646 w 110"/>
                <a:gd name="T39" fmla="*/ 2147483646 h 166"/>
                <a:gd name="T40" fmla="*/ 2147483646 w 110"/>
                <a:gd name="T41" fmla="*/ 2147483646 h 16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10" h="166">
                  <a:moveTo>
                    <a:pt x="110" y="2"/>
                  </a:moveTo>
                  <a:cubicBezTo>
                    <a:pt x="110" y="114"/>
                    <a:pt x="110" y="114"/>
                    <a:pt x="110" y="114"/>
                  </a:cubicBezTo>
                  <a:cubicBezTo>
                    <a:pt x="110" y="133"/>
                    <a:pt x="108" y="166"/>
                    <a:pt x="52" y="166"/>
                  </a:cubicBezTo>
                  <a:cubicBezTo>
                    <a:pt x="29" y="166"/>
                    <a:pt x="8" y="157"/>
                    <a:pt x="3" y="137"/>
                  </a:cubicBezTo>
                  <a:cubicBezTo>
                    <a:pt x="34" y="132"/>
                    <a:pt x="34" y="132"/>
                    <a:pt x="34" y="132"/>
                  </a:cubicBezTo>
                  <a:cubicBezTo>
                    <a:pt x="35" y="138"/>
                    <a:pt x="39" y="143"/>
                    <a:pt x="56" y="143"/>
                  </a:cubicBezTo>
                  <a:cubicBezTo>
                    <a:pt x="72" y="143"/>
                    <a:pt x="80" y="136"/>
                    <a:pt x="80" y="117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79" y="103"/>
                    <a:pt x="79" y="103"/>
                    <a:pt x="79" y="103"/>
                  </a:cubicBezTo>
                  <a:cubicBezTo>
                    <a:pt x="74" y="112"/>
                    <a:pt x="67" y="120"/>
                    <a:pt x="49" y="120"/>
                  </a:cubicBezTo>
                  <a:cubicBezTo>
                    <a:pt x="22" y="120"/>
                    <a:pt x="0" y="101"/>
                    <a:pt x="0" y="62"/>
                  </a:cubicBezTo>
                  <a:cubicBezTo>
                    <a:pt x="0" y="22"/>
                    <a:pt x="22" y="0"/>
                    <a:pt x="47" y="0"/>
                  </a:cubicBezTo>
                  <a:cubicBezTo>
                    <a:pt x="71" y="0"/>
                    <a:pt x="79" y="11"/>
                    <a:pt x="81" y="17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4" y="2"/>
                    <a:pt x="84" y="2"/>
                    <a:pt x="84" y="2"/>
                  </a:cubicBezTo>
                  <a:lnTo>
                    <a:pt x="110" y="2"/>
                  </a:lnTo>
                  <a:close/>
                  <a:moveTo>
                    <a:pt x="55" y="95"/>
                  </a:moveTo>
                  <a:cubicBezTo>
                    <a:pt x="78" y="95"/>
                    <a:pt x="80" y="71"/>
                    <a:pt x="80" y="55"/>
                  </a:cubicBezTo>
                  <a:cubicBezTo>
                    <a:pt x="80" y="37"/>
                    <a:pt x="71" y="22"/>
                    <a:pt x="54" y="22"/>
                  </a:cubicBezTo>
                  <a:cubicBezTo>
                    <a:pt x="43" y="22"/>
                    <a:pt x="31" y="30"/>
                    <a:pt x="31" y="57"/>
                  </a:cubicBezTo>
                  <a:cubicBezTo>
                    <a:pt x="31" y="71"/>
                    <a:pt x="32" y="95"/>
                    <a:pt x="55" y="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348002" y="2593413"/>
              <a:ext cx="112232" cy="52950"/>
            </a:xfrm>
            <a:custGeom>
              <a:avLst/>
              <a:gdLst>
                <a:gd name="T0" fmla="*/ 2147483646 w 195"/>
                <a:gd name="T1" fmla="*/ 2147483646 h 92"/>
                <a:gd name="T2" fmla="*/ 2147483646 w 195"/>
                <a:gd name="T3" fmla="*/ 2147483646 h 92"/>
                <a:gd name="T4" fmla="*/ 2147483646 w 195"/>
                <a:gd name="T5" fmla="*/ 2147483646 h 92"/>
                <a:gd name="T6" fmla="*/ 2147483646 w 195"/>
                <a:gd name="T7" fmla="*/ 2147483646 h 92"/>
                <a:gd name="T8" fmla="*/ 2147483646 w 195"/>
                <a:gd name="T9" fmla="*/ 2147483646 h 92"/>
                <a:gd name="T10" fmla="*/ 2147483646 w 195"/>
                <a:gd name="T11" fmla="*/ 2147483646 h 92"/>
                <a:gd name="T12" fmla="*/ 2147483646 w 195"/>
                <a:gd name="T13" fmla="*/ 2147483646 h 92"/>
                <a:gd name="T14" fmla="*/ 2147483646 w 195"/>
                <a:gd name="T15" fmla="*/ 2147483646 h 92"/>
                <a:gd name="T16" fmla="*/ 2147483646 w 195"/>
                <a:gd name="T17" fmla="*/ 2147483646 h 92"/>
                <a:gd name="T18" fmla="*/ 2147483646 w 195"/>
                <a:gd name="T19" fmla="*/ 2147483646 h 92"/>
                <a:gd name="T20" fmla="*/ 2147483646 w 195"/>
                <a:gd name="T21" fmla="*/ 0 h 92"/>
                <a:gd name="T22" fmla="*/ 2147483646 w 195"/>
                <a:gd name="T23" fmla="*/ 0 h 92"/>
                <a:gd name="T24" fmla="*/ 2147483646 w 195"/>
                <a:gd name="T25" fmla="*/ 2147483646 h 92"/>
                <a:gd name="T26" fmla="*/ 2147483646 w 195"/>
                <a:gd name="T27" fmla="*/ 0 h 92"/>
                <a:gd name="T28" fmla="*/ 2147483646 w 195"/>
                <a:gd name="T29" fmla="*/ 0 h 92"/>
                <a:gd name="T30" fmla="*/ 2147483646 w 195"/>
                <a:gd name="T31" fmla="*/ 2147483646 h 92"/>
                <a:gd name="T32" fmla="*/ 2147483646 w 195"/>
                <a:gd name="T33" fmla="*/ 2147483646 h 92"/>
                <a:gd name="T34" fmla="*/ 2147483646 w 195"/>
                <a:gd name="T35" fmla="*/ 2147483646 h 92"/>
                <a:gd name="T36" fmla="*/ 2147483646 w 195"/>
                <a:gd name="T37" fmla="*/ 2147483646 h 92"/>
                <a:gd name="T38" fmla="*/ 2147483646 w 195"/>
                <a:gd name="T39" fmla="*/ 2147483646 h 92"/>
                <a:gd name="T40" fmla="*/ 2147483646 w 195"/>
                <a:gd name="T41" fmla="*/ 2147483646 h 92"/>
                <a:gd name="T42" fmla="*/ 0 w 195"/>
                <a:gd name="T43" fmla="*/ 2147483646 h 92"/>
                <a:gd name="T44" fmla="*/ 0 w 195"/>
                <a:gd name="T45" fmla="*/ 0 h 92"/>
                <a:gd name="T46" fmla="*/ 2147483646 w 195"/>
                <a:gd name="T47" fmla="*/ 0 h 92"/>
                <a:gd name="T48" fmla="*/ 2147483646 w 195"/>
                <a:gd name="T49" fmla="*/ 2147483646 h 9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5" h="92">
                  <a:moveTo>
                    <a:pt x="195" y="92"/>
                  </a:moveTo>
                  <a:lnTo>
                    <a:pt x="178" y="92"/>
                  </a:lnTo>
                  <a:lnTo>
                    <a:pt x="178" y="16"/>
                  </a:lnTo>
                  <a:lnTo>
                    <a:pt x="147" y="92"/>
                  </a:lnTo>
                  <a:lnTo>
                    <a:pt x="138" y="92"/>
                  </a:lnTo>
                  <a:lnTo>
                    <a:pt x="110" y="16"/>
                  </a:lnTo>
                  <a:lnTo>
                    <a:pt x="107" y="16"/>
                  </a:lnTo>
                  <a:lnTo>
                    <a:pt x="107" y="92"/>
                  </a:lnTo>
                  <a:lnTo>
                    <a:pt x="93" y="92"/>
                  </a:lnTo>
                  <a:lnTo>
                    <a:pt x="93" y="0"/>
                  </a:lnTo>
                  <a:lnTo>
                    <a:pt x="117" y="0"/>
                  </a:lnTo>
                  <a:lnTo>
                    <a:pt x="145" y="71"/>
                  </a:lnTo>
                  <a:lnTo>
                    <a:pt x="171" y="0"/>
                  </a:lnTo>
                  <a:lnTo>
                    <a:pt x="195" y="0"/>
                  </a:lnTo>
                  <a:lnTo>
                    <a:pt x="195" y="92"/>
                  </a:lnTo>
                  <a:close/>
                  <a:moveTo>
                    <a:pt x="74" y="14"/>
                  </a:moveTo>
                  <a:lnTo>
                    <a:pt x="46" y="14"/>
                  </a:lnTo>
                  <a:lnTo>
                    <a:pt x="46" y="92"/>
                  </a:lnTo>
                  <a:lnTo>
                    <a:pt x="31" y="92"/>
                  </a:lnTo>
                  <a:lnTo>
                    <a:pt x="31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74" y="0"/>
                  </a:lnTo>
                  <a:lnTo>
                    <a:pt x="7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39729" y="339726"/>
            <a:ext cx="5832475" cy="3460750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508765" y="339726"/>
            <a:ext cx="2301875" cy="3460750"/>
          </a:xfrm>
        </p:spPr>
        <p:txBody>
          <a:bodyPr tIns="109728"/>
          <a:lstStyle>
            <a:lvl1pPr>
              <a:spcAft>
                <a:spcPts val="2400"/>
              </a:spcAft>
              <a:defRPr baseline="0">
                <a:latin typeface="Helvetica 75 Bold" panose="020B0804020202020204" pitchFamily="34" charset="0"/>
              </a:defRPr>
            </a:lvl1pPr>
            <a:lvl2pPr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074128741"/>
      </p:ext>
    </p:extLst>
  </p:cSld>
  <p:clrMapOvr>
    <a:masterClrMapping/>
  </p:clrMapOvr>
  <p:transition spd="med">
    <p:fade/>
  </p:transition>
  <p:hf sldNum="0" hdr="0" ftr="0"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611" name="Diapositive think-cell" r:id="rId5" imgW="270" imgH="270" progId="TCLayout.ActiveDocument.1">
                  <p:embed/>
                </p:oleObj>
              </mc:Choice>
              <mc:Fallback>
                <p:oleObj name="Diapositive think-cell" r:id="rId5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hangingPunct="1">
              <a:defRPr/>
            </a:pPr>
            <a:endParaRPr lang="fr-FR" sz="2000" dirty="0">
              <a:solidFill>
                <a:srgbClr val="000000"/>
              </a:solidFill>
              <a:ea typeface="+mj-ea"/>
              <a:cs typeface="+mj-cs"/>
              <a:sym typeface="Helvetica 75 Bold"/>
            </a:endParaRPr>
          </a:p>
        </p:txBody>
      </p:sp>
      <p:sp>
        <p:nvSpPr>
          <p:cNvPr id="7" name="Text Placeholder 10"/>
          <p:cNvSpPr txBox="1">
            <a:spLocks/>
          </p:cNvSpPr>
          <p:nvPr/>
        </p:nvSpPr>
        <p:spPr>
          <a:xfrm>
            <a:off x="314325" y="4535488"/>
            <a:ext cx="274638" cy="334962"/>
          </a:xfrm>
          <a:prstGeom prst="rect">
            <a:avLst/>
          </a:prstGeom>
        </p:spPr>
        <p:txBody>
          <a:bodyPr lIns="7200" tIns="0" rIns="0" bIns="0" anchor="b">
            <a:norm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1pPr>
            <a:lvl2pPr marL="688975" indent="-231775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2pPr>
            <a:lvl3pPr marL="1244600" indent="-28575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3pPr>
            <a:lvl4pPr marL="1663700" indent="-28575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4pPr>
            <a:lvl5pPr marL="2251075" indent="-59690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5pPr>
            <a:lvl6pPr marL="27082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6pPr>
            <a:lvl7pPr marL="31654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7pPr>
            <a:lvl8pPr marL="36226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8pPr>
            <a:lvl9pPr marL="40798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buFont typeface="Helvetica 75" pitchFamily="34" charset="0"/>
              <a:buNone/>
              <a:defRPr/>
            </a:pPr>
            <a:fld id="{0C1E55D3-5DDA-4EEF-AA3C-CF70438B185B}" type="slidenum">
              <a:rPr lang="fr-FR" altLang="fr-FR" sz="800" smtClean="0">
                <a:solidFill>
                  <a:srgbClr val="000000"/>
                </a:solidFill>
                <a:latin typeface="Helvetica 75 Bold" panose="020B0804020202020204" pitchFamily="34" charset="0"/>
                <a:cs typeface="Arial" panose="020B0604020202020204" pitchFamily="34" charset="0"/>
              </a:rPr>
              <a:pPr defTabSz="914400" eaLnBrk="1" hangingPunct="1"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buFont typeface="Helvetica 75" pitchFamily="34" charset="0"/>
                <a:buNone/>
                <a:defRPr/>
              </a:pPr>
              <a:t>‹N°›</a:t>
            </a:fld>
            <a:endParaRPr lang="fr-FR" altLang="fr-FR" sz="800" smtClean="0">
              <a:solidFill>
                <a:srgbClr val="000000"/>
              </a:solidFill>
              <a:latin typeface="Helvetica 75 Bold" panose="020B08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619125" y="4749800"/>
            <a:ext cx="7397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1pPr>
            <a:lvl2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5pPr>
            <a:lvl6pPr marL="1882775" indent="403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6pPr>
            <a:lvl7pPr marL="2339975" indent="403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7pPr>
            <a:lvl8pPr marL="2797175" indent="403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8pPr>
            <a:lvl9pPr marL="3254375" indent="403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9pPr>
          </a:lstStyle>
          <a:p>
            <a:pPr defTabSz="914400" eaLnBrk="1" hangingPunct="1">
              <a:defRPr/>
            </a:pPr>
            <a:r>
              <a:rPr lang="fr-FR" altLang="fr-FR" sz="800" smtClean="0">
                <a:solidFill>
                  <a:srgbClr val="FF7900"/>
                </a:solidFill>
                <a:latin typeface="Helvetica 75 Bold" pitchFamily="34" charset="0"/>
                <a:cs typeface="Arial" charset="0"/>
              </a:rPr>
              <a:t>Interne Orange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325" y="1184275"/>
            <a:ext cx="8515350" cy="3365500"/>
          </a:xfrm>
        </p:spPr>
        <p:txBody>
          <a:bodyPr/>
          <a:lstStyle>
            <a:lvl1pPr>
              <a:defRPr/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/>
            </a:lvl6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Modifiez le style du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3604707"/>
      </p:ext>
    </p:extLst>
  </p:cSld>
  <p:clrMapOvr>
    <a:masterClrMapping/>
  </p:clrMapOvr>
  <p:transition spd="med">
    <p:fade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 userDrawn="1"/>
        </p:nvGrpSpPr>
        <p:grpSpPr bwMode="auto">
          <a:xfrm>
            <a:off x="314325" y="4233863"/>
            <a:ext cx="612775" cy="612775"/>
            <a:chOff x="313535" y="4233863"/>
            <a:chExt cx="612775" cy="612775"/>
          </a:xfrm>
        </p:grpSpPr>
        <p:sp>
          <p:nvSpPr>
            <p:cNvPr id="6" name="Rectangle 5"/>
            <p:cNvSpPr>
              <a:spLocks noChangeArrowheads="1"/>
            </p:cNvSpPr>
            <p:nvPr userDrawn="1"/>
          </p:nvSpPr>
          <p:spPr bwMode="auto">
            <a:xfrm>
              <a:off x="313535" y="4233863"/>
              <a:ext cx="612775" cy="612775"/>
            </a:xfrm>
            <a:prstGeom prst="rect">
              <a:avLst/>
            </a:prstGeom>
            <a:solidFill>
              <a:srgbClr val="FF7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ＭＳ Ｐゴシック" pitchFamily="34" charset="-128"/>
                </a:defRPr>
              </a:lvl1pPr>
              <a:lvl2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ＭＳ Ｐゴシック" pitchFamily="34" charset="-128"/>
                </a:defRPr>
              </a:lvl2pPr>
              <a:lvl3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ＭＳ Ｐゴシック" pitchFamily="34" charset="-128"/>
                </a:defRPr>
              </a:lvl3pPr>
              <a:lvl4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ＭＳ Ｐゴシック" pitchFamily="34" charset="-128"/>
                </a:defRPr>
              </a:lvl4pPr>
              <a:lvl5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ＭＳ Ｐゴシック" pitchFamily="34" charset="-128"/>
                </a:defRPr>
              </a:lvl5pPr>
              <a:lvl6pPr marL="1882775" indent="4032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 pitchFamily="34" charset="0"/>
                  <a:ea typeface="ＭＳ Ｐゴシック" pitchFamily="34" charset="-128"/>
                </a:defRPr>
              </a:lvl6pPr>
              <a:lvl7pPr marL="2339975" indent="4032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 pitchFamily="34" charset="0"/>
                  <a:ea typeface="ＭＳ Ｐゴシック" pitchFamily="34" charset="-128"/>
                </a:defRPr>
              </a:lvl7pPr>
              <a:lvl8pPr marL="2797175" indent="4032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 pitchFamily="34" charset="0"/>
                  <a:ea typeface="ＭＳ Ｐゴシック" pitchFamily="34" charset="-128"/>
                </a:defRPr>
              </a:lvl8pPr>
              <a:lvl9pPr marL="3254375" indent="4032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 pitchFamily="34" charset="0"/>
                  <a:ea typeface="ＭＳ Ｐゴシック" pitchFamily="34" charset="-128"/>
                </a:defRPr>
              </a:lvl9pPr>
            </a:lstStyle>
            <a:p>
              <a:pPr defTabSz="914400" eaLnBrk="1" hangingPunct="1">
                <a:defRPr/>
              </a:pPr>
              <a:endParaRPr lang="fr-FR" altLang="fr-FR" sz="1800" smtClean="0">
                <a:solidFill>
                  <a:srgbClr val="000000"/>
                </a:solidFill>
                <a:latin typeface="Helvetica 75 Bold" pitchFamily="34" charset="0"/>
                <a:cs typeface="Arial" charset="0"/>
              </a:endParaRPr>
            </a:p>
          </p:txBody>
        </p:sp>
        <p:sp>
          <p:nvSpPr>
            <p:cNvPr id="7" name="Freeform 6"/>
            <p:cNvSpPr>
              <a:spLocks noEditPoints="1"/>
            </p:cNvSpPr>
            <p:nvPr userDrawn="1"/>
          </p:nvSpPr>
          <p:spPr bwMode="auto">
            <a:xfrm>
              <a:off x="500860" y="4708526"/>
              <a:ext cx="74613" cy="87313"/>
            </a:xfrm>
            <a:custGeom>
              <a:avLst/>
              <a:gdLst>
                <a:gd name="T0" fmla="*/ 2147483646 w 93"/>
                <a:gd name="T1" fmla="*/ 2147483646 h 109"/>
                <a:gd name="T2" fmla="*/ 2147483646 w 93"/>
                <a:gd name="T3" fmla="*/ 2147483646 h 109"/>
                <a:gd name="T4" fmla="*/ 0 w 93"/>
                <a:gd name="T5" fmla="*/ 2147483646 h 109"/>
                <a:gd name="T6" fmla="*/ 2147483646 w 93"/>
                <a:gd name="T7" fmla="*/ 2147483646 h 109"/>
                <a:gd name="T8" fmla="*/ 2147483646 w 93"/>
                <a:gd name="T9" fmla="*/ 2147483646 h 109"/>
                <a:gd name="T10" fmla="*/ 2147483646 w 93"/>
                <a:gd name="T11" fmla="*/ 2147483646 h 109"/>
                <a:gd name="T12" fmla="*/ 2147483646 w 93"/>
                <a:gd name="T13" fmla="*/ 2147483646 h 109"/>
                <a:gd name="T14" fmla="*/ 2147483646 w 93"/>
                <a:gd name="T15" fmla="*/ 2147483646 h 109"/>
                <a:gd name="T16" fmla="*/ 2147483646 w 93"/>
                <a:gd name="T17" fmla="*/ 0 h 109"/>
                <a:gd name="T18" fmla="*/ 2147483646 w 93"/>
                <a:gd name="T19" fmla="*/ 2147483646 h 109"/>
                <a:gd name="T20" fmla="*/ 2147483646 w 93"/>
                <a:gd name="T21" fmla="*/ 2147483646 h 109"/>
                <a:gd name="T22" fmla="*/ 2147483646 w 93"/>
                <a:gd name="T23" fmla="*/ 2147483646 h 109"/>
                <a:gd name="T24" fmla="*/ 2147483646 w 93"/>
                <a:gd name="T25" fmla="*/ 2147483646 h 109"/>
                <a:gd name="T26" fmla="*/ 2147483646 w 93"/>
                <a:gd name="T27" fmla="*/ 2147483646 h 109"/>
                <a:gd name="T28" fmla="*/ 2147483646 w 93"/>
                <a:gd name="T29" fmla="*/ 2147483646 h 109"/>
                <a:gd name="T30" fmla="*/ 2147483646 w 93"/>
                <a:gd name="T31" fmla="*/ 2147483646 h 109"/>
                <a:gd name="T32" fmla="*/ 2147483646 w 93"/>
                <a:gd name="T33" fmla="*/ 2147483646 h 109"/>
                <a:gd name="T34" fmla="*/ 2147483646 w 93"/>
                <a:gd name="T35" fmla="*/ 2147483646 h 10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93" h="109">
                  <a:moveTo>
                    <a:pt x="66" y="99"/>
                  </a:moveTo>
                  <a:cubicBezTo>
                    <a:pt x="55" y="106"/>
                    <a:pt x="43" y="109"/>
                    <a:pt x="31" y="109"/>
                  </a:cubicBezTo>
                  <a:cubicBezTo>
                    <a:pt x="11" y="109"/>
                    <a:pt x="0" y="96"/>
                    <a:pt x="0" y="79"/>
                  </a:cubicBezTo>
                  <a:cubicBezTo>
                    <a:pt x="0" y="55"/>
                    <a:pt x="21" y="42"/>
                    <a:pt x="66" y="37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6" y="24"/>
                    <a:pt x="60" y="19"/>
                    <a:pt x="49" y="19"/>
                  </a:cubicBezTo>
                  <a:cubicBezTo>
                    <a:pt x="39" y="19"/>
                    <a:pt x="30" y="24"/>
                    <a:pt x="24" y="3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15" y="7"/>
                    <a:pt x="30" y="0"/>
                    <a:pt x="50" y="0"/>
                  </a:cubicBezTo>
                  <a:cubicBezTo>
                    <a:pt x="77" y="0"/>
                    <a:pt x="93" y="12"/>
                    <a:pt x="93" y="32"/>
                  </a:cubicBezTo>
                  <a:cubicBezTo>
                    <a:pt x="93" y="32"/>
                    <a:pt x="93" y="108"/>
                    <a:pt x="93" y="108"/>
                  </a:cubicBezTo>
                  <a:cubicBezTo>
                    <a:pt x="68" y="108"/>
                    <a:pt x="68" y="108"/>
                    <a:pt x="68" y="108"/>
                  </a:cubicBezTo>
                  <a:lnTo>
                    <a:pt x="66" y="99"/>
                  </a:lnTo>
                  <a:close/>
                  <a:moveTo>
                    <a:pt x="27" y="77"/>
                  </a:moveTo>
                  <a:cubicBezTo>
                    <a:pt x="27" y="84"/>
                    <a:pt x="31" y="90"/>
                    <a:pt x="39" y="90"/>
                  </a:cubicBezTo>
                  <a:cubicBezTo>
                    <a:pt x="48" y="90"/>
                    <a:pt x="57" y="87"/>
                    <a:pt x="65" y="79"/>
                  </a:cubicBezTo>
                  <a:cubicBezTo>
                    <a:pt x="65" y="54"/>
                    <a:pt x="65" y="54"/>
                    <a:pt x="65" y="54"/>
                  </a:cubicBezTo>
                  <a:cubicBezTo>
                    <a:pt x="39" y="57"/>
                    <a:pt x="27" y="64"/>
                    <a:pt x="27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592935" y="4708526"/>
              <a:ext cx="76200" cy="87313"/>
            </a:xfrm>
            <a:custGeom>
              <a:avLst/>
              <a:gdLst>
                <a:gd name="T0" fmla="*/ 0 w 94"/>
                <a:gd name="T1" fmla="*/ 2147483646 h 108"/>
                <a:gd name="T2" fmla="*/ 2147483646 w 94"/>
                <a:gd name="T3" fmla="*/ 2147483646 h 108"/>
                <a:gd name="T4" fmla="*/ 2147483646 w 94"/>
                <a:gd name="T5" fmla="*/ 2147483646 h 108"/>
                <a:gd name="T6" fmla="*/ 2147483646 w 94"/>
                <a:gd name="T7" fmla="*/ 0 h 108"/>
                <a:gd name="T8" fmla="*/ 2147483646 w 94"/>
                <a:gd name="T9" fmla="*/ 2147483646 h 108"/>
                <a:gd name="T10" fmla="*/ 2147483646 w 94"/>
                <a:gd name="T11" fmla="*/ 2147483646 h 108"/>
                <a:gd name="T12" fmla="*/ 2147483646 w 94"/>
                <a:gd name="T13" fmla="*/ 2147483646 h 108"/>
                <a:gd name="T14" fmla="*/ 2147483646 w 94"/>
                <a:gd name="T15" fmla="*/ 2147483646 h 108"/>
                <a:gd name="T16" fmla="*/ 2147483646 w 94"/>
                <a:gd name="T17" fmla="*/ 2147483646 h 108"/>
                <a:gd name="T18" fmla="*/ 2147483646 w 94"/>
                <a:gd name="T19" fmla="*/ 2147483646 h 108"/>
                <a:gd name="T20" fmla="*/ 2147483646 w 94"/>
                <a:gd name="T21" fmla="*/ 2147483646 h 108"/>
                <a:gd name="T22" fmla="*/ 0 w 94"/>
                <a:gd name="T23" fmla="*/ 2147483646 h 108"/>
                <a:gd name="T24" fmla="*/ 0 w 94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4" h="108">
                  <a:moveTo>
                    <a:pt x="0" y="5"/>
                  </a:moveTo>
                  <a:cubicBezTo>
                    <a:pt x="23" y="2"/>
                    <a:pt x="23" y="2"/>
                    <a:pt x="23" y="2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38" y="5"/>
                    <a:pt x="48" y="0"/>
                    <a:pt x="61" y="0"/>
                  </a:cubicBezTo>
                  <a:cubicBezTo>
                    <a:pt x="83" y="0"/>
                    <a:pt x="94" y="12"/>
                    <a:pt x="94" y="34"/>
                  </a:cubicBezTo>
                  <a:cubicBezTo>
                    <a:pt x="94" y="108"/>
                    <a:pt x="94" y="108"/>
                    <a:pt x="94" y="108"/>
                  </a:cubicBezTo>
                  <a:cubicBezTo>
                    <a:pt x="66" y="108"/>
                    <a:pt x="66" y="108"/>
                    <a:pt x="66" y="108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6" y="26"/>
                    <a:pt x="63" y="21"/>
                    <a:pt x="53" y="21"/>
                  </a:cubicBezTo>
                  <a:cubicBezTo>
                    <a:pt x="45" y="21"/>
                    <a:pt x="36" y="24"/>
                    <a:pt x="27" y="32"/>
                  </a:cubicBezTo>
                  <a:cubicBezTo>
                    <a:pt x="27" y="108"/>
                    <a:pt x="27" y="108"/>
                    <a:pt x="27" y="108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" name="Freeform 8"/>
            <p:cNvSpPr>
              <a:spLocks noEditPoints="1"/>
            </p:cNvSpPr>
            <p:nvPr userDrawn="1"/>
          </p:nvSpPr>
          <p:spPr bwMode="auto">
            <a:xfrm>
              <a:off x="778673" y="4708526"/>
              <a:ext cx="79375" cy="88900"/>
            </a:xfrm>
            <a:custGeom>
              <a:avLst/>
              <a:gdLst>
                <a:gd name="T0" fmla="*/ 2147483646 w 98"/>
                <a:gd name="T1" fmla="*/ 2147483646 h 110"/>
                <a:gd name="T2" fmla="*/ 0 w 98"/>
                <a:gd name="T3" fmla="*/ 2147483646 h 110"/>
                <a:gd name="T4" fmla="*/ 2147483646 w 98"/>
                <a:gd name="T5" fmla="*/ 0 h 110"/>
                <a:gd name="T6" fmla="*/ 2147483646 w 98"/>
                <a:gd name="T7" fmla="*/ 2147483646 h 110"/>
                <a:gd name="T8" fmla="*/ 2147483646 w 98"/>
                <a:gd name="T9" fmla="*/ 2147483646 h 110"/>
                <a:gd name="T10" fmla="*/ 2147483646 w 98"/>
                <a:gd name="T11" fmla="*/ 2147483646 h 110"/>
                <a:gd name="T12" fmla="*/ 2147483646 w 98"/>
                <a:gd name="T13" fmla="*/ 2147483646 h 110"/>
                <a:gd name="T14" fmla="*/ 2147483646 w 98"/>
                <a:gd name="T15" fmla="*/ 2147483646 h 110"/>
                <a:gd name="T16" fmla="*/ 2147483646 w 98"/>
                <a:gd name="T17" fmla="*/ 2147483646 h 110"/>
                <a:gd name="T18" fmla="*/ 2147483646 w 98"/>
                <a:gd name="T19" fmla="*/ 2147483646 h 110"/>
                <a:gd name="T20" fmla="*/ 2147483646 w 98"/>
                <a:gd name="T21" fmla="*/ 2147483646 h 110"/>
                <a:gd name="T22" fmla="*/ 2147483646 w 98"/>
                <a:gd name="T23" fmla="*/ 2147483646 h 110"/>
                <a:gd name="T24" fmla="*/ 2147483646 w 98"/>
                <a:gd name="T25" fmla="*/ 2147483646 h 110"/>
                <a:gd name="T26" fmla="*/ 2147483646 w 98"/>
                <a:gd name="T27" fmla="*/ 2147483646 h 11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8" h="110">
                  <a:moveTo>
                    <a:pt x="50" y="110"/>
                  </a:moveTo>
                  <a:cubicBezTo>
                    <a:pt x="19" y="110"/>
                    <a:pt x="0" y="90"/>
                    <a:pt x="0" y="55"/>
                  </a:cubicBezTo>
                  <a:cubicBezTo>
                    <a:pt x="0" y="20"/>
                    <a:pt x="19" y="0"/>
                    <a:pt x="49" y="0"/>
                  </a:cubicBezTo>
                  <a:cubicBezTo>
                    <a:pt x="80" y="0"/>
                    <a:pt x="98" y="20"/>
                    <a:pt x="98" y="54"/>
                  </a:cubicBezTo>
                  <a:cubicBezTo>
                    <a:pt x="98" y="56"/>
                    <a:pt x="97" y="57"/>
                    <a:pt x="97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8" y="79"/>
                    <a:pt x="36" y="89"/>
                    <a:pt x="52" y="89"/>
                  </a:cubicBezTo>
                  <a:cubicBezTo>
                    <a:pt x="63" y="89"/>
                    <a:pt x="70" y="85"/>
                    <a:pt x="76" y="76"/>
                  </a:cubicBezTo>
                  <a:cubicBezTo>
                    <a:pt x="96" y="87"/>
                    <a:pt x="96" y="87"/>
                    <a:pt x="96" y="87"/>
                  </a:cubicBezTo>
                  <a:cubicBezTo>
                    <a:pt x="87" y="102"/>
                    <a:pt x="71" y="110"/>
                    <a:pt x="50" y="110"/>
                  </a:cubicBezTo>
                  <a:close/>
                  <a:moveTo>
                    <a:pt x="70" y="41"/>
                  </a:moveTo>
                  <a:cubicBezTo>
                    <a:pt x="70" y="27"/>
                    <a:pt x="62" y="19"/>
                    <a:pt x="49" y="19"/>
                  </a:cubicBezTo>
                  <a:cubicBezTo>
                    <a:pt x="37" y="19"/>
                    <a:pt x="29" y="27"/>
                    <a:pt x="28" y="41"/>
                  </a:cubicBezTo>
                  <a:lnTo>
                    <a:pt x="7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346873" y="4708526"/>
              <a:ext cx="84138" cy="88900"/>
            </a:xfrm>
            <a:custGeom>
              <a:avLst/>
              <a:gdLst>
                <a:gd name="T0" fmla="*/ 2147483646 w 104"/>
                <a:gd name="T1" fmla="*/ 2147483646 h 111"/>
                <a:gd name="T2" fmla="*/ 0 w 104"/>
                <a:gd name="T3" fmla="*/ 2147483646 h 111"/>
                <a:gd name="T4" fmla="*/ 2147483646 w 104"/>
                <a:gd name="T5" fmla="*/ 0 h 111"/>
                <a:gd name="T6" fmla="*/ 2147483646 w 104"/>
                <a:gd name="T7" fmla="*/ 2147483646 h 111"/>
                <a:gd name="T8" fmla="*/ 2147483646 w 104"/>
                <a:gd name="T9" fmla="*/ 2147483646 h 111"/>
                <a:gd name="T10" fmla="*/ 2147483646 w 104"/>
                <a:gd name="T11" fmla="*/ 2147483646 h 111"/>
                <a:gd name="T12" fmla="*/ 2147483646 w 104"/>
                <a:gd name="T13" fmla="*/ 2147483646 h 111"/>
                <a:gd name="T14" fmla="*/ 2147483646 w 104"/>
                <a:gd name="T15" fmla="*/ 2147483646 h 111"/>
                <a:gd name="T16" fmla="*/ 2147483646 w 104"/>
                <a:gd name="T17" fmla="*/ 2147483646 h 111"/>
                <a:gd name="T18" fmla="*/ 2147483646 w 104"/>
                <a:gd name="T19" fmla="*/ 2147483646 h 1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4" h="111">
                  <a:moveTo>
                    <a:pt x="52" y="111"/>
                  </a:moveTo>
                  <a:cubicBezTo>
                    <a:pt x="25" y="111"/>
                    <a:pt x="0" y="93"/>
                    <a:pt x="0" y="55"/>
                  </a:cubicBezTo>
                  <a:cubicBezTo>
                    <a:pt x="0" y="17"/>
                    <a:pt x="25" y="0"/>
                    <a:pt x="52" y="0"/>
                  </a:cubicBezTo>
                  <a:cubicBezTo>
                    <a:pt x="79" y="0"/>
                    <a:pt x="104" y="17"/>
                    <a:pt x="104" y="55"/>
                  </a:cubicBezTo>
                  <a:cubicBezTo>
                    <a:pt x="104" y="93"/>
                    <a:pt x="79" y="111"/>
                    <a:pt x="52" y="111"/>
                  </a:cubicBezTo>
                  <a:close/>
                  <a:moveTo>
                    <a:pt x="52" y="23"/>
                  </a:moveTo>
                  <a:cubicBezTo>
                    <a:pt x="31" y="23"/>
                    <a:pt x="28" y="42"/>
                    <a:pt x="28" y="55"/>
                  </a:cubicBezTo>
                  <a:cubicBezTo>
                    <a:pt x="28" y="69"/>
                    <a:pt x="31" y="87"/>
                    <a:pt x="52" y="87"/>
                  </a:cubicBezTo>
                  <a:cubicBezTo>
                    <a:pt x="73" y="87"/>
                    <a:pt x="77" y="69"/>
                    <a:pt x="77" y="55"/>
                  </a:cubicBezTo>
                  <a:cubicBezTo>
                    <a:pt x="77" y="42"/>
                    <a:pt x="73" y="23"/>
                    <a:pt x="52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446885" y="4708526"/>
              <a:ext cx="47625" cy="87313"/>
            </a:xfrm>
            <a:custGeom>
              <a:avLst/>
              <a:gdLst>
                <a:gd name="T0" fmla="*/ 0 w 59"/>
                <a:gd name="T1" fmla="*/ 2147483646 h 108"/>
                <a:gd name="T2" fmla="*/ 2147483646 w 59"/>
                <a:gd name="T3" fmla="*/ 2147483646 h 108"/>
                <a:gd name="T4" fmla="*/ 2147483646 w 59"/>
                <a:gd name="T5" fmla="*/ 2147483646 h 108"/>
                <a:gd name="T6" fmla="*/ 2147483646 w 59"/>
                <a:gd name="T7" fmla="*/ 0 h 108"/>
                <a:gd name="T8" fmla="*/ 2147483646 w 59"/>
                <a:gd name="T9" fmla="*/ 2147483646 h 108"/>
                <a:gd name="T10" fmla="*/ 2147483646 w 59"/>
                <a:gd name="T11" fmla="*/ 2147483646 h 108"/>
                <a:gd name="T12" fmla="*/ 2147483646 w 59"/>
                <a:gd name="T13" fmla="*/ 2147483646 h 108"/>
                <a:gd name="T14" fmla="*/ 2147483646 w 59"/>
                <a:gd name="T15" fmla="*/ 2147483646 h 108"/>
                <a:gd name="T16" fmla="*/ 2147483646 w 59"/>
                <a:gd name="T17" fmla="*/ 2147483646 h 108"/>
                <a:gd name="T18" fmla="*/ 0 w 59"/>
                <a:gd name="T19" fmla="*/ 2147483646 h 108"/>
                <a:gd name="T20" fmla="*/ 0 w 59"/>
                <a:gd name="T21" fmla="*/ 2147483646 h 1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9" h="108">
                  <a:moveTo>
                    <a:pt x="0" y="3"/>
                  </a:moveTo>
                  <a:cubicBezTo>
                    <a:pt x="26" y="3"/>
                    <a:pt x="26" y="3"/>
                    <a:pt x="26" y="3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31" y="8"/>
                    <a:pt x="44" y="0"/>
                    <a:pt x="55" y="0"/>
                  </a:cubicBezTo>
                  <a:cubicBezTo>
                    <a:pt x="57" y="0"/>
                    <a:pt x="58" y="0"/>
                    <a:pt x="59" y="1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59" y="27"/>
                    <a:pt x="58" y="27"/>
                    <a:pt x="58" y="27"/>
                  </a:cubicBezTo>
                  <a:cubicBezTo>
                    <a:pt x="46" y="27"/>
                    <a:pt x="32" y="28"/>
                    <a:pt x="28" y="38"/>
                  </a:cubicBezTo>
                  <a:cubicBezTo>
                    <a:pt x="28" y="108"/>
                    <a:pt x="28" y="108"/>
                    <a:pt x="28" y="108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Freeform 11"/>
            <p:cNvSpPr>
              <a:spLocks noEditPoints="1"/>
            </p:cNvSpPr>
            <p:nvPr userDrawn="1"/>
          </p:nvSpPr>
          <p:spPr bwMode="auto">
            <a:xfrm>
              <a:off x="685010" y="4708526"/>
              <a:ext cx="79375" cy="120650"/>
            </a:xfrm>
            <a:custGeom>
              <a:avLst/>
              <a:gdLst>
                <a:gd name="T0" fmla="*/ 2147483646 w 98"/>
                <a:gd name="T1" fmla="*/ 2147483646 h 149"/>
                <a:gd name="T2" fmla="*/ 2147483646 w 98"/>
                <a:gd name="T3" fmla="*/ 2147483646 h 149"/>
                <a:gd name="T4" fmla="*/ 2147483646 w 98"/>
                <a:gd name="T5" fmla="*/ 2147483646 h 149"/>
                <a:gd name="T6" fmla="*/ 2147483646 w 98"/>
                <a:gd name="T7" fmla="*/ 2147483646 h 149"/>
                <a:gd name="T8" fmla="*/ 2147483646 w 98"/>
                <a:gd name="T9" fmla="*/ 2147483646 h 149"/>
                <a:gd name="T10" fmla="*/ 2147483646 w 98"/>
                <a:gd name="T11" fmla="*/ 2147483646 h 149"/>
                <a:gd name="T12" fmla="*/ 2147483646 w 98"/>
                <a:gd name="T13" fmla="*/ 2147483646 h 149"/>
                <a:gd name="T14" fmla="*/ 2147483646 w 98"/>
                <a:gd name="T15" fmla="*/ 2147483646 h 149"/>
                <a:gd name="T16" fmla="*/ 2147483646 w 98"/>
                <a:gd name="T17" fmla="*/ 2147483646 h 149"/>
                <a:gd name="T18" fmla="*/ 2147483646 w 98"/>
                <a:gd name="T19" fmla="*/ 2147483646 h 149"/>
                <a:gd name="T20" fmla="*/ 2147483646 w 98"/>
                <a:gd name="T21" fmla="*/ 2147483646 h 149"/>
                <a:gd name="T22" fmla="*/ 2147483646 w 98"/>
                <a:gd name="T23" fmla="*/ 2147483646 h 149"/>
                <a:gd name="T24" fmla="*/ 2147483646 w 98"/>
                <a:gd name="T25" fmla="*/ 2147483646 h 149"/>
                <a:gd name="T26" fmla="*/ 2147483646 w 98"/>
                <a:gd name="T27" fmla="*/ 2147483646 h 149"/>
                <a:gd name="T28" fmla="*/ 2147483646 w 98"/>
                <a:gd name="T29" fmla="*/ 2147483646 h 149"/>
                <a:gd name="T30" fmla="*/ 0 w 98"/>
                <a:gd name="T31" fmla="*/ 2147483646 h 149"/>
                <a:gd name="T32" fmla="*/ 2147483646 w 98"/>
                <a:gd name="T33" fmla="*/ 0 h 149"/>
                <a:gd name="T34" fmla="*/ 2147483646 w 98"/>
                <a:gd name="T35" fmla="*/ 2147483646 h 149"/>
                <a:gd name="T36" fmla="*/ 2147483646 w 98"/>
                <a:gd name="T37" fmla="*/ 2147483646 h 149"/>
                <a:gd name="T38" fmla="*/ 2147483646 w 98"/>
                <a:gd name="T39" fmla="*/ 2147483646 h 149"/>
                <a:gd name="T40" fmla="*/ 2147483646 w 98"/>
                <a:gd name="T41" fmla="*/ 2147483646 h 14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98" h="149">
                  <a:moveTo>
                    <a:pt x="49" y="85"/>
                  </a:moveTo>
                  <a:cubicBezTo>
                    <a:pt x="70" y="85"/>
                    <a:pt x="72" y="64"/>
                    <a:pt x="72" y="50"/>
                  </a:cubicBezTo>
                  <a:cubicBezTo>
                    <a:pt x="72" y="33"/>
                    <a:pt x="64" y="20"/>
                    <a:pt x="49" y="20"/>
                  </a:cubicBezTo>
                  <a:cubicBezTo>
                    <a:pt x="39" y="20"/>
                    <a:pt x="28" y="27"/>
                    <a:pt x="28" y="51"/>
                  </a:cubicBezTo>
                  <a:cubicBezTo>
                    <a:pt x="28" y="64"/>
                    <a:pt x="29" y="85"/>
                    <a:pt x="49" y="85"/>
                  </a:cubicBezTo>
                  <a:close/>
                  <a:moveTo>
                    <a:pt x="98" y="2"/>
                  </a:moveTo>
                  <a:cubicBezTo>
                    <a:pt x="98" y="102"/>
                    <a:pt x="98" y="102"/>
                    <a:pt x="98" y="102"/>
                  </a:cubicBezTo>
                  <a:cubicBezTo>
                    <a:pt x="98" y="119"/>
                    <a:pt x="97" y="148"/>
                    <a:pt x="47" y="149"/>
                  </a:cubicBezTo>
                  <a:cubicBezTo>
                    <a:pt x="26" y="149"/>
                    <a:pt x="7" y="141"/>
                    <a:pt x="3" y="123"/>
                  </a:cubicBezTo>
                  <a:cubicBezTo>
                    <a:pt x="30" y="118"/>
                    <a:pt x="30" y="118"/>
                    <a:pt x="30" y="118"/>
                  </a:cubicBezTo>
                  <a:cubicBezTo>
                    <a:pt x="32" y="123"/>
                    <a:pt x="35" y="128"/>
                    <a:pt x="50" y="128"/>
                  </a:cubicBezTo>
                  <a:cubicBezTo>
                    <a:pt x="65" y="128"/>
                    <a:pt x="72" y="122"/>
                    <a:pt x="72" y="105"/>
                  </a:cubicBezTo>
                  <a:cubicBezTo>
                    <a:pt x="72" y="93"/>
                    <a:pt x="72" y="93"/>
                    <a:pt x="72" y="93"/>
                  </a:cubicBezTo>
                  <a:cubicBezTo>
                    <a:pt x="71" y="92"/>
                    <a:pt x="71" y="92"/>
                    <a:pt x="71" y="92"/>
                  </a:cubicBezTo>
                  <a:cubicBezTo>
                    <a:pt x="67" y="100"/>
                    <a:pt x="60" y="108"/>
                    <a:pt x="44" y="108"/>
                  </a:cubicBezTo>
                  <a:cubicBezTo>
                    <a:pt x="19" y="108"/>
                    <a:pt x="0" y="91"/>
                    <a:pt x="0" y="55"/>
                  </a:cubicBezTo>
                  <a:cubicBezTo>
                    <a:pt x="0" y="20"/>
                    <a:pt x="20" y="0"/>
                    <a:pt x="42" y="0"/>
                  </a:cubicBezTo>
                  <a:cubicBezTo>
                    <a:pt x="63" y="0"/>
                    <a:pt x="71" y="10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5" y="2"/>
                    <a:pt x="75" y="2"/>
                    <a:pt x="75" y="2"/>
                  </a:cubicBezTo>
                  <a:lnTo>
                    <a:pt x="98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Freeform 12"/>
            <p:cNvSpPr>
              <a:spLocks noEditPoints="1"/>
            </p:cNvSpPr>
            <p:nvPr userDrawn="1"/>
          </p:nvSpPr>
          <p:spPr bwMode="auto">
            <a:xfrm>
              <a:off x="843760" y="4678363"/>
              <a:ext cx="58738" cy="26988"/>
            </a:xfrm>
            <a:custGeom>
              <a:avLst/>
              <a:gdLst>
                <a:gd name="T0" fmla="*/ 2147483646 w 37"/>
                <a:gd name="T1" fmla="*/ 2147483646 h 17"/>
                <a:gd name="T2" fmla="*/ 2147483646 w 37"/>
                <a:gd name="T3" fmla="*/ 2147483646 h 17"/>
                <a:gd name="T4" fmla="*/ 2147483646 w 37"/>
                <a:gd name="T5" fmla="*/ 2147483646 h 17"/>
                <a:gd name="T6" fmla="*/ 2147483646 w 37"/>
                <a:gd name="T7" fmla="*/ 2147483646 h 17"/>
                <a:gd name="T8" fmla="*/ 2147483646 w 37"/>
                <a:gd name="T9" fmla="*/ 2147483646 h 17"/>
                <a:gd name="T10" fmla="*/ 0 w 37"/>
                <a:gd name="T11" fmla="*/ 2147483646 h 17"/>
                <a:gd name="T12" fmla="*/ 0 w 37"/>
                <a:gd name="T13" fmla="*/ 0 h 17"/>
                <a:gd name="T14" fmla="*/ 2147483646 w 37"/>
                <a:gd name="T15" fmla="*/ 0 h 17"/>
                <a:gd name="T16" fmla="*/ 2147483646 w 37"/>
                <a:gd name="T17" fmla="*/ 2147483646 h 17"/>
                <a:gd name="T18" fmla="*/ 2147483646 w 37"/>
                <a:gd name="T19" fmla="*/ 2147483646 h 17"/>
                <a:gd name="T20" fmla="*/ 2147483646 w 37"/>
                <a:gd name="T21" fmla="*/ 2147483646 h 17"/>
                <a:gd name="T22" fmla="*/ 2147483646 w 37"/>
                <a:gd name="T23" fmla="*/ 2147483646 h 17"/>
                <a:gd name="T24" fmla="*/ 2147483646 w 37"/>
                <a:gd name="T25" fmla="*/ 2147483646 h 17"/>
                <a:gd name="T26" fmla="*/ 2147483646 w 37"/>
                <a:gd name="T27" fmla="*/ 2147483646 h 17"/>
                <a:gd name="T28" fmla="*/ 2147483646 w 37"/>
                <a:gd name="T29" fmla="*/ 2147483646 h 17"/>
                <a:gd name="T30" fmla="*/ 2147483646 w 37"/>
                <a:gd name="T31" fmla="*/ 2147483646 h 17"/>
                <a:gd name="T32" fmla="*/ 2147483646 w 37"/>
                <a:gd name="T33" fmla="*/ 2147483646 h 17"/>
                <a:gd name="T34" fmla="*/ 2147483646 w 37"/>
                <a:gd name="T35" fmla="*/ 2147483646 h 17"/>
                <a:gd name="T36" fmla="*/ 2147483646 w 37"/>
                <a:gd name="T37" fmla="*/ 2147483646 h 17"/>
                <a:gd name="T38" fmla="*/ 2147483646 w 37"/>
                <a:gd name="T39" fmla="*/ 0 h 17"/>
                <a:gd name="T40" fmla="*/ 2147483646 w 37"/>
                <a:gd name="T41" fmla="*/ 0 h 17"/>
                <a:gd name="T42" fmla="*/ 2147483646 w 37"/>
                <a:gd name="T43" fmla="*/ 2147483646 h 17"/>
                <a:gd name="T44" fmla="*/ 2147483646 w 37"/>
                <a:gd name="T45" fmla="*/ 0 h 17"/>
                <a:gd name="T46" fmla="*/ 2147483646 w 37"/>
                <a:gd name="T47" fmla="*/ 0 h 17"/>
                <a:gd name="T48" fmla="*/ 2147483646 w 37"/>
                <a:gd name="T49" fmla="*/ 2147483646 h 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7" h="17">
                  <a:moveTo>
                    <a:pt x="14" y="2"/>
                  </a:moveTo>
                  <a:lnTo>
                    <a:pt x="9" y="2"/>
                  </a:lnTo>
                  <a:lnTo>
                    <a:pt x="9" y="17"/>
                  </a:lnTo>
                  <a:lnTo>
                    <a:pt x="6" y="17"/>
                  </a:lnTo>
                  <a:lnTo>
                    <a:pt x="6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2"/>
                  </a:lnTo>
                  <a:close/>
                  <a:moveTo>
                    <a:pt x="37" y="17"/>
                  </a:moveTo>
                  <a:lnTo>
                    <a:pt x="34" y="17"/>
                  </a:lnTo>
                  <a:lnTo>
                    <a:pt x="34" y="2"/>
                  </a:lnTo>
                  <a:lnTo>
                    <a:pt x="29" y="17"/>
                  </a:lnTo>
                  <a:lnTo>
                    <a:pt x="27" y="17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20" y="17"/>
                  </a:lnTo>
                  <a:lnTo>
                    <a:pt x="18" y="17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8" y="13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37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4326" y="268289"/>
            <a:ext cx="4828498" cy="2301874"/>
          </a:xfrm>
        </p:spPr>
        <p:txBody>
          <a:bodyPr/>
          <a:lstStyle>
            <a:lvl1pPr algn="l">
              <a:lnSpc>
                <a:spcPct val="85000"/>
              </a:lnSpc>
              <a:defRPr sz="5500" baseline="0">
                <a:solidFill>
                  <a:schemeClr val="tx1"/>
                </a:solidFill>
              </a:defRPr>
            </a:lvl1pPr>
          </a:lstStyle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6"/>
          </p:nvPr>
        </p:nvSpPr>
        <p:spPr>
          <a:xfrm>
            <a:off x="5800725" y="266701"/>
            <a:ext cx="3028950" cy="340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</p:txBody>
      </p:sp>
      <p:sp>
        <p:nvSpPr>
          <p:cNvPr id="42" name="Subtitle 2"/>
          <p:cNvSpPr>
            <a:spLocks noGrp="1"/>
          </p:cNvSpPr>
          <p:nvPr>
            <p:ph type="subTitle" idx="1"/>
          </p:nvPr>
        </p:nvSpPr>
        <p:spPr>
          <a:xfrm>
            <a:off x="310687" y="2704144"/>
            <a:ext cx="4831185" cy="966156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/>
                </a:solidFill>
              </a:defRPr>
            </a:lvl1pPr>
            <a:lvl2pPr marL="180975" indent="-180975" algn="l"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406800" indent="-190800" algn="l">
              <a:spcBef>
                <a:spcPts val="336"/>
              </a:spcBef>
              <a:buClrTx/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  <a:latin typeface="Helvetica 55 Roman" panose="020B0604020202020204" pitchFamily="34" charset="0"/>
              </a:defRPr>
            </a:lvl3pPr>
            <a:lvl4pPr marL="594000" indent="-172800" algn="l">
              <a:spcBef>
                <a:spcPts val="24"/>
              </a:spcBef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</a:defRPr>
            </a:lvl4pPr>
            <a:lvl5pPr marL="799200" indent="-190800" algn="l"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4063348383"/>
      </p:ext>
    </p:extLst>
  </p:cSld>
  <p:clrMapOvr>
    <a:masterClrMapping/>
  </p:clrMapOvr>
  <p:transition spd="med">
    <p:fade/>
  </p:transition>
  <p:hf sldNum="0" hdr="0"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635" name="Diapositive think-cell" r:id="rId5" imgW="270" imgH="270" progId="TCLayout.ActiveDocument.1">
                  <p:embed/>
                </p:oleObj>
              </mc:Choice>
              <mc:Fallback>
                <p:oleObj name="Diapositive think-cell" r:id="rId5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hangingPunct="1">
              <a:defRPr/>
            </a:pPr>
            <a:endParaRPr lang="fr-FR" sz="2000" dirty="0">
              <a:solidFill>
                <a:srgbClr val="000000"/>
              </a:solidFill>
              <a:ea typeface="+mj-ea"/>
              <a:cs typeface="+mj-cs"/>
              <a:sym typeface="Helvetica 75 Bold"/>
            </a:endParaRPr>
          </a:p>
        </p:txBody>
      </p:sp>
      <p:sp>
        <p:nvSpPr>
          <p:cNvPr id="6" name="Text Placeholder 10"/>
          <p:cNvSpPr txBox="1">
            <a:spLocks/>
          </p:cNvSpPr>
          <p:nvPr/>
        </p:nvSpPr>
        <p:spPr>
          <a:xfrm>
            <a:off x="314325" y="4535488"/>
            <a:ext cx="274638" cy="334962"/>
          </a:xfrm>
          <a:prstGeom prst="rect">
            <a:avLst/>
          </a:prstGeom>
        </p:spPr>
        <p:txBody>
          <a:bodyPr lIns="7200" tIns="0" rIns="0" bIns="0" anchor="b">
            <a:norm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1pPr>
            <a:lvl2pPr marL="688975" indent="-231775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2pPr>
            <a:lvl3pPr marL="1244600" indent="-28575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3pPr>
            <a:lvl4pPr marL="1663700" indent="-28575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4pPr>
            <a:lvl5pPr marL="2251075" indent="-59690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5pPr>
            <a:lvl6pPr marL="27082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6pPr>
            <a:lvl7pPr marL="31654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7pPr>
            <a:lvl8pPr marL="36226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8pPr>
            <a:lvl9pPr marL="40798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buFont typeface="Helvetica 75" pitchFamily="34" charset="0"/>
              <a:buNone/>
              <a:defRPr/>
            </a:pPr>
            <a:fld id="{470B490E-9DAF-4616-B569-CD138D3924EA}" type="slidenum">
              <a:rPr lang="fr-FR" altLang="fr-FR" sz="800" smtClean="0">
                <a:solidFill>
                  <a:srgbClr val="000000"/>
                </a:solidFill>
                <a:latin typeface="Helvetica 75 Bold" panose="020B0804020202020204" pitchFamily="34" charset="0"/>
                <a:cs typeface="Arial" panose="020B0604020202020204" pitchFamily="34" charset="0"/>
              </a:rPr>
              <a:pPr defTabSz="914400" eaLnBrk="1" hangingPunct="1"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buFont typeface="Helvetica 75" pitchFamily="34" charset="0"/>
                <a:buNone/>
                <a:defRPr/>
              </a:pPr>
              <a:t>‹N°›</a:t>
            </a:fld>
            <a:endParaRPr lang="fr-FR" altLang="fr-FR" sz="800" smtClean="0">
              <a:solidFill>
                <a:srgbClr val="000000"/>
              </a:solidFill>
              <a:latin typeface="Helvetica 75 Bold" panose="020B08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 userDrawn="1"/>
        </p:nvSpPr>
        <p:spPr bwMode="auto">
          <a:xfrm>
            <a:off x="619125" y="4749800"/>
            <a:ext cx="7397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1pPr>
            <a:lvl2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5pPr>
            <a:lvl6pPr marL="1882775" indent="403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6pPr>
            <a:lvl7pPr marL="2339975" indent="403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7pPr>
            <a:lvl8pPr marL="2797175" indent="403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8pPr>
            <a:lvl9pPr marL="3254375" indent="403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9pPr>
          </a:lstStyle>
          <a:p>
            <a:pPr defTabSz="914400" eaLnBrk="1" hangingPunct="1">
              <a:defRPr/>
            </a:pPr>
            <a:r>
              <a:rPr lang="fr-FR" altLang="fr-FR" sz="800" smtClean="0">
                <a:solidFill>
                  <a:srgbClr val="FF7900"/>
                </a:solidFill>
                <a:latin typeface="Helvetica 75 Bold" pitchFamily="34" charset="0"/>
                <a:cs typeface="Arial" charset="0"/>
              </a:rPr>
              <a:t>Interne Orange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14325" y="268287"/>
            <a:ext cx="8515349" cy="4281487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 marL="358775" indent="-358775">
              <a:spcBef>
                <a:spcPts val="0"/>
              </a:spcBef>
              <a:buClrTx/>
              <a:buSzPct val="100000"/>
              <a:buFont typeface="+mj-lt"/>
              <a:buAutoNum type="arabicPeriod"/>
              <a:defRPr sz="3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771359942"/>
      </p:ext>
    </p:extLst>
  </p:cSld>
  <p:clrMapOvr>
    <a:masterClrMapping/>
  </p:clrMapOvr>
  <p:transition spd="med">
    <p:fade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659" name="Diapositive think-cell" r:id="rId5" imgW="270" imgH="270" progId="TCLayout.ActiveDocument.1">
                  <p:embed/>
                </p:oleObj>
              </mc:Choice>
              <mc:Fallback>
                <p:oleObj name="Diapositive think-cell" r:id="rId5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hangingPunct="1">
              <a:defRPr/>
            </a:pPr>
            <a:endParaRPr lang="fr-FR" sz="2000" dirty="0">
              <a:solidFill>
                <a:srgbClr val="000000"/>
              </a:solidFill>
              <a:ea typeface="+mj-ea"/>
              <a:cs typeface="+mj-cs"/>
              <a:sym typeface="Helvetica 75 Bold"/>
            </a:endParaRPr>
          </a:p>
        </p:txBody>
      </p:sp>
      <p:sp>
        <p:nvSpPr>
          <p:cNvPr id="5" name="Text Placeholder 10"/>
          <p:cNvSpPr txBox="1">
            <a:spLocks/>
          </p:cNvSpPr>
          <p:nvPr/>
        </p:nvSpPr>
        <p:spPr>
          <a:xfrm>
            <a:off x="314325" y="4535488"/>
            <a:ext cx="274638" cy="334962"/>
          </a:xfrm>
          <a:prstGeom prst="rect">
            <a:avLst/>
          </a:prstGeom>
        </p:spPr>
        <p:txBody>
          <a:bodyPr lIns="7200" tIns="0" rIns="0" bIns="0" anchor="b">
            <a:norm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1pPr>
            <a:lvl2pPr marL="688975" indent="-231775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2pPr>
            <a:lvl3pPr marL="1244600" indent="-28575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3pPr>
            <a:lvl4pPr marL="1663700" indent="-28575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4pPr>
            <a:lvl5pPr marL="2251075" indent="-59690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5pPr>
            <a:lvl6pPr marL="27082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6pPr>
            <a:lvl7pPr marL="31654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7pPr>
            <a:lvl8pPr marL="36226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8pPr>
            <a:lvl9pPr marL="40798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buFont typeface="Helvetica 75" pitchFamily="34" charset="0"/>
              <a:buNone/>
              <a:defRPr/>
            </a:pPr>
            <a:fld id="{1D092234-338E-486D-A4D8-D9F04B1E55D5}" type="slidenum">
              <a:rPr lang="fr-FR" altLang="fr-FR" sz="800" smtClean="0">
                <a:solidFill>
                  <a:srgbClr val="000000"/>
                </a:solidFill>
                <a:latin typeface="Helvetica 75 Bold" panose="020B0804020202020204" pitchFamily="34" charset="0"/>
                <a:cs typeface="Arial" panose="020B0604020202020204" pitchFamily="34" charset="0"/>
              </a:rPr>
              <a:pPr defTabSz="914400" eaLnBrk="1" hangingPunct="1"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buFont typeface="Helvetica 75" pitchFamily="34" charset="0"/>
                <a:buNone/>
                <a:defRPr/>
              </a:pPr>
              <a:t>‹N°›</a:t>
            </a:fld>
            <a:endParaRPr lang="fr-FR" altLang="fr-FR" sz="800" smtClean="0">
              <a:solidFill>
                <a:srgbClr val="000000"/>
              </a:solidFill>
              <a:latin typeface="Helvetica 75 Bold" panose="020B08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3"/>
          <p:cNvSpPr txBox="1">
            <a:spLocks noChangeArrowheads="1"/>
          </p:cNvSpPr>
          <p:nvPr userDrawn="1"/>
        </p:nvSpPr>
        <p:spPr bwMode="auto">
          <a:xfrm>
            <a:off x="619125" y="4749800"/>
            <a:ext cx="7397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1pPr>
            <a:lvl2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5pPr>
            <a:lvl6pPr marL="1882775" indent="403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6pPr>
            <a:lvl7pPr marL="2339975" indent="403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7pPr>
            <a:lvl8pPr marL="2797175" indent="403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8pPr>
            <a:lvl9pPr marL="3254375" indent="403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9pPr>
          </a:lstStyle>
          <a:p>
            <a:pPr defTabSz="914400" eaLnBrk="1" hangingPunct="1">
              <a:defRPr/>
            </a:pPr>
            <a:r>
              <a:rPr lang="fr-FR" altLang="fr-FR" sz="800" smtClean="0">
                <a:solidFill>
                  <a:srgbClr val="FF7900"/>
                </a:solidFill>
                <a:latin typeface="Helvetica 75 Bold" pitchFamily="34" charset="0"/>
                <a:cs typeface="Arial" charset="0"/>
              </a:rPr>
              <a:t>Interne Orange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13769" y="268287"/>
            <a:ext cx="6096839" cy="4281487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spcBef>
                <a:spcPts val="0"/>
              </a:spcBef>
              <a:buNone/>
              <a:defRPr sz="5500" baseline="0"/>
            </a:lvl1pPr>
            <a:lvl2pPr>
              <a:lnSpc>
                <a:spcPct val="85000"/>
              </a:lnSpc>
              <a:spcBef>
                <a:spcPts val="0"/>
              </a:spcBef>
              <a:defRPr sz="5500"/>
            </a:lvl2pPr>
            <a:lvl3pPr>
              <a:defRPr sz="5500"/>
            </a:lvl3pPr>
            <a:lvl4pPr>
              <a:defRPr sz="5500"/>
            </a:lvl4pPr>
            <a:lvl5pPr>
              <a:defRPr sz="5500"/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420971617"/>
      </p:ext>
    </p:extLst>
  </p:cSld>
  <p:clrMapOvr>
    <a:masterClrMapping/>
  </p:clrMapOvr>
  <p:transition spd="med">
    <p:fade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683" name="Diapositive think-cell" r:id="rId5" imgW="270" imgH="270" progId="TCLayout.ActiveDocument.1">
                  <p:embed/>
                </p:oleObj>
              </mc:Choice>
              <mc:Fallback>
                <p:oleObj name="Diapositive think-cell" r:id="rId5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hangingPunct="1">
              <a:defRPr/>
            </a:pPr>
            <a:endParaRPr lang="fr-FR" sz="2000" dirty="0">
              <a:solidFill>
                <a:srgbClr val="000000"/>
              </a:solidFill>
              <a:ea typeface="+mj-ea"/>
              <a:cs typeface="+mj-cs"/>
              <a:sym typeface="Helvetica 75 Bold"/>
            </a:endParaRPr>
          </a:p>
        </p:txBody>
      </p:sp>
      <p:sp>
        <p:nvSpPr>
          <p:cNvPr id="8" name="Text Placeholder 10"/>
          <p:cNvSpPr txBox="1">
            <a:spLocks/>
          </p:cNvSpPr>
          <p:nvPr/>
        </p:nvSpPr>
        <p:spPr>
          <a:xfrm>
            <a:off x="314325" y="4535488"/>
            <a:ext cx="274638" cy="334962"/>
          </a:xfrm>
          <a:prstGeom prst="rect">
            <a:avLst/>
          </a:prstGeom>
        </p:spPr>
        <p:txBody>
          <a:bodyPr lIns="7200" tIns="0" rIns="0" bIns="0" anchor="b">
            <a:norm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1pPr>
            <a:lvl2pPr marL="688975" indent="-231775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2pPr>
            <a:lvl3pPr marL="1244600" indent="-28575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3pPr>
            <a:lvl4pPr marL="1663700" indent="-28575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4pPr>
            <a:lvl5pPr marL="2251075" indent="-59690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5pPr>
            <a:lvl6pPr marL="27082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6pPr>
            <a:lvl7pPr marL="31654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7pPr>
            <a:lvl8pPr marL="36226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8pPr>
            <a:lvl9pPr marL="40798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buFont typeface="Helvetica 75" pitchFamily="34" charset="0"/>
              <a:buNone/>
              <a:defRPr/>
            </a:pPr>
            <a:fld id="{DBAFE956-B682-41DA-9F13-4F71DEF7D0B6}" type="slidenum">
              <a:rPr lang="fr-FR" altLang="fr-FR" sz="800" smtClean="0">
                <a:solidFill>
                  <a:srgbClr val="000000"/>
                </a:solidFill>
                <a:latin typeface="Helvetica 75 Bold" panose="020B0804020202020204" pitchFamily="34" charset="0"/>
                <a:cs typeface="Arial" panose="020B0604020202020204" pitchFamily="34" charset="0"/>
              </a:rPr>
              <a:pPr defTabSz="914400" eaLnBrk="1" hangingPunct="1"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buFont typeface="Helvetica 75" pitchFamily="34" charset="0"/>
                <a:buNone/>
                <a:defRPr/>
              </a:pPr>
              <a:t>‹N°›</a:t>
            </a:fld>
            <a:endParaRPr lang="fr-FR" altLang="fr-FR" sz="800" smtClean="0">
              <a:solidFill>
                <a:srgbClr val="000000"/>
              </a:solidFill>
              <a:latin typeface="Helvetica 75 Bold" panose="020B08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6"/>
          <p:cNvSpPr txBox="1">
            <a:spLocks noChangeArrowheads="1"/>
          </p:cNvSpPr>
          <p:nvPr userDrawn="1"/>
        </p:nvSpPr>
        <p:spPr bwMode="auto">
          <a:xfrm>
            <a:off x="619125" y="4749800"/>
            <a:ext cx="7397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1pPr>
            <a:lvl2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5pPr>
            <a:lvl6pPr marL="1882775" indent="403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6pPr>
            <a:lvl7pPr marL="2339975" indent="403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7pPr>
            <a:lvl8pPr marL="2797175" indent="403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8pPr>
            <a:lvl9pPr marL="3254375" indent="403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9pPr>
          </a:lstStyle>
          <a:p>
            <a:pPr defTabSz="914400" eaLnBrk="1" hangingPunct="1">
              <a:defRPr/>
            </a:pPr>
            <a:r>
              <a:rPr lang="fr-FR" altLang="fr-FR" sz="800" smtClean="0">
                <a:solidFill>
                  <a:srgbClr val="FF7900"/>
                </a:solidFill>
                <a:latin typeface="Helvetica 75 Bold" pitchFamily="34" charset="0"/>
                <a:cs typeface="Arial" charset="0"/>
              </a:rPr>
              <a:t>Interne Orange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4326" y="1184275"/>
            <a:ext cx="3966930" cy="3365499"/>
          </a:xfrm>
        </p:spPr>
        <p:txBody>
          <a:bodyPr>
            <a:normAutofit/>
          </a:bodyPr>
          <a:lstStyle>
            <a:lvl1pPr>
              <a:defRPr sz="1400" baseline="0"/>
            </a:lvl1pPr>
            <a:lvl2pPr>
              <a:defRPr sz="1400" baseline="0">
                <a:solidFill>
                  <a:schemeClr val="tx1"/>
                </a:solidFill>
              </a:defRPr>
            </a:lvl2pPr>
            <a:lvl3pPr>
              <a:defRPr sz="1400" baseline="0">
                <a:solidFill>
                  <a:schemeClr val="tx1"/>
                </a:solidFill>
              </a:defRPr>
            </a:lvl3pPr>
            <a:lvl4pPr>
              <a:defRPr sz="1400" baseline="0">
                <a:solidFill>
                  <a:schemeClr val="tx1"/>
                </a:solidFill>
              </a:defRPr>
            </a:lvl4pPr>
            <a:lvl5pPr>
              <a:defRPr sz="1400" baseline="0">
                <a:solidFill>
                  <a:schemeClr val="tx1"/>
                </a:solidFill>
              </a:defRPr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4795" y="1183698"/>
            <a:ext cx="3964880" cy="336441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Modifiez le style du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2043916"/>
      </p:ext>
    </p:extLst>
  </p:cSld>
  <p:clrMapOvr>
    <a:masterClrMapping/>
  </p:clrMapOvr>
  <p:transition spd="med">
    <p:fade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707" name="Diapositive think-cell" r:id="rId5" imgW="270" imgH="270" progId="TCLayout.ActiveDocument.1">
                  <p:embed/>
                </p:oleObj>
              </mc:Choice>
              <mc:Fallback>
                <p:oleObj name="Diapositive think-cell" r:id="rId5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hangingPunct="1">
              <a:defRPr/>
            </a:pPr>
            <a:endParaRPr lang="fr-FR" sz="2000" dirty="0">
              <a:solidFill>
                <a:srgbClr val="000000"/>
              </a:solidFill>
              <a:ea typeface="+mj-ea"/>
              <a:cs typeface="+mj-cs"/>
              <a:sym typeface="Helvetica 75 Bold"/>
            </a:endParaRPr>
          </a:p>
        </p:txBody>
      </p:sp>
      <p:sp>
        <p:nvSpPr>
          <p:cNvPr id="6" name="Text Placeholder 10"/>
          <p:cNvSpPr txBox="1">
            <a:spLocks/>
          </p:cNvSpPr>
          <p:nvPr/>
        </p:nvSpPr>
        <p:spPr>
          <a:xfrm>
            <a:off x="314325" y="4535488"/>
            <a:ext cx="274638" cy="334962"/>
          </a:xfrm>
          <a:prstGeom prst="rect">
            <a:avLst/>
          </a:prstGeom>
        </p:spPr>
        <p:txBody>
          <a:bodyPr lIns="7200" tIns="0" rIns="0" bIns="0" anchor="b">
            <a:norm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1pPr>
            <a:lvl2pPr marL="688975" indent="-231775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2pPr>
            <a:lvl3pPr marL="1244600" indent="-28575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3pPr>
            <a:lvl4pPr marL="1663700" indent="-28575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4pPr>
            <a:lvl5pPr marL="2251075" indent="-59690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5pPr>
            <a:lvl6pPr marL="27082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6pPr>
            <a:lvl7pPr marL="31654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7pPr>
            <a:lvl8pPr marL="36226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8pPr>
            <a:lvl9pPr marL="40798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buFont typeface="Helvetica 75" pitchFamily="34" charset="0"/>
              <a:buNone/>
              <a:defRPr/>
            </a:pPr>
            <a:fld id="{CD4576F4-C4C5-49E0-A602-25046708AC13}" type="slidenum">
              <a:rPr lang="fr-FR" altLang="fr-FR" sz="800" smtClean="0">
                <a:solidFill>
                  <a:srgbClr val="000000"/>
                </a:solidFill>
                <a:latin typeface="Helvetica 75 Bold" panose="020B0804020202020204" pitchFamily="34" charset="0"/>
                <a:cs typeface="Arial" panose="020B0604020202020204" pitchFamily="34" charset="0"/>
              </a:rPr>
              <a:pPr defTabSz="914400" eaLnBrk="1" hangingPunct="1"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buFont typeface="Helvetica 75" pitchFamily="34" charset="0"/>
                <a:buNone/>
                <a:defRPr/>
              </a:pPr>
              <a:t>‹N°›</a:t>
            </a:fld>
            <a:endParaRPr lang="fr-FR" altLang="fr-FR" sz="800" smtClean="0">
              <a:solidFill>
                <a:srgbClr val="000000"/>
              </a:solidFill>
              <a:latin typeface="Helvetica 75 Bold" panose="020B08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 userDrawn="1"/>
        </p:nvSpPr>
        <p:spPr bwMode="auto">
          <a:xfrm>
            <a:off x="619125" y="4749800"/>
            <a:ext cx="7397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1pPr>
            <a:lvl2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5pPr>
            <a:lvl6pPr marL="1882775" indent="403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6pPr>
            <a:lvl7pPr marL="2339975" indent="403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7pPr>
            <a:lvl8pPr marL="2797175" indent="403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8pPr>
            <a:lvl9pPr marL="3254375" indent="403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9pPr>
          </a:lstStyle>
          <a:p>
            <a:pPr defTabSz="914400" eaLnBrk="1" hangingPunct="1">
              <a:defRPr/>
            </a:pPr>
            <a:r>
              <a:rPr lang="fr-FR" altLang="fr-FR" sz="800" smtClean="0">
                <a:solidFill>
                  <a:srgbClr val="FF7900"/>
                </a:solidFill>
                <a:latin typeface="Helvetica 75 Bold" pitchFamily="34" charset="0"/>
                <a:cs typeface="Arial" charset="0"/>
              </a:rPr>
              <a:t>Interne Orange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967624913"/>
      </p:ext>
    </p:extLst>
  </p:cSld>
  <p:clrMapOvr>
    <a:masterClrMapping/>
  </p:clrMapOvr>
  <p:transition spd="med">
    <p:fade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pleine p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7649588"/>
      </p:ext>
    </p:extLst>
  </p:cSld>
  <p:clrMapOvr>
    <a:masterClrMapping/>
  </p:clrMapOvr>
  <p:transition spd="med">
    <p:fade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731" name="Diapositive think-cell" r:id="rId5" imgW="270" imgH="270" progId="TCLayout.ActiveDocument.1">
                  <p:embed/>
                </p:oleObj>
              </mc:Choice>
              <mc:Fallback>
                <p:oleObj name="Diapositive think-cell" r:id="rId5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hangingPunct="1">
              <a:defRPr/>
            </a:pPr>
            <a:endParaRPr lang="fr-FR" sz="2000" dirty="0">
              <a:solidFill>
                <a:srgbClr val="000000"/>
              </a:solidFill>
              <a:ea typeface="+mj-ea"/>
              <a:cs typeface="+mj-cs"/>
              <a:sym typeface="Helvetica 75 Bold"/>
            </a:endParaRPr>
          </a:p>
        </p:txBody>
      </p:sp>
      <p:sp>
        <p:nvSpPr>
          <p:cNvPr id="4" name="Text Placeholder 10"/>
          <p:cNvSpPr txBox="1">
            <a:spLocks/>
          </p:cNvSpPr>
          <p:nvPr/>
        </p:nvSpPr>
        <p:spPr>
          <a:xfrm>
            <a:off x="314325" y="4535488"/>
            <a:ext cx="274638" cy="334962"/>
          </a:xfrm>
          <a:prstGeom prst="rect">
            <a:avLst/>
          </a:prstGeom>
        </p:spPr>
        <p:txBody>
          <a:bodyPr lIns="7200" tIns="0" rIns="0" bIns="0" anchor="b">
            <a:norm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1pPr>
            <a:lvl2pPr marL="688975" indent="-231775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2pPr>
            <a:lvl3pPr marL="1244600" indent="-28575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3pPr>
            <a:lvl4pPr marL="1663700" indent="-28575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4pPr>
            <a:lvl5pPr marL="2251075" indent="-59690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5pPr>
            <a:lvl6pPr marL="27082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6pPr>
            <a:lvl7pPr marL="31654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7pPr>
            <a:lvl8pPr marL="36226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8pPr>
            <a:lvl9pPr marL="40798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buFont typeface="Helvetica 75" pitchFamily="34" charset="0"/>
              <a:buNone/>
              <a:defRPr/>
            </a:pPr>
            <a:fld id="{298513C0-20E9-43A0-88F4-B85BD0AC6A08}" type="slidenum">
              <a:rPr lang="fr-FR" altLang="fr-FR" sz="800" smtClean="0">
                <a:solidFill>
                  <a:srgbClr val="000000"/>
                </a:solidFill>
                <a:latin typeface="Helvetica 75 Bold" panose="020B0804020202020204" pitchFamily="34" charset="0"/>
                <a:cs typeface="Arial" panose="020B0604020202020204" pitchFamily="34" charset="0"/>
              </a:rPr>
              <a:pPr defTabSz="914400" eaLnBrk="1" hangingPunct="1"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buFont typeface="Helvetica 75" pitchFamily="34" charset="0"/>
                <a:buNone/>
                <a:defRPr/>
              </a:pPr>
              <a:t>‹N°›</a:t>
            </a:fld>
            <a:endParaRPr lang="fr-FR" altLang="fr-FR" sz="800" smtClean="0">
              <a:solidFill>
                <a:srgbClr val="000000"/>
              </a:solidFill>
              <a:latin typeface="Helvetica 75 Bold" panose="020B08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2"/>
          <p:cNvSpPr txBox="1">
            <a:spLocks noChangeArrowheads="1"/>
          </p:cNvSpPr>
          <p:nvPr userDrawn="1"/>
        </p:nvSpPr>
        <p:spPr bwMode="auto">
          <a:xfrm>
            <a:off x="619125" y="4749800"/>
            <a:ext cx="7397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1pPr>
            <a:lvl2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5pPr>
            <a:lvl6pPr marL="1882775" indent="403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6pPr>
            <a:lvl7pPr marL="2339975" indent="403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7pPr>
            <a:lvl8pPr marL="2797175" indent="403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8pPr>
            <a:lvl9pPr marL="3254375" indent="403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9pPr>
          </a:lstStyle>
          <a:p>
            <a:pPr defTabSz="914400" eaLnBrk="1" hangingPunct="1">
              <a:defRPr/>
            </a:pPr>
            <a:r>
              <a:rPr lang="fr-FR" altLang="fr-FR" sz="800" smtClean="0">
                <a:solidFill>
                  <a:srgbClr val="FF7900"/>
                </a:solidFill>
                <a:latin typeface="Helvetica 75 Bold" pitchFamily="34" charset="0"/>
                <a:cs typeface="Arial" charset="0"/>
              </a:rPr>
              <a:t>Interne Orange</a:t>
            </a:r>
          </a:p>
        </p:txBody>
      </p:sp>
    </p:spTree>
    <p:extLst>
      <p:ext uri="{BB962C8B-B14F-4D97-AF65-F5344CB8AC3E}">
        <p14:creationId xmlns:p14="http://schemas.microsoft.com/office/powerpoint/2010/main" val="3002663621"/>
      </p:ext>
    </p:extLst>
  </p:cSld>
  <p:clrMapOvr>
    <a:masterClrMapping/>
  </p:clrMapOvr>
  <p:transition spd="med">
    <p:fade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755" name="Diapositive think-cell" r:id="rId5" imgW="270" imgH="270" progId="TCLayout.ActiveDocument.1">
                  <p:embed/>
                </p:oleObj>
              </mc:Choice>
              <mc:Fallback>
                <p:oleObj name="Diapositive think-cell" r:id="rId5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hangingPunct="1">
              <a:defRPr/>
            </a:pPr>
            <a:endParaRPr lang="fr-FR" sz="2000" dirty="0">
              <a:solidFill>
                <a:srgbClr val="000000"/>
              </a:solidFill>
              <a:ea typeface="+mj-ea"/>
              <a:cs typeface="+mj-cs"/>
              <a:sym typeface="Helvetica 75 Bold"/>
            </a:endParaRPr>
          </a:p>
        </p:txBody>
      </p:sp>
      <p:sp>
        <p:nvSpPr>
          <p:cNvPr id="7" name="Text Placeholder 10"/>
          <p:cNvSpPr txBox="1">
            <a:spLocks/>
          </p:cNvSpPr>
          <p:nvPr/>
        </p:nvSpPr>
        <p:spPr>
          <a:xfrm>
            <a:off x="314325" y="4535488"/>
            <a:ext cx="274638" cy="334962"/>
          </a:xfrm>
          <a:prstGeom prst="rect">
            <a:avLst/>
          </a:prstGeom>
        </p:spPr>
        <p:txBody>
          <a:bodyPr lIns="7200" tIns="0" rIns="0" bIns="0" anchor="b">
            <a:norm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1pPr>
            <a:lvl2pPr marL="688975" indent="-231775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2pPr>
            <a:lvl3pPr marL="1244600" indent="-28575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3pPr>
            <a:lvl4pPr marL="1663700" indent="-28575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4pPr>
            <a:lvl5pPr marL="2251075" indent="-59690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5pPr>
            <a:lvl6pPr marL="27082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6pPr>
            <a:lvl7pPr marL="31654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7pPr>
            <a:lvl8pPr marL="36226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8pPr>
            <a:lvl9pPr marL="40798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buFont typeface="Helvetica 75" pitchFamily="34" charset="0"/>
              <a:buNone/>
              <a:defRPr/>
            </a:pPr>
            <a:fld id="{50178F19-1659-425A-B57C-FFFF9E8A39CE}" type="slidenum">
              <a:rPr lang="fr-FR" altLang="fr-FR" sz="800" smtClean="0">
                <a:solidFill>
                  <a:srgbClr val="000000"/>
                </a:solidFill>
                <a:latin typeface="Helvetica 75 Bold" panose="020B0804020202020204" pitchFamily="34" charset="0"/>
                <a:cs typeface="Arial" panose="020B0604020202020204" pitchFamily="34" charset="0"/>
              </a:rPr>
              <a:pPr defTabSz="914400" eaLnBrk="1" hangingPunct="1"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buFont typeface="Helvetica 75" pitchFamily="34" charset="0"/>
                <a:buNone/>
                <a:defRPr/>
              </a:pPr>
              <a:t>‹N°›</a:t>
            </a:fld>
            <a:endParaRPr lang="fr-FR" altLang="fr-FR" sz="800" smtClean="0">
              <a:solidFill>
                <a:srgbClr val="000000"/>
              </a:solidFill>
              <a:latin typeface="Helvetica 75 Bold" panose="020B08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619125" y="4749800"/>
            <a:ext cx="7397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1pPr>
            <a:lvl2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5pPr>
            <a:lvl6pPr marL="1882775" indent="403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6pPr>
            <a:lvl7pPr marL="2339975" indent="403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7pPr>
            <a:lvl8pPr marL="2797175" indent="403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8pPr>
            <a:lvl9pPr marL="3254375" indent="403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9pPr>
          </a:lstStyle>
          <a:p>
            <a:pPr defTabSz="914400" eaLnBrk="1" hangingPunct="1">
              <a:defRPr/>
            </a:pPr>
            <a:r>
              <a:rPr lang="fr-FR" altLang="fr-FR" sz="800" smtClean="0">
                <a:solidFill>
                  <a:srgbClr val="FF7900"/>
                </a:solidFill>
                <a:latin typeface="Helvetica 75 Bold" pitchFamily="34" charset="0"/>
                <a:cs typeface="Arial" charset="0"/>
              </a:rPr>
              <a:t>Interne Orange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325" y="1184275"/>
            <a:ext cx="8515350" cy="3365500"/>
          </a:xfrm>
        </p:spPr>
        <p:txBody>
          <a:bodyPr/>
          <a:lstStyle>
            <a:lvl1pPr>
              <a:defRPr/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/>
            </a:lvl6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 55 Roman" panose="020B0604020202020204" pitchFamily="34" charset="0"/>
              </a:defRPr>
            </a:lvl1pPr>
          </a:lstStyle>
          <a:p>
            <a:r>
              <a:rPr lang="fr-FR" noProof="0" smtClean="0"/>
              <a:t>Modifiez le style du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1989978"/>
      </p:ext>
    </p:extLst>
  </p:cSld>
  <p:clrMapOvr>
    <a:masterClrMapping/>
  </p:clrMapOvr>
  <p:transition spd="med">
    <p:fade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79" name="Diapositive think-cell" r:id="rId5" imgW="270" imgH="270" progId="TCLayout.ActiveDocument.1">
                  <p:embed/>
                </p:oleObj>
              </mc:Choice>
              <mc:Fallback>
                <p:oleObj name="Diapositive think-cell" r:id="rId5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hangingPunct="1">
              <a:defRPr/>
            </a:pPr>
            <a:endParaRPr lang="fr-FR" sz="2000" dirty="0">
              <a:solidFill>
                <a:srgbClr val="000000"/>
              </a:solidFill>
              <a:ea typeface="+mj-ea"/>
              <a:cs typeface="+mj-cs"/>
              <a:sym typeface="Helvetica 75 Bold"/>
            </a:endParaRPr>
          </a:p>
        </p:txBody>
      </p:sp>
      <p:sp>
        <p:nvSpPr>
          <p:cNvPr id="7" name="Text Placeholder 10"/>
          <p:cNvSpPr txBox="1">
            <a:spLocks/>
          </p:cNvSpPr>
          <p:nvPr/>
        </p:nvSpPr>
        <p:spPr>
          <a:xfrm>
            <a:off x="314325" y="4535488"/>
            <a:ext cx="274638" cy="334962"/>
          </a:xfrm>
          <a:prstGeom prst="rect">
            <a:avLst/>
          </a:prstGeom>
        </p:spPr>
        <p:txBody>
          <a:bodyPr lIns="7200" tIns="0" rIns="0" bIns="0" anchor="b">
            <a:norm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1pPr>
            <a:lvl2pPr marL="688975" indent="-231775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2pPr>
            <a:lvl3pPr marL="1244600" indent="-28575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3pPr>
            <a:lvl4pPr marL="1663700" indent="-28575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4pPr>
            <a:lvl5pPr marL="2251075" indent="-59690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5pPr>
            <a:lvl6pPr marL="27082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6pPr>
            <a:lvl7pPr marL="31654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7pPr>
            <a:lvl8pPr marL="36226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8pPr>
            <a:lvl9pPr marL="40798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buFont typeface="Helvetica 75" pitchFamily="34" charset="0"/>
              <a:buNone/>
              <a:defRPr/>
            </a:pPr>
            <a:fld id="{D0E95572-07B0-4A29-BB38-5BA833386E40}" type="slidenum">
              <a:rPr lang="fr-FR" altLang="fr-FR" sz="800" smtClean="0">
                <a:solidFill>
                  <a:srgbClr val="000000"/>
                </a:solidFill>
                <a:latin typeface="Helvetica 75 Bold" panose="020B0804020202020204" pitchFamily="34" charset="0"/>
                <a:cs typeface="Arial" panose="020B0604020202020204" pitchFamily="34" charset="0"/>
              </a:rPr>
              <a:pPr defTabSz="914400" eaLnBrk="1" hangingPunct="1"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buFont typeface="Helvetica 75" pitchFamily="34" charset="0"/>
                <a:buNone/>
                <a:defRPr/>
              </a:pPr>
              <a:t>‹N°›</a:t>
            </a:fld>
            <a:endParaRPr lang="fr-FR" altLang="fr-FR" sz="800" smtClean="0">
              <a:solidFill>
                <a:srgbClr val="000000"/>
              </a:solidFill>
              <a:latin typeface="Helvetica 75 Bold" panose="020B08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2"/>
          <p:cNvGrpSpPr>
            <a:grpSpLocks/>
          </p:cNvGrpSpPr>
          <p:nvPr userDrawn="1"/>
        </p:nvGrpSpPr>
        <p:grpSpPr bwMode="auto">
          <a:xfrm>
            <a:off x="314325" y="4233863"/>
            <a:ext cx="612775" cy="612775"/>
            <a:chOff x="313535" y="4233863"/>
            <a:chExt cx="612775" cy="612775"/>
          </a:xfrm>
        </p:grpSpPr>
        <p:sp>
          <p:nvSpPr>
            <p:cNvPr id="9" name="Rectangle 8"/>
            <p:cNvSpPr>
              <a:spLocks noChangeArrowheads="1"/>
            </p:cNvSpPr>
            <p:nvPr userDrawn="1"/>
          </p:nvSpPr>
          <p:spPr bwMode="auto">
            <a:xfrm>
              <a:off x="313535" y="4233863"/>
              <a:ext cx="612775" cy="612775"/>
            </a:xfrm>
            <a:prstGeom prst="rect">
              <a:avLst/>
            </a:prstGeom>
            <a:solidFill>
              <a:srgbClr val="FF7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ＭＳ Ｐゴシック" pitchFamily="34" charset="-128"/>
                </a:defRPr>
              </a:lvl1pPr>
              <a:lvl2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ＭＳ Ｐゴシック" pitchFamily="34" charset="-128"/>
                </a:defRPr>
              </a:lvl2pPr>
              <a:lvl3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ＭＳ Ｐゴシック" pitchFamily="34" charset="-128"/>
                </a:defRPr>
              </a:lvl3pPr>
              <a:lvl4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ＭＳ Ｐゴシック" pitchFamily="34" charset="-128"/>
                </a:defRPr>
              </a:lvl4pPr>
              <a:lvl5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ＭＳ Ｐゴシック" pitchFamily="34" charset="-128"/>
                </a:defRPr>
              </a:lvl5pPr>
              <a:lvl6pPr marL="1882775" indent="4032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 pitchFamily="34" charset="0"/>
                  <a:ea typeface="ＭＳ Ｐゴシック" pitchFamily="34" charset="-128"/>
                </a:defRPr>
              </a:lvl6pPr>
              <a:lvl7pPr marL="2339975" indent="4032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 pitchFamily="34" charset="0"/>
                  <a:ea typeface="ＭＳ Ｐゴシック" pitchFamily="34" charset="-128"/>
                </a:defRPr>
              </a:lvl7pPr>
              <a:lvl8pPr marL="2797175" indent="4032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 pitchFamily="34" charset="0"/>
                  <a:ea typeface="ＭＳ Ｐゴシック" pitchFamily="34" charset="-128"/>
                </a:defRPr>
              </a:lvl8pPr>
              <a:lvl9pPr marL="3254375" indent="4032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 pitchFamily="34" charset="0"/>
                  <a:ea typeface="ＭＳ Ｐゴシック" pitchFamily="34" charset="-128"/>
                </a:defRPr>
              </a:lvl9pPr>
            </a:lstStyle>
            <a:p>
              <a:pPr defTabSz="914400" eaLnBrk="1" hangingPunct="1">
                <a:defRPr/>
              </a:pPr>
              <a:endParaRPr lang="fr-FR" altLang="fr-FR" sz="1800" smtClean="0">
                <a:solidFill>
                  <a:srgbClr val="000000"/>
                </a:solidFill>
                <a:latin typeface="Helvetica 75 Bold" pitchFamily="34" charset="0"/>
                <a:cs typeface="Arial" charset="0"/>
              </a:endParaRPr>
            </a:p>
          </p:txBody>
        </p:sp>
        <p:sp>
          <p:nvSpPr>
            <p:cNvPr id="10" name="Freeform 6"/>
            <p:cNvSpPr>
              <a:spLocks noEditPoints="1"/>
            </p:cNvSpPr>
            <p:nvPr userDrawn="1"/>
          </p:nvSpPr>
          <p:spPr bwMode="auto">
            <a:xfrm>
              <a:off x="500860" y="4708526"/>
              <a:ext cx="74613" cy="87313"/>
            </a:xfrm>
            <a:custGeom>
              <a:avLst/>
              <a:gdLst>
                <a:gd name="T0" fmla="*/ 2147483646 w 93"/>
                <a:gd name="T1" fmla="*/ 2147483646 h 109"/>
                <a:gd name="T2" fmla="*/ 2147483646 w 93"/>
                <a:gd name="T3" fmla="*/ 2147483646 h 109"/>
                <a:gd name="T4" fmla="*/ 0 w 93"/>
                <a:gd name="T5" fmla="*/ 2147483646 h 109"/>
                <a:gd name="T6" fmla="*/ 2147483646 w 93"/>
                <a:gd name="T7" fmla="*/ 2147483646 h 109"/>
                <a:gd name="T8" fmla="*/ 2147483646 w 93"/>
                <a:gd name="T9" fmla="*/ 2147483646 h 109"/>
                <a:gd name="T10" fmla="*/ 2147483646 w 93"/>
                <a:gd name="T11" fmla="*/ 2147483646 h 109"/>
                <a:gd name="T12" fmla="*/ 2147483646 w 93"/>
                <a:gd name="T13" fmla="*/ 2147483646 h 109"/>
                <a:gd name="T14" fmla="*/ 2147483646 w 93"/>
                <a:gd name="T15" fmla="*/ 2147483646 h 109"/>
                <a:gd name="T16" fmla="*/ 2147483646 w 93"/>
                <a:gd name="T17" fmla="*/ 0 h 109"/>
                <a:gd name="T18" fmla="*/ 2147483646 w 93"/>
                <a:gd name="T19" fmla="*/ 2147483646 h 109"/>
                <a:gd name="T20" fmla="*/ 2147483646 w 93"/>
                <a:gd name="T21" fmla="*/ 2147483646 h 109"/>
                <a:gd name="T22" fmla="*/ 2147483646 w 93"/>
                <a:gd name="T23" fmla="*/ 2147483646 h 109"/>
                <a:gd name="T24" fmla="*/ 2147483646 w 93"/>
                <a:gd name="T25" fmla="*/ 2147483646 h 109"/>
                <a:gd name="T26" fmla="*/ 2147483646 w 93"/>
                <a:gd name="T27" fmla="*/ 2147483646 h 109"/>
                <a:gd name="T28" fmla="*/ 2147483646 w 93"/>
                <a:gd name="T29" fmla="*/ 2147483646 h 109"/>
                <a:gd name="T30" fmla="*/ 2147483646 w 93"/>
                <a:gd name="T31" fmla="*/ 2147483646 h 109"/>
                <a:gd name="T32" fmla="*/ 2147483646 w 93"/>
                <a:gd name="T33" fmla="*/ 2147483646 h 109"/>
                <a:gd name="T34" fmla="*/ 2147483646 w 93"/>
                <a:gd name="T35" fmla="*/ 2147483646 h 10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93" h="109">
                  <a:moveTo>
                    <a:pt x="66" y="99"/>
                  </a:moveTo>
                  <a:cubicBezTo>
                    <a:pt x="55" y="106"/>
                    <a:pt x="43" y="109"/>
                    <a:pt x="31" y="109"/>
                  </a:cubicBezTo>
                  <a:cubicBezTo>
                    <a:pt x="11" y="109"/>
                    <a:pt x="0" y="96"/>
                    <a:pt x="0" y="79"/>
                  </a:cubicBezTo>
                  <a:cubicBezTo>
                    <a:pt x="0" y="55"/>
                    <a:pt x="21" y="42"/>
                    <a:pt x="66" y="37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6" y="24"/>
                    <a:pt x="60" y="19"/>
                    <a:pt x="49" y="19"/>
                  </a:cubicBezTo>
                  <a:cubicBezTo>
                    <a:pt x="39" y="19"/>
                    <a:pt x="30" y="24"/>
                    <a:pt x="24" y="3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15" y="7"/>
                    <a:pt x="30" y="0"/>
                    <a:pt x="50" y="0"/>
                  </a:cubicBezTo>
                  <a:cubicBezTo>
                    <a:pt x="77" y="0"/>
                    <a:pt x="93" y="12"/>
                    <a:pt x="93" y="32"/>
                  </a:cubicBezTo>
                  <a:cubicBezTo>
                    <a:pt x="93" y="32"/>
                    <a:pt x="93" y="108"/>
                    <a:pt x="93" y="108"/>
                  </a:cubicBezTo>
                  <a:cubicBezTo>
                    <a:pt x="68" y="108"/>
                    <a:pt x="68" y="108"/>
                    <a:pt x="68" y="108"/>
                  </a:cubicBezTo>
                  <a:lnTo>
                    <a:pt x="66" y="99"/>
                  </a:lnTo>
                  <a:close/>
                  <a:moveTo>
                    <a:pt x="27" y="77"/>
                  </a:moveTo>
                  <a:cubicBezTo>
                    <a:pt x="27" y="84"/>
                    <a:pt x="31" y="90"/>
                    <a:pt x="39" y="90"/>
                  </a:cubicBezTo>
                  <a:cubicBezTo>
                    <a:pt x="48" y="90"/>
                    <a:pt x="57" y="87"/>
                    <a:pt x="65" y="79"/>
                  </a:cubicBezTo>
                  <a:cubicBezTo>
                    <a:pt x="65" y="54"/>
                    <a:pt x="65" y="54"/>
                    <a:pt x="65" y="54"/>
                  </a:cubicBezTo>
                  <a:cubicBezTo>
                    <a:pt x="39" y="57"/>
                    <a:pt x="27" y="64"/>
                    <a:pt x="27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Freeform 7"/>
            <p:cNvSpPr>
              <a:spLocks/>
            </p:cNvSpPr>
            <p:nvPr userDrawn="1"/>
          </p:nvSpPr>
          <p:spPr bwMode="auto">
            <a:xfrm>
              <a:off x="592935" y="4708526"/>
              <a:ext cx="76200" cy="87313"/>
            </a:xfrm>
            <a:custGeom>
              <a:avLst/>
              <a:gdLst>
                <a:gd name="T0" fmla="*/ 0 w 94"/>
                <a:gd name="T1" fmla="*/ 2147483646 h 108"/>
                <a:gd name="T2" fmla="*/ 2147483646 w 94"/>
                <a:gd name="T3" fmla="*/ 2147483646 h 108"/>
                <a:gd name="T4" fmla="*/ 2147483646 w 94"/>
                <a:gd name="T5" fmla="*/ 2147483646 h 108"/>
                <a:gd name="T6" fmla="*/ 2147483646 w 94"/>
                <a:gd name="T7" fmla="*/ 0 h 108"/>
                <a:gd name="T8" fmla="*/ 2147483646 w 94"/>
                <a:gd name="T9" fmla="*/ 2147483646 h 108"/>
                <a:gd name="T10" fmla="*/ 2147483646 w 94"/>
                <a:gd name="T11" fmla="*/ 2147483646 h 108"/>
                <a:gd name="T12" fmla="*/ 2147483646 w 94"/>
                <a:gd name="T13" fmla="*/ 2147483646 h 108"/>
                <a:gd name="T14" fmla="*/ 2147483646 w 94"/>
                <a:gd name="T15" fmla="*/ 2147483646 h 108"/>
                <a:gd name="T16" fmla="*/ 2147483646 w 94"/>
                <a:gd name="T17" fmla="*/ 2147483646 h 108"/>
                <a:gd name="T18" fmla="*/ 2147483646 w 94"/>
                <a:gd name="T19" fmla="*/ 2147483646 h 108"/>
                <a:gd name="T20" fmla="*/ 2147483646 w 94"/>
                <a:gd name="T21" fmla="*/ 2147483646 h 108"/>
                <a:gd name="T22" fmla="*/ 0 w 94"/>
                <a:gd name="T23" fmla="*/ 2147483646 h 108"/>
                <a:gd name="T24" fmla="*/ 0 w 94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4" h="108">
                  <a:moveTo>
                    <a:pt x="0" y="5"/>
                  </a:moveTo>
                  <a:cubicBezTo>
                    <a:pt x="23" y="2"/>
                    <a:pt x="23" y="2"/>
                    <a:pt x="23" y="2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38" y="5"/>
                    <a:pt x="48" y="0"/>
                    <a:pt x="61" y="0"/>
                  </a:cubicBezTo>
                  <a:cubicBezTo>
                    <a:pt x="83" y="0"/>
                    <a:pt x="94" y="12"/>
                    <a:pt x="94" y="34"/>
                  </a:cubicBezTo>
                  <a:cubicBezTo>
                    <a:pt x="94" y="108"/>
                    <a:pt x="94" y="108"/>
                    <a:pt x="94" y="108"/>
                  </a:cubicBezTo>
                  <a:cubicBezTo>
                    <a:pt x="66" y="108"/>
                    <a:pt x="66" y="108"/>
                    <a:pt x="66" y="108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6" y="26"/>
                    <a:pt x="63" y="21"/>
                    <a:pt x="53" y="21"/>
                  </a:cubicBezTo>
                  <a:cubicBezTo>
                    <a:pt x="45" y="21"/>
                    <a:pt x="36" y="24"/>
                    <a:pt x="27" y="32"/>
                  </a:cubicBezTo>
                  <a:cubicBezTo>
                    <a:pt x="27" y="108"/>
                    <a:pt x="27" y="108"/>
                    <a:pt x="27" y="108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Freeform 8"/>
            <p:cNvSpPr>
              <a:spLocks noEditPoints="1"/>
            </p:cNvSpPr>
            <p:nvPr userDrawn="1"/>
          </p:nvSpPr>
          <p:spPr bwMode="auto">
            <a:xfrm>
              <a:off x="778673" y="4708526"/>
              <a:ext cx="79375" cy="88900"/>
            </a:xfrm>
            <a:custGeom>
              <a:avLst/>
              <a:gdLst>
                <a:gd name="T0" fmla="*/ 2147483646 w 98"/>
                <a:gd name="T1" fmla="*/ 2147483646 h 110"/>
                <a:gd name="T2" fmla="*/ 0 w 98"/>
                <a:gd name="T3" fmla="*/ 2147483646 h 110"/>
                <a:gd name="T4" fmla="*/ 2147483646 w 98"/>
                <a:gd name="T5" fmla="*/ 0 h 110"/>
                <a:gd name="T6" fmla="*/ 2147483646 w 98"/>
                <a:gd name="T7" fmla="*/ 2147483646 h 110"/>
                <a:gd name="T8" fmla="*/ 2147483646 w 98"/>
                <a:gd name="T9" fmla="*/ 2147483646 h 110"/>
                <a:gd name="T10" fmla="*/ 2147483646 w 98"/>
                <a:gd name="T11" fmla="*/ 2147483646 h 110"/>
                <a:gd name="T12" fmla="*/ 2147483646 w 98"/>
                <a:gd name="T13" fmla="*/ 2147483646 h 110"/>
                <a:gd name="T14" fmla="*/ 2147483646 w 98"/>
                <a:gd name="T15" fmla="*/ 2147483646 h 110"/>
                <a:gd name="T16" fmla="*/ 2147483646 w 98"/>
                <a:gd name="T17" fmla="*/ 2147483646 h 110"/>
                <a:gd name="T18" fmla="*/ 2147483646 w 98"/>
                <a:gd name="T19" fmla="*/ 2147483646 h 110"/>
                <a:gd name="T20" fmla="*/ 2147483646 w 98"/>
                <a:gd name="T21" fmla="*/ 2147483646 h 110"/>
                <a:gd name="T22" fmla="*/ 2147483646 w 98"/>
                <a:gd name="T23" fmla="*/ 2147483646 h 110"/>
                <a:gd name="T24" fmla="*/ 2147483646 w 98"/>
                <a:gd name="T25" fmla="*/ 2147483646 h 110"/>
                <a:gd name="T26" fmla="*/ 2147483646 w 98"/>
                <a:gd name="T27" fmla="*/ 2147483646 h 11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8" h="110">
                  <a:moveTo>
                    <a:pt x="50" y="110"/>
                  </a:moveTo>
                  <a:cubicBezTo>
                    <a:pt x="19" y="110"/>
                    <a:pt x="0" y="90"/>
                    <a:pt x="0" y="55"/>
                  </a:cubicBezTo>
                  <a:cubicBezTo>
                    <a:pt x="0" y="20"/>
                    <a:pt x="19" y="0"/>
                    <a:pt x="49" y="0"/>
                  </a:cubicBezTo>
                  <a:cubicBezTo>
                    <a:pt x="80" y="0"/>
                    <a:pt x="98" y="20"/>
                    <a:pt x="98" y="54"/>
                  </a:cubicBezTo>
                  <a:cubicBezTo>
                    <a:pt x="98" y="56"/>
                    <a:pt x="97" y="57"/>
                    <a:pt x="97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8" y="79"/>
                    <a:pt x="36" y="89"/>
                    <a:pt x="52" y="89"/>
                  </a:cubicBezTo>
                  <a:cubicBezTo>
                    <a:pt x="63" y="89"/>
                    <a:pt x="70" y="85"/>
                    <a:pt x="76" y="76"/>
                  </a:cubicBezTo>
                  <a:cubicBezTo>
                    <a:pt x="96" y="87"/>
                    <a:pt x="96" y="87"/>
                    <a:pt x="96" y="87"/>
                  </a:cubicBezTo>
                  <a:cubicBezTo>
                    <a:pt x="87" y="102"/>
                    <a:pt x="71" y="110"/>
                    <a:pt x="50" y="110"/>
                  </a:cubicBezTo>
                  <a:close/>
                  <a:moveTo>
                    <a:pt x="70" y="41"/>
                  </a:moveTo>
                  <a:cubicBezTo>
                    <a:pt x="70" y="27"/>
                    <a:pt x="62" y="19"/>
                    <a:pt x="49" y="19"/>
                  </a:cubicBezTo>
                  <a:cubicBezTo>
                    <a:pt x="37" y="19"/>
                    <a:pt x="29" y="27"/>
                    <a:pt x="28" y="41"/>
                  </a:cubicBezTo>
                  <a:lnTo>
                    <a:pt x="7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Freeform 9"/>
            <p:cNvSpPr>
              <a:spLocks noEditPoints="1"/>
            </p:cNvSpPr>
            <p:nvPr userDrawn="1"/>
          </p:nvSpPr>
          <p:spPr bwMode="auto">
            <a:xfrm>
              <a:off x="346873" y="4708526"/>
              <a:ext cx="84138" cy="88900"/>
            </a:xfrm>
            <a:custGeom>
              <a:avLst/>
              <a:gdLst>
                <a:gd name="T0" fmla="*/ 2147483646 w 104"/>
                <a:gd name="T1" fmla="*/ 2147483646 h 111"/>
                <a:gd name="T2" fmla="*/ 0 w 104"/>
                <a:gd name="T3" fmla="*/ 2147483646 h 111"/>
                <a:gd name="T4" fmla="*/ 2147483646 w 104"/>
                <a:gd name="T5" fmla="*/ 0 h 111"/>
                <a:gd name="T6" fmla="*/ 2147483646 w 104"/>
                <a:gd name="T7" fmla="*/ 2147483646 h 111"/>
                <a:gd name="T8" fmla="*/ 2147483646 w 104"/>
                <a:gd name="T9" fmla="*/ 2147483646 h 111"/>
                <a:gd name="T10" fmla="*/ 2147483646 w 104"/>
                <a:gd name="T11" fmla="*/ 2147483646 h 111"/>
                <a:gd name="T12" fmla="*/ 2147483646 w 104"/>
                <a:gd name="T13" fmla="*/ 2147483646 h 111"/>
                <a:gd name="T14" fmla="*/ 2147483646 w 104"/>
                <a:gd name="T15" fmla="*/ 2147483646 h 111"/>
                <a:gd name="T16" fmla="*/ 2147483646 w 104"/>
                <a:gd name="T17" fmla="*/ 2147483646 h 111"/>
                <a:gd name="T18" fmla="*/ 2147483646 w 104"/>
                <a:gd name="T19" fmla="*/ 2147483646 h 1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4" h="111">
                  <a:moveTo>
                    <a:pt x="52" y="111"/>
                  </a:moveTo>
                  <a:cubicBezTo>
                    <a:pt x="25" y="111"/>
                    <a:pt x="0" y="93"/>
                    <a:pt x="0" y="55"/>
                  </a:cubicBezTo>
                  <a:cubicBezTo>
                    <a:pt x="0" y="17"/>
                    <a:pt x="25" y="0"/>
                    <a:pt x="52" y="0"/>
                  </a:cubicBezTo>
                  <a:cubicBezTo>
                    <a:pt x="79" y="0"/>
                    <a:pt x="104" y="17"/>
                    <a:pt x="104" y="55"/>
                  </a:cubicBezTo>
                  <a:cubicBezTo>
                    <a:pt x="104" y="93"/>
                    <a:pt x="79" y="111"/>
                    <a:pt x="52" y="111"/>
                  </a:cubicBezTo>
                  <a:close/>
                  <a:moveTo>
                    <a:pt x="52" y="23"/>
                  </a:moveTo>
                  <a:cubicBezTo>
                    <a:pt x="31" y="23"/>
                    <a:pt x="28" y="42"/>
                    <a:pt x="28" y="55"/>
                  </a:cubicBezTo>
                  <a:cubicBezTo>
                    <a:pt x="28" y="69"/>
                    <a:pt x="31" y="87"/>
                    <a:pt x="52" y="87"/>
                  </a:cubicBezTo>
                  <a:cubicBezTo>
                    <a:pt x="73" y="87"/>
                    <a:pt x="77" y="69"/>
                    <a:pt x="77" y="55"/>
                  </a:cubicBezTo>
                  <a:cubicBezTo>
                    <a:pt x="77" y="42"/>
                    <a:pt x="73" y="23"/>
                    <a:pt x="52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446885" y="4708526"/>
              <a:ext cx="47625" cy="87313"/>
            </a:xfrm>
            <a:custGeom>
              <a:avLst/>
              <a:gdLst>
                <a:gd name="T0" fmla="*/ 0 w 59"/>
                <a:gd name="T1" fmla="*/ 2147483646 h 108"/>
                <a:gd name="T2" fmla="*/ 2147483646 w 59"/>
                <a:gd name="T3" fmla="*/ 2147483646 h 108"/>
                <a:gd name="T4" fmla="*/ 2147483646 w 59"/>
                <a:gd name="T5" fmla="*/ 2147483646 h 108"/>
                <a:gd name="T6" fmla="*/ 2147483646 w 59"/>
                <a:gd name="T7" fmla="*/ 0 h 108"/>
                <a:gd name="T8" fmla="*/ 2147483646 w 59"/>
                <a:gd name="T9" fmla="*/ 2147483646 h 108"/>
                <a:gd name="T10" fmla="*/ 2147483646 w 59"/>
                <a:gd name="T11" fmla="*/ 2147483646 h 108"/>
                <a:gd name="T12" fmla="*/ 2147483646 w 59"/>
                <a:gd name="T13" fmla="*/ 2147483646 h 108"/>
                <a:gd name="T14" fmla="*/ 2147483646 w 59"/>
                <a:gd name="T15" fmla="*/ 2147483646 h 108"/>
                <a:gd name="T16" fmla="*/ 2147483646 w 59"/>
                <a:gd name="T17" fmla="*/ 2147483646 h 108"/>
                <a:gd name="T18" fmla="*/ 0 w 59"/>
                <a:gd name="T19" fmla="*/ 2147483646 h 108"/>
                <a:gd name="T20" fmla="*/ 0 w 59"/>
                <a:gd name="T21" fmla="*/ 2147483646 h 1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9" h="108">
                  <a:moveTo>
                    <a:pt x="0" y="3"/>
                  </a:moveTo>
                  <a:cubicBezTo>
                    <a:pt x="26" y="3"/>
                    <a:pt x="26" y="3"/>
                    <a:pt x="26" y="3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31" y="8"/>
                    <a:pt x="44" y="0"/>
                    <a:pt x="55" y="0"/>
                  </a:cubicBezTo>
                  <a:cubicBezTo>
                    <a:pt x="57" y="0"/>
                    <a:pt x="58" y="0"/>
                    <a:pt x="59" y="1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59" y="27"/>
                    <a:pt x="58" y="27"/>
                    <a:pt x="58" y="27"/>
                  </a:cubicBezTo>
                  <a:cubicBezTo>
                    <a:pt x="46" y="27"/>
                    <a:pt x="32" y="28"/>
                    <a:pt x="28" y="38"/>
                  </a:cubicBezTo>
                  <a:cubicBezTo>
                    <a:pt x="28" y="108"/>
                    <a:pt x="28" y="108"/>
                    <a:pt x="28" y="108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Freeform 11"/>
            <p:cNvSpPr>
              <a:spLocks noEditPoints="1"/>
            </p:cNvSpPr>
            <p:nvPr userDrawn="1"/>
          </p:nvSpPr>
          <p:spPr bwMode="auto">
            <a:xfrm>
              <a:off x="685010" y="4708526"/>
              <a:ext cx="79375" cy="120650"/>
            </a:xfrm>
            <a:custGeom>
              <a:avLst/>
              <a:gdLst>
                <a:gd name="T0" fmla="*/ 2147483646 w 98"/>
                <a:gd name="T1" fmla="*/ 2147483646 h 149"/>
                <a:gd name="T2" fmla="*/ 2147483646 w 98"/>
                <a:gd name="T3" fmla="*/ 2147483646 h 149"/>
                <a:gd name="T4" fmla="*/ 2147483646 w 98"/>
                <a:gd name="T5" fmla="*/ 2147483646 h 149"/>
                <a:gd name="T6" fmla="*/ 2147483646 w 98"/>
                <a:gd name="T7" fmla="*/ 2147483646 h 149"/>
                <a:gd name="T8" fmla="*/ 2147483646 w 98"/>
                <a:gd name="T9" fmla="*/ 2147483646 h 149"/>
                <a:gd name="T10" fmla="*/ 2147483646 w 98"/>
                <a:gd name="T11" fmla="*/ 2147483646 h 149"/>
                <a:gd name="T12" fmla="*/ 2147483646 w 98"/>
                <a:gd name="T13" fmla="*/ 2147483646 h 149"/>
                <a:gd name="T14" fmla="*/ 2147483646 w 98"/>
                <a:gd name="T15" fmla="*/ 2147483646 h 149"/>
                <a:gd name="T16" fmla="*/ 2147483646 w 98"/>
                <a:gd name="T17" fmla="*/ 2147483646 h 149"/>
                <a:gd name="T18" fmla="*/ 2147483646 w 98"/>
                <a:gd name="T19" fmla="*/ 2147483646 h 149"/>
                <a:gd name="T20" fmla="*/ 2147483646 w 98"/>
                <a:gd name="T21" fmla="*/ 2147483646 h 149"/>
                <a:gd name="T22" fmla="*/ 2147483646 w 98"/>
                <a:gd name="T23" fmla="*/ 2147483646 h 149"/>
                <a:gd name="T24" fmla="*/ 2147483646 w 98"/>
                <a:gd name="T25" fmla="*/ 2147483646 h 149"/>
                <a:gd name="T26" fmla="*/ 2147483646 w 98"/>
                <a:gd name="T27" fmla="*/ 2147483646 h 149"/>
                <a:gd name="T28" fmla="*/ 2147483646 w 98"/>
                <a:gd name="T29" fmla="*/ 2147483646 h 149"/>
                <a:gd name="T30" fmla="*/ 0 w 98"/>
                <a:gd name="T31" fmla="*/ 2147483646 h 149"/>
                <a:gd name="T32" fmla="*/ 2147483646 w 98"/>
                <a:gd name="T33" fmla="*/ 0 h 149"/>
                <a:gd name="T34" fmla="*/ 2147483646 w 98"/>
                <a:gd name="T35" fmla="*/ 2147483646 h 149"/>
                <a:gd name="T36" fmla="*/ 2147483646 w 98"/>
                <a:gd name="T37" fmla="*/ 2147483646 h 149"/>
                <a:gd name="T38" fmla="*/ 2147483646 w 98"/>
                <a:gd name="T39" fmla="*/ 2147483646 h 149"/>
                <a:gd name="T40" fmla="*/ 2147483646 w 98"/>
                <a:gd name="T41" fmla="*/ 2147483646 h 14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98" h="149">
                  <a:moveTo>
                    <a:pt x="49" y="85"/>
                  </a:moveTo>
                  <a:cubicBezTo>
                    <a:pt x="70" y="85"/>
                    <a:pt x="72" y="64"/>
                    <a:pt x="72" y="50"/>
                  </a:cubicBezTo>
                  <a:cubicBezTo>
                    <a:pt x="72" y="33"/>
                    <a:pt x="64" y="20"/>
                    <a:pt x="49" y="20"/>
                  </a:cubicBezTo>
                  <a:cubicBezTo>
                    <a:pt x="39" y="20"/>
                    <a:pt x="28" y="27"/>
                    <a:pt x="28" y="51"/>
                  </a:cubicBezTo>
                  <a:cubicBezTo>
                    <a:pt x="28" y="64"/>
                    <a:pt x="29" y="85"/>
                    <a:pt x="49" y="85"/>
                  </a:cubicBezTo>
                  <a:close/>
                  <a:moveTo>
                    <a:pt x="98" y="2"/>
                  </a:moveTo>
                  <a:cubicBezTo>
                    <a:pt x="98" y="102"/>
                    <a:pt x="98" y="102"/>
                    <a:pt x="98" y="102"/>
                  </a:cubicBezTo>
                  <a:cubicBezTo>
                    <a:pt x="98" y="119"/>
                    <a:pt x="97" y="148"/>
                    <a:pt x="47" y="149"/>
                  </a:cubicBezTo>
                  <a:cubicBezTo>
                    <a:pt x="26" y="149"/>
                    <a:pt x="7" y="141"/>
                    <a:pt x="3" y="123"/>
                  </a:cubicBezTo>
                  <a:cubicBezTo>
                    <a:pt x="30" y="118"/>
                    <a:pt x="30" y="118"/>
                    <a:pt x="30" y="118"/>
                  </a:cubicBezTo>
                  <a:cubicBezTo>
                    <a:pt x="32" y="123"/>
                    <a:pt x="35" y="128"/>
                    <a:pt x="50" y="128"/>
                  </a:cubicBezTo>
                  <a:cubicBezTo>
                    <a:pt x="65" y="128"/>
                    <a:pt x="72" y="122"/>
                    <a:pt x="72" y="105"/>
                  </a:cubicBezTo>
                  <a:cubicBezTo>
                    <a:pt x="72" y="93"/>
                    <a:pt x="72" y="93"/>
                    <a:pt x="72" y="93"/>
                  </a:cubicBezTo>
                  <a:cubicBezTo>
                    <a:pt x="71" y="92"/>
                    <a:pt x="71" y="92"/>
                    <a:pt x="71" y="92"/>
                  </a:cubicBezTo>
                  <a:cubicBezTo>
                    <a:pt x="67" y="100"/>
                    <a:pt x="60" y="108"/>
                    <a:pt x="44" y="108"/>
                  </a:cubicBezTo>
                  <a:cubicBezTo>
                    <a:pt x="19" y="108"/>
                    <a:pt x="0" y="91"/>
                    <a:pt x="0" y="55"/>
                  </a:cubicBezTo>
                  <a:cubicBezTo>
                    <a:pt x="0" y="20"/>
                    <a:pt x="20" y="0"/>
                    <a:pt x="42" y="0"/>
                  </a:cubicBezTo>
                  <a:cubicBezTo>
                    <a:pt x="63" y="0"/>
                    <a:pt x="71" y="10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5" y="2"/>
                    <a:pt x="75" y="2"/>
                    <a:pt x="75" y="2"/>
                  </a:cubicBezTo>
                  <a:lnTo>
                    <a:pt x="98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Freeform 12"/>
            <p:cNvSpPr>
              <a:spLocks noEditPoints="1"/>
            </p:cNvSpPr>
            <p:nvPr userDrawn="1"/>
          </p:nvSpPr>
          <p:spPr bwMode="auto">
            <a:xfrm>
              <a:off x="843760" y="4678363"/>
              <a:ext cx="58738" cy="26988"/>
            </a:xfrm>
            <a:custGeom>
              <a:avLst/>
              <a:gdLst>
                <a:gd name="T0" fmla="*/ 2147483646 w 37"/>
                <a:gd name="T1" fmla="*/ 2147483646 h 17"/>
                <a:gd name="T2" fmla="*/ 2147483646 w 37"/>
                <a:gd name="T3" fmla="*/ 2147483646 h 17"/>
                <a:gd name="T4" fmla="*/ 2147483646 w 37"/>
                <a:gd name="T5" fmla="*/ 2147483646 h 17"/>
                <a:gd name="T6" fmla="*/ 2147483646 w 37"/>
                <a:gd name="T7" fmla="*/ 2147483646 h 17"/>
                <a:gd name="T8" fmla="*/ 2147483646 w 37"/>
                <a:gd name="T9" fmla="*/ 2147483646 h 17"/>
                <a:gd name="T10" fmla="*/ 0 w 37"/>
                <a:gd name="T11" fmla="*/ 2147483646 h 17"/>
                <a:gd name="T12" fmla="*/ 0 w 37"/>
                <a:gd name="T13" fmla="*/ 0 h 17"/>
                <a:gd name="T14" fmla="*/ 2147483646 w 37"/>
                <a:gd name="T15" fmla="*/ 0 h 17"/>
                <a:gd name="T16" fmla="*/ 2147483646 w 37"/>
                <a:gd name="T17" fmla="*/ 2147483646 h 17"/>
                <a:gd name="T18" fmla="*/ 2147483646 w 37"/>
                <a:gd name="T19" fmla="*/ 2147483646 h 17"/>
                <a:gd name="T20" fmla="*/ 2147483646 w 37"/>
                <a:gd name="T21" fmla="*/ 2147483646 h 17"/>
                <a:gd name="T22" fmla="*/ 2147483646 w 37"/>
                <a:gd name="T23" fmla="*/ 2147483646 h 17"/>
                <a:gd name="T24" fmla="*/ 2147483646 w 37"/>
                <a:gd name="T25" fmla="*/ 2147483646 h 17"/>
                <a:gd name="T26" fmla="*/ 2147483646 w 37"/>
                <a:gd name="T27" fmla="*/ 2147483646 h 17"/>
                <a:gd name="T28" fmla="*/ 2147483646 w 37"/>
                <a:gd name="T29" fmla="*/ 2147483646 h 17"/>
                <a:gd name="T30" fmla="*/ 2147483646 w 37"/>
                <a:gd name="T31" fmla="*/ 2147483646 h 17"/>
                <a:gd name="T32" fmla="*/ 2147483646 w 37"/>
                <a:gd name="T33" fmla="*/ 2147483646 h 17"/>
                <a:gd name="T34" fmla="*/ 2147483646 w 37"/>
                <a:gd name="T35" fmla="*/ 2147483646 h 17"/>
                <a:gd name="T36" fmla="*/ 2147483646 w 37"/>
                <a:gd name="T37" fmla="*/ 2147483646 h 17"/>
                <a:gd name="T38" fmla="*/ 2147483646 w 37"/>
                <a:gd name="T39" fmla="*/ 0 h 17"/>
                <a:gd name="T40" fmla="*/ 2147483646 w 37"/>
                <a:gd name="T41" fmla="*/ 0 h 17"/>
                <a:gd name="T42" fmla="*/ 2147483646 w 37"/>
                <a:gd name="T43" fmla="*/ 2147483646 h 17"/>
                <a:gd name="T44" fmla="*/ 2147483646 w 37"/>
                <a:gd name="T45" fmla="*/ 0 h 17"/>
                <a:gd name="T46" fmla="*/ 2147483646 w 37"/>
                <a:gd name="T47" fmla="*/ 0 h 17"/>
                <a:gd name="T48" fmla="*/ 2147483646 w 37"/>
                <a:gd name="T49" fmla="*/ 2147483646 h 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7" h="17">
                  <a:moveTo>
                    <a:pt x="14" y="2"/>
                  </a:moveTo>
                  <a:lnTo>
                    <a:pt x="9" y="2"/>
                  </a:lnTo>
                  <a:lnTo>
                    <a:pt x="9" y="17"/>
                  </a:lnTo>
                  <a:lnTo>
                    <a:pt x="6" y="17"/>
                  </a:lnTo>
                  <a:lnTo>
                    <a:pt x="6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2"/>
                  </a:lnTo>
                  <a:close/>
                  <a:moveTo>
                    <a:pt x="37" y="17"/>
                  </a:moveTo>
                  <a:lnTo>
                    <a:pt x="34" y="17"/>
                  </a:lnTo>
                  <a:lnTo>
                    <a:pt x="34" y="2"/>
                  </a:lnTo>
                  <a:lnTo>
                    <a:pt x="29" y="17"/>
                  </a:lnTo>
                  <a:lnTo>
                    <a:pt x="27" y="17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20" y="17"/>
                  </a:lnTo>
                  <a:lnTo>
                    <a:pt x="18" y="17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8" y="13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37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4326" y="268289"/>
            <a:ext cx="4828498" cy="2301874"/>
          </a:xfrm>
        </p:spPr>
        <p:txBody>
          <a:bodyPr/>
          <a:lstStyle>
            <a:lvl1pPr algn="l">
              <a:lnSpc>
                <a:spcPct val="85000"/>
              </a:lnSpc>
              <a:defRPr sz="5500" baseline="0">
                <a:solidFill>
                  <a:schemeClr val="tx1"/>
                </a:solidFill>
              </a:defRPr>
            </a:lvl1pPr>
          </a:lstStyle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6"/>
          </p:nvPr>
        </p:nvSpPr>
        <p:spPr>
          <a:xfrm>
            <a:off x="5800725" y="266701"/>
            <a:ext cx="3028950" cy="340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</p:txBody>
      </p:sp>
      <p:sp>
        <p:nvSpPr>
          <p:cNvPr id="42" name="Subtitle 2"/>
          <p:cNvSpPr>
            <a:spLocks noGrp="1"/>
          </p:cNvSpPr>
          <p:nvPr>
            <p:ph type="subTitle" idx="1"/>
          </p:nvPr>
        </p:nvSpPr>
        <p:spPr>
          <a:xfrm>
            <a:off x="310687" y="2704144"/>
            <a:ext cx="4831185" cy="966156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/>
                </a:solidFill>
              </a:defRPr>
            </a:lvl1pPr>
            <a:lvl2pPr marL="180975" indent="-180975" algn="l"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406800" indent="-190800" algn="l">
              <a:spcBef>
                <a:spcPts val="336"/>
              </a:spcBef>
              <a:buClrTx/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  <a:latin typeface="Helvetica 55 Roman" panose="020B0604020202020204" pitchFamily="34" charset="0"/>
              </a:defRPr>
            </a:lvl3pPr>
            <a:lvl4pPr marL="594000" indent="-172800" algn="l">
              <a:spcBef>
                <a:spcPts val="24"/>
              </a:spcBef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</a:defRPr>
            </a:lvl4pPr>
            <a:lvl5pPr marL="799200" indent="-190800" algn="l"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819179617"/>
      </p:ext>
    </p:extLst>
  </p:cSld>
  <p:clrMapOvr>
    <a:masterClrMapping/>
  </p:clrMapOvr>
  <p:transition spd="med">
    <p:fade/>
  </p:transition>
  <p:hf sldNum="0"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44" y="339739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defRPr sz="3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 marL="401638" marR="0" indent="-401638" algn="l" defTabSz="51435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fr-FR" sz="3000" kern="1200" dirty="0" smtClean="0">
                <a:solidFill>
                  <a:schemeClr val="tx1"/>
                </a:solidFill>
                <a:latin typeface="Helvetica 75 Bold" panose="020B0804020202020204" pitchFamily="34" charset="0"/>
                <a:ea typeface="ＭＳ Ｐゴシック" pitchFamily="34" charset="-128"/>
                <a:cs typeface="+mn-cs"/>
              </a:defRPr>
            </a:lvl2pPr>
            <a:lvl3pPr marL="401638" indent="-401638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3pPr>
            <a:lvl4pPr marL="401638" indent="-401638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4pPr>
            <a:lvl5pPr marL="0" indent="0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55426379"/>
      </p:ext>
    </p:extLst>
  </p:cSld>
  <p:clrMapOvr>
    <a:masterClrMapping/>
  </p:clrMapOvr>
  <p:transition spd="med">
    <p:fade/>
  </p:transition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03" name="Diapositive think-cell" r:id="rId5" imgW="270" imgH="270" progId="TCLayout.ActiveDocument.1">
                  <p:embed/>
                </p:oleObj>
              </mc:Choice>
              <mc:Fallback>
                <p:oleObj name="Diapositive think-cell" r:id="rId5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hangingPunct="1">
              <a:defRPr/>
            </a:pPr>
            <a:endParaRPr lang="fr-FR" sz="2000" dirty="0">
              <a:solidFill>
                <a:srgbClr val="000000"/>
              </a:solidFill>
              <a:ea typeface="+mj-ea"/>
              <a:cs typeface="+mj-cs"/>
              <a:sym typeface="Helvetica 75 Bold"/>
            </a:endParaRPr>
          </a:p>
        </p:txBody>
      </p:sp>
      <p:sp>
        <p:nvSpPr>
          <p:cNvPr id="6" name="Text Placeholder 10"/>
          <p:cNvSpPr txBox="1">
            <a:spLocks/>
          </p:cNvSpPr>
          <p:nvPr/>
        </p:nvSpPr>
        <p:spPr>
          <a:xfrm>
            <a:off x="314325" y="4535488"/>
            <a:ext cx="274638" cy="334962"/>
          </a:xfrm>
          <a:prstGeom prst="rect">
            <a:avLst/>
          </a:prstGeom>
        </p:spPr>
        <p:txBody>
          <a:bodyPr lIns="7200" tIns="0" rIns="0" bIns="0" anchor="b">
            <a:norm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1pPr>
            <a:lvl2pPr marL="688975" indent="-231775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2pPr>
            <a:lvl3pPr marL="1244600" indent="-28575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3pPr>
            <a:lvl4pPr marL="1663700" indent="-28575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4pPr>
            <a:lvl5pPr marL="2251075" indent="-59690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5pPr>
            <a:lvl6pPr marL="27082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6pPr>
            <a:lvl7pPr marL="31654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7pPr>
            <a:lvl8pPr marL="36226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8pPr>
            <a:lvl9pPr marL="40798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buFont typeface="Helvetica 75" pitchFamily="34" charset="0"/>
              <a:buNone/>
              <a:defRPr/>
            </a:pPr>
            <a:fld id="{B5C9B107-EB1E-4EC5-A36A-4637AE4CB5CF}" type="slidenum">
              <a:rPr lang="fr-FR" altLang="fr-FR" sz="800" smtClean="0">
                <a:solidFill>
                  <a:srgbClr val="000000"/>
                </a:solidFill>
                <a:latin typeface="Helvetica 75 Bold" panose="020B0804020202020204" pitchFamily="34" charset="0"/>
                <a:cs typeface="Arial" panose="020B0604020202020204" pitchFamily="34" charset="0"/>
              </a:rPr>
              <a:pPr defTabSz="914400" eaLnBrk="1" hangingPunct="1"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buFont typeface="Helvetica 75" pitchFamily="34" charset="0"/>
                <a:buNone/>
                <a:defRPr/>
              </a:pPr>
              <a:t>‹N°›</a:t>
            </a:fld>
            <a:endParaRPr lang="fr-FR" altLang="fr-FR" sz="800" smtClean="0">
              <a:solidFill>
                <a:srgbClr val="000000"/>
              </a:solidFill>
              <a:latin typeface="Helvetica 75 Bold" panose="020B08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 userDrawn="1"/>
        </p:nvSpPr>
        <p:spPr bwMode="auto">
          <a:xfrm>
            <a:off x="619125" y="4749800"/>
            <a:ext cx="7397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1pPr>
            <a:lvl2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5pPr>
            <a:lvl6pPr marL="1882775" indent="403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6pPr>
            <a:lvl7pPr marL="2339975" indent="403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7pPr>
            <a:lvl8pPr marL="2797175" indent="403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8pPr>
            <a:lvl9pPr marL="3254375" indent="403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9pPr>
          </a:lstStyle>
          <a:p>
            <a:pPr defTabSz="914400" eaLnBrk="1" hangingPunct="1">
              <a:defRPr/>
            </a:pPr>
            <a:r>
              <a:rPr lang="fr-FR" altLang="fr-FR" sz="800" smtClean="0">
                <a:solidFill>
                  <a:srgbClr val="FF7900"/>
                </a:solidFill>
                <a:latin typeface="Helvetica 75 Bold" pitchFamily="34" charset="0"/>
                <a:cs typeface="Arial" charset="0"/>
              </a:rPr>
              <a:t>Interne Orange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14325" y="268287"/>
            <a:ext cx="8515349" cy="4281487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 marL="358775" indent="-358775">
              <a:spcBef>
                <a:spcPts val="0"/>
              </a:spcBef>
              <a:buClrTx/>
              <a:buSzPct val="100000"/>
              <a:buFont typeface="+mj-lt"/>
              <a:buAutoNum type="arabicPeriod"/>
              <a:defRPr sz="3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90455684"/>
      </p:ext>
    </p:extLst>
  </p:cSld>
  <p:clrMapOvr>
    <a:masterClrMapping/>
  </p:clrMapOvr>
  <p:transition spd="med">
    <p:fade/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27" name="Diapositive think-cell" r:id="rId5" imgW="270" imgH="270" progId="TCLayout.ActiveDocument.1">
                  <p:embed/>
                </p:oleObj>
              </mc:Choice>
              <mc:Fallback>
                <p:oleObj name="Diapositive think-cell" r:id="rId5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hangingPunct="1">
              <a:defRPr/>
            </a:pPr>
            <a:endParaRPr lang="fr-FR" sz="2000" dirty="0">
              <a:solidFill>
                <a:srgbClr val="000000"/>
              </a:solidFill>
              <a:ea typeface="+mj-ea"/>
              <a:cs typeface="+mj-cs"/>
              <a:sym typeface="Helvetica 75 Bold"/>
            </a:endParaRPr>
          </a:p>
        </p:txBody>
      </p:sp>
      <p:sp>
        <p:nvSpPr>
          <p:cNvPr id="5" name="Text Placeholder 10"/>
          <p:cNvSpPr txBox="1">
            <a:spLocks/>
          </p:cNvSpPr>
          <p:nvPr/>
        </p:nvSpPr>
        <p:spPr>
          <a:xfrm>
            <a:off x="314325" y="4535488"/>
            <a:ext cx="274638" cy="334962"/>
          </a:xfrm>
          <a:prstGeom prst="rect">
            <a:avLst/>
          </a:prstGeom>
        </p:spPr>
        <p:txBody>
          <a:bodyPr lIns="7200" tIns="0" rIns="0" bIns="0" anchor="b">
            <a:norm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1pPr>
            <a:lvl2pPr marL="688975" indent="-231775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2pPr>
            <a:lvl3pPr marL="1244600" indent="-28575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3pPr>
            <a:lvl4pPr marL="1663700" indent="-28575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4pPr>
            <a:lvl5pPr marL="2251075" indent="-59690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5pPr>
            <a:lvl6pPr marL="27082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6pPr>
            <a:lvl7pPr marL="31654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7pPr>
            <a:lvl8pPr marL="36226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8pPr>
            <a:lvl9pPr marL="40798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buFont typeface="Helvetica 75" pitchFamily="34" charset="0"/>
              <a:buNone/>
              <a:defRPr/>
            </a:pPr>
            <a:fld id="{611E0FC7-6A83-486D-9B06-3BAFF82E0425}" type="slidenum">
              <a:rPr lang="fr-FR" altLang="fr-FR" sz="800" smtClean="0">
                <a:solidFill>
                  <a:srgbClr val="000000"/>
                </a:solidFill>
                <a:latin typeface="Helvetica 75 Bold" panose="020B0804020202020204" pitchFamily="34" charset="0"/>
                <a:cs typeface="Arial" panose="020B0604020202020204" pitchFamily="34" charset="0"/>
              </a:rPr>
              <a:pPr defTabSz="914400" eaLnBrk="1" hangingPunct="1"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buFont typeface="Helvetica 75" pitchFamily="34" charset="0"/>
                <a:buNone/>
                <a:defRPr/>
              </a:pPr>
              <a:t>‹N°›</a:t>
            </a:fld>
            <a:endParaRPr lang="fr-FR" altLang="fr-FR" sz="800" smtClean="0">
              <a:solidFill>
                <a:srgbClr val="000000"/>
              </a:solidFill>
              <a:latin typeface="Helvetica 75 Bold" panose="020B08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3"/>
          <p:cNvSpPr txBox="1">
            <a:spLocks noChangeArrowheads="1"/>
          </p:cNvSpPr>
          <p:nvPr userDrawn="1"/>
        </p:nvSpPr>
        <p:spPr bwMode="auto">
          <a:xfrm>
            <a:off x="619125" y="4749800"/>
            <a:ext cx="7397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1pPr>
            <a:lvl2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5pPr>
            <a:lvl6pPr marL="1882775" indent="403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6pPr>
            <a:lvl7pPr marL="2339975" indent="403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7pPr>
            <a:lvl8pPr marL="2797175" indent="403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8pPr>
            <a:lvl9pPr marL="3254375" indent="403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9pPr>
          </a:lstStyle>
          <a:p>
            <a:pPr defTabSz="914400" eaLnBrk="1" hangingPunct="1">
              <a:defRPr/>
            </a:pPr>
            <a:r>
              <a:rPr lang="fr-FR" altLang="fr-FR" sz="800" smtClean="0">
                <a:solidFill>
                  <a:srgbClr val="FF7900"/>
                </a:solidFill>
                <a:latin typeface="Helvetica 75 Bold" pitchFamily="34" charset="0"/>
                <a:cs typeface="Arial" charset="0"/>
              </a:rPr>
              <a:t>Interne Orange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13769" y="268287"/>
            <a:ext cx="6096839" cy="4281487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spcBef>
                <a:spcPts val="0"/>
              </a:spcBef>
              <a:buNone/>
              <a:defRPr sz="5500" baseline="0"/>
            </a:lvl1pPr>
            <a:lvl2pPr>
              <a:lnSpc>
                <a:spcPct val="85000"/>
              </a:lnSpc>
              <a:spcBef>
                <a:spcPts val="0"/>
              </a:spcBef>
              <a:defRPr sz="5500"/>
            </a:lvl2pPr>
            <a:lvl3pPr>
              <a:defRPr sz="5500"/>
            </a:lvl3pPr>
            <a:lvl4pPr>
              <a:defRPr sz="5500"/>
            </a:lvl4pPr>
            <a:lvl5pPr>
              <a:defRPr sz="5500"/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354593911"/>
      </p:ext>
    </p:extLst>
  </p:cSld>
  <p:clrMapOvr>
    <a:masterClrMapping/>
  </p:clrMapOvr>
  <p:transition spd="med">
    <p:fade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51" name="Diapositive think-cell" r:id="rId5" imgW="270" imgH="270" progId="TCLayout.ActiveDocument.1">
                  <p:embed/>
                </p:oleObj>
              </mc:Choice>
              <mc:Fallback>
                <p:oleObj name="Diapositive think-cell" r:id="rId5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hangingPunct="1">
              <a:defRPr/>
            </a:pPr>
            <a:endParaRPr lang="fr-FR" sz="2000" dirty="0">
              <a:solidFill>
                <a:srgbClr val="000000"/>
              </a:solidFill>
              <a:ea typeface="+mj-ea"/>
              <a:cs typeface="+mj-cs"/>
              <a:sym typeface="Helvetica 75 Bold"/>
            </a:endParaRPr>
          </a:p>
        </p:txBody>
      </p:sp>
      <p:sp>
        <p:nvSpPr>
          <p:cNvPr id="8" name="Text Placeholder 10"/>
          <p:cNvSpPr txBox="1">
            <a:spLocks/>
          </p:cNvSpPr>
          <p:nvPr/>
        </p:nvSpPr>
        <p:spPr>
          <a:xfrm>
            <a:off x="314325" y="4535488"/>
            <a:ext cx="274638" cy="334962"/>
          </a:xfrm>
          <a:prstGeom prst="rect">
            <a:avLst/>
          </a:prstGeom>
        </p:spPr>
        <p:txBody>
          <a:bodyPr lIns="7200" tIns="0" rIns="0" bIns="0" anchor="b">
            <a:norm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1pPr>
            <a:lvl2pPr marL="688975" indent="-231775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2pPr>
            <a:lvl3pPr marL="1244600" indent="-28575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3pPr>
            <a:lvl4pPr marL="1663700" indent="-28575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4pPr>
            <a:lvl5pPr marL="2251075" indent="-59690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5pPr>
            <a:lvl6pPr marL="27082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6pPr>
            <a:lvl7pPr marL="31654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7pPr>
            <a:lvl8pPr marL="36226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8pPr>
            <a:lvl9pPr marL="40798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buFont typeface="Helvetica 75" pitchFamily="34" charset="0"/>
              <a:buNone/>
              <a:defRPr/>
            </a:pPr>
            <a:fld id="{EFC95FF8-CF61-44E9-99CE-ECEC0AA281BD}" type="slidenum">
              <a:rPr lang="fr-FR" altLang="fr-FR" sz="800" smtClean="0">
                <a:solidFill>
                  <a:srgbClr val="000000"/>
                </a:solidFill>
                <a:latin typeface="Helvetica 75 Bold" panose="020B0804020202020204" pitchFamily="34" charset="0"/>
                <a:cs typeface="Arial" panose="020B0604020202020204" pitchFamily="34" charset="0"/>
              </a:rPr>
              <a:pPr defTabSz="914400" eaLnBrk="1" hangingPunct="1"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buFont typeface="Helvetica 75" pitchFamily="34" charset="0"/>
                <a:buNone/>
                <a:defRPr/>
              </a:pPr>
              <a:t>‹N°›</a:t>
            </a:fld>
            <a:endParaRPr lang="fr-FR" altLang="fr-FR" sz="800" smtClean="0">
              <a:solidFill>
                <a:srgbClr val="000000"/>
              </a:solidFill>
              <a:latin typeface="Helvetica 75 Bold" panose="020B08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6"/>
          <p:cNvSpPr txBox="1">
            <a:spLocks noChangeArrowheads="1"/>
          </p:cNvSpPr>
          <p:nvPr userDrawn="1"/>
        </p:nvSpPr>
        <p:spPr bwMode="auto">
          <a:xfrm>
            <a:off x="619125" y="4749800"/>
            <a:ext cx="7397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1pPr>
            <a:lvl2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5pPr>
            <a:lvl6pPr marL="1882775" indent="403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6pPr>
            <a:lvl7pPr marL="2339975" indent="403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7pPr>
            <a:lvl8pPr marL="2797175" indent="403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8pPr>
            <a:lvl9pPr marL="3254375" indent="403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9pPr>
          </a:lstStyle>
          <a:p>
            <a:pPr defTabSz="914400" eaLnBrk="1" hangingPunct="1">
              <a:defRPr/>
            </a:pPr>
            <a:r>
              <a:rPr lang="fr-FR" altLang="fr-FR" sz="800" smtClean="0">
                <a:solidFill>
                  <a:srgbClr val="FF7900"/>
                </a:solidFill>
                <a:latin typeface="Helvetica 75 Bold" pitchFamily="34" charset="0"/>
                <a:cs typeface="Arial" charset="0"/>
              </a:rPr>
              <a:t>Interne Orange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4326" y="1184275"/>
            <a:ext cx="3966930" cy="3365499"/>
          </a:xfrm>
        </p:spPr>
        <p:txBody>
          <a:bodyPr>
            <a:normAutofit/>
          </a:bodyPr>
          <a:lstStyle>
            <a:lvl1pPr>
              <a:defRPr sz="1400" baseline="0"/>
            </a:lvl1pPr>
            <a:lvl2pPr>
              <a:defRPr sz="1400" baseline="0">
                <a:solidFill>
                  <a:schemeClr val="tx1"/>
                </a:solidFill>
              </a:defRPr>
            </a:lvl2pPr>
            <a:lvl3pPr>
              <a:defRPr sz="1400" baseline="0">
                <a:solidFill>
                  <a:schemeClr val="tx1"/>
                </a:solidFill>
              </a:defRPr>
            </a:lvl3pPr>
            <a:lvl4pPr>
              <a:defRPr sz="1400" baseline="0">
                <a:solidFill>
                  <a:schemeClr val="tx1"/>
                </a:solidFill>
              </a:defRPr>
            </a:lvl4pPr>
            <a:lvl5pPr>
              <a:defRPr sz="1400" baseline="0">
                <a:solidFill>
                  <a:schemeClr val="tx1"/>
                </a:solidFill>
              </a:defRPr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4795" y="1183698"/>
            <a:ext cx="3964880" cy="336441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Modifiez le style du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7080724"/>
      </p:ext>
    </p:extLst>
  </p:cSld>
  <p:clrMapOvr>
    <a:masterClrMapping/>
  </p:clrMapOvr>
  <p:transition spd="med">
    <p:fade/>
  </p:transition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875" name="Diapositive think-cell" r:id="rId5" imgW="270" imgH="270" progId="TCLayout.ActiveDocument.1">
                  <p:embed/>
                </p:oleObj>
              </mc:Choice>
              <mc:Fallback>
                <p:oleObj name="Diapositive think-cell" r:id="rId5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hangingPunct="1">
              <a:defRPr/>
            </a:pPr>
            <a:endParaRPr lang="fr-FR" sz="2000" dirty="0">
              <a:solidFill>
                <a:srgbClr val="000000"/>
              </a:solidFill>
              <a:ea typeface="+mj-ea"/>
              <a:cs typeface="+mj-cs"/>
              <a:sym typeface="Helvetica 75 Bold"/>
            </a:endParaRPr>
          </a:p>
        </p:txBody>
      </p:sp>
      <p:sp>
        <p:nvSpPr>
          <p:cNvPr id="6" name="Text Placeholder 10"/>
          <p:cNvSpPr txBox="1">
            <a:spLocks/>
          </p:cNvSpPr>
          <p:nvPr/>
        </p:nvSpPr>
        <p:spPr>
          <a:xfrm>
            <a:off x="314325" y="4535488"/>
            <a:ext cx="274638" cy="334962"/>
          </a:xfrm>
          <a:prstGeom prst="rect">
            <a:avLst/>
          </a:prstGeom>
        </p:spPr>
        <p:txBody>
          <a:bodyPr lIns="7200" tIns="0" rIns="0" bIns="0" anchor="b">
            <a:norm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1pPr>
            <a:lvl2pPr marL="688975" indent="-231775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2pPr>
            <a:lvl3pPr marL="1244600" indent="-28575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3pPr>
            <a:lvl4pPr marL="1663700" indent="-28575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4pPr>
            <a:lvl5pPr marL="2251075" indent="-59690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5pPr>
            <a:lvl6pPr marL="27082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6pPr>
            <a:lvl7pPr marL="31654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7pPr>
            <a:lvl8pPr marL="36226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8pPr>
            <a:lvl9pPr marL="40798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buFont typeface="Helvetica 75" pitchFamily="34" charset="0"/>
              <a:buNone/>
              <a:defRPr/>
            </a:pPr>
            <a:fld id="{3B2ABF3B-B8CF-41E9-B914-9992B0010EBE}" type="slidenum">
              <a:rPr lang="fr-FR" altLang="fr-FR" sz="800" smtClean="0">
                <a:solidFill>
                  <a:srgbClr val="000000"/>
                </a:solidFill>
                <a:latin typeface="Helvetica 75 Bold" panose="020B0804020202020204" pitchFamily="34" charset="0"/>
                <a:cs typeface="Arial" panose="020B0604020202020204" pitchFamily="34" charset="0"/>
              </a:rPr>
              <a:pPr defTabSz="914400" eaLnBrk="1" hangingPunct="1"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buFont typeface="Helvetica 75" pitchFamily="34" charset="0"/>
                <a:buNone/>
                <a:defRPr/>
              </a:pPr>
              <a:t>‹N°›</a:t>
            </a:fld>
            <a:endParaRPr lang="fr-FR" altLang="fr-FR" sz="800" smtClean="0">
              <a:solidFill>
                <a:srgbClr val="000000"/>
              </a:solidFill>
              <a:latin typeface="Helvetica 75 Bold" panose="020B08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 userDrawn="1"/>
        </p:nvSpPr>
        <p:spPr bwMode="auto">
          <a:xfrm>
            <a:off x="619125" y="4749800"/>
            <a:ext cx="7397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1pPr>
            <a:lvl2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5pPr>
            <a:lvl6pPr marL="1882775" indent="403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6pPr>
            <a:lvl7pPr marL="2339975" indent="403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7pPr>
            <a:lvl8pPr marL="2797175" indent="403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8pPr>
            <a:lvl9pPr marL="3254375" indent="403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9pPr>
          </a:lstStyle>
          <a:p>
            <a:pPr defTabSz="914400" eaLnBrk="1" hangingPunct="1">
              <a:defRPr/>
            </a:pPr>
            <a:r>
              <a:rPr lang="fr-FR" altLang="fr-FR" sz="800" smtClean="0">
                <a:solidFill>
                  <a:srgbClr val="FF7900"/>
                </a:solidFill>
                <a:latin typeface="Helvetica 75 Bold" pitchFamily="34" charset="0"/>
                <a:cs typeface="Arial" charset="0"/>
              </a:rPr>
              <a:t>Interne Orange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095509742"/>
      </p:ext>
    </p:extLst>
  </p:cSld>
  <p:clrMapOvr>
    <a:masterClrMapping/>
  </p:clrMapOvr>
  <p:transition spd="med">
    <p:fade/>
  </p:transition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plein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9839930"/>
      </p:ext>
    </p:extLst>
  </p:cSld>
  <p:clrMapOvr>
    <a:masterClrMapping/>
  </p:clrMapOvr>
  <p:transition spd="med">
    <p:fade/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899" name="Diapositive think-cell" r:id="rId5" imgW="270" imgH="270" progId="TCLayout.ActiveDocument.1">
                  <p:embed/>
                </p:oleObj>
              </mc:Choice>
              <mc:Fallback>
                <p:oleObj name="Diapositive think-cell" r:id="rId5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hangingPunct="1">
              <a:defRPr/>
            </a:pPr>
            <a:endParaRPr lang="fr-FR" sz="2000" dirty="0">
              <a:solidFill>
                <a:srgbClr val="000000"/>
              </a:solidFill>
              <a:ea typeface="+mj-ea"/>
              <a:cs typeface="+mj-cs"/>
              <a:sym typeface="Helvetica 75 Bold"/>
            </a:endParaRPr>
          </a:p>
        </p:txBody>
      </p:sp>
      <p:sp>
        <p:nvSpPr>
          <p:cNvPr id="4" name="Text Placeholder 10"/>
          <p:cNvSpPr txBox="1">
            <a:spLocks/>
          </p:cNvSpPr>
          <p:nvPr/>
        </p:nvSpPr>
        <p:spPr>
          <a:xfrm>
            <a:off x="314325" y="4535488"/>
            <a:ext cx="274638" cy="334962"/>
          </a:xfrm>
          <a:prstGeom prst="rect">
            <a:avLst/>
          </a:prstGeom>
        </p:spPr>
        <p:txBody>
          <a:bodyPr lIns="7200" tIns="0" rIns="0" bIns="0" anchor="b">
            <a:norm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1pPr>
            <a:lvl2pPr marL="688975" indent="-231775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2pPr>
            <a:lvl3pPr marL="1244600" indent="-28575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3pPr>
            <a:lvl4pPr marL="1663700" indent="-28575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4pPr>
            <a:lvl5pPr marL="2251075" indent="-59690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5pPr>
            <a:lvl6pPr marL="27082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6pPr>
            <a:lvl7pPr marL="31654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7pPr>
            <a:lvl8pPr marL="36226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8pPr>
            <a:lvl9pPr marL="40798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buFont typeface="Helvetica 75" pitchFamily="34" charset="0"/>
              <a:buNone/>
              <a:defRPr/>
            </a:pPr>
            <a:fld id="{406C8525-D948-44B7-B81F-AF53D5A8D0C5}" type="slidenum">
              <a:rPr lang="fr-FR" altLang="fr-FR" sz="800" smtClean="0">
                <a:solidFill>
                  <a:srgbClr val="000000"/>
                </a:solidFill>
                <a:latin typeface="Helvetica 75 Bold" panose="020B0804020202020204" pitchFamily="34" charset="0"/>
                <a:cs typeface="Arial" panose="020B0604020202020204" pitchFamily="34" charset="0"/>
              </a:rPr>
              <a:pPr defTabSz="914400" eaLnBrk="1" hangingPunct="1"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buFont typeface="Helvetica 75" pitchFamily="34" charset="0"/>
                <a:buNone/>
                <a:defRPr/>
              </a:pPr>
              <a:t>‹N°›</a:t>
            </a:fld>
            <a:endParaRPr lang="fr-FR" altLang="fr-FR" sz="800" smtClean="0">
              <a:solidFill>
                <a:srgbClr val="000000"/>
              </a:solidFill>
              <a:latin typeface="Helvetica 75 Bold" panose="020B08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2"/>
          <p:cNvSpPr txBox="1">
            <a:spLocks noChangeArrowheads="1"/>
          </p:cNvSpPr>
          <p:nvPr userDrawn="1"/>
        </p:nvSpPr>
        <p:spPr bwMode="auto">
          <a:xfrm>
            <a:off x="619125" y="4749800"/>
            <a:ext cx="7397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1pPr>
            <a:lvl2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5pPr>
            <a:lvl6pPr marL="1882775" indent="403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6pPr>
            <a:lvl7pPr marL="2339975" indent="403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7pPr>
            <a:lvl8pPr marL="2797175" indent="403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8pPr>
            <a:lvl9pPr marL="3254375" indent="403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9pPr>
          </a:lstStyle>
          <a:p>
            <a:pPr defTabSz="914400" eaLnBrk="1" hangingPunct="1">
              <a:defRPr/>
            </a:pPr>
            <a:r>
              <a:rPr lang="fr-FR" altLang="fr-FR" sz="800" smtClean="0">
                <a:solidFill>
                  <a:srgbClr val="FF7900"/>
                </a:solidFill>
                <a:latin typeface="Helvetica 75 Bold" pitchFamily="34" charset="0"/>
                <a:cs typeface="Arial" charset="0"/>
              </a:rPr>
              <a:t>Interne Orange</a:t>
            </a:r>
          </a:p>
        </p:txBody>
      </p:sp>
    </p:spTree>
    <p:extLst>
      <p:ext uri="{BB962C8B-B14F-4D97-AF65-F5344CB8AC3E}">
        <p14:creationId xmlns:p14="http://schemas.microsoft.com/office/powerpoint/2010/main" val="3330610454"/>
      </p:ext>
    </p:extLst>
  </p:cSld>
  <p:clrMapOvr>
    <a:masterClrMapping/>
  </p:clrMapOvr>
  <p:transition spd="med">
    <p:fade/>
  </p:transition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923" name="Diapositive think-cell" r:id="rId5" imgW="270" imgH="270" progId="TCLayout.ActiveDocument.1">
                  <p:embed/>
                </p:oleObj>
              </mc:Choice>
              <mc:Fallback>
                <p:oleObj name="Diapositive think-cell" r:id="rId5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hangingPunct="1">
              <a:defRPr/>
            </a:pPr>
            <a:endParaRPr lang="fr-FR" sz="2000" dirty="0">
              <a:solidFill>
                <a:srgbClr val="000000"/>
              </a:solidFill>
              <a:ea typeface="+mj-ea"/>
              <a:cs typeface="+mj-cs"/>
              <a:sym typeface="Helvetica 75 Bold"/>
            </a:endParaRPr>
          </a:p>
        </p:txBody>
      </p:sp>
      <p:sp>
        <p:nvSpPr>
          <p:cNvPr id="7" name="Text Placeholder 10"/>
          <p:cNvSpPr txBox="1">
            <a:spLocks/>
          </p:cNvSpPr>
          <p:nvPr/>
        </p:nvSpPr>
        <p:spPr>
          <a:xfrm>
            <a:off x="314325" y="4535488"/>
            <a:ext cx="274638" cy="334962"/>
          </a:xfrm>
          <a:prstGeom prst="rect">
            <a:avLst/>
          </a:prstGeom>
        </p:spPr>
        <p:txBody>
          <a:bodyPr lIns="7200" tIns="0" rIns="0" bIns="0" anchor="b">
            <a:norm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1pPr>
            <a:lvl2pPr marL="688975" indent="-231775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2pPr>
            <a:lvl3pPr marL="1244600" indent="-28575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3pPr>
            <a:lvl4pPr marL="1663700" indent="-28575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4pPr>
            <a:lvl5pPr marL="2251075" indent="-59690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5pPr>
            <a:lvl6pPr marL="27082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6pPr>
            <a:lvl7pPr marL="31654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7pPr>
            <a:lvl8pPr marL="36226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8pPr>
            <a:lvl9pPr marL="40798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buFont typeface="Helvetica 75" pitchFamily="34" charset="0"/>
              <a:buNone/>
              <a:defRPr/>
            </a:pPr>
            <a:fld id="{F0CECDBD-4BD7-4DEE-A08B-D75262FE7104}" type="slidenum">
              <a:rPr lang="fr-FR" altLang="fr-FR" sz="800" smtClean="0">
                <a:solidFill>
                  <a:srgbClr val="000000"/>
                </a:solidFill>
                <a:latin typeface="Helvetica 75 Bold" panose="020B0804020202020204" pitchFamily="34" charset="0"/>
                <a:cs typeface="Arial" panose="020B0604020202020204" pitchFamily="34" charset="0"/>
              </a:rPr>
              <a:pPr defTabSz="914400" eaLnBrk="1" hangingPunct="1"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buFont typeface="Helvetica 75" pitchFamily="34" charset="0"/>
                <a:buNone/>
                <a:defRPr/>
              </a:pPr>
              <a:t>‹N°›</a:t>
            </a:fld>
            <a:endParaRPr lang="fr-FR" altLang="fr-FR" sz="800" smtClean="0">
              <a:solidFill>
                <a:srgbClr val="000000"/>
              </a:solidFill>
              <a:latin typeface="Helvetica 75 Bold" panose="020B08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619125" y="4749800"/>
            <a:ext cx="7397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1pPr>
            <a:lvl2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5pPr>
            <a:lvl6pPr marL="1882775" indent="403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6pPr>
            <a:lvl7pPr marL="2339975" indent="403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7pPr>
            <a:lvl8pPr marL="2797175" indent="403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8pPr>
            <a:lvl9pPr marL="3254375" indent="403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9pPr>
          </a:lstStyle>
          <a:p>
            <a:pPr defTabSz="914400" eaLnBrk="1" hangingPunct="1">
              <a:defRPr/>
            </a:pPr>
            <a:r>
              <a:rPr lang="fr-FR" altLang="fr-FR" sz="800" smtClean="0">
                <a:solidFill>
                  <a:srgbClr val="FF7900"/>
                </a:solidFill>
                <a:latin typeface="Helvetica 75 Bold" pitchFamily="34" charset="0"/>
                <a:cs typeface="Arial" charset="0"/>
              </a:rPr>
              <a:t>Interne Orange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325" y="1184275"/>
            <a:ext cx="8515350" cy="3365500"/>
          </a:xfrm>
        </p:spPr>
        <p:txBody>
          <a:bodyPr/>
          <a:lstStyle>
            <a:lvl1pPr>
              <a:defRPr/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/>
            </a:lvl6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Modifiez le style du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0404966"/>
      </p:ext>
    </p:extLst>
  </p:cSld>
  <p:clrMapOvr>
    <a:masterClrMapping/>
  </p:clrMapOvr>
  <p:transition spd="med">
    <p:fade/>
  </p:transition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 userDrawn="1"/>
        </p:nvGrpSpPr>
        <p:grpSpPr bwMode="auto">
          <a:xfrm>
            <a:off x="314325" y="4233863"/>
            <a:ext cx="612775" cy="612775"/>
            <a:chOff x="313535" y="4233863"/>
            <a:chExt cx="612775" cy="612775"/>
          </a:xfrm>
        </p:grpSpPr>
        <p:sp>
          <p:nvSpPr>
            <p:cNvPr id="6" name="Rectangle 5"/>
            <p:cNvSpPr>
              <a:spLocks noChangeArrowheads="1"/>
            </p:cNvSpPr>
            <p:nvPr userDrawn="1"/>
          </p:nvSpPr>
          <p:spPr bwMode="auto">
            <a:xfrm>
              <a:off x="313535" y="4233863"/>
              <a:ext cx="612775" cy="612775"/>
            </a:xfrm>
            <a:prstGeom prst="rect">
              <a:avLst/>
            </a:prstGeom>
            <a:solidFill>
              <a:srgbClr val="FF7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ＭＳ Ｐゴシック" pitchFamily="34" charset="-128"/>
                </a:defRPr>
              </a:lvl1pPr>
              <a:lvl2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ＭＳ Ｐゴシック" pitchFamily="34" charset="-128"/>
                </a:defRPr>
              </a:lvl2pPr>
              <a:lvl3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ＭＳ Ｐゴシック" pitchFamily="34" charset="-128"/>
                </a:defRPr>
              </a:lvl3pPr>
              <a:lvl4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ＭＳ Ｐゴシック" pitchFamily="34" charset="-128"/>
                </a:defRPr>
              </a:lvl4pPr>
              <a:lvl5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ＭＳ Ｐゴシック" pitchFamily="34" charset="-128"/>
                </a:defRPr>
              </a:lvl5pPr>
              <a:lvl6pPr marL="1882775" indent="4032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 pitchFamily="34" charset="0"/>
                  <a:ea typeface="ＭＳ Ｐゴシック" pitchFamily="34" charset="-128"/>
                </a:defRPr>
              </a:lvl6pPr>
              <a:lvl7pPr marL="2339975" indent="4032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 pitchFamily="34" charset="0"/>
                  <a:ea typeface="ＭＳ Ｐゴシック" pitchFamily="34" charset="-128"/>
                </a:defRPr>
              </a:lvl7pPr>
              <a:lvl8pPr marL="2797175" indent="4032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 pitchFamily="34" charset="0"/>
                  <a:ea typeface="ＭＳ Ｐゴシック" pitchFamily="34" charset="-128"/>
                </a:defRPr>
              </a:lvl8pPr>
              <a:lvl9pPr marL="3254375" indent="4032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 pitchFamily="34" charset="0"/>
                  <a:ea typeface="ＭＳ Ｐゴシック" pitchFamily="34" charset="-128"/>
                </a:defRPr>
              </a:lvl9pPr>
            </a:lstStyle>
            <a:p>
              <a:pPr defTabSz="914400" eaLnBrk="1" hangingPunct="1">
                <a:defRPr/>
              </a:pPr>
              <a:endParaRPr lang="fr-FR" altLang="fr-FR" sz="1800" smtClean="0">
                <a:solidFill>
                  <a:srgbClr val="000000"/>
                </a:solidFill>
                <a:latin typeface="Helvetica 75 Bold" pitchFamily="34" charset="0"/>
                <a:cs typeface="Arial" charset="0"/>
              </a:endParaRPr>
            </a:p>
          </p:txBody>
        </p:sp>
        <p:sp>
          <p:nvSpPr>
            <p:cNvPr id="7" name="Freeform 6"/>
            <p:cNvSpPr>
              <a:spLocks noEditPoints="1"/>
            </p:cNvSpPr>
            <p:nvPr userDrawn="1"/>
          </p:nvSpPr>
          <p:spPr bwMode="auto">
            <a:xfrm>
              <a:off x="500860" y="4708526"/>
              <a:ext cx="74613" cy="87313"/>
            </a:xfrm>
            <a:custGeom>
              <a:avLst/>
              <a:gdLst>
                <a:gd name="T0" fmla="*/ 2147483646 w 93"/>
                <a:gd name="T1" fmla="*/ 2147483646 h 109"/>
                <a:gd name="T2" fmla="*/ 2147483646 w 93"/>
                <a:gd name="T3" fmla="*/ 2147483646 h 109"/>
                <a:gd name="T4" fmla="*/ 0 w 93"/>
                <a:gd name="T5" fmla="*/ 2147483646 h 109"/>
                <a:gd name="T6" fmla="*/ 2147483646 w 93"/>
                <a:gd name="T7" fmla="*/ 2147483646 h 109"/>
                <a:gd name="T8" fmla="*/ 2147483646 w 93"/>
                <a:gd name="T9" fmla="*/ 2147483646 h 109"/>
                <a:gd name="T10" fmla="*/ 2147483646 w 93"/>
                <a:gd name="T11" fmla="*/ 2147483646 h 109"/>
                <a:gd name="T12" fmla="*/ 2147483646 w 93"/>
                <a:gd name="T13" fmla="*/ 2147483646 h 109"/>
                <a:gd name="T14" fmla="*/ 2147483646 w 93"/>
                <a:gd name="T15" fmla="*/ 2147483646 h 109"/>
                <a:gd name="T16" fmla="*/ 2147483646 w 93"/>
                <a:gd name="T17" fmla="*/ 0 h 109"/>
                <a:gd name="T18" fmla="*/ 2147483646 w 93"/>
                <a:gd name="T19" fmla="*/ 2147483646 h 109"/>
                <a:gd name="T20" fmla="*/ 2147483646 w 93"/>
                <a:gd name="T21" fmla="*/ 2147483646 h 109"/>
                <a:gd name="T22" fmla="*/ 2147483646 w 93"/>
                <a:gd name="T23" fmla="*/ 2147483646 h 109"/>
                <a:gd name="T24" fmla="*/ 2147483646 w 93"/>
                <a:gd name="T25" fmla="*/ 2147483646 h 109"/>
                <a:gd name="T26" fmla="*/ 2147483646 w 93"/>
                <a:gd name="T27" fmla="*/ 2147483646 h 109"/>
                <a:gd name="T28" fmla="*/ 2147483646 w 93"/>
                <a:gd name="T29" fmla="*/ 2147483646 h 109"/>
                <a:gd name="T30" fmla="*/ 2147483646 w 93"/>
                <a:gd name="T31" fmla="*/ 2147483646 h 109"/>
                <a:gd name="T32" fmla="*/ 2147483646 w 93"/>
                <a:gd name="T33" fmla="*/ 2147483646 h 109"/>
                <a:gd name="T34" fmla="*/ 2147483646 w 93"/>
                <a:gd name="T35" fmla="*/ 2147483646 h 10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93" h="109">
                  <a:moveTo>
                    <a:pt x="66" y="99"/>
                  </a:moveTo>
                  <a:cubicBezTo>
                    <a:pt x="55" y="106"/>
                    <a:pt x="43" y="109"/>
                    <a:pt x="31" y="109"/>
                  </a:cubicBezTo>
                  <a:cubicBezTo>
                    <a:pt x="11" y="109"/>
                    <a:pt x="0" y="96"/>
                    <a:pt x="0" y="79"/>
                  </a:cubicBezTo>
                  <a:cubicBezTo>
                    <a:pt x="0" y="55"/>
                    <a:pt x="21" y="42"/>
                    <a:pt x="66" y="37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6" y="24"/>
                    <a:pt x="60" y="19"/>
                    <a:pt x="49" y="19"/>
                  </a:cubicBezTo>
                  <a:cubicBezTo>
                    <a:pt x="39" y="19"/>
                    <a:pt x="30" y="24"/>
                    <a:pt x="24" y="3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15" y="7"/>
                    <a:pt x="30" y="0"/>
                    <a:pt x="50" y="0"/>
                  </a:cubicBezTo>
                  <a:cubicBezTo>
                    <a:pt x="77" y="0"/>
                    <a:pt x="93" y="12"/>
                    <a:pt x="93" y="32"/>
                  </a:cubicBezTo>
                  <a:cubicBezTo>
                    <a:pt x="93" y="32"/>
                    <a:pt x="93" y="108"/>
                    <a:pt x="93" y="108"/>
                  </a:cubicBezTo>
                  <a:cubicBezTo>
                    <a:pt x="68" y="108"/>
                    <a:pt x="68" y="108"/>
                    <a:pt x="68" y="108"/>
                  </a:cubicBezTo>
                  <a:lnTo>
                    <a:pt x="66" y="99"/>
                  </a:lnTo>
                  <a:close/>
                  <a:moveTo>
                    <a:pt x="27" y="77"/>
                  </a:moveTo>
                  <a:cubicBezTo>
                    <a:pt x="27" y="84"/>
                    <a:pt x="31" y="90"/>
                    <a:pt x="39" y="90"/>
                  </a:cubicBezTo>
                  <a:cubicBezTo>
                    <a:pt x="48" y="90"/>
                    <a:pt x="57" y="87"/>
                    <a:pt x="65" y="79"/>
                  </a:cubicBezTo>
                  <a:cubicBezTo>
                    <a:pt x="65" y="54"/>
                    <a:pt x="65" y="54"/>
                    <a:pt x="65" y="54"/>
                  </a:cubicBezTo>
                  <a:cubicBezTo>
                    <a:pt x="39" y="57"/>
                    <a:pt x="27" y="64"/>
                    <a:pt x="27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592935" y="4708526"/>
              <a:ext cx="76200" cy="87313"/>
            </a:xfrm>
            <a:custGeom>
              <a:avLst/>
              <a:gdLst>
                <a:gd name="T0" fmla="*/ 0 w 94"/>
                <a:gd name="T1" fmla="*/ 2147483646 h 108"/>
                <a:gd name="T2" fmla="*/ 2147483646 w 94"/>
                <a:gd name="T3" fmla="*/ 2147483646 h 108"/>
                <a:gd name="T4" fmla="*/ 2147483646 w 94"/>
                <a:gd name="T5" fmla="*/ 2147483646 h 108"/>
                <a:gd name="T6" fmla="*/ 2147483646 w 94"/>
                <a:gd name="T7" fmla="*/ 0 h 108"/>
                <a:gd name="T8" fmla="*/ 2147483646 w 94"/>
                <a:gd name="T9" fmla="*/ 2147483646 h 108"/>
                <a:gd name="T10" fmla="*/ 2147483646 w 94"/>
                <a:gd name="T11" fmla="*/ 2147483646 h 108"/>
                <a:gd name="T12" fmla="*/ 2147483646 w 94"/>
                <a:gd name="T13" fmla="*/ 2147483646 h 108"/>
                <a:gd name="T14" fmla="*/ 2147483646 w 94"/>
                <a:gd name="T15" fmla="*/ 2147483646 h 108"/>
                <a:gd name="T16" fmla="*/ 2147483646 w 94"/>
                <a:gd name="T17" fmla="*/ 2147483646 h 108"/>
                <a:gd name="T18" fmla="*/ 2147483646 w 94"/>
                <a:gd name="T19" fmla="*/ 2147483646 h 108"/>
                <a:gd name="T20" fmla="*/ 2147483646 w 94"/>
                <a:gd name="T21" fmla="*/ 2147483646 h 108"/>
                <a:gd name="T22" fmla="*/ 0 w 94"/>
                <a:gd name="T23" fmla="*/ 2147483646 h 108"/>
                <a:gd name="T24" fmla="*/ 0 w 94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4" h="108">
                  <a:moveTo>
                    <a:pt x="0" y="5"/>
                  </a:moveTo>
                  <a:cubicBezTo>
                    <a:pt x="23" y="2"/>
                    <a:pt x="23" y="2"/>
                    <a:pt x="23" y="2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38" y="5"/>
                    <a:pt x="48" y="0"/>
                    <a:pt x="61" y="0"/>
                  </a:cubicBezTo>
                  <a:cubicBezTo>
                    <a:pt x="83" y="0"/>
                    <a:pt x="94" y="12"/>
                    <a:pt x="94" y="34"/>
                  </a:cubicBezTo>
                  <a:cubicBezTo>
                    <a:pt x="94" y="108"/>
                    <a:pt x="94" y="108"/>
                    <a:pt x="94" y="108"/>
                  </a:cubicBezTo>
                  <a:cubicBezTo>
                    <a:pt x="66" y="108"/>
                    <a:pt x="66" y="108"/>
                    <a:pt x="66" y="108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6" y="26"/>
                    <a:pt x="63" y="21"/>
                    <a:pt x="53" y="21"/>
                  </a:cubicBezTo>
                  <a:cubicBezTo>
                    <a:pt x="45" y="21"/>
                    <a:pt x="36" y="24"/>
                    <a:pt x="27" y="32"/>
                  </a:cubicBezTo>
                  <a:cubicBezTo>
                    <a:pt x="27" y="108"/>
                    <a:pt x="27" y="108"/>
                    <a:pt x="27" y="108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" name="Freeform 8"/>
            <p:cNvSpPr>
              <a:spLocks noEditPoints="1"/>
            </p:cNvSpPr>
            <p:nvPr userDrawn="1"/>
          </p:nvSpPr>
          <p:spPr bwMode="auto">
            <a:xfrm>
              <a:off x="778673" y="4708526"/>
              <a:ext cx="79375" cy="88900"/>
            </a:xfrm>
            <a:custGeom>
              <a:avLst/>
              <a:gdLst>
                <a:gd name="T0" fmla="*/ 2147483646 w 98"/>
                <a:gd name="T1" fmla="*/ 2147483646 h 110"/>
                <a:gd name="T2" fmla="*/ 0 w 98"/>
                <a:gd name="T3" fmla="*/ 2147483646 h 110"/>
                <a:gd name="T4" fmla="*/ 2147483646 w 98"/>
                <a:gd name="T5" fmla="*/ 0 h 110"/>
                <a:gd name="T6" fmla="*/ 2147483646 w 98"/>
                <a:gd name="T7" fmla="*/ 2147483646 h 110"/>
                <a:gd name="T8" fmla="*/ 2147483646 w 98"/>
                <a:gd name="T9" fmla="*/ 2147483646 h 110"/>
                <a:gd name="T10" fmla="*/ 2147483646 w 98"/>
                <a:gd name="T11" fmla="*/ 2147483646 h 110"/>
                <a:gd name="T12" fmla="*/ 2147483646 w 98"/>
                <a:gd name="T13" fmla="*/ 2147483646 h 110"/>
                <a:gd name="T14" fmla="*/ 2147483646 w 98"/>
                <a:gd name="T15" fmla="*/ 2147483646 h 110"/>
                <a:gd name="T16" fmla="*/ 2147483646 w 98"/>
                <a:gd name="T17" fmla="*/ 2147483646 h 110"/>
                <a:gd name="T18" fmla="*/ 2147483646 w 98"/>
                <a:gd name="T19" fmla="*/ 2147483646 h 110"/>
                <a:gd name="T20" fmla="*/ 2147483646 w 98"/>
                <a:gd name="T21" fmla="*/ 2147483646 h 110"/>
                <a:gd name="T22" fmla="*/ 2147483646 w 98"/>
                <a:gd name="T23" fmla="*/ 2147483646 h 110"/>
                <a:gd name="T24" fmla="*/ 2147483646 w 98"/>
                <a:gd name="T25" fmla="*/ 2147483646 h 110"/>
                <a:gd name="T26" fmla="*/ 2147483646 w 98"/>
                <a:gd name="T27" fmla="*/ 2147483646 h 11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8" h="110">
                  <a:moveTo>
                    <a:pt x="50" y="110"/>
                  </a:moveTo>
                  <a:cubicBezTo>
                    <a:pt x="19" y="110"/>
                    <a:pt x="0" y="90"/>
                    <a:pt x="0" y="55"/>
                  </a:cubicBezTo>
                  <a:cubicBezTo>
                    <a:pt x="0" y="20"/>
                    <a:pt x="19" y="0"/>
                    <a:pt x="49" y="0"/>
                  </a:cubicBezTo>
                  <a:cubicBezTo>
                    <a:pt x="80" y="0"/>
                    <a:pt x="98" y="20"/>
                    <a:pt x="98" y="54"/>
                  </a:cubicBezTo>
                  <a:cubicBezTo>
                    <a:pt x="98" y="56"/>
                    <a:pt x="97" y="57"/>
                    <a:pt x="97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8" y="79"/>
                    <a:pt x="36" y="89"/>
                    <a:pt x="52" y="89"/>
                  </a:cubicBezTo>
                  <a:cubicBezTo>
                    <a:pt x="63" y="89"/>
                    <a:pt x="70" y="85"/>
                    <a:pt x="76" y="76"/>
                  </a:cubicBezTo>
                  <a:cubicBezTo>
                    <a:pt x="96" y="87"/>
                    <a:pt x="96" y="87"/>
                    <a:pt x="96" y="87"/>
                  </a:cubicBezTo>
                  <a:cubicBezTo>
                    <a:pt x="87" y="102"/>
                    <a:pt x="71" y="110"/>
                    <a:pt x="50" y="110"/>
                  </a:cubicBezTo>
                  <a:close/>
                  <a:moveTo>
                    <a:pt x="70" y="41"/>
                  </a:moveTo>
                  <a:cubicBezTo>
                    <a:pt x="70" y="27"/>
                    <a:pt x="62" y="19"/>
                    <a:pt x="49" y="19"/>
                  </a:cubicBezTo>
                  <a:cubicBezTo>
                    <a:pt x="37" y="19"/>
                    <a:pt x="29" y="27"/>
                    <a:pt x="28" y="41"/>
                  </a:cubicBezTo>
                  <a:lnTo>
                    <a:pt x="7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346873" y="4708526"/>
              <a:ext cx="84138" cy="88900"/>
            </a:xfrm>
            <a:custGeom>
              <a:avLst/>
              <a:gdLst>
                <a:gd name="T0" fmla="*/ 2147483646 w 104"/>
                <a:gd name="T1" fmla="*/ 2147483646 h 111"/>
                <a:gd name="T2" fmla="*/ 0 w 104"/>
                <a:gd name="T3" fmla="*/ 2147483646 h 111"/>
                <a:gd name="T4" fmla="*/ 2147483646 w 104"/>
                <a:gd name="T5" fmla="*/ 0 h 111"/>
                <a:gd name="T6" fmla="*/ 2147483646 w 104"/>
                <a:gd name="T7" fmla="*/ 2147483646 h 111"/>
                <a:gd name="T8" fmla="*/ 2147483646 w 104"/>
                <a:gd name="T9" fmla="*/ 2147483646 h 111"/>
                <a:gd name="T10" fmla="*/ 2147483646 w 104"/>
                <a:gd name="T11" fmla="*/ 2147483646 h 111"/>
                <a:gd name="T12" fmla="*/ 2147483646 w 104"/>
                <a:gd name="T13" fmla="*/ 2147483646 h 111"/>
                <a:gd name="T14" fmla="*/ 2147483646 w 104"/>
                <a:gd name="T15" fmla="*/ 2147483646 h 111"/>
                <a:gd name="T16" fmla="*/ 2147483646 w 104"/>
                <a:gd name="T17" fmla="*/ 2147483646 h 111"/>
                <a:gd name="T18" fmla="*/ 2147483646 w 104"/>
                <a:gd name="T19" fmla="*/ 2147483646 h 1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4" h="111">
                  <a:moveTo>
                    <a:pt x="52" y="111"/>
                  </a:moveTo>
                  <a:cubicBezTo>
                    <a:pt x="25" y="111"/>
                    <a:pt x="0" y="93"/>
                    <a:pt x="0" y="55"/>
                  </a:cubicBezTo>
                  <a:cubicBezTo>
                    <a:pt x="0" y="17"/>
                    <a:pt x="25" y="0"/>
                    <a:pt x="52" y="0"/>
                  </a:cubicBezTo>
                  <a:cubicBezTo>
                    <a:pt x="79" y="0"/>
                    <a:pt x="104" y="17"/>
                    <a:pt x="104" y="55"/>
                  </a:cubicBezTo>
                  <a:cubicBezTo>
                    <a:pt x="104" y="93"/>
                    <a:pt x="79" y="111"/>
                    <a:pt x="52" y="111"/>
                  </a:cubicBezTo>
                  <a:close/>
                  <a:moveTo>
                    <a:pt x="52" y="23"/>
                  </a:moveTo>
                  <a:cubicBezTo>
                    <a:pt x="31" y="23"/>
                    <a:pt x="28" y="42"/>
                    <a:pt x="28" y="55"/>
                  </a:cubicBezTo>
                  <a:cubicBezTo>
                    <a:pt x="28" y="69"/>
                    <a:pt x="31" y="87"/>
                    <a:pt x="52" y="87"/>
                  </a:cubicBezTo>
                  <a:cubicBezTo>
                    <a:pt x="73" y="87"/>
                    <a:pt x="77" y="69"/>
                    <a:pt x="77" y="55"/>
                  </a:cubicBezTo>
                  <a:cubicBezTo>
                    <a:pt x="77" y="42"/>
                    <a:pt x="73" y="23"/>
                    <a:pt x="52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446885" y="4708526"/>
              <a:ext cx="47625" cy="87313"/>
            </a:xfrm>
            <a:custGeom>
              <a:avLst/>
              <a:gdLst>
                <a:gd name="T0" fmla="*/ 0 w 59"/>
                <a:gd name="T1" fmla="*/ 2147483646 h 108"/>
                <a:gd name="T2" fmla="*/ 2147483646 w 59"/>
                <a:gd name="T3" fmla="*/ 2147483646 h 108"/>
                <a:gd name="T4" fmla="*/ 2147483646 w 59"/>
                <a:gd name="T5" fmla="*/ 2147483646 h 108"/>
                <a:gd name="T6" fmla="*/ 2147483646 w 59"/>
                <a:gd name="T7" fmla="*/ 0 h 108"/>
                <a:gd name="T8" fmla="*/ 2147483646 w 59"/>
                <a:gd name="T9" fmla="*/ 2147483646 h 108"/>
                <a:gd name="T10" fmla="*/ 2147483646 w 59"/>
                <a:gd name="T11" fmla="*/ 2147483646 h 108"/>
                <a:gd name="T12" fmla="*/ 2147483646 w 59"/>
                <a:gd name="T13" fmla="*/ 2147483646 h 108"/>
                <a:gd name="T14" fmla="*/ 2147483646 w 59"/>
                <a:gd name="T15" fmla="*/ 2147483646 h 108"/>
                <a:gd name="T16" fmla="*/ 2147483646 w 59"/>
                <a:gd name="T17" fmla="*/ 2147483646 h 108"/>
                <a:gd name="T18" fmla="*/ 0 w 59"/>
                <a:gd name="T19" fmla="*/ 2147483646 h 108"/>
                <a:gd name="T20" fmla="*/ 0 w 59"/>
                <a:gd name="T21" fmla="*/ 2147483646 h 1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9" h="108">
                  <a:moveTo>
                    <a:pt x="0" y="3"/>
                  </a:moveTo>
                  <a:cubicBezTo>
                    <a:pt x="26" y="3"/>
                    <a:pt x="26" y="3"/>
                    <a:pt x="26" y="3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31" y="8"/>
                    <a:pt x="44" y="0"/>
                    <a:pt x="55" y="0"/>
                  </a:cubicBezTo>
                  <a:cubicBezTo>
                    <a:pt x="57" y="0"/>
                    <a:pt x="58" y="0"/>
                    <a:pt x="59" y="1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59" y="27"/>
                    <a:pt x="58" y="27"/>
                    <a:pt x="58" y="27"/>
                  </a:cubicBezTo>
                  <a:cubicBezTo>
                    <a:pt x="46" y="27"/>
                    <a:pt x="32" y="28"/>
                    <a:pt x="28" y="38"/>
                  </a:cubicBezTo>
                  <a:cubicBezTo>
                    <a:pt x="28" y="108"/>
                    <a:pt x="28" y="108"/>
                    <a:pt x="28" y="108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Freeform 11"/>
            <p:cNvSpPr>
              <a:spLocks noEditPoints="1"/>
            </p:cNvSpPr>
            <p:nvPr userDrawn="1"/>
          </p:nvSpPr>
          <p:spPr bwMode="auto">
            <a:xfrm>
              <a:off x="685010" y="4708526"/>
              <a:ext cx="79375" cy="120650"/>
            </a:xfrm>
            <a:custGeom>
              <a:avLst/>
              <a:gdLst>
                <a:gd name="T0" fmla="*/ 2147483646 w 98"/>
                <a:gd name="T1" fmla="*/ 2147483646 h 149"/>
                <a:gd name="T2" fmla="*/ 2147483646 w 98"/>
                <a:gd name="T3" fmla="*/ 2147483646 h 149"/>
                <a:gd name="T4" fmla="*/ 2147483646 w 98"/>
                <a:gd name="T5" fmla="*/ 2147483646 h 149"/>
                <a:gd name="T6" fmla="*/ 2147483646 w 98"/>
                <a:gd name="T7" fmla="*/ 2147483646 h 149"/>
                <a:gd name="T8" fmla="*/ 2147483646 w 98"/>
                <a:gd name="T9" fmla="*/ 2147483646 h 149"/>
                <a:gd name="T10" fmla="*/ 2147483646 w 98"/>
                <a:gd name="T11" fmla="*/ 2147483646 h 149"/>
                <a:gd name="T12" fmla="*/ 2147483646 w 98"/>
                <a:gd name="T13" fmla="*/ 2147483646 h 149"/>
                <a:gd name="T14" fmla="*/ 2147483646 w 98"/>
                <a:gd name="T15" fmla="*/ 2147483646 h 149"/>
                <a:gd name="T16" fmla="*/ 2147483646 w 98"/>
                <a:gd name="T17" fmla="*/ 2147483646 h 149"/>
                <a:gd name="T18" fmla="*/ 2147483646 w 98"/>
                <a:gd name="T19" fmla="*/ 2147483646 h 149"/>
                <a:gd name="T20" fmla="*/ 2147483646 w 98"/>
                <a:gd name="T21" fmla="*/ 2147483646 h 149"/>
                <a:gd name="T22" fmla="*/ 2147483646 w 98"/>
                <a:gd name="T23" fmla="*/ 2147483646 h 149"/>
                <a:gd name="T24" fmla="*/ 2147483646 w 98"/>
                <a:gd name="T25" fmla="*/ 2147483646 h 149"/>
                <a:gd name="T26" fmla="*/ 2147483646 w 98"/>
                <a:gd name="T27" fmla="*/ 2147483646 h 149"/>
                <a:gd name="T28" fmla="*/ 2147483646 w 98"/>
                <a:gd name="T29" fmla="*/ 2147483646 h 149"/>
                <a:gd name="T30" fmla="*/ 0 w 98"/>
                <a:gd name="T31" fmla="*/ 2147483646 h 149"/>
                <a:gd name="T32" fmla="*/ 2147483646 w 98"/>
                <a:gd name="T33" fmla="*/ 0 h 149"/>
                <a:gd name="T34" fmla="*/ 2147483646 w 98"/>
                <a:gd name="T35" fmla="*/ 2147483646 h 149"/>
                <a:gd name="T36" fmla="*/ 2147483646 w 98"/>
                <a:gd name="T37" fmla="*/ 2147483646 h 149"/>
                <a:gd name="T38" fmla="*/ 2147483646 w 98"/>
                <a:gd name="T39" fmla="*/ 2147483646 h 149"/>
                <a:gd name="T40" fmla="*/ 2147483646 w 98"/>
                <a:gd name="T41" fmla="*/ 2147483646 h 14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98" h="149">
                  <a:moveTo>
                    <a:pt x="49" y="85"/>
                  </a:moveTo>
                  <a:cubicBezTo>
                    <a:pt x="70" y="85"/>
                    <a:pt x="72" y="64"/>
                    <a:pt x="72" y="50"/>
                  </a:cubicBezTo>
                  <a:cubicBezTo>
                    <a:pt x="72" y="33"/>
                    <a:pt x="64" y="20"/>
                    <a:pt x="49" y="20"/>
                  </a:cubicBezTo>
                  <a:cubicBezTo>
                    <a:pt x="39" y="20"/>
                    <a:pt x="28" y="27"/>
                    <a:pt x="28" y="51"/>
                  </a:cubicBezTo>
                  <a:cubicBezTo>
                    <a:pt x="28" y="64"/>
                    <a:pt x="29" y="85"/>
                    <a:pt x="49" y="85"/>
                  </a:cubicBezTo>
                  <a:close/>
                  <a:moveTo>
                    <a:pt x="98" y="2"/>
                  </a:moveTo>
                  <a:cubicBezTo>
                    <a:pt x="98" y="102"/>
                    <a:pt x="98" y="102"/>
                    <a:pt x="98" y="102"/>
                  </a:cubicBezTo>
                  <a:cubicBezTo>
                    <a:pt x="98" y="119"/>
                    <a:pt x="97" y="148"/>
                    <a:pt x="47" y="149"/>
                  </a:cubicBezTo>
                  <a:cubicBezTo>
                    <a:pt x="26" y="149"/>
                    <a:pt x="7" y="141"/>
                    <a:pt x="3" y="123"/>
                  </a:cubicBezTo>
                  <a:cubicBezTo>
                    <a:pt x="30" y="118"/>
                    <a:pt x="30" y="118"/>
                    <a:pt x="30" y="118"/>
                  </a:cubicBezTo>
                  <a:cubicBezTo>
                    <a:pt x="32" y="123"/>
                    <a:pt x="35" y="128"/>
                    <a:pt x="50" y="128"/>
                  </a:cubicBezTo>
                  <a:cubicBezTo>
                    <a:pt x="65" y="128"/>
                    <a:pt x="72" y="122"/>
                    <a:pt x="72" y="105"/>
                  </a:cubicBezTo>
                  <a:cubicBezTo>
                    <a:pt x="72" y="93"/>
                    <a:pt x="72" y="93"/>
                    <a:pt x="72" y="93"/>
                  </a:cubicBezTo>
                  <a:cubicBezTo>
                    <a:pt x="71" y="92"/>
                    <a:pt x="71" y="92"/>
                    <a:pt x="71" y="92"/>
                  </a:cubicBezTo>
                  <a:cubicBezTo>
                    <a:pt x="67" y="100"/>
                    <a:pt x="60" y="108"/>
                    <a:pt x="44" y="108"/>
                  </a:cubicBezTo>
                  <a:cubicBezTo>
                    <a:pt x="19" y="108"/>
                    <a:pt x="0" y="91"/>
                    <a:pt x="0" y="55"/>
                  </a:cubicBezTo>
                  <a:cubicBezTo>
                    <a:pt x="0" y="20"/>
                    <a:pt x="20" y="0"/>
                    <a:pt x="42" y="0"/>
                  </a:cubicBezTo>
                  <a:cubicBezTo>
                    <a:pt x="63" y="0"/>
                    <a:pt x="71" y="10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5" y="2"/>
                    <a:pt x="75" y="2"/>
                    <a:pt x="75" y="2"/>
                  </a:cubicBezTo>
                  <a:lnTo>
                    <a:pt x="98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Freeform 12"/>
            <p:cNvSpPr>
              <a:spLocks noEditPoints="1"/>
            </p:cNvSpPr>
            <p:nvPr userDrawn="1"/>
          </p:nvSpPr>
          <p:spPr bwMode="auto">
            <a:xfrm>
              <a:off x="843760" y="4678363"/>
              <a:ext cx="58738" cy="26988"/>
            </a:xfrm>
            <a:custGeom>
              <a:avLst/>
              <a:gdLst>
                <a:gd name="T0" fmla="*/ 2147483646 w 37"/>
                <a:gd name="T1" fmla="*/ 2147483646 h 17"/>
                <a:gd name="T2" fmla="*/ 2147483646 w 37"/>
                <a:gd name="T3" fmla="*/ 2147483646 h 17"/>
                <a:gd name="T4" fmla="*/ 2147483646 w 37"/>
                <a:gd name="T5" fmla="*/ 2147483646 h 17"/>
                <a:gd name="T6" fmla="*/ 2147483646 w 37"/>
                <a:gd name="T7" fmla="*/ 2147483646 h 17"/>
                <a:gd name="T8" fmla="*/ 2147483646 w 37"/>
                <a:gd name="T9" fmla="*/ 2147483646 h 17"/>
                <a:gd name="T10" fmla="*/ 0 w 37"/>
                <a:gd name="T11" fmla="*/ 2147483646 h 17"/>
                <a:gd name="T12" fmla="*/ 0 w 37"/>
                <a:gd name="T13" fmla="*/ 0 h 17"/>
                <a:gd name="T14" fmla="*/ 2147483646 w 37"/>
                <a:gd name="T15" fmla="*/ 0 h 17"/>
                <a:gd name="T16" fmla="*/ 2147483646 w 37"/>
                <a:gd name="T17" fmla="*/ 2147483646 h 17"/>
                <a:gd name="T18" fmla="*/ 2147483646 w 37"/>
                <a:gd name="T19" fmla="*/ 2147483646 h 17"/>
                <a:gd name="T20" fmla="*/ 2147483646 w 37"/>
                <a:gd name="T21" fmla="*/ 2147483646 h 17"/>
                <a:gd name="T22" fmla="*/ 2147483646 w 37"/>
                <a:gd name="T23" fmla="*/ 2147483646 h 17"/>
                <a:gd name="T24" fmla="*/ 2147483646 w 37"/>
                <a:gd name="T25" fmla="*/ 2147483646 h 17"/>
                <a:gd name="T26" fmla="*/ 2147483646 w 37"/>
                <a:gd name="T27" fmla="*/ 2147483646 h 17"/>
                <a:gd name="T28" fmla="*/ 2147483646 w 37"/>
                <a:gd name="T29" fmla="*/ 2147483646 h 17"/>
                <a:gd name="T30" fmla="*/ 2147483646 w 37"/>
                <a:gd name="T31" fmla="*/ 2147483646 h 17"/>
                <a:gd name="T32" fmla="*/ 2147483646 w 37"/>
                <a:gd name="T33" fmla="*/ 2147483646 h 17"/>
                <a:gd name="T34" fmla="*/ 2147483646 w 37"/>
                <a:gd name="T35" fmla="*/ 2147483646 h 17"/>
                <a:gd name="T36" fmla="*/ 2147483646 w 37"/>
                <a:gd name="T37" fmla="*/ 2147483646 h 17"/>
                <a:gd name="T38" fmla="*/ 2147483646 w 37"/>
                <a:gd name="T39" fmla="*/ 0 h 17"/>
                <a:gd name="T40" fmla="*/ 2147483646 w 37"/>
                <a:gd name="T41" fmla="*/ 0 h 17"/>
                <a:gd name="T42" fmla="*/ 2147483646 w 37"/>
                <a:gd name="T43" fmla="*/ 2147483646 h 17"/>
                <a:gd name="T44" fmla="*/ 2147483646 w 37"/>
                <a:gd name="T45" fmla="*/ 0 h 17"/>
                <a:gd name="T46" fmla="*/ 2147483646 w 37"/>
                <a:gd name="T47" fmla="*/ 0 h 17"/>
                <a:gd name="T48" fmla="*/ 2147483646 w 37"/>
                <a:gd name="T49" fmla="*/ 2147483646 h 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7" h="17">
                  <a:moveTo>
                    <a:pt x="14" y="2"/>
                  </a:moveTo>
                  <a:lnTo>
                    <a:pt x="9" y="2"/>
                  </a:lnTo>
                  <a:lnTo>
                    <a:pt x="9" y="17"/>
                  </a:lnTo>
                  <a:lnTo>
                    <a:pt x="6" y="17"/>
                  </a:lnTo>
                  <a:lnTo>
                    <a:pt x="6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2"/>
                  </a:lnTo>
                  <a:close/>
                  <a:moveTo>
                    <a:pt x="37" y="17"/>
                  </a:moveTo>
                  <a:lnTo>
                    <a:pt x="34" y="17"/>
                  </a:lnTo>
                  <a:lnTo>
                    <a:pt x="34" y="2"/>
                  </a:lnTo>
                  <a:lnTo>
                    <a:pt x="29" y="17"/>
                  </a:lnTo>
                  <a:lnTo>
                    <a:pt x="27" y="17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20" y="17"/>
                  </a:lnTo>
                  <a:lnTo>
                    <a:pt x="18" y="17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8" y="13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37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4326" y="268289"/>
            <a:ext cx="4828498" cy="2301874"/>
          </a:xfrm>
        </p:spPr>
        <p:txBody>
          <a:bodyPr/>
          <a:lstStyle>
            <a:lvl1pPr algn="l">
              <a:lnSpc>
                <a:spcPct val="85000"/>
              </a:lnSpc>
              <a:defRPr sz="5500" baseline="0">
                <a:solidFill>
                  <a:schemeClr val="tx1"/>
                </a:solidFill>
              </a:defRPr>
            </a:lvl1pPr>
          </a:lstStyle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6"/>
          </p:nvPr>
        </p:nvSpPr>
        <p:spPr>
          <a:xfrm>
            <a:off x="5800725" y="266701"/>
            <a:ext cx="3028950" cy="340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</p:txBody>
      </p:sp>
      <p:sp>
        <p:nvSpPr>
          <p:cNvPr id="42" name="Subtitle 2"/>
          <p:cNvSpPr>
            <a:spLocks noGrp="1"/>
          </p:cNvSpPr>
          <p:nvPr>
            <p:ph type="subTitle" idx="1"/>
          </p:nvPr>
        </p:nvSpPr>
        <p:spPr>
          <a:xfrm>
            <a:off x="310687" y="2704144"/>
            <a:ext cx="4831185" cy="966156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/>
                </a:solidFill>
              </a:defRPr>
            </a:lvl1pPr>
            <a:lvl2pPr marL="180975" indent="-180975" algn="l"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406800" indent="-190800" algn="l">
              <a:spcBef>
                <a:spcPts val="336"/>
              </a:spcBef>
              <a:buClrTx/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  <a:latin typeface="Helvetica 55 Roman" panose="020B0604020202020204" pitchFamily="34" charset="0"/>
              </a:defRPr>
            </a:lvl3pPr>
            <a:lvl4pPr marL="594000" indent="-172800" algn="l">
              <a:spcBef>
                <a:spcPts val="24"/>
              </a:spcBef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</a:defRPr>
            </a:lvl4pPr>
            <a:lvl5pPr marL="799200" indent="-190800" algn="l"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85533230"/>
      </p:ext>
    </p:extLst>
  </p:cSld>
  <p:clrMapOvr>
    <a:masterClrMapping/>
  </p:clrMapOvr>
  <p:transition spd="med">
    <p:fade/>
  </p:transition>
  <p:hf sldNum="0" hdr="0"/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947" name="Diapositive think-cell" r:id="rId5" imgW="270" imgH="270" progId="TCLayout.ActiveDocument.1">
                  <p:embed/>
                </p:oleObj>
              </mc:Choice>
              <mc:Fallback>
                <p:oleObj name="Diapositive think-cell" r:id="rId5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hangingPunct="1">
              <a:defRPr/>
            </a:pPr>
            <a:endParaRPr lang="fr-FR" sz="2000" dirty="0">
              <a:solidFill>
                <a:srgbClr val="000000"/>
              </a:solidFill>
              <a:ea typeface="+mj-ea"/>
              <a:cs typeface="+mj-cs"/>
              <a:sym typeface="Helvetica 75 Bold"/>
            </a:endParaRPr>
          </a:p>
        </p:txBody>
      </p:sp>
      <p:sp>
        <p:nvSpPr>
          <p:cNvPr id="6" name="Text Placeholder 10"/>
          <p:cNvSpPr txBox="1">
            <a:spLocks/>
          </p:cNvSpPr>
          <p:nvPr/>
        </p:nvSpPr>
        <p:spPr>
          <a:xfrm>
            <a:off x="314325" y="4535488"/>
            <a:ext cx="274638" cy="334962"/>
          </a:xfrm>
          <a:prstGeom prst="rect">
            <a:avLst/>
          </a:prstGeom>
        </p:spPr>
        <p:txBody>
          <a:bodyPr lIns="7200" tIns="0" rIns="0" bIns="0" anchor="b">
            <a:norm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1pPr>
            <a:lvl2pPr marL="688975" indent="-231775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2pPr>
            <a:lvl3pPr marL="1244600" indent="-28575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3pPr>
            <a:lvl4pPr marL="1663700" indent="-28575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4pPr>
            <a:lvl5pPr marL="2251075" indent="-59690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5pPr>
            <a:lvl6pPr marL="27082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6pPr>
            <a:lvl7pPr marL="31654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7pPr>
            <a:lvl8pPr marL="36226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8pPr>
            <a:lvl9pPr marL="40798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buFont typeface="Helvetica 75" pitchFamily="34" charset="0"/>
              <a:buNone/>
              <a:defRPr/>
            </a:pPr>
            <a:fld id="{7D00EB97-B02D-4C97-AEF2-9F89D33515CA}" type="slidenum">
              <a:rPr lang="fr-FR" altLang="fr-FR" sz="800" smtClean="0">
                <a:solidFill>
                  <a:srgbClr val="000000"/>
                </a:solidFill>
                <a:latin typeface="Helvetica 75 Bold" panose="020B0804020202020204" pitchFamily="34" charset="0"/>
                <a:cs typeface="Arial" panose="020B0604020202020204" pitchFamily="34" charset="0"/>
              </a:rPr>
              <a:pPr defTabSz="914400" eaLnBrk="1" hangingPunct="1"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buFont typeface="Helvetica 75" pitchFamily="34" charset="0"/>
                <a:buNone/>
                <a:defRPr/>
              </a:pPr>
              <a:t>‹N°›</a:t>
            </a:fld>
            <a:endParaRPr lang="fr-FR" altLang="fr-FR" sz="800" smtClean="0">
              <a:solidFill>
                <a:srgbClr val="000000"/>
              </a:solidFill>
              <a:latin typeface="Helvetica 75 Bold" panose="020B08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 userDrawn="1"/>
        </p:nvSpPr>
        <p:spPr bwMode="auto">
          <a:xfrm>
            <a:off x="619125" y="4749800"/>
            <a:ext cx="7397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1pPr>
            <a:lvl2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5pPr>
            <a:lvl6pPr marL="1882775" indent="403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6pPr>
            <a:lvl7pPr marL="2339975" indent="403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7pPr>
            <a:lvl8pPr marL="2797175" indent="403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8pPr>
            <a:lvl9pPr marL="3254375" indent="403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9pPr>
          </a:lstStyle>
          <a:p>
            <a:pPr defTabSz="914400" eaLnBrk="1" hangingPunct="1">
              <a:defRPr/>
            </a:pPr>
            <a:r>
              <a:rPr lang="fr-FR" altLang="fr-FR" sz="800" smtClean="0">
                <a:solidFill>
                  <a:srgbClr val="FF7900"/>
                </a:solidFill>
                <a:latin typeface="Helvetica 75 Bold" pitchFamily="34" charset="0"/>
                <a:cs typeface="Arial" charset="0"/>
              </a:rPr>
              <a:t>Interne Orange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14325" y="268287"/>
            <a:ext cx="8515349" cy="4281487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 marL="358775" indent="-358775">
              <a:spcBef>
                <a:spcPts val="0"/>
              </a:spcBef>
              <a:buClrTx/>
              <a:buSzPct val="100000"/>
              <a:buFont typeface="+mj-lt"/>
              <a:buAutoNum type="arabicPeriod"/>
              <a:defRPr sz="3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475107159"/>
      </p:ext>
    </p:extLst>
  </p:cSld>
  <p:clrMapOvr>
    <a:masterClrMapping/>
  </p:clrMapOvr>
  <p:transition spd="med">
    <p:fade/>
  </p:transition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971" name="Diapositive think-cell" r:id="rId5" imgW="270" imgH="270" progId="TCLayout.ActiveDocument.1">
                  <p:embed/>
                </p:oleObj>
              </mc:Choice>
              <mc:Fallback>
                <p:oleObj name="Diapositive think-cell" r:id="rId5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hangingPunct="1">
              <a:defRPr/>
            </a:pPr>
            <a:endParaRPr lang="fr-FR" sz="2000" dirty="0">
              <a:solidFill>
                <a:srgbClr val="000000"/>
              </a:solidFill>
              <a:ea typeface="+mj-ea"/>
              <a:cs typeface="+mj-cs"/>
              <a:sym typeface="Helvetica 75 Bold"/>
            </a:endParaRPr>
          </a:p>
        </p:txBody>
      </p:sp>
      <p:sp>
        <p:nvSpPr>
          <p:cNvPr id="5" name="Text Placeholder 10"/>
          <p:cNvSpPr txBox="1">
            <a:spLocks/>
          </p:cNvSpPr>
          <p:nvPr/>
        </p:nvSpPr>
        <p:spPr>
          <a:xfrm>
            <a:off x="314325" y="4535488"/>
            <a:ext cx="274638" cy="334962"/>
          </a:xfrm>
          <a:prstGeom prst="rect">
            <a:avLst/>
          </a:prstGeom>
        </p:spPr>
        <p:txBody>
          <a:bodyPr lIns="7200" tIns="0" rIns="0" bIns="0" anchor="b">
            <a:norm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1pPr>
            <a:lvl2pPr marL="688975" indent="-231775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2pPr>
            <a:lvl3pPr marL="1244600" indent="-28575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3pPr>
            <a:lvl4pPr marL="1663700" indent="-28575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4pPr>
            <a:lvl5pPr marL="2251075" indent="-59690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5pPr>
            <a:lvl6pPr marL="27082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6pPr>
            <a:lvl7pPr marL="31654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7pPr>
            <a:lvl8pPr marL="36226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8pPr>
            <a:lvl9pPr marL="40798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buFont typeface="Helvetica 75" pitchFamily="34" charset="0"/>
              <a:buNone/>
              <a:defRPr/>
            </a:pPr>
            <a:fld id="{C525B3A8-C139-46E7-BA3E-E0BBFAC81234}" type="slidenum">
              <a:rPr lang="fr-FR" altLang="fr-FR" sz="800" smtClean="0">
                <a:solidFill>
                  <a:srgbClr val="000000"/>
                </a:solidFill>
                <a:latin typeface="Helvetica 75 Bold" panose="020B0804020202020204" pitchFamily="34" charset="0"/>
                <a:cs typeface="Arial" panose="020B0604020202020204" pitchFamily="34" charset="0"/>
              </a:rPr>
              <a:pPr defTabSz="914400" eaLnBrk="1" hangingPunct="1"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buFont typeface="Helvetica 75" pitchFamily="34" charset="0"/>
                <a:buNone/>
                <a:defRPr/>
              </a:pPr>
              <a:t>‹N°›</a:t>
            </a:fld>
            <a:endParaRPr lang="fr-FR" altLang="fr-FR" sz="800" smtClean="0">
              <a:solidFill>
                <a:srgbClr val="000000"/>
              </a:solidFill>
              <a:latin typeface="Helvetica 75 Bold" panose="020B08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3"/>
          <p:cNvSpPr txBox="1">
            <a:spLocks noChangeArrowheads="1"/>
          </p:cNvSpPr>
          <p:nvPr userDrawn="1"/>
        </p:nvSpPr>
        <p:spPr bwMode="auto">
          <a:xfrm>
            <a:off x="619125" y="4749800"/>
            <a:ext cx="7397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1pPr>
            <a:lvl2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5pPr>
            <a:lvl6pPr marL="1882775" indent="403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6pPr>
            <a:lvl7pPr marL="2339975" indent="403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7pPr>
            <a:lvl8pPr marL="2797175" indent="403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8pPr>
            <a:lvl9pPr marL="3254375" indent="403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9pPr>
          </a:lstStyle>
          <a:p>
            <a:pPr defTabSz="914400" eaLnBrk="1" hangingPunct="1">
              <a:defRPr/>
            </a:pPr>
            <a:r>
              <a:rPr lang="fr-FR" altLang="fr-FR" sz="800" smtClean="0">
                <a:solidFill>
                  <a:srgbClr val="FF7900"/>
                </a:solidFill>
                <a:latin typeface="Helvetica 75 Bold" pitchFamily="34" charset="0"/>
                <a:cs typeface="Arial" charset="0"/>
              </a:rPr>
              <a:t>Interne Orange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13769" y="268287"/>
            <a:ext cx="6096839" cy="4281487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spcBef>
                <a:spcPts val="0"/>
              </a:spcBef>
              <a:buNone/>
              <a:defRPr sz="5500" baseline="0"/>
            </a:lvl1pPr>
            <a:lvl2pPr>
              <a:lnSpc>
                <a:spcPct val="85000"/>
              </a:lnSpc>
              <a:spcBef>
                <a:spcPts val="0"/>
              </a:spcBef>
              <a:defRPr sz="5500"/>
            </a:lvl2pPr>
            <a:lvl3pPr>
              <a:defRPr sz="5500"/>
            </a:lvl3pPr>
            <a:lvl4pPr>
              <a:defRPr sz="5500"/>
            </a:lvl4pPr>
            <a:lvl5pPr>
              <a:defRPr sz="5500"/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4075210522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44" y="339739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 sz="1400">
                <a:latin typeface="Helvetica 75 Bold" panose="020B0804020202020204" pitchFamily="34" charset="0"/>
              </a:defRPr>
            </a:lvl2pPr>
            <a:lvl3pPr marL="0" indent="0">
              <a:lnSpc>
                <a:spcPct val="85000"/>
              </a:lnSpc>
              <a:spcAft>
                <a:spcPts val="800"/>
              </a:spcAft>
              <a:buNone/>
              <a:defRPr sz="1200"/>
            </a:lvl3pPr>
            <a:lvl4pPr>
              <a:lnSpc>
                <a:spcPct val="85000"/>
              </a:lnSpc>
              <a:spcAft>
                <a:spcPts val="800"/>
              </a:spcAft>
              <a:defRPr sz="5500"/>
            </a:lvl4pPr>
            <a:lvl5pPr>
              <a:lnSpc>
                <a:spcPct val="85000"/>
              </a:lnSpc>
              <a:spcAft>
                <a:spcPts val="800"/>
              </a:spcAft>
              <a:defRPr sz="55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654760816"/>
      </p:ext>
    </p:extLst>
  </p:cSld>
  <p:clrMapOvr>
    <a:masterClrMapping/>
  </p:clrMapOvr>
  <p:transition spd="med">
    <p:fade/>
  </p:transition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995" name="Diapositive think-cell" r:id="rId5" imgW="270" imgH="270" progId="TCLayout.ActiveDocument.1">
                  <p:embed/>
                </p:oleObj>
              </mc:Choice>
              <mc:Fallback>
                <p:oleObj name="Diapositive think-cell" r:id="rId5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hangingPunct="1">
              <a:defRPr/>
            </a:pPr>
            <a:endParaRPr lang="fr-FR" sz="2000" dirty="0">
              <a:solidFill>
                <a:srgbClr val="000000"/>
              </a:solidFill>
              <a:ea typeface="+mj-ea"/>
              <a:cs typeface="+mj-cs"/>
              <a:sym typeface="Helvetica 75 Bold"/>
            </a:endParaRPr>
          </a:p>
        </p:txBody>
      </p:sp>
      <p:sp>
        <p:nvSpPr>
          <p:cNvPr id="8" name="Text Placeholder 10"/>
          <p:cNvSpPr txBox="1">
            <a:spLocks/>
          </p:cNvSpPr>
          <p:nvPr/>
        </p:nvSpPr>
        <p:spPr>
          <a:xfrm>
            <a:off x="314325" y="4535488"/>
            <a:ext cx="274638" cy="334962"/>
          </a:xfrm>
          <a:prstGeom prst="rect">
            <a:avLst/>
          </a:prstGeom>
        </p:spPr>
        <p:txBody>
          <a:bodyPr lIns="7200" tIns="0" rIns="0" bIns="0" anchor="b">
            <a:norm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1pPr>
            <a:lvl2pPr marL="688975" indent="-231775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2pPr>
            <a:lvl3pPr marL="1244600" indent="-28575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3pPr>
            <a:lvl4pPr marL="1663700" indent="-28575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4pPr>
            <a:lvl5pPr marL="2251075" indent="-59690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5pPr>
            <a:lvl6pPr marL="27082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6pPr>
            <a:lvl7pPr marL="31654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7pPr>
            <a:lvl8pPr marL="36226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8pPr>
            <a:lvl9pPr marL="40798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buFont typeface="Helvetica 75" pitchFamily="34" charset="0"/>
              <a:buNone/>
              <a:defRPr/>
            </a:pPr>
            <a:fld id="{27E089A6-E225-414E-BEE9-C80681F8BED5}" type="slidenum">
              <a:rPr lang="fr-FR" altLang="fr-FR" sz="800" smtClean="0">
                <a:solidFill>
                  <a:srgbClr val="000000"/>
                </a:solidFill>
                <a:latin typeface="Helvetica 75 Bold" panose="020B0804020202020204" pitchFamily="34" charset="0"/>
                <a:cs typeface="Arial" panose="020B0604020202020204" pitchFamily="34" charset="0"/>
              </a:rPr>
              <a:pPr defTabSz="914400" eaLnBrk="1" hangingPunct="1"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buFont typeface="Helvetica 75" pitchFamily="34" charset="0"/>
                <a:buNone/>
                <a:defRPr/>
              </a:pPr>
              <a:t>‹N°›</a:t>
            </a:fld>
            <a:endParaRPr lang="fr-FR" altLang="fr-FR" sz="800" smtClean="0">
              <a:solidFill>
                <a:srgbClr val="000000"/>
              </a:solidFill>
              <a:latin typeface="Helvetica 75 Bold" panose="020B08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6"/>
          <p:cNvSpPr txBox="1">
            <a:spLocks noChangeArrowheads="1"/>
          </p:cNvSpPr>
          <p:nvPr userDrawn="1"/>
        </p:nvSpPr>
        <p:spPr bwMode="auto">
          <a:xfrm>
            <a:off x="619125" y="4749800"/>
            <a:ext cx="7397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1pPr>
            <a:lvl2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5pPr>
            <a:lvl6pPr marL="1882775" indent="403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6pPr>
            <a:lvl7pPr marL="2339975" indent="403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7pPr>
            <a:lvl8pPr marL="2797175" indent="403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8pPr>
            <a:lvl9pPr marL="3254375" indent="403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9pPr>
          </a:lstStyle>
          <a:p>
            <a:pPr defTabSz="914400" eaLnBrk="1" hangingPunct="1">
              <a:defRPr/>
            </a:pPr>
            <a:r>
              <a:rPr lang="fr-FR" altLang="fr-FR" sz="800" smtClean="0">
                <a:solidFill>
                  <a:srgbClr val="FF7900"/>
                </a:solidFill>
                <a:latin typeface="Helvetica 75 Bold" pitchFamily="34" charset="0"/>
                <a:cs typeface="Arial" charset="0"/>
              </a:rPr>
              <a:t>Interne Orange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4326" y="1184275"/>
            <a:ext cx="3966930" cy="3365499"/>
          </a:xfrm>
        </p:spPr>
        <p:txBody>
          <a:bodyPr>
            <a:normAutofit/>
          </a:bodyPr>
          <a:lstStyle>
            <a:lvl1pPr>
              <a:defRPr sz="1400" baseline="0"/>
            </a:lvl1pPr>
            <a:lvl2pPr>
              <a:defRPr sz="1400" baseline="0">
                <a:solidFill>
                  <a:schemeClr val="tx1"/>
                </a:solidFill>
              </a:defRPr>
            </a:lvl2pPr>
            <a:lvl3pPr>
              <a:defRPr sz="1400" baseline="0">
                <a:solidFill>
                  <a:schemeClr val="tx1"/>
                </a:solidFill>
              </a:defRPr>
            </a:lvl3pPr>
            <a:lvl4pPr>
              <a:defRPr sz="1400" baseline="0">
                <a:solidFill>
                  <a:schemeClr val="tx1"/>
                </a:solidFill>
              </a:defRPr>
            </a:lvl4pPr>
            <a:lvl5pPr>
              <a:defRPr sz="1400" baseline="0">
                <a:solidFill>
                  <a:schemeClr val="tx1"/>
                </a:solidFill>
              </a:defRPr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4795" y="1183698"/>
            <a:ext cx="3964880" cy="336441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Modifiez le style du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4277249"/>
      </p:ext>
    </p:extLst>
  </p:cSld>
  <p:clrMapOvr>
    <a:masterClrMapping/>
  </p:clrMapOvr>
  <p:transition spd="med">
    <p:fade/>
  </p:transition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19" name="Diapositive think-cell" r:id="rId5" imgW="270" imgH="270" progId="TCLayout.ActiveDocument.1">
                  <p:embed/>
                </p:oleObj>
              </mc:Choice>
              <mc:Fallback>
                <p:oleObj name="Diapositive think-cell" r:id="rId5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hangingPunct="1">
              <a:defRPr/>
            </a:pPr>
            <a:endParaRPr lang="fr-FR" sz="2000" dirty="0">
              <a:solidFill>
                <a:srgbClr val="000000"/>
              </a:solidFill>
              <a:ea typeface="+mj-ea"/>
              <a:cs typeface="+mj-cs"/>
              <a:sym typeface="Helvetica 75 Bold"/>
            </a:endParaRPr>
          </a:p>
        </p:txBody>
      </p:sp>
      <p:sp>
        <p:nvSpPr>
          <p:cNvPr id="6" name="Text Placeholder 10"/>
          <p:cNvSpPr txBox="1">
            <a:spLocks/>
          </p:cNvSpPr>
          <p:nvPr/>
        </p:nvSpPr>
        <p:spPr>
          <a:xfrm>
            <a:off x="314325" y="4535488"/>
            <a:ext cx="274638" cy="334962"/>
          </a:xfrm>
          <a:prstGeom prst="rect">
            <a:avLst/>
          </a:prstGeom>
        </p:spPr>
        <p:txBody>
          <a:bodyPr lIns="7200" tIns="0" rIns="0" bIns="0" anchor="b">
            <a:norm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1pPr>
            <a:lvl2pPr marL="688975" indent="-231775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2pPr>
            <a:lvl3pPr marL="1244600" indent="-28575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3pPr>
            <a:lvl4pPr marL="1663700" indent="-28575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4pPr>
            <a:lvl5pPr marL="2251075" indent="-59690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5pPr>
            <a:lvl6pPr marL="27082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6pPr>
            <a:lvl7pPr marL="31654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7pPr>
            <a:lvl8pPr marL="36226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8pPr>
            <a:lvl9pPr marL="40798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buFont typeface="Helvetica 75" pitchFamily="34" charset="0"/>
              <a:buNone/>
              <a:defRPr/>
            </a:pPr>
            <a:fld id="{F62270E6-7E4A-4045-BA27-E622FA5A145E}" type="slidenum">
              <a:rPr lang="fr-FR" altLang="fr-FR" sz="800" smtClean="0">
                <a:solidFill>
                  <a:srgbClr val="000000"/>
                </a:solidFill>
                <a:latin typeface="Helvetica 75 Bold" panose="020B0804020202020204" pitchFamily="34" charset="0"/>
                <a:cs typeface="Arial" panose="020B0604020202020204" pitchFamily="34" charset="0"/>
              </a:rPr>
              <a:pPr defTabSz="914400" eaLnBrk="1" hangingPunct="1"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buFont typeface="Helvetica 75" pitchFamily="34" charset="0"/>
                <a:buNone/>
                <a:defRPr/>
              </a:pPr>
              <a:t>‹N°›</a:t>
            </a:fld>
            <a:endParaRPr lang="fr-FR" altLang="fr-FR" sz="800" smtClean="0">
              <a:solidFill>
                <a:srgbClr val="000000"/>
              </a:solidFill>
              <a:latin typeface="Helvetica 75 Bold" panose="020B08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 userDrawn="1"/>
        </p:nvSpPr>
        <p:spPr bwMode="auto">
          <a:xfrm>
            <a:off x="619125" y="4749800"/>
            <a:ext cx="7397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1pPr>
            <a:lvl2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5pPr>
            <a:lvl6pPr marL="1882775" indent="403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6pPr>
            <a:lvl7pPr marL="2339975" indent="403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7pPr>
            <a:lvl8pPr marL="2797175" indent="403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8pPr>
            <a:lvl9pPr marL="3254375" indent="403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9pPr>
          </a:lstStyle>
          <a:p>
            <a:pPr defTabSz="914400" eaLnBrk="1" hangingPunct="1">
              <a:defRPr/>
            </a:pPr>
            <a:r>
              <a:rPr lang="fr-FR" altLang="fr-FR" sz="800" smtClean="0">
                <a:solidFill>
                  <a:srgbClr val="FF7900"/>
                </a:solidFill>
                <a:latin typeface="Helvetica 75 Bold" pitchFamily="34" charset="0"/>
                <a:cs typeface="Arial" charset="0"/>
              </a:rPr>
              <a:t>Interne Orange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668552659"/>
      </p:ext>
    </p:extLst>
  </p:cSld>
  <p:clrMapOvr>
    <a:masterClrMapping/>
  </p:clrMapOvr>
  <p:transition spd="med">
    <p:fade/>
  </p:transition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pleine p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1935579"/>
      </p:ext>
    </p:extLst>
  </p:cSld>
  <p:clrMapOvr>
    <a:masterClrMapping/>
  </p:clrMapOvr>
  <p:transition spd="med">
    <p:fade/>
  </p:transition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43" name="Diapositive think-cell" r:id="rId5" imgW="270" imgH="270" progId="TCLayout.ActiveDocument.1">
                  <p:embed/>
                </p:oleObj>
              </mc:Choice>
              <mc:Fallback>
                <p:oleObj name="Diapositive think-cell" r:id="rId5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hangingPunct="1">
              <a:defRPr/>
            </a:pPr>
            <a:endParaRPr lang="fr-FR" sz="2000" dirty="0">
              <a:solidFill>
                <a:srgbClr val="000000"/>
              </a:solidFill>
              <a:ea typeface="+mj-ea"/>
              <a:cs typeface="+mj-cs"/>
              <a:sym typeface="Helvetica 75 Bold"/>
            </a:endParaRPr>
          </a:p>
        </p:txBody>
      </p:sp>
      <p:sp>
        <p:nvSpPr>
          <p:cNvPr id="4" name="Text Placeholder 10"/>
          <p:cNvSpPr txBox="1">
            <a:spLocks/>
          </p:cNvSpPr>
          <p:nvPr/>
        </p:nvSpPr>
        <p:spPr>
          <a:xfrm>
            <a:off x="314325" y="4535488"/>
            <a:ext cx="274638" cy="334962"/>
          </a:xfrm>
          <a:prstGeom prst="rect">
            <a:avLst/>
          </a:prstGeom>
        </p:spPr>
        <p:txBody>
          <a:bodyPr lIns="7200" tIns="0" rIns="0" bIns="0" anchor="b">
            <a:norm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1pPr>
            <a:lvl2pPr marL="688975" indent="-231775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2pPr>
            <a:lvl3pPr marL="1244600" indent="-28575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3pPr>
            <a:lvl4pPr marL="1663700" indent="-28575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4pPr>
            <a:lvl5pPr marL="2251075" indent="-59690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5pPr>
            <a:lvl6pPr marL="27082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6pPr>
            <a:lvl7pPr marL="31654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7pPr>
            <a:lvl8pPr marL="36226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8pPr>
            <a:lvl9pPr marL="40798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buFont typeface="Helvetica 75" pitchFamily="34" charset="0"/>
              <a:buNone/>
              <a:defRPr/>
            </a:pPr>
            <a:fld id="{94DF5561-D85F-44A0-B8E1-AEA0E4A04C87}" type="slidenum">
              <a:rPr lang="fr-FR" altLang="fr-FR" sz="800" smtClean="0">
                <a:solidFill>
                  <a:srgbClr val="000000"/>
                </a:solidFill>
                <a:latin typeface="Helvetica 75 Bold" panose="020B0804020202020204" pitchFamily="34" charset="0"/>
                <a:cs typeface="Arial" panose="020B0604020202020204" pitchFamily="34" charset="0"/>
              </a:rPr>
              <a:pPr defTabSz="914400" eaLnBrk="1" hangingPunct="1"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buFont typeface="Helvetica 75" pitchFamily="34" charset="0"/>
                <a:buNone/>
                <a:defRPr/>
              </a:pPr>
              <a:t>‹N°›</a:t>
            </a:fld>
            <a:endParaRPr lang="fr-FR" altLang="fr-FR" sz="800" smtClean="0">
              <a:solidFill>
                <a:srgbClr val="000000"/>
              </a:solidFill>
              <a:latin typeface="Helvetica 75 Bold" panose="020B08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2"/>
          <p:cNvSpPr txBox="1">
            <a:spLocks noChangeArrowheads="1"/>
          </p:cNvSpPr>
          <p:nvPr userDrawn="1"/>
        </p:nvSpPr>
        <p:spPr bwMode="auto">
          <a:xfrm>
            <a:off x="619125" y="4749800"/>
            <a:ext cx="7397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1pPr>
            <a:lvl2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5pPr>
            <a:lvl6pPr marL="1882775" indent="403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6pPr>
            <a:lvl7pPr marL="2339975" indent="403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7pPr>
            <a:lvl8pPr marL="2797175" indent="403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8pPr>
            <a:lvl9pPr marL="3254375" indent="403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9pPr>
          </a:lstStyle>
          <a:p>
            <a:pPr defTabSz="914400" eaLnBrk="1" hangingPunct="1">
              <a:defRPr/>
            </a:pPr>
            <a:r>
              <a:rPr lang="fr-FR" altLang="fr-FR" sz="800" smtClean="0">
                <a:solidFill>
                  <a:srgbClr val="FF7900"/>
                </a:solidFill>
                <a:latin typeface="Helvetica 75 Bold" pitchFamily="34" charset="0"/>
                <a:cs typeface="Arial" charset="0"/>
              </a:rPr>
              <a:t>Interne Orange</a:t>
            </a:r>
          </a:p>
        </p:txBody>
      </p:sp>
    </p:spTree>
    <p:extLst>
      <p:ext uri="{BB962C8B-B14F-4D97-AF65-F5344CB8AC3E}">
        <p14:creationId xmlns:p14="http://schemas.microsoft.com/office/powerpoint/2010/main" val="3171286593"/>
      </p:ext>
    </p:extLst>
  </p:cSld>
  <p:clrMapOvr>
    <a:masterClrMapping/>
  </p:clrMapOvr>
  <p:transition spd="med">
    <p:fade/>
  </p:transition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de la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067" name="Diapositive think-cell" r:id="rId5" imgW="360" imgH="360" progId="TCLayout.ActiveDocument.1">
                  <p:embed/>
                </p:oleObj>
              </mc:Choice>
              <mc:Fallback>
                <p:oleObj name="Diapositive think-cell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hangingPunct="1">
              <a:defRPr/>
            </a:pPr>
            <a:endParaRPr lang="en-GB" sz="2000" dirty="0">
              <a:solidFill>
                <a:srgbClr val="FFFFFF"/>
              </a:solidFill>
              <a:latin typeface="Helvetica 75 Bold"/>
              <a:ea typeface="ＭＳ Ｐゴシック"/>
              <a:sym typeface="Helvetica 75 Bold"/>
            </a:endParaRPr>
          </a:p>
        </p:txBody>
      </p:sp>
      <p:sp>
        <p:nvSpPr>
          <p:cNvPr id="7" name="Text Placeholder 10"/>
          <p:cNvSpPr txBox="1">
            <a:spLocks/>
          </p:cNvSpPr>
          <p:nvPr/>
        </p:nvSpPr>
        <p:spPr>
          <a:xfrm>
            <a:off x="92075" y="4727575"/>
            <a:ext cx="274638" cy="334963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1pPr>
            <a:lvl2pPr marL="688975" indent="-231775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2pPr>
            <a:lvl3pPr marL="1244600" indent="-28575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3pPr>
            <a:lvl4pPr marL="1663700" indent="-28575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4pPr>
            <a:lvl5pPr marL="2251075" indent="-59690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5pPr>
            <a:lvl6pPr marL="27082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6pPr>
            <a:lvl7pPr marL="31654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7pPr>
            <a:lvl8pPr marL="36226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8pPr>
            <a:lvl9pPr marL="40798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buFont typeface="Helvetica 75" pitchFamily="34" charset="0"/>
              <a:buNone/>
              <a:defRPr/>
            </a:pPr>
            <a:fld id="{74272217-3703-47E7-B459-96B1218111A8}" type="slidenum">
              <a:rPr lang="en-GB" altLang="fr-FR" sz="800" smtClean="0">
                <a:solidFill>
                  <a:srgbClr val="000000"/>
                </a:solidFill>
                <a:latin typeface="Helvetica 75 Bold" panose="020B0804020202020204" pitchFamily="34" charset="0"/>
                <a:cs typeface="Arial" panose="020B0604020202020204" pitchFamily="34" charset="0"/>
              </a:rPr>
              <a:pPr defTabSz="914400" eaLnBrk="1" hangingPunct="1"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buFont typeface="Helvetica 75" pitchFamily="34" charset="0"/>
                <a:buNone/>
                <a:defRPr/>
              </a:pPr>
              <a:t>‹N°›</a:t>
            </a:fld>
            <a:endParaRPr lang="en-GB" altLang="fr-FR" sz="800" smtClean="0">
              <a:solidFill>
                <a:srgbClr val="000000"/>
              </a:solidFill>
              <a:latin typeface="Helvetica 75 Bold" panose="020B08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Placeholder 10"/>
          <p:cNvSpPr txBox="1">
            <a:spLocks/>
          </p:cNvSpPr>
          <p:nvPr/>
        </p:nvSpPr>
        <p:spPr>
          <a:xfrm>
            <a:off x="411163" y="4722813"/>
            <a:ext cx="8151812" cy="339725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r>
              <a:rPr lang="en-GB" sz="800">
                <a:solidFill>
                  <a:srgbClr val="FF6600"/>
                </a:solidFill>
                <a:latin typeface="Helvetica 75 Bold" panose="020B0804020202020204" pitchFamily="34" charset="0"/>
              </a:rPr>
              <a:t>Orange internal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68275" y="4468813"/>
            <a:ext cx="4237038" cy="4841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grpSp>
        <p:nvGrpSpPr>
          <p:cNvPr id="10" name="Group 5"/>
          <p:cNvGrpSpPr>
            <a:grpSpLocks/>
          </p:cNvGrpSpPr>
          <p:nvPr userDrawn="1"/>
        </p:nvGrpSpPr>
        <p:grpSpPr bwMode="auto">
          <a:xfrm>
            <a:off x="339725" y="4130675"/>
            <a:ext cx="676275" cy="676275"/>
            <a:chOff x="360362" y="1781889"/>
            <a:chExt cx="1144765" cy="1144191"/>
          </a:xfrm>
        </p:grpSpPr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360362" y="1781889"/>
              <a:ext cx="1144765" cy="1144191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ＭＳ Ｐゴシック" pitchFamily="34" charset="-128"/>
                </a:defRPr>
              </a:lvl1pPr>
              <a:lvl2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ＭＳ Ｐゴシック" pitchFamily="34" charset="-128"/>
                </a:defRPr>
              </a:lvl2pPr>
              <a:lvl3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ＭＳ Ｐゴシック" pitchFamily="34" charset="-128"/>
                </a:defRPr>
              </a:lvl3pPr>
              <a:lvl4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ＭＳ Ｐゴシック" pitchFamily="34" charset="-128"/>
                </a:defRPr>
              </a:lvl4pPr>
              <a:lvl5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ＭＳ Ｐゴシック" pitchFamily="34" charset="-128"/>
                </a:defRPr>
              </a:lvl5pPr>
              <a:lvl6pPr marL="1882775" indent="4032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 pitchFamily="34" charset="0"/>
                  <a:ea typeface="ＭＳ Ｐゴシック" pitchFamily="34" charset="-128"/>
                </a:defRPr>
              </a:lvl6pPr>
              <a:lvl7pPr marL="2339975" indent="4032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 pitchFamily="34" charset="0"/>
                  <a:ea typeface="ＭＳ Ｐゴシック" pitchFamily="34" charset="-128"/>
                </a:defRPr>
              </a:lvl7pPr>
              <a:lvl8pPr marL="2797175" indent="4032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 pitchFamily="34" charset="0"/>
                  <a:ea typeface="ＭＳ Ｐゴシック" pitchFamily="34" charset="-128"/>
                </a:defRPr>
              </a:lvl8pPr>
              <a:lvl9pPr marL="3254375" indent="4032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 pitchFamily="34" charset="0"/>
                  <a:ea typeface="ＭＳ Ｐゴシック" pitchFamily="34" charset="-128"/>
                </a:defRPr>
              </a:lvl9pPr>
            </a:lstStyle>
            <a:p>
              <a:pPr defTabSz="914400" eaLnBrk="1" hangingPunct="1"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US" altLang="en-US" sz="1800" smtClean="0">
                <a:solidFill>
                  <a:srgbClr val="FF6600"/>
                </a:solidFill>
                <a:latin typeface="Helvetica 75 Bold" pitchFamily="34" charset="0"/>
                <a:cs typeface="Arial" charset="0"/>
              </a:endParaRPr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702813" y="2650392"/>
              <a:ext cx="142160" cy="166334"/>
            </a:xfrm>
            <a:custGeom>
              <a:avLst/>
              <a:gdLst>
                <a:gd name="T0" fmla="*/ 2147483646 w 104"/>
                <a:gd name="T1" fmla="*/ 2147483646 h 122"/>
                <a:gd name="T2" fmla="*/ 2147483646 w 104"/>
                <a:gd name="T3" fmla="*/ 2147483646 h 122"/>
                <a:gd name="T4" fmla="*/ 2147483646 w 104"/>
                <a:gd name="T5" fmla="*/ 2147483646 h 122"/>
                <a:gd name="T6" fmla="*/ 2147483646 w 104"/>
                <a:gd name="T7" fmla="*/ 2147483646 h 122"/>
                <a:gd name="T8" fmla="*/ 2147483646 w 104"/>
                <a:gd name="T9" fmla="*/ 2147483646 h 122"/>
                <a:gd name="T10" fmla="*/ 2147483646 w 104"/>
                <a:gd name="T11" fmla="*/ 2147483646 h 122"/>
                <a:gd name="T12" fmla="*/ 2147483646 w 104"/>
                <a:gd name="T13" fmla="*/ 2147483646 h 122"/>
                <a:gd name="T14" fmla="*/ 0 w 104"/>
                <a:gd name="T15" fmla="*/ 2147483646 h 122"/>
                <a:gd name="T16" fmla="*/ 2147483646 w 104"/>
                <a:gd name="T17" fmla="*/ 2147483646 h 122"/>
                <a:gd name="T18" fmla="*/ 2147483646 w 104"/>
                <a:gd name="T19" fmla="*/ 2147483646 h 122"/>
                <a:gd name="T20" fmla="*/ 2147483646 w 104"/>
                <a:gd name="T21" fmla="*/ 2147483646 h 122"/>
                <a:gd name="T22" fmla="*/ 2147483646 w 104"/>
                <a:gd name="T23" fmla="*/ 2147483646 h 122"/>
                <a:gd name="T24" fmla="*/ 2147483646 w 104"/>
                <a:gd name="T25" fmla="*/ 2147483646 h 122"/>
                <a:gd name="T26" fmla="*/ 2147483646 w 104"/>
                <a:gd name="T27" fmla="*/ 0 h 122"/>
                <a:gd name="T28" fmla="*/ 2147483646 w 104"/>
                <a:gd name="T29" fmla="*/ 2147483646 h 122"/>
                <a:gd name="T30" fmla="*/ 2147483646 w 104"/>
                <a:gd name="T31" fmla="*/ 2147483646 h 122"/>
                <a:gd name="T32" fmla="*/ 2147483646 w 104"/>
                <a:gd name="T33" fmla="*/ 2147483646 h 122"/>
                <a:gd name="T34" fmla="*/ 2147483646 w 104"/>
                <a:gd name="T35" fmla="*/ 2147483646 h 1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04" h="122">
                  <a:moveTo>
                    <a:pt x="31" y="85"/>
                  </a:moveTo>
                  <a:cubicBezTo>
                    <a:pt x="31" y="93"/>
                    <a:pt x="36" y="101"/>
                    <a:pt x="45" y="101"/>
                  </a:cubicBezTo>
                  <a:cubicBezTo>
                    <a:pt x="54" y="101"/>
                    <a:pt x="64" y="97"/>
                    <a:pt x="73" y="88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44" y="64"/>
                    <a:pt x="31" y="71"/>
                    <a:pt x="31" y="85"/>
                  </a:cubicBezTo>
                  <a:moveTo>
                    <a:pt x="74" y="110"/>
                  </a:moveTo>
                  <a:cubicBezTo>
                    <a:pt x="62" y="118"/>
                    <a:pt x="49" y="122"/>
                    <a:pt x="35" y="122"/>
                  </a:cubicBezTo>
                  <a:cubicBezTo>
                    <a:pt x="13" y="122"/>
                    <a:pt x="0" y="107"/>
                    <a:pt x="0" y="88"/>
                  </a:cubicBezTo>
                  <a:cubicBezTo>
                    <a:pt x="0" y="61"/>
                    <a:pt x="24" y="47"/>
                    <a:pt x="74" y="42"/>
                  </a:cubicBezTo>
                  <a:cubicBezTo>
                    <a:pt x="74" y="35"/>
                    <a:pt x="74" y="35"/>
                    <a:pt x="74" y="35"/>
                  </a:cubicBezTo>
                  <a:cubicBezTo>
                    <a:pt x="74" y="27"/>
                    <a:pt x="68" y="22"/>
                    <a:pt x="56" y="22"/>
                  </a:cubicBezTo>
                  <a:cubicBezTo>
                    <a:pt x="44" y="22"/>
                    <a:pt x="34" y="26"/>
                    <a:pt x="27" y="35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7" y="8"/>
                    <a:pt x="34" y="0"/>
                    <a:pt x="56" y="0"/>
                  </a:cubicBezTo>
                  <a:cubicBezTo>
                    <a:pt x="87" y="0"/>
                    <a:pt x="104" y="14"/>
                    <a:pt x="104" y="35"/>
                  </a:cubicBezTo>
                  <a:cubicBezTo>
                    <a:pt x="104" y="35"/>
                    <a:pt x="104" y="120"/>
                    <a:pt x="104" y="120"/>
                  </a:cubicBezTo>
                  <a:cubicBezTo>
                    <a:pt x="77" y="120"/>
                    <a:pt x="77" y="120"/>
                    <a:pt x="77" y="120"/>
                  </a:cubicBezTo>
                  <a:lnTo>
                    <a:pt x="74" y="1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878931" y="2650392"/>
              <a:ext cx="143311" cy="164031"/>
            </a:xfrm>
            <a:custGeom>
              <a:avLst/>
              <a:gdLst>
                <a:gd name="T0" fmla="*/ 0 w 105"/>
                <a:gd name="T1" fmla="*/ 2147483646 h 120"/>
                <a:gd name="T2" fmla="*/ 2147483646 w 105"/>
                <a:gd name="T3" fmla="*/ 2147483646 h 120"/>
                <a:gd name="T4" fmla="*/ 2147483646 w 105"/>
                <a:gd name="T5" fmla="*/ 2147483646 h 120"/>
                <a:gd name="T6" fmla="*/ 2147483646 w 105"/>
                <a:gd name="T7" fmla="*/ 0 h 120"/>
                <a:gd name="T8" fmla="*/ 2147483646 w 105"/>
                <a:gd name="T9" fmla="*/ 2147483646 h 120"/>
                <a:gd name="T10" fmla="*/ 2147483646 w 105"/>
                <a:gd name="T11" fmla="*/ 2147483646 h 120"/>
                <a:gd name="T12" fmla="*/ 2147483646 w 105"/>
                <a:gd name="T13" fmla="*/ 2147483646 h 120"/>
                <a:gd name="T14" fmla="*/ 2147483646 w 105"/>
                <a:gd name="T15" fmla="*/ 2147483646 h 120"/>
                <a:gd name="T16" fmla="*/ 2147483646 w 105"/>
                <a:gd name="T17" fmla="*/ 2147483646 h 120"/>
                <a:gd name="T18" fmla="*/ 2147483646 w 105"/>
                <a:gd name="T19" fmla="*/ 2147483646 h 120"/>
                <a:gd name="T20" fmla="*/ 2147483646 w 105"/>
                <a:gd name="T21" fmla="*/ 2147483646 h 120"/>
                <a:gd name="T22" fmla="*/ 0 w 105"/>
                <a:gd name="T23" fmla="*/ 2147483646 h 120"/>
                <a:gd name="T24" fmla="*/ 0 w 105"/>
                <a:gd name="T25" fmla="*/ 2147483646 h 1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5" h="120">
                  <a:moveTo>
                    <a:pt x="0" y="6"/>
                  </a:moveTo>
                  <a:cubicBezTo>
                    <a:pt x="25" y="2"/>
                    <a:pt x="25" y="2"/>
                    <a:pt x="25" y="2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42" y="6"/>
                    <a:pt x="54" y="0"/>
                    <a:pt x="68" y="0"/>
                  </a:cubicBezTo>
                  <a:cubicBezTo>
                    <a:pt x="92" y="0"/>
                    <a:pt x="105" y="13"/>
                    <a:pt x="105" y="38"/>
                  </a:cubicBezTo>
                  <a:cubicBezTo>
                    <a:pt x="105" y="120"/>
                    <a:pt x="105" y="120"/>
                    <a:pt x="105" y="120"/>
                  </a:cubicBezTo>
                  <a:cubicBezTo>
                    <a:pt x="74" y="120"/>
                    <a:pt x="74" y="120"/>
                    <a:pt x="74" y="120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74" y="29"/>
                    <a:pt x="70" y="23"/>
                    <a:pt x="59" y="23"/>
                  </a:cubicBezTo>
                  <a:cubicBezTo>
                    <a:pt x="50" y="23"/>
                    <a:pt x="41" y="27"/>
                    <a:pt x="30" y="36"/>
                  </a:cubicBezTo>
                  <a:cubicBezTo>
                    <a:pt x="30" y="120"/>
                    <a:pt x="30" y="120"/>
                    <a:pt x="30" y="120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1225411" y="2650392"/>
              <a:ext cx="149067" cy="166334"/>
            </a:xfrm>
            <a:custGeom>
              <a:avLst/>
              <a:gdLst>
                <a:gd name="T0" fmla="*/ 2147483646 w 109"/>
                <a:gd name="T1" fmla="*/ 2147483646 h 122"/>
                <a:gd name="T2" fmla="*/ 2147483646 w 109"/>
                <a:gd name="T3" fmla="*/ 2147483646 h 122"/>
                <a:gd name="T4" fmla="*/ 2147483646 w 109"/>
                <a:gd name="T5" fmla="*/ 2147483646 h 122"/>
                <a:gd name="T6" fmla="*/ 2147483646 w 109"/>
                <a:gd name="T7" fmla="*/ 2147483646 h 122"/>
                <a:gd name="T8" fmla="*/ 2147483646 w 109"/>
                <a:gd name="T9" fmla="*/ 2147483646 h 122"/>
                <a:gd name="T10" fmla="*/ 0 w 109"/>
                <a:gd name="T11" fmla="*/ 2147483646 h 122"/>
                <a:gd name="T12" fmla="*/ 2147483646 w 109"/>
                <a:gd name="T13" fmla="*/ 0 h 122"/>
                <a:gd name="T14" fmla="*/ 2147483646 w 109"/>
                <a:gd name="T15" fmla="*/ 2147483646 h 122"/>
                <a:gd name="T16" fmla="*/ 2147483646 w 109"/>
                <a:gd name="T17" fmla="*/ 2147483646 h 122"/>
                <a:gd name="T18" fmla="*/ 2147483646 w 109"/>
                <a:gd name="T19" fmla="*/ 2147483646 h 122"/>
                <a:gd name="T20" fmla="*/ 2147483646 w 109"/>
                <a:gd name="T21" fmla="*/ 2147483646 h 122"/>
                <a:gd name="T22" fmla="*/ 2147483646 w 109"/>
                <a:gd name="T23" fmla="*/ 2147483646 h 122"/>
                <a:gd name="T24" fmla="*/ 2147483646 w 109"/>
                <a:gd name="T25" fmla="*/ 2147483646 h 122"/>
                <a:gd name="T26" fmla="*/ 2147483646 w 109"/>
                <a:gd name="T27" fmla="*/ 2147483646 h 12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9" h="122">
                  <a:moveTo>
                    <a:pt x="79" y="46"/>
                  </a:moveTo>
                  <a:cubicBezTo>
                    <a:pt x="79" y="30"/>
                    <a:pt x="70" y="21"/>
                    <a:pt x="55" y="21"/>
                  </a:cubicBezTo>
                  <a:cubicBezTo>
                    <a:pt x="41" y="21"/>
                    <a:pt x="32" y="30"/>
                    <a:pt x="31" y="46"/>
                  </a:cubicBezTo>
                  <a:lnTo>
                    <a:pt x="79" y="46"/>
                  </a:lnTo>
                  <a:close/>
                  <a:moveTo>
                    <a:pt x="56" y="122"/>
                  </a:moveTo>
                  <a:cubicBezTo>
                    <a:pt x="21" y="122"/>
                    <a:pt x="0" y="100"/>
                    <a:pt x="0" y="62"/>
                  </a:cubicBezTo>
                  <a:cubicBezTo>
                    <a:pt x="0" y="22"/>
                    <a:pt x="21" y="0"/>
                    <a:pt x="55" y="0"/>
                  </a:cubicBezTo>
                  <a:cubicBezTo>
                    <a:pt x="89" y="0"/>
                    <a:pt x="109" y="22"/>
                    <a:pt x="109" y="60"/>
                  </a:cubicBezTo>
                  <a:cubicBezTo>
                    <a:pt x="109" y="62"/>
                    <a:pt x="109" y="64"/>
                    <a:pt x="109" y="66"/>
                  </a:cubicBezTo>
                  <a:cubicBezTo>
                    <a:pt x="31" y="66"/>
                    <a:pt x="31" y="66"/>
                    <a:pt x="31" y="66"/>
                  </a:cubicBezTo>
                  <a:cubicBezTo>
                    <a:pt x="31" y="88"/>
                    <a:pt x="40" y="100"/>
                    <a:pt x="58" y="100"/>
                  </a:cubicBezTo>
                  <a:cubicBezTo>
                    <a:pt x="70" y="100"/>
                    <a:pt x="78" y="95"/>
                    <a:pt x="85" y="84"/>
                  </a:cubicBezTo>
                  <a:cubicBezTo>
                    <a:pt x="108" y="97"/>
                    <a:pt x="108" y="97"/>
                    <a:pt x="108" y="97"/>
                  </a:cubicBezTo>
                  <a:cubicBezTo>
                    <a:pt x="98" y="114"/>
                    <a:pt x="80" y="122"/>
                    <a:pt x="56" y="1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415039" y="2650392"/>
              <a:ext cx="158276" cy="169211"/>
            </a:xfrm>
            <a:custGeom>
              <a:avLst/>
              <a:gdLst>
                <a:gd name="T0" fmla="*/ 2147483646 w 116"/>
                <a:gd name="T1" fmla="*/ 2147483646 h 124"/>
                <a:gd name="T2" fmla="*/ 2147483646 w 116"/>
                <a:gd name="T3" fmla="*/ 2147483646 h 124"/>
                <a:gd name="T4" fmla="*/ 2147483646 w 116"/>
                <a:gd name="T5" fmla="*/ 2147483646 h 124"/>
                <a:gd name="T6" fmla="*/ 2147483646 w 116"/>
                <a:gd name="T7" fmla="*/ 2147483646 h 124"/>
                <a:gd name="T8" fmla="*/ 2147483646 w 116"/>
                <a:gd name="T9" fmla="*/ 2147483646 h 124"/>
                <a:gd name="T10" fmla="*/ 2147483646 w 116"/>
                <a:gd name="T11" fmla="*/ 2147483646 h 124"/>
                <a:gd name="T12" fmla="*/ 0 w 116"/>
                <a:gd name="T13" fmla="*/ 2147483646 h 124"/>
                <a:gd name="T14" fmla="*/ 2147483646 w 116"/>
                <a:gd name="T15" fmla="*/ 0 h 124"/>
                <a:gd name="T16" fmla="*/ 2147483646 w 116"/>
                <a:gd name="T17" fmla="*/ 2147483646 h 124"/>
                <a:gd name="T18" fmla="*/ 2147483646 w 116"/>
                <a:gd name="T19" fmla="*/ 2147483646 h 1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6" h="124">
                  <a:moveTo>
                    <a:pt x="58" y="26"/>
                  </a:moveTo>
                  <a:cubicBezTo>
                    <a:pt x="35" y="26"/>
                    <a:pt x="31" y="47"/>
                    <a:pt x="31" y="62"/>
                  </a:cubicBezTo>
                  <a:cubicBezTo>
                    <a:pt x="31" y="77"/>
                    <a:pt x="35" y="98"/>
                    <a:pt x="58" y="98"/>
                  </a:cubicBezTo>
                  <a:cubicBezTo>
                    <a:pt x="81" y="98"/>
                    <a:pt x="85" y="77"/>
                    <a:pt x="85" y="62"/>
                  </a:cubicBezTo>
                  <a:cubicBezTo>
                    <a:pt x="85" y="47"/>
                    <a:pt x="81" y="26"/>
                    <a:pt x="58" y="26"/>
                  </a:cubicBezTo>
                  <a:moveTo>
                    <a:pt x="58" y="124"/>
                  </a:moveTo>
                  <a:cubicBezTo>
                    <a:pt x="27" y="124"/>
                    <a:pt x="0" y="104"/>
                    <a:pt x="0" y="62"/>
                  </a:cubicBezTo>
                  <a:cubicBezTo>
                    <a:pt x="0" y="19"/>
                    <a:pt x="27" y="0"/>
                    <a:pt x="58" y="0"/>
                  </a:cubicBezTo>
                  <a:cubicBezTo>
                    <a:pt x="88" y="0"/>
                    <a:pt x="116" y="19"/>
                    <a:pt x="116" y="62"/>
                  </a:cubicBezTo>
                  <a:cubicBezTo>
                    <a:pt x="116" y="104"/>
                    <a:pt x="88" y="124"/>
                    <a:pt x="58" y="1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602092" y="2650392"/>
              <a:ext cx="89785" cy="164031"/>
            </a:xfrm>
            <a:custGeom>
              <a:avLst/>
              <a:gdLst>
                <a:gd name="T0" fmla="*/ 0 w 66"/>
                <a:gd name="T1" fmla="*/ 2147483646 h 120"/>
                <a:gd name="T2" fmla="*/ 2147483646 w 66"/>
                <a:gd name="T3" fmla="*/ 2147483646 h 120"/>
                <a:gd name="T4" fmla="*/ 2147483646 w 66"/>
                <a:gd name="T5" fmla="*/ 2147483646 h 120"/>
                <a:gd name="T6" fmla="*/ 2147483646 w 66"/>
                <a:gd name="T7" fmla="*/ 0 h 120"/>
                <a:gd name="T8" fmla="*/ 2147483646 w 66"/>
                <a:gd name="T9" fmla="*/ 2147483646 h 120"/>
                <a:gd name="T10" fmla="*/ 2147483646 w 66"/>
                <a:gd name="T11" fmla="*/ 2147483646 h 120"/>
                <a:gd name="T12" fmla="*/ 2147483646 w 66"/>
                <a:gd name="T13" fmla="*/ 2147483646 h 120"/>
                <a:gd name="T14" fmla="*/ 2147483646 w 66"/>
                <a:gd name="T15" fmla="*/ 2147483646 h 120"/>
                <a:gd name="T16" fmla="*/ 2147483646 w 66"/>
                <a:gd name="T17" fmla="*/ 2147483646 h 120"/>
                <a:gd name="T18" fmla="*/ 0 w 66"/>
                <a:gd name="T19" fmla="*/ 2147483646 h 120"/>
                <a:gd name="T20" fmla="*/ 0 w 66"/>
                <a:gd name="T21" fmla="*/ 2147483646 h 1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6" h="120">
                  <a:moveTo>
                    <a:pt x="0" y="3"/>
                  </a:moveTo>
                  <a:cubicBezTo>
                    <a:pt x="30" y="3"/>
                    <a:pt x="30" y="3"/>
                    <a:pt x="30" y="3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5" y="9"/>
                    <a:pt x="49" y="0"/>
                    <a:pt x="62" y="0"/>
                  </a:cubicBezTo>
                  <a:cubicBezTo>
                    <a:pt x="63" y="0"/>
                    <a:pt x="65" y="0"/>
                    <a:pt x="66" y="1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51" y="30"/>
                    <a:pt x="36" y="32"/>
                    <a:pt x="32" y="42"/>
                  </a:cubicBezTo>
                  <a:cubicBezTo>
                    <a:pt x="32" y="120"/>
                    <a:pt x="32" y="120"/>
                    <a:pt x="32" y="120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Freeform 11"/>
            <p:cNvSpPr>
              <a:spLocks noEditPoints="1"/>
            </p:cNvSpPr>
            <p:nvPr/>
          </p:nvSpPr>
          <p:spPr bwMode="auto">
            <a:xfrm>
              <a:off x="1051020" y="2650392"/>
              <a:ext cx="149642" cy="226766"/>
            </a:xfrm>
            <a:custGeom>
              <a:avLst/>
              <a:gdLst>
                <a:gd name="T0" fmla="*/ 2147483646 w 110"/>
                <a:gd name="T1" fmla="*/ 2147483646 h 166"/>
                <a:gd name="T2" fmla="*/ 2147483646 w 110"/>
                <a:gd name="T3" fmla="*/ 2147483646 h 166"/>
                <a:gd name="T4" fmla="*/ 2147483646 w 110"/>
                <a:gd name="T5" fmla="*/ 2147483646 h 166"/>
                <a:gd name="T6" fmla="*/ 2147483646 w 110"/>
                <a:gd name="T7" fmla="*/ 2147483646 h 166"/>
                <a:gd name="T8" fmla="*/ 2147483646 w 110"/>
                <a:gd name="T9" fmla="*/ 2147483646 h 166"/>
                <a:gd name="T10" fmla="*/ 2147483646 w 110"/>
                <a:gd name="T11" fmla="*/ 2147483646 h 166"/>
                <a:gd name="T12" fmla="*/ 2147483646 w 110"/>
                <a:gd name="T13" fmla="*/ 2147483646 h 166"/>
                <a:gd name="T14" fmla="*/ 2147483646 w 110"/>
                <a:gd name="T15" fmla="*/ 2147483646 h 166"/>
                <a:gd name="T16" fmla="*/ 2147483646 w 110"/>
                <a:gd name="T17" fmla="*/ 2147483646 h 166"/>
                <a:gd name="T18" fmla="*/ 2147483646 w 110"/>
                <a:gd name="T19" fmla="*/ 2147483646 h 166"/>
                <a:gd name="T20" fmla="*/ 0 w 110"/>
                <a:gd name="T21" fmla="*/ 2147483646 h 166"/>
                <a:gd name="T22" fmla="*/ 2147483646 w 110"/>
                <a:gd name="T23" fmla="*/ 0 h 166"/>
                <a:gd name="T24" fmla="*/ 2147483646 w 110"/>
                <a:gd name="T25" fmla="*/ 2147483646 h 166"/>
                <a:gd name="T26" fmla="*/ 2147483646 w 110"/>
                <a:gd name="T27" fmla="*/ 2147483646 h 166"/>
                <a:gd name="T28" fmla="*/ 2147483646 w 110"/>
                <a:gd name="T29" fmla="*/ 2147483646 h 166"/>
                <a:gd name="T30" fmla="*/ 2147483646 w 110"/>
                <a:gd name="T31" fmla="*/ 2147483646 h 166"/>
                <a:gd name="T32" fmla="*/ 2147483646 w 110"/>
                <a:gd name="T33" fmla="*/ 2147483646 h 166"/>
                <a:gd name="T34" fmla="*/ 2147483646 w 110"/>
                <a:gd name="T35" fmla="*/ 2147483646 h 166"/>
                <a:gd name="T36" fmla="*/ 2147483646 w 110"/>
                <a:gd name="T37" fmla="*/ 2147483646 h 166"/>
                <a:gd name="T38" fmla="*/ 2147483646 w 110"/>
                <a:gd name="T39" fmla="*/ 2147483646 h 166"/>
                <a:gd name="T40" fmla="*/ 2147483646 w 110"/>
                <a:gd name="T41" fmla="*/ 2147483646 h 16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10" h="166">
                  <a:moveTo>
                    <a:pt x="110" y="2"/>
                  </a:moveTo>
                  <a:cubicBezTo>
                    <a:pt x="110" y="114"/>
                    <a:pt x="110" y="114"/>
                    <a:pt x="110" y="114"/>
                  </a:cubicBezTo>
                  <a:cubicBezTo>
                    <a:pt x="110" y="133"/>
                    <a:pt x="108" y="166"/>
                    <a:pt x="52" y="166"/>
                  </a:cubicBezTo>
                  <a:cubicBezTo>
                    <a:pt x="29" y="166"/>
                    <a:pt x="8" y="157"/>
                    <a:pt x="3" y="137"/>
                  </a:cubicBezTo>
                  <a:cubicBezTo>
                    <a:pt x="34" y="132"/>
                    <a:pt x="34" y="132"/>
                    <a:pt x="34" y="132"/>
                  </a:cubicBezTo>
                  <a:cubicBezTo>
                    <a:pt x="35" y="138"/>
                    <a:pt x="39" y="143"/>
                    <a:pt x="56" y="143"/>
                  </a:cubicBezTo>
                  <a:cubicBezTo>
                    <a:pt x="72" y="143"/>
                    <a:pt x="80" y="136"/>
                    <a:pt x="80" y="117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79" y="103"/>
                    <a:pt x="79" y="103"/>
                    <a:pt x="79" y="103"/>
                  </a:cubicBezTo>
                  <a:cubicBezTo>
                    <a:pt x="74" y="112"/>
                    <a:pt x="67" y="120"/>
                    <a:pt x="49" y="120"/>
                  </a:cubicBezTo>
                  <a:cubicBezTo>
                    <a:pt x="22" y="120"/>
                    <a:pt x="0" y="101"/>
                    <a:pt x="0" y="62"/>
                  </a:cubicBezTo>
                  <a:cubicBezTo>
                    <a:pt x="0" y="22"/>
                    <a:pt x="22" y="0"/>
                    <a:pt x="47" y="0"/>
                  </a:cubicBezTo>
                  <a:cubicBezTo>
                    <a:pt x="71" y="0"/>
                    <a:pt x="79" y="11"/>
                    <a:pt x="81" y="17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4" y="2"/>
                    <a:pt x="84" y="2"/>
                    <a:pt x="84" y="2"/>
                  </a:cubicBezTo>
                  <a:lnTo>
                    <a:pt x="110" y="2"/>
                  </a:lnTo>
                  <a:close/>
                  <a:moveTo>
                    <a:pt x="55" y="95"/>
                  </a:moveTo>
                  <a:cubicBezTo>
                    <a:pt x="78" y="95"/>
                    <a:pt x="80" y="71"/>
                    <a:pt x="80" y="55"/>
                  </a:cubicBezTo>
                  <a:cubicBezTo>
                    <a:pt x="80" y="37"/>
                    <a:pt x="71" y="22"/>
                    <a:pt x="54" y="22"/>
                  </a:cubicBezTo>
                  <a:cubicBezTo>
                    <a:pt x="43" y="22"/>
                    <a:pt x="31" y="30"/>
                    <a:pt x="31" y="57"/>
                  </a:cubicBezTo>
                  <a:cubicBezTo>
                    <a:pt x="31" y="71"/>
                    <a:pt x="32" y="95"/>
                    <a:pt x="55" y="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348002" y="2593413"/>
              <a:ext cx="112232" cy="52950"/>
            </a:xfrm>
            <a:custGeom>
              <a:avLst/>
              <a:gdLst>
                <a:gd name="T0" fmla="*/ 2147483646 w 195"/>
                <a:gd name="T1" fmla="*/ 2147483646 h 92"/>
                <a:gd name="T2" fmla="*/ 2147483646 w 195"/>
                <a:gd name="T3" fmla="*/ 2147483646 h 92"/>
                <a:gd name="T4" fmla="*/ 2147483646 w 195"/>
                <a:gd name="T5" fmla="*/ 2147483646 h 92"/>
                <a:gd name="T6" fmla="*/ 2147483646 w 195"/>
                <a:gd name="T7" fmla="*/ 2147483646 h 92"/>
                <a:gd name="T8" fmla="*/ 2147483646 w 195"/>
                <a:gd name="T9" fmla="*/ 2147483646 h 92"/>
                <a:gd name="T10" fmla="*/ 2147483646 w 195"/>
                <a:gd name="T11" fmla="*/ 2147483646 h 92"/>
                <a:gd name="T12" fmla="*/ 2147483646 w 195"/>
                <a:gd name="T13" fmla="*/ 2147483646 h 92"/>
                <a:gd name="T14" fmla="*/ 2147483646 w 195"/>
                <a:gd name="T15" fmla="*/ 2147483646 h 92"/>
                <a:gd name="T16" fmla="*/ 2147483646 w 195"/>
                <a:gd name="T17" fmla="*/ 2147483646 h 92"/>
                <a:gd name="T18" fmla="*/ 2147483646 w 195"/>
                <a:gd name="T19" fmla="*/ 2147483646 h 92"/>
                <a:gd name="T20" fmla="*/ 2147483646 w 195"/>
                <a:gd name="T21" fmla="*/ 0 h 92"/>
                <a:gd name="T22" fmla="*/ 2147483646 w 195"/>
                <a:gd name="T23" fmla="*/ 0 h 92"/>
                <a:gd name="T24" fmla="*/ 2147483646 w 195"/>
                <a:gd name="T25" fmla="*/ 2147483646 h 92"/>
                <a:gd name="T26" fmla="*/ 2147483646 w 195"/>
                <a:gd name="T27" fmla="*/ 0 h 92"/>
                <a:gd name="T28" fmla="*/ 2147483646 w 195"/>
                <a:gd name="T29" fmla="*/ 0 h 92"/>
                <a:gd name="T30" fmla="*/ 2147483646 w 195"/>
                <a:gd name="T31" fmla="*/ 2147483646 h 92"/>
                <a:gd name="T32" fmla="*/ 2147483646 w 195"/>
                <a:gd name="T33" fmla="*/ 2147483646 h 92"/>
                <a:gd name="T34" fmla="*/ 2147483646 w 195"/>
                <a:gd name="T35" fmla="*/ 2147483646 h 92"/>
                <a:gd name="T36" fmla="*/ 2147483646 w 195"/>
                <a:gd name="T37" fmla="*/ 2147483646 h 92"/>
                <a:gd name="T38" fmla="*/ 2147483646 w 195"/>
                <a:gd name="T39" fmla="*/ 2147483646 h 92"/>
                <a:gd name="T40" fmla="*/ 2147483646 w 195"/>
                <a:gd name="T41" fmla="*/ 2147483646 h 92"/>
                <a:gd name="T42" fmla="*/ 0 w 195"/>
                <a:gd name="T43" fmla="*/ 2147483646 h 92"/>
                <a:gd name="T44" fmla="*/ 0 w 195"/>
                <a:gd name="T45" fmla="*/ 0 h 92"/>
                <a:gd name="T46" fmla="*/ 2147483646 w 195"/>
                <a:gd name="T47" fmla="*/ 0 h 92"/>
                <a:gd name="T48" fmla="*/ 2147483646 w 195"/>
                <a:gd name="T49" fmla="*/ 2147483646 h 9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5" h="92">
                  <a:moveTo>
                    <a:pt x="195" y="92"/>
                  </a:moveTo>
                  <a:lnTo>
                    <a:pt x="178" y="92"/>
                  </a:lnTo>
                  <a:lnTo>
                    <a:pt x="178" y="16"/>
                  </a:lnTo>
                  <a:lnTo>
                    <a:pt x="147" y="92"/>
                  </a:lnTo>
                  <a:lnTo>
                    <a:pt x="138" y="92"/>
                  </a:lnTo>
                  <a:lnTo>
                    <a:pt x="110" y="16"/>
                  </a:lnTo>
                  <a:lnTo>
                    <a:pt x="107" y="16"/>
                  </a:lnTo>
                  <a:lnTo>
                    <a:pt x="107" y="92"/>
                  </a:lnTo>
                  <a:lnTo>
                    <a:pt x="93" y="92"/>
                  </a:lnTo>
                  <a:lnTo>
                    <a:pt x="93" y="0"/>
                  </a:lnTo>
                  <a:lnTo>
                    <a:pt x="117" y="0"/>
                  </a:lnTo>
                  <a:lnTo>
                    <a:pt x="145" y="71"/>
                  </a:lnTo>
                  <a:lnTo>
                    <a:pt x="171" y="0"/>
                  </a:lnTo>
                  <a:lnTo>
                    <a:pt x="195" y="0"/>
                  </a:lnTo>
                  <a:lnTo>
                    <a:pt x="195" y="92"/>
                  </a:lnTo>
                  <a:close/>
                  <a:moveTo>
                    <a:pt x="74" y="14"/>
                  </a:moveTo>
                  <a:lnTo>
                    <a:pt x="46" y="14"/>
                  </a:lnTo>
                  <a:lnTo>
                    <a:pt x="46" y="92"/>
                  </a:lnTo>
                  <a:lnTo>
                    <a:pt x="31" y="92"/>
                  </a:lnTo>
                  <a:lnTo>
                    <a:pt x="31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74" y="0"/>
                  </a:lnTo>
                  <a:lnTo>
                    <a:pt x="7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39725" y="339725"/>
            <a:ext cx="5832475" cy="3460750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508750" y="339725"/>
            <a:ext cx="2301875" cy="3460750"/>
          </a:xfrm>
        </p:spPr>
        <p:txBody>
          <a:bodyPr tIns="109728"/>
          <a:lstStyle>
            <a:lvl1pPr>
              <a:spcAft>
                <a:spcPts val="2400"/>
              </a:spcAft>
              <a:defRPr baseline="0">
                <a:latin typeface="Helvetica 75 Bold" panose="020B0804020202020204" pitchFamily="34" charset="0"/>
              </a:defRPr>
            </a:lvl1pPr>
            <a:lvl2pPr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23053447"/>
      </p:ext>
    </p:extLst>
  </p:cSld>
  <p:clrMapOvr>
    <a:masterClrMapping/>
  </p:clrMapOvr>
  <p:transition spd="med">
    <p:fade/>
  </p:transition>
  <p:hf sldNum="0" hdr="0" ftr="0"/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339725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defRPr sz="3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 marL="401638" marR="0" indent="-401638" algn="l" defTabSz="51435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fr-FR" sz="3000" kern="1200" dirty="0" smtClean="0">
                <a:solidFill>
                  <a:schemeClr val="tx1"/>
                </a:solidFill>
                <a:latin typeface="Helvetica 75 Bold" panose="020B0804020202020204" pitchFamily="34" charset="0"/>
                <a:ea typeface="ＭＳ Ｐゴシック" pitchFamily="34" charset="-128"/>
                <a:cs typeface="+mn-cs"/>
              </a:defRPr>
            </a:lvl2pPr>
            <a:lvl3pPr marL="401638" indent="-401638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3pPr>
            <a:lvl4pPr marL="401638" indent="-401638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4pPr>
            <a:lvl5pPr marL="0" indent="0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39923066"/>
      </p:ext>
    </p:extLst>
  </p:cSld>
  <p:clrMapOvr>
    <a:masterClrMapping/>
  </p:clrMapOvr>
  <p:transition spd="med">
    <p:fade/>
  </p:transition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339725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 sz="1400">
                <a:latin typeface="Helvetica 75 Bold" panose="020B0804020202020204" pitchFamily="34" charset="0"/>
              </a:defRPr>
            </a:lvl2pPr>
            <a:lvl3pPr marL="0" indent="0">
              <a:lnSpc>
                <a:spcPct val="85000"/>
              </a:lnSpc>
              <a:spcAft>
                <a:spcPts val="800"/>
              </a:spcAft>
              <a:buNone/>
              <a:defRPr sz="1200"/>
            </a:lvl3pPr>
            <a:lvl4pPr>
              <a:lnSpc>
                <a:spcPct val="85000"/>
              </a:lnSpc>
              <a:spcAft>
                <a:spcPts val="800"/>
              </a:spcAft>
              <a:defRPr sz="5500"/>
            </a:lvl4pPr>
            <a:lvl5pPr>
              <a:lnSpc>
                <a:spcPct val="85000"/>
              </a:lnSpc>
              <a:spcAft>
                <a:spcPts val="800"/>
              </a:spcAft>
              <a:defRPr sz="55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4075370383"/>
      </p:ext>
    </p:extLst>
  </p:cSld>
  <p:clrMapOvr>
    <a:masterClrMapping/>
  </p:clrMapOvr>
  <p:transition spd="med">
    <p:fade/>
  </p:transition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25" y="339725"/>
            <a:ext cx="8470900" cy="623888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1304924"/>
            <a:ext cx="8470899" cy="3165475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sz="1400"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942485"/>
      </p:ext>
    </p:extLst>
  </p:cSld>
  <p:clrMapOvr>
    <a:masterClrMapping/>
  </p:clrMapOvr>
  <p:transition spd="med">
    <p:fade/>
  </p:transition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25" y="339724"/>
            <a:ext cx="8470900" cy="62388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4" y="1304925"/>
            <a:ext cx="4065589" cy="3165474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738688" y="1304925"/>
            <a:ext cx="4065589" cy="3165474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094967"/>
      </p:ext>
    </p:extLst>
  </p:cSld>
  <p:clrMapOvr>
    <a:masterClrMapping/>
  </p:clrMapOvr>
  <p:transition spd="med">
    <p:fade/>
  </p:transition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message c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1304925"/>
            <a:ext cx="8470899" cy="3165475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3000" baseline="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39725" y="339724"/>
            <a:ext cx="8470900" cy="62388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316503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25" y="339727"/>
            <a:ext cx="8470900" cy="623888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44" y="1304927"/>
            <a:ext cx="8470899" cy="3165475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sz="1400"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240504"/>
      </p:ext>
    </p:extLst>
  </p:cSld>
  <p:clrMapOvr>
    <a:masterClrMapping/>
  </p:clrMapOvr>
  <p:transition spd="med">
    <p:fade/>
  </p:transition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ssage c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339725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3000" baseline="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064996"/>
      </p:ext>
    </p:extLst>
  </p:cSld>
  <p:clrMapOvr>
    <a:masterClrMapping/>
  </p:clrMapOvr>
  <p:transition spd="med">
    <p:fade/>
  </p:transition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spcAft>
                <a:spcPts val="0"/>
              </a:spcAft>
              <a:defRPr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404506"/>
      </p:ext>
    </p:extLst>
  </p:cSld>
  <p:clrMapOvr>
    <a:masterClrMapping/>
  </p:clrMapOvr>
  <p:transition spd="med">
    <p:fade/>
  </p:transition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9838024"/>
      </p:ext>
    </p:extLst>
  </p:cSld>
  <p:clrMapOvr>
    <a:masterClrMapping/>
  </p:clrMapOvr>
  <p:transition spd="med">
    <p:fade/>
  </p:transition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091" name="Diapositive think-cell" r:id="rId5" imgW="360" imgH="360" progId="TCLayout.ActiveDocument.1">
                  <p:embed/>
                </p:oleObj>
              </mc:Choice>
              <mc:Fallback>
                <p:oleObj name="Diapositive think-cell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hangingPunct="1">
              <a:defRPr/>
            </a:pPr>
            <a:endParaRPr lang="en-GB" sz="2000" dirty="0">
              <a:solidFill>
                <a:srgbClr val="FFFFFF"/>
              </a:solidFill>
              <a:latin typeface="Helvetica 75 Bold"/>
              <a:ea typeface="ＭＳ Ｐゴシック"/>
              <a:sym typeface="Helvetica 75 Bold"/>
            </a:endParaRPr>
          </a:p>
        </p:txBody>
      </p:sp>
      <p:sp>
        <p:nvSpPr>
          <p:cNvPr id="4" name="Text Placeholder 10"/>
          <p:cNvSpPr txBox="1">
            <a:spLocks/>
          </p:cNvSpPr>
          <p:nvPr/>
        </p:nvSpPr>
        <p:spPr>
          <a:xfrm>
            <a:off x="92075" y="4727575"/>
            <a:ext cx="274638" cy="334963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1pPr>
            <a:lvl2pPr marL="688975" indent="-231775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2pPr>
            <a:lvl3pPr marL="1244600" indent="-28575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3pPr>
            <a:lvl4pPr marL="1663700" indent="-28575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4pPr>
            <a:lvl5pPr marL="2251075" indent="-59690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5pPr>
            <a:lvl6pPr marL="27082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6pPr>
            <a:lvl7pPr marL="31654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7pPr>
            <a:lvl8pPr marL="36226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8pPr>
            <a:lvl9pPr marL="40798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buFont typeface="Helvetica 75" pitchFamily="34" charset="0"/>
              <a:buNone/>
              <a:defRPr/>
            </a:pPr>
            <a:fld id="{F2B380F3-9510-442B-AD85-BB53756102E8}" type="slidenum">
              <a:rPr lang="en-GB" altLang="fr-FR" sz="800" smtClean="0">
                <a:solidFill>
                  <a:srgbClr val="000000"/>
                </a:solidFill>
                <a:latin typeface="Helvetica 75 Bold" panose="020B0804020202020204" pitchFamily="34" charset="0"/>
                <a:cs typeface="Arial" panose="020B0604020202020204" pitchFamily="34" charset="0"/>
              </a:rPr>
              <a:pPr defTabSz="914400" eaLnBrk="1" hangingPunct="1"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buFont typeface="Helvetica 75" pitchFamily="34" charset="0"/>
                <a:buNone/>
                <a:defRPr/>
              </a:pPr>
              <a:t>‹N°›</a:t>
            </a:fld>
            <a:endParaRPr lang="en-GB" altLang="fr-FR" sz="800" smtClean="0">
              <a:solidFill>
                <a:srgbClr val="000000"/>
              </a:solidFill>
              <a:latin typeface="Helvetica 75 Bold" panose="020B08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10"/>
          <p:cNvSpPr txBox="1">
            <a:spLocks/>
          </p:cNvSpPr>
          <p:nvPr/>
        </p:nvSpPr>
        <p:spPr>
          <a:xfrm>
            <a:off x="411163" y="4722813"/>
            <a:ext cx="8151812" cy="339725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r>
              <a:rPr lang="en-GB" sz="800">
                <a:solidFill>
                  <a:srgbClr val="FF6600"/>
                </a:solidFill>
                <a:latin typeface="Helvetica 75 Bold" panose="020B0804020202020204" pitchFamily="34" charset="0"/>
              </a:rPr>
              <a:t>Orange internal</a:t>
            </a:r>
          </a:p>
        </p:txBody>
      </p:sp>
      <p:sp>
        <p:nvSpPr>
          <p:cNvPr id="6" name="Holder 2"/>
          <p:cNvSpPr>
            <a:spLocks noGrp="1"/>
          </p:cNvSpPr>
          <p:nvPr>
            <p:ph type="ftr" sz="quarter" idx="10"/>
          </p:nvPr>
        </p:nvSpPr>
        <p:spPr>
          <a:xfrm>
            <a:off x="3108325" y="4783138"/>
            <a:ext cx="2927350" cy="257175"/>
          </a:xfrm>
          <a:prstGeom prst="rect">
            <a:avLst/>
          </a:prstGeom>
        </p:spPr>
        <p:txBody>
          <a:bodyPr lIns="0" tIns="0" rIns="0" bIns="0"/>
          <a:lstStyle>
            <a:lvl1pPr algn="ctr" eaLnBrk="1" hangingPunct="1">
              <a:defRPr>
                <a:solidFill>
                  <a:srgbClr val="000000">
                    <a:tint val="75000"/>
                  </a:srgbClr>
                </a:solidFill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Holder 3"/>
          <p:cNvSpPr>
            <a:spLocks noGrp="1"/>
          </p:cNvSpPr>
          <p:nvPr>
            <p:ph type="dt" sz="half" idx="11"/>
          </p:nvPr>
        </p:nvSpPr>
        <p:spPr>
          <a:xfrm>
            <a:off x="457200" y="4783138"/>
            <a:ext cx="2103438" cy="257175"/>
          </a:xfrm>
          <a:prstGeom prst="rect">
            <a:avLst/>
          </a:prstGeom>
        </p:spPr>
        <p:txBody>
          <a:bodyPr lIns="0" tIns="0" rIns="0" bIns="0"/>
          <a:lstStyle>
            <a:lvl1pPr algn="l" eaLnBrk="1" hangingPunct="1">
              <a:defRPr>
                <a:solidFill>
                  <a:srgbClr val="000000">
                    <a:tint val="75000"/>
                  </a:srgbClr>
                </a:solidFill>
                <a:cs typeface="+mn-cs"/>
              </a:defRPr>
            </a:lvl1pPr>
          </a:lstStyle>
          <a:p>
            <a:pPr>
              <a:defRPr/>
            </a:pPr>
            <a:fld id="{1FCBFB48-819B-4086-AA66-B385AD147B92}" type="datetimeFigureOut">
              <a:rPr lang="en-US"/>
              <a:pPr>
                <a:defRPr/>
              </a:pPr>
              <a:t>2/17/2021</a:t>
            </a:fld>
            <a:endParaRPr lang="en-US" dirty="0"/>
          </a:p>
        </p:txBody>
      </p:sp>
      <p:sp>
        <p:nvSpPr>
          <p:cNvPr id="8" name="Holder 4"/>
          <p:cNvSpPr>
            <a:spLocks noGrp="1"/>
          </p:cNvSpPr>
          <p:nvPr>
            <p:ph type="sldNum" sz="quarter" idx="12"/>
          </p:nvPr>
        </p:nvSpPr>
        <p:spPr>
          <a:xfrm>
            <a:off x="406400" y="4919663"/>
            <a:ext cx="165100" cy="1397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5400" eaLnBrk="1" hangingPunct="1">
              <a:spcBef>
                <a:spcPts val="25"/>
              </a:spcBef>
              <a:defRPr sz="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A5DA662-F9D0-40F5-9AE5-5E5EC07718E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97126071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325" y="1184275"/>
            <a:ext cx="8515350" cy="3365500"/>
          </a:xfrm>
        </p:spPr>
        <p:txBody>
          <a:bodyPr/>
          <a:lstStyle>
            <a:lvl1pPr>
              <a:defRPr/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/>
            </a:lvl6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Modifiez le style du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6931244"/>
      </p:ext>
    </p:extLst>
  </p:cSld>
  <p:clrMapOvr>
    <a:masterClrMapping/>
  </p:clrMapOvr>
  <p:transition spd="med">
    <p:fade/>
  </p:transition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 userDrawn="1"/>
        </p:nvGrpSpPr>
        <p:grpSpPr bwMode="auto">
          <a:xfrm>
            <a:off x="314325" y="4233863"/>
            <a:ext cx="612775" cy="612775"/>
            <a:chOff x="313535" y="4233863"/>
            <a:chExt cx="612775" cy="612775"/>
          </a:xfrm>
        </p:grpSpPr>
        <p:sp>
          <p:nvSpPr>
            <p:cNvPr id="6" name="Rectangle 5"/>
            <p:cNvSpPr>
              <a:spLocks noChangeArrowheads="1"/>
            </p:cNvSpPr>
            <p:nvPr userDrawn="1"/>
          </p:nvSpPr>
          <p:spPr bwMode="auto">
            <a:xfrm>
              <a:off x="313535" y="4233863"/>
              <a:ext cx="612775" cy="612775"/>
            </a:xfrm>
            <a:prstGeom prst="rect">
              <a:avLst/>
            </a:prstGeom>
            <a:solidFill>
              <a:srgbClr val="FF7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ＭＳ Ｐゴシック" pitchFamily="34" charset="-128"/>
                </a:defRPr>
              </a:lvl1pPr>
              <a:lvl2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ＭＳ Ｐゴシック" pitchFamily="34" charset="-128"/>
                </a:defRPr>
              </a:lvl2pPr>
              <a:lvl3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ＭＳ Ｐゴシック" pitchFamily="34" charset="-128"/>
                </a:defRPr>
              </a:lvl3pPr>
              <a:lvl4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ＭＳ Ｐゴシック" pitchFamily="34" charset="-128"/>
                </a:defRPr>
              </a:lvl4pPr>
              <a:lvl5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ＭＳ Ｐゴシック" pitchFamily="34" charset="-128"/>
                </a:defRPr>
              </a:lvl5pPr>
              <a:lvl6pPr marL="1882775" indent="4032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 pitchFamily="34" charset="0"/>
                  <a:ea typeface="ＭＳ Ｐゴシック" pitchFamily="34" charset="-128"/>
                </a:defRPr>
              </a:lvl6pPr>
              <a:lvl7pPr marL="2339975" indent="4032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 pitchFamily="34" charset="0"/>
                  <a:ea typeface="ＭＳ Ｐゴシック" pitchFamily="34" charset="-128"/>
                </a:defRPr>
              </a:lvl7pPr>
              <a:lvl8pPr marL="2797175" indent="4032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 pitchFamily="34" charset="0"/>
                  <a:ea typeface="ＭＳ Ｐゴシック" pitchFamily="34" charset="-128"/>
                </a:defRPr>
              </a:lvl8pPr>
              <a:lvl9pPr marL="3254375" indent="4032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 pitchFamily="34" charset="0"/>
                  <a:ea typeface="ＭＳ Ｐゴシック" pitchFamily="34" charset="-128"/>
                </a:defRPr>
              </a:lvl9pPr>
            </a:lstStyle>
            <a:p>
              <a:pPr defTabSz="914400" eaLnBrk="1" hangingPunct="1">
                <a:defRPr/>
              </a:pPr>
              <a:endParaRPr lang="en-US" altLang="en-US" sz="1800" smtClean="0">
                <a:solidFill>
                  <a:srgbClr val="000000"/>
                </a:solidFill>
                <a:latin typeface="Helvetica 75 Bold" pitchFamily="34" charset="0"/>
                <a:cs typeface="Arial" charset="0"/>
              </a:endParaRPr>
            </a:p>
          </p:txBody>
        </p:sp>
        <p:sp>
          <p:nvSpPr>
            <p:cNvPr id="7" name="Freeform 6"/>
            <p:cNvSpPr>
              <a:spLocks noEditPoints="1"/>
            </p:cNvSpPr>
            <p:nvPr userDrawn="1"/>
          </p:nvSpPr>
          <p:spPr bwMode="auto">
            <a:xfrm>
              <a:off x="500860" y="4708526"/>
              <a:ext cx="74613" cy="87313"/>
            </a:xfrm>
            <a:custGeom>
              <a:avLst/>
              <a:gdLst>
                <a:gd name="T0" fmla="*/ 2147483646 w 93"/>
                <a:gd name="T1" fmla="*/ 2147483646 h 109"/>
                <a:gd name="T2" fmla="*/ 2147483646 w 93"/>
                <a:gd name="T3" fmla="*/ 2147483646 h 109"/>
                <a:gd name="T4" fmla="*/ 0 w 93"/>
                <a:gd name="T5" fmla="*/ 2147483646 h 109"/>
                <a:gd name="T6" fmla="*/ 2147483646 w 93"/>
                <a:gd name="T7" fmla="*/ 2147483646 h 109"/>
                <a:gd name="T8" fmla="*/ 2147483646 w 93"/>
                <a:gd name="T9" fmla="*/ 2147483646 h 109"/>
                <a:gd name="T10" fmla="*/ 2147483646 w 93"/>
                <a:gd name="T11" fmla="*/ 2147483646 h 109"/>
                <a:gd name="T12" fmla="*/ 2147483646 w 93"/>
                <a:gd name="T13" fmla="*/ 2147483646 h 109"/>
                <a:gd name="T14" fmla="*/ 2147483646 w 93"/>
                <a:gd name="T15" fmla="*/ 2147483646 h 109"/>
                <a:gd name="T16" fmla="*/ 2147483646 w 93"/>
                <a:gd name="T17" fmla="*/ 0 h 109"/>
                <a:gd name="T18" fmla="*/ 2147483646 w 93"/>
                <a:gd name="T19" fmla="*/ 2147483646 h 109"/>
                <a:gd name="T20" fmla="*/ 2147483646 w 93"/>
                <a:gd name="T21" fmla="*/ 2147483646 h 109"/>
                <a:gd name="T22" fmla="*/ 2147483646 w 93"/>
                <a:gd name="T23" fmla="*/ 2147483646 h 109"/>
                <a:gd name="T24" fmla="*/ 2147483646 w 93"/>
                <a:gd name="T25" fmla="*/ 2147483646 h 109"/>
                <a:gd name="T26" fmla="*/ 2147483646 w 93"/>
                <a:gd name="T27" fmla="*/ 2147483646 h 109"/>
                <a:gd name="T28" fmla="*/ 2147483646 w 93"/>
                <a:gd name="T29" fmla="*/ 2147483646 h 109"/>
                <a:gd name="T30" fmla="*/ 2147483646 w 93"/>
                <a:gd name="T31" fmla="*/ 2147483646 h 109"/>
                <a:gd name="T32" fmla="*/ 2147483646 w 93"/>
                <a:gd name="T33" fmla="*/ 2147483646 h 109"/>
                <a:gd name="T34" fmla="*/ 2147483646 w 93"/>
                <a:gd name="T35" fmla="*/ 2147483646 h 10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93" h="109">
                  <a:moveTo>
                    <a:pt x="66" y="99"/>
                  </a:moveTo>
                  <a:cubicBezTo>
                    <a:pt x="55" y="106"/>
                    <a:pt x="43" y="109"/>
                    <a:pt x="31" y="109"/>
                  </a:cubicBezTo>
                  <a:cubicBezTo>
                    <a:pt x="11" y="109"/>
                    <a:pt x="0" y="96"/>
                    <a:pt x="0" y="79"/>
                  </a:cubicBezTo>
                  <a:cubicBezTo>
                    <a:pt x="0" y="55"/>
                    <a:pt x="21" y="42"/>
                    <a:pt x="66" y="37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6" y="24"/>
                    <a:pt x="60" y="19"/>
                    <a:pt x="49" y="19"/>
                  </a:cubicBezTo>
                  <a:cubicBezTo>
                    <a:pt x="39" y="19"/>
                    <a:pt x="30" y="24"/>
                    <a:pt x="24" y="3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15" y="7"/>
                    <a:pt x="30" y="0"/>
                    <a:pt x="50" y="0"/>
                  </a:cubicBezTo>
                  <a:cubicBezTo>
                    <a:pt x="77" y="0"/>
                    <a:pt x="93" y="12"/>
                    <a:pt x="93" y="32"/>
                  </a:cubicBezTo>
                  <a:cubicBezTo>
                    <a:pt x="93" y="32"/>
                    <a:pt x="93" y="108"/>
                    <a:pt x="93" y="108"/>
                  </a:cubicBezTo>
                  <a:cubicBezTo>
                    <a:pt x="68" y="108"/>
                    <a:pt x="68" y="108"/>
                    <a:pt x="68" y="108"/>
                  </a:cubicBezTo>
                  <a:lnTo>
                    <a:pt x="66" y="99"/>
                  </a:lnTo>
                  <a:close/>
                  <a:moveTo>
                    <a:pt x="27" y="77"/>
                  </a:moveTo>
                  <a:cubicBezTo>
                    <a:pt x="27" y="84"/>
                    <a:pt x="31" y="90"/>
                    <a:pt x="39" y="90"/>
                  </a:cubicBezTo>
                  <a:cubicBezTo>
                    <a:pt x="48" y="90"/>
                    <a:pt x="57" y="87"/>
                    <a:pt x="65" y="79"/>
                  </a:cubicBezTo>
                  <a:cubicBezTo>
                    <a:pt x="65" y="54"/>
                    <a:pt x="65" y="54"/>
                    <a:pt x="65" y="54"/>
                  </a:cubicBezTo>
                  <a:cubicBezTo>
                    <a:pt x="39" y="57"/>
                    <a:pt x="27" y="64"/>
                    <a:pt x="27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592935" y="4708526"/>
              <a:ext cx="76200" cy="87313"/>
            </a:xfrm>
            <a:custGeom>
              <a:avLst/>
              <a:gdLst>
                <a:gd name="T0" fmla="*/ 0 w 94"/>
                <a:gd name="T1" fmla="*/ 2147483646 h 108"/>
                <a:gd name="T2" fmla="*/ 2147483646 w 94"/>
                <a:gd name="T3" fmla="*/ 2147483646 h 108"/>
                <a:gd name="T4" fmla="*/ 2147483646 w 94"/>
                <a:gd name="T5" fmla="*/ 2147483646 h 108"/>
                <a:gd name="T6" fmla="*/ 2147483646 w 94"/>
                <a:gd name="T7" fmla="*/ 0 h 108"/>
                <a:gd name="T8" fmla="*/ 2147483646 w 94"/>
                <a:gd name="T9" fmla="*/ 2147483646 h 108"/>
                <a:gd name="T10" fmla="*/ 2147483646 w 94"/>
                <a:gd name="T11" fmla="*/ 2147483646 h 108"/>
                <a:gd name="T12" fmla="*/ 2147483646 w 94"/>
                <a:gd name="T13" fmla="*/ 2147483646 h 108"/>
                <a:gd name="T14" fmla="*/ 2147483646 w 94"/>
                <a:gd name="T15" fmla="*/ 2147483646 h 108"/>
                <a:gd name="T16" fmla="*/ 2147483646 w 94"/>
                <a:gd name="T17" fmla="*/ 2147483646 h 108"/>
                <a:gd name="T18" fmla="*/ 2147483646 w 94"/>
                <a:gd name="T19" fmla="*/ 2147483646 h 108"/>
                <a:gd name="T20" fmla="*/ 2147483646 w 94"/>
                <a:gd name="T21" fmla="*/ 2147483646 h 108"/>
                <a:gd name="T22" fmla="*/ 0 w 94"/>
                <a:gd name="T23" fmla="*/ 2147483646 h 108"/>
                <a:gd name="T24" fmla="*/ 0 w 94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4" h="108">
                  <a:moveTo>
                    <a:pt x="0" y="5"/>
                  </a:moveTo>
                  <a:cubicBezTo>
                    <a:pt x="23" y="2"/>
                    <a:pt x="23" y="2"/>
                    <a:pt x="23" y="2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38" y="5"/>
                    <a:pt x="48" y="0"/>
                    <a:pt x="61" y="0"/>
                  </a:cubicBezTo>
                  <a:cubicBezTo>
                    <a:pt x="83" y="0"/>
                    <a:pt x="94" y="12"/>
                    <a:pt x="94" y="34"/>
                  </a:cubicBezTo>
                  <a:cubicBezTo>
                    <a:pt x="94" y="108"/>
                    <a:pt x="94" y="108"/>
                    <a:pt x="94" y="108"/>
                  </a:cubicBezTo>
                  <a:cubicBezTo>
                    <a:pt x="66" y="108"/>
                    <a:pt x="66" y="108"/>
                    <a:pt x="66" y="108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6" y="26"/>
                    <a:pt x="63" y="21"/>
                    <a:pt x="53" y="21"/>
                  </a:cubicBezTo>
                  <a:cubicBezTo>
                    <a:pt x="45" y="21"/>
                    <a:pt x="36" y="24"/>
                    <a:pt x="27" y="32"/>
                  </a:cubicBezTo>
                  <a:cubicBezTo>
                    <a:pt x="27" y="108"/>
                    <a:pt x="27" y="108"/>
                    <a:pt x="27" y="108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" name="Freeform 8"/>
            <p:cNvSpPr>
              <a:spLocks noEditPoints="1"/>
            </p:cNvSpPr>
            <p:nvPr userDrawn="1"/>
          </p:nvSpPr>
          <p:spPr bwMode="auto">
            <a:xfrm>
              <a:off x="778673" y="4708526"/>
              <a:ext cx="79375" cy="88900"/>
            </a:xfrm>
            <a:custGeom>
              <a:avLst/>
              <a:gdLst>
                <a:gd name="T0" fmla="*/ 2147483646 w 98"/>
                <a:gd name="T1" fmla="*/ 2147483646 h 110"/>
                <a:gd name="T2" fmla="*/ 0 w 98"/>
                <a:gd name="T3" fmla="*/ 2147483646 h 110"/>
                <a:gd name="T4" fmla="*/ 2147483646 w 98"/>
                <a:gd name="T5" fmla="*/ 0 h 110"/>
                <a:gd name="T6" fmla="*/ 2147483646 w 98"/>
                <a:gd name="T7" fmla="*/ 2147483646 h 110"/>
                <a:gd name="T8" fmla="*/ 2147483646 w 98"/>
                <a:gd name="T9" fmla="*/ 2147483646 h 110"/>
                <a:gd name="T10" fmla="*/ 2147483646 w 98"/>
                <a:gd name="T11" fmla="*/ 2147483646 h 110"/>
                <a:gd name="T12" fmla="*/ 2147483646 w 98"/>
                <a:gd name="T13" fmla="*/ 2147483646 h 110"/>
                <a:gd name="T14" fmla="*/ 2147483646 w 98"/>
                <a:gd name="T15" fmla="*/ 2147483646 h 110"/>
                <a:gd name="T16" fmla="*/ 2147483646 w 98"/>
                <a:gd name="T17" fmla="*/ 2147483646 h 110"/>
                <a:gd name="T18" fmla="*/ 2147483646 w 98"/>
                <a:gd name="T19" fmla="*/ 2147483646 h 110"/>
                <a:gd name="T20" fmla="*/ 2147483646 w 98"/>
                <a:gd name="T21" fmla="*/ 2147483646 h 110"/>
                <a:gd name="T22" fmla="*/ 2147483646 w 98"/>
                <a:gd name="T23" fmla="*/ 2147483646 h 110"/>
                <a:gd name="T24" fmla="*/ 2147483646 w 98"/>
                <a:gd name="T25" fmla="*/ 2147483646 h 110"/>
                <a:gd name="T26" fmla="*/ 2147483646 w 98"/>
                <a:gd name="T27" fmla="*/ 2147483646 h 11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8" h="110">
                  <a:moveTo>
                    <a:pt x="50" y="110"/>
                  </a:moveTo>
                  <a:cubicBezTo>
                    <a:pt x="19" y="110"/>
                    <a:pt x="0" y="90"/>
                    <a:pt x="0" y="55"/>
                  </a:cubicBezTo>
                  <a:cubicBezTo>
                    <a:pt x="0" y="20"/>
                    <a:pt x="19" y="0"/>
                    <a:pt x="49" y="0"/>
                  </a:cubicBezTo>
                  <a:cubicBezTo>
                    <a:pt x="80" y="0"/>
                    <a:pt x="98" y="20"/>
                    <a:pt x="98" y="54"/>
                  </a:cubicBezTo>
                  <a:cubicBezTo>
                    <a:pt x="98" y="56"/>
                    <a:pt x="97" y="57"/>
                    <a:pt x="97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8" y="79"/>
                    <a:pt x="36" y="89"/>
                    <a:pt x="52" y="89"/>
                  </a:cubicBezTo>
                  <a:cubicBezTo>
                    <a:pt x="63" y="89"/>
                    <a:pt x="70" y="85"/>
                    <a:pt x="76" y="76"/>
                  </a:cubicBezTo>
                  <a:cubicBezTo>
                    <a:pt x="96" y="87"/>
                    <a:pt x="96" y="87"/>
                    <a:pt x="96" y="87"/>
                  </a:cubicBezTo>
                  <a:cubicBezTo>
                    <a:pt x="87" y="102"/>
                    <a:pt x="71" y="110"/>
                    <a:pt x="50" y="110"/>
                  </a:cubicBezTo>
                  <a:close/>
                  <a:moveTo>
                    <a:pt x="70" y="41"/>
                  </a:moveTo>
                  <a:cubicBezTo>
                    <a:pt x="70" y="27"/>
                    <a:pt x="62" y="19"/>
                    <a:pt x="49" y="19"/>
                  </a:cubicBezTo>
                  <a:cubicBezTo>
                    <a:pt x="37" y="19"/>
                    <a:pt x="29" y="27"/>
                    <a:pt x="28" y="41"/>
                  </a:cubicBezTo>
                  <a:lnTo>
                    <a:pt x="7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346873" y="4708526"/>
              <a:ext cx="84138" cy="88900"/>
            </a:xfrm>
            <a:custGeom>
              <a:avLst/>
              <a:gdLst>
                <a:gd name="T0" fmla="*/ 2147483646 w 104"/>
                <a:gd name="T1" fmla="*/ 2147483646 h 111"/>
                <a:gd name="T2" fmla="*/ 0 w 104"/>
                <a:gd name="T3" fmla="*/ 2147483646 h 111"/>
                <a:gd name="T4" fmla="*/ 2147483646 w 104"/>
                <a:gd name="T5" fmla="*/ 0 h 111"/>
                <a:gd name="T6" fmla="*/ 2147483646 w 104"/>
                <a:gd name="T7" fmla="*/ 2147483646 h 111"/>
                <a:gd name="T8" fmla="*/ 2147483646 w 104"/>
                <a:gd name="T9" fmla="*/ 2147483646 h 111"/>
                <a:gd name="T10" fmla="*/ 2147483646 w 104"/>
                <a:gd name="T11" fmla="*/ 2147483646 h 111"/>
                <a:gd name="T12" fmla="*/ 2147483646 w 104"/>
                <a:gd name="T13" fmla="*/ 2147483646 h 111"/>
                <a:gd name="T14" fmla="*/ 2147483646 w 104"/>
                <a:gd name="T15" fmla="*/ 2147483646 h 111"/>
                <a:gd name="T16" fmla="*/ 2147483646 w 104"/>
                <a:gd name="T17" fmla="*/ 2147483646 h 111"/>
                <a:gd name="T18" fmla="*/ 2147483646 w 104"/>
                <a:gd name="T19" fmla="*/ 2147483646 h 1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4" h="111">
                  <a:moveTo>
                    <a:pt x="52" y="111"/>
                  </a:moveTo>
                  <a:cubicBezTo>
                    <a:pt x="25" y="111"/>
                    <a:pt x="0" y="93"/>
                    <a:pt x="0" y="55"/>
                  </a:cubicBezTo>
                  <a:cubicBezTo>
                    <a:pt x="0" y="17"/>
                    <a:pt x="25" y="0"/>
                    <a:pt x="52" y="0"/>
                  </a:cubicBezTo>
                  <a:cubicBezTo>
                    <a:pt x="79" y="0"/>
                    <a:pt x="104" y="17"/>
                    <a:pt x="104" y="55"/>
                  </a:cubicBezTo>
                  <a:cubicBezTo>
                    <a:pt x="104" y="93"/>
                    <a:pt x="79" y="111"/>
                    <a:pt x="52" y="111"/>
                  </a:cubicBezTo>
                  <a:close/>
                  <a:moveTo>
                    <a:pt x="52" y="23"/>
                  </a:moveTo>
                  <a:cubicBezTo>
                    <a:pt x="31" y="23"/>
                    <a:pt x="28" y="42"/>
                    <a:pt x="28" y="55"/>
                  </a:cubicBezTo>
                  <a:cubicBezTo>
                    <a:pt x="28" y="69"/>
                    <a:pt x="31" y="87"/>
                    <a:pt x="52" y="87"/>
                  </a:cubicBezTo>
                  <a:cubicBezTo>
                    <a:pt x="73" y="87"/>
                    <a:pt x="77" y="69"/>
                    <a:pt x="77" y="55"/>
                  </a:cubicBezTo>
                  <a:cubicBezTo>
                    <a:pt x="77" y="42"/>
                    <a:pt x="73" y="23"/>
                    <a:pt x="52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446885" y="4708526"/>
              <a:ext cx="47625" cy="87313"/>
            </a:xfrm>
            <a:custGeom>
              <a:avLst/>
              <a:gdLst>
                <a:gd name="T0" fmla="*/ 0 w 59"/>
                <a:gd name="T1" fmla="*/ 2147483646 h 108"/>
                <a:gd name="T2" fmla="*/ 2147483646 w 59"/>
                <a:gd name="T3" fmla="*/ 2147483646 h 108"/>
                <a:gd name="T4" fmla="*/ 2147483646 w 59"/>
                <a:gd name="T5" fmla="*/ 2147483646 h 108"/>
                <a:gd name="T6" fmla="*/ 2147483646 w 59"/>
                <a:gd name="T7" fmla="*/ 0 h 108"/>
                <a:gd name="T8" fmla="*/ 2147483646 w 59"/>
                <a:gd name="T9" fmla="*/ 2147483646 h 108"/>
                <a:gd name="T10" fmla="*/ 2147483646 w 59"/>
                <a:gd name="T11" fmla="*/ 2147483646 h 108"/>
                <a:gd name="T12" fmla="*/ 2147483646 w 59"/>
                <a:gd name="T13" fmla="*/ 2147483646 h 108"/>
                <a:gd name="T14" fmla="*/ 2147483646 w 59"/>
                <a:gd name="T15" fmla="*/ 2147483646 h 108"/>
                <a:gd name="T16" fmla="*/ 2147483646 w 59"/>
                <a:gd name="T17" fmla="*/ 2147483646 h 108"/>
                <a:gd name="T18" fmla="*/ 0 w 59"/>
                <a:gd name="T19" fmla="*/ 2147483646 h 108"/>
                <a:gd name="T20" fmla="*/ 0 w 59"/>
                <a:gd name="T21" fmla="*/ 2147483646 h 1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9" h="108">
                  <a:moveTo>
                    <a:pt x="0" y="3"/>
                  </a:moveTo>
                  <a:cubicBezTo>
                    <a:pt x="26" y="3"/>
                    <a:pt x="26" y="3"/>
                    <a:pt x="26" y="3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31" y="8"/>
                    <a:pt x="44" y="0"/>
                    <a:pt x="55" y="0"/>
                  </a:cubicBezTo>
                  <a:cubicBezTo>
                    <a:pt x="57" y="0"/>
                    <a:pt x="58" y="0"/>
                    <a:pt x="59" y="1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59" y="27"/>
                    <a:pt x="58" y="27"/>
                    <a:pt x="58" y="27"/>
                  </a:cubicBezTo>
                  <a:cubicBezTo>
                    <a:pt x="46" y="27"/>
                    <a:pt x="32" y="28"/>
                    <a:pt x="28" y="38"/>
                  </a:cubicBezTo>
                  <a:cubicBezTo>
                    <a:pt x="28" y="108"/>
                    <a:pt x="28" y="108"/>
                    <a:pt x="28" y="108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Freeform 11"/>
            <p:cNvSpPr>
              <a:spLocks noEditPoints="1"/>
            </p:cNvSpPr>
            <p:nvPr userDrawn="1"/>
          </p:nvSpPr>
          <p:spPr bwMode="auto">
            <a:xfrm>
              <a:off x="685010" y="4708526"/>
              <a:ext cx="79375" cy="120650"/>
            </a:xfrm>
            <a:custGeom>
              <a:avLst/>
              <a:gdLst>
                <a:gd name="T0" fmla="*/ 2147483646 w 98"/>
                <a:gd name="T1" fmla="*/ 2147483646 h 149"/>
                <a:gd name="T2" fmla="*/ 2147483646 w 98"/>
                <a:gd name="T3" fmla="*/ 2147483646 h 149"/>
                <a:gd name="T4" fmla="*/ 2147483646 w 98"/>
                <a:gd name="T5" fmla="*/ 2147483646 h 149"/>
                <a:gd name="T6" fmla="*/ 2147483646 w 98"/>
                <a:gd name="T7" fmla="*/ 2147483646 h 149"/>
                <a:gd name="T8" fmla="*/ 2147483646 w 98"/>
                <a:gd name="T9" fmla="*/ 2147483646 h 149"/>
                <a:gd name="T10" fmla="*/ 2147483646 w 98"/>
                <a:gd name="T11" fmla="*/ 2147483646 h 149"/>
                <a:gd name="T12" fmla="*/ 2147483646 w 98"/>
                <a:gd name="T13" fmla="*/ 2147483646 h 149"/>
                <a:gd name="T14" fmla="*/ 2147483646 w 98"/>
                <a:gd name="T15" fmla="*/ 2147483646 h 149"/>
                <a:gd name="T16" fmla="*/ 2147483646 w 98"/>
                <a:gd name="T17" fmla="*/ 2147483646 h 149"/>
                <a:gd name="T18" fmla="*/ 2147483646 w 98"/>
                <a:gd name="T19" fmla="*/ 2147483646 h 149"/>
                <a:gd name="T20" fmla="*/ 2147483646 w 98"/>
                <a:gd name="T21" fmla="*/ 2147483646 h 149"/>
                <a:gd name="T22" fmla="*/ 2147483646 w 98"/>
                <a:gd name="T23" fmla="*/ 2147483646 h 149"/>
                <a:gd name="T24" fmla="*/ 2147483646 w 98"/>
                <a:gd name="T25" fmla="*/ 2147483646 h 149"/>
                <a:gd name="T26" fmla="*/ 2147483646 w 98"/>
                <a:gd name="T27" fmla="*/ 2147483646 h 149"/>
                <a:gd name="T28" fmla="*/ 2147483646 w 98"/>
                <a:gd name="T29" fmla="*/ 2147483646 h 149"/>
                <a:gd name="T30" fmla="*/ 0 w 98"/>
                <a:gd name="T31" fmla="*/ 2147483646 h 149"/>
                <a:gd name="T32" fmla="*/ 2147483646 w 98"/>
                <a:gd name="T33" fmla="*/ 0 h 149"/>
                <a:gd name="T34" fmla="*/ 2147483646 w 98"/>
                <a:gd name="T35" fmla="*/ 2147483646 h 149"/>
                <a:gd name="T36" fmla="*/ 2147483646 w 98"/>
                <a:gd name="T37" fmla="*/ 2147483646 h 149"/>
                <a:gd name="T38" fmla="*/ 2147483646 w 98"/>
                <a:gd name="T39" fmla="*/ 2147483646 h 149"/>
                <a:gd name="T40" fmla="*/ 2147483646 w 98"/>
                <a:gd name="T41" fmla="*/ 2147483646 h 14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98" h="149">
                  <a:moveTo>
                    <a:pt x="49" y="85"/>
                  </a:moveTo>
                  <a:cubicBezTo>
                    <a:pt x="70" y="85"/>
                    <a:pt x="72" y="64"/>
                    <a:pt x="72" y="50"/>
                  </a:cubicBezTo>
                  <a:cubicBezTo>
                    <a:pt x="72" y="33"/>
                    <a:pt x="64" y="20"/>
                    <a:pt x="49" y="20"/>
                  </a:cubicBezTo>
                  <a:cubicBezTo>
                    <a:pt x="39" y="20"/>
                    <a:pt x="28" y="27"/>
                    <a:pt x="28" y="51"/>
                  </a:cubicBezTo>
                  <a:cubicBezTo>
                    <a:pt x="28" y="64"/>
                    <a:pt x="29" y="85"/>
                    <a:pt x="49" y="85"/>
                  </a:cubicBezTo>
                  <a:close/>
                  <a:moveTo>
                    <a:pt x="98" y="2"/>
                  </a:moveTo>
                  <a:cubicBezTo>
                    <a:pt x="98" y="102"/>
                    <a:pt x="98" y="102"/>
                    <a:pt x="98" y="102"/>
                  </a:cubicBezTo>
                  <a:cubicBezTo>
                    <a:pt x="98" y="119"/>
                    <a:pt x="97" y="148"/>
                    <a:pt x="47" y="149"/>
                  </a:cubicBezTo>
                  <a:cubicBezTo>
                    <a:pt x="26" y="149"/>
                    <a:pt x="7" y="141"/>
                    <a:pt x="3" y="123"/>
                  </a:cubicBezTo>
                  <a:cubicBezTo>
                    <a:pt x="30" y="118"/>
                    <a:pt x="30" y="118"/>
                    <a:pt x="30" y="118"/>
                  </a:cubicBezTo>
                  <a:cubicBezTo>
                    <a:pt x="32" y="123"/>
                    <a:pt x="35" y="128"/>
                    <a:pt x="50" y="128"/>
                  </a:cubicBezTo>
                  <a:cubicBezTo>
                    <a:pt x="65" y="128"/>
                    <a:pt x="72" y="122"/>
                    <a:pt x="72" y="105"/>
                  </a:cubicBezTo>
                  <a:cubicBezTo>
                    <a:pt x="72" y="93"/>
                    <a:pt x="72" y="93"/>
                    <a:pt x="72" y="93"/>
                  </a:cubicBezTo>
                  <a:cubicBezTo>
                    <a:pt x="71" y="92"/>
                    <a:pt x="71" y="92"/>
                    <a:pt x="71" y="92"/>
                  </a:cubicBezTo>
                  <a:cubicBezTo>
                    <a:pt x="67" y="100"/>
                    <a:pt x="60" y="108"/>
                    <a:pt x="44" y="108"/>
                  </a:cubicBezTo>
                  <a:cubicBezTo>
                    <a:pt x="19" y="108"/>
                    <a:pt x="0" y="91"/>
                    <a:pt x="0" y="55"/>
                  </a:cubicBezTo>
                  <a:cubicBezTo>
                    <a:pt x="0" y="20"/>
                    <a:pt x="20" y="0"/>
                    <a:pt x="42" y="0"/>
                  </a:cubicBezTo>
                  <a:cubicBezTo>
                    <a:pt x="63" y="0"/>
                    <a:pt x="71" y="10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5" y="2"/>
                    <a:pt x="75" y="2"/>
                    <a:pt x="75" y="2"/>
                  </a:cubicBezTo>
                  <a:lnTo>
                    <a:pt x="98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Freeform 12"/>
            <p:cNvSpPr>
              <a:spLocks noEditPoints="1"/>
            </p:cNvSpPr>
            <p:nvPr userDrawn="1"/>
          </p:nvSpPr>
          <p:spPr bwMode="auto">
            <a:xfrm>
              <a:off x="843760" y="4678363"/>
              <a:ext cx="58738" cy="26988"/>
            </a:xfrm>
            <a:custGeom>
              <a:avLst/>
              <a:gdLst>
                <a:gd name="T0" fmla="*/ 2147483646 w 37"/>
                <a:gd name="T1" fmla="*/ 2147483646 h 17"/>
                <a:gd name="T2" fmla="*/ 2147483646 w 37"/>
                <a:gd name="T3" fmla="*/ 2147483646 h 17"/>
                <a:gd name="T4" fmla="*/ 2147483646 w 37"/>
                <a:gd name="T5" fmla="*/ 2147483646 h 17"/>
                <a:gd name="T6" fmla="*/ 2147483646 w 37"/>
                <a:gd name="T7" fmla="*/ 2147483646 h 17"/>
                <a:gd name="T8" fmla="*/ 2147483646 w 37"/>
                <a:gd name="T9" fmla="*/ 2147483646 h 17"/>
                <a:gd name="T10" fmla="*/ 0 w 37"/>
                <a:gd name="T11" fmla="*/ 2147483646 h 17"/>
                <a:gd name="T12" fmla="*/ 0 w 37"/>
                <a:gd name="T13" fmla="*/ 0 h 17"/>
                <a:gd name="T14" fmla="*/ 2147483646 w 37"/>
                <a:gd name="T15" fmla="*/ 0 h 17"/>
                <a:gd name="T16" fmla="*/ 2147483646 w 37"/>
                <a:gd name="T17" fmla="*/ 2147483646 h 17"/>
                <a:gd name="T18" fmla="*/ 2147483646 w 37"/>
                <a:gd name="T19" fmla="*/ 2147483646 h 17"/>
                <a:gd name="T20" fmla="*/ 2147483646 w 37"/>
                <a:gd name="T21" fmla="*/ 2147483646 h 17"/>
                <a:gd name="T22" fmla="*/ 2147483646 w 37"/>
                <a:gd name="T23" fmla="*/ 2147483646 h 17"/>
                <a:gd name="T24" fmla="*/ 2147483646 w 37"/>
                <a:gd name="T25" fmla="*/ 2147483646 h 17"/>
                <a:gd name="T26" fmla="*/ 2147483646 w 37"/>
                <a:gd name="T27" fmla="*/ 2147483646 h 17"/>
                <a:gd name="T28" fmla="*/ 2147483646 w 37"/>
                <a:gd name="T29" fmla="*/ 2147483646 h 17"/>
                <a:gd name="T30" fmla="*/ 2147483646 w 37"/>
                <a:gd name="T31" fmla="*/ 2147483646 h 17"/>
                <a:gd name="T32" fmla="*/ 2147483646 w 37"/>
                <a:gd name="T33" fmla="*/ 2147483646 h 17"/>
                <a:gd name="T34" fmla="*/ 2147483646 w 37"/>
                <a:gd name="T35" fmla="*/ 2147483646 h 17"/>
                <a:gd name="T36" fmla="*/ 2147483646 w 37"/>
                <a:gd name="T37" fmla="*/ 2147483646 h 17"/>
                <a:gd name="T38" fmla="*/ 2147483646 w 37"/>
                <a:gd name="T39" fmla="*/ 0 h 17"/>
                <a:gd name="T40" fmla="*/ 2147483646 w 37"/>
                <a:gd name="T41" fmla="*/ 0 h 17"/>
                <a:gd name="T42" fmla="*/ 2147483646 w 37"/>
                <a:gd name="T43" fmla="*/ 2147483646 h 17"/>
                <a:gd name="T44" fmla="*/ 2147483646 w 37"/>
                <a:gd name="T45" fmla="*/ 0 h 17"/>
                <a:gd name="T46" fmla="*/ 2147483646 w 37"/>
                <a:gd name="T47" fmla="*/ 0 h 17"/>
                <a:gd name="T48" fmla="*/ 2147483646 w 37"/>
                <a:gd name="T49" fmla="*/ 2147483646 h 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7" h="17">
                  <a:moveTo>
                    <a:pt x="14" y="2"/>
                  </a:moveTo>
                  <a:lnTo>
                    <a:pt x="9" y="2"/>
                  </a:lnTo>
                  <a:lnTo>
                    <a:pt x="9" y="17"/>
                  </a:lnTo>
                  <a:lnTo>
                    <a:pt x="6" y="17"/>
                  </a:lnTo>
                  <a:lnTo>
                    <a:pt x="6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2"/>
                  </a:lnTo>
                  <a:close/>
                  <a:moveTo>
                    <a:pt x="37" y="17"/>
                  </a:moveTo>
                  <a:lnTo>
                    <a:pt x="34" y="17"/>
                  </a:lnTo>
                  <a:lnTo>
                    <a:pt x="34" y="2"/>
                  </a:lnTo>
                  <a:lnTo>
                    <a:pt x="29" y="17"/>
                  </a:lnTo>
                  <a:lnTo>
                    <a:pt x="27" y="17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20" y="17"/>
                  </a:lnTo>
                  <a:lnTo>
                    <a:pt x="18" y="17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8" y="13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37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4326" y="268289"/>
            <a:ext cx="4828498" cy="2301874"/>
          </a:xfrm>
        </p:spPr>
        <p:txBody>
          <a:bodyPr/>
          <a:lstStyle>
            <a:lvl1pPr algn="l">
              <a:lnSpc>
                <a:spcPct val="85000"/>
              </a:lnSpc>
              <a:defRPr sz="5500" baseline="0">
                <a:solidFill>
                  <a:schemeClr val="tx1"/>
                </a:solidFill>
              </a:defRPr>
            </a:lvl1pPr>
          </a:lstStyle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6"/>
          </p:nvPr>
        </p:nvSpPr>
        <p:spPr>
          <a:xfrm>
            <a:off x="5800725" y="266701"/>
            <a:ext cx="3028950" cy="340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</p:txBody>
      </p:sp>
      <p:sp>
        <p:nvSpPr>
          <p:cNvPr id="42" name="Subtitle 2"/>
          <p:cNvSpPr>
            <a:spLocks noGrp="1"/>
          </p:cNvSpPr>
          <p:nvPr>
            <p:ph type="subTitle" idx="1"/>
          </p:nvPr>
        </p:nvSpPr>
        <p:spPr>
          <a:xfrm>
            <a:off x="310687" y="2704144"/>
            <a:ext cx="4831185" cy="966156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/>
                </a:solidFill>
              </a:defRPr>
            </a:lvl1pPr>
            <a:lvl2pPr marL="180975" indent="-180975" algn="l"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406800" indent="-190800" algn="l">
              <a:spcBef>
                <a:spcPts val="336"/>
              </a:spcBef>
              <a:buClrTx/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  <a:latin typeface="Helvetica 55 Roman" panose="020B0604020202020204" pitchFamily="34" charset="0"/>
              </a:defRPr>
            </a:lvl3pPr>
            <a:lvl4pPr marL="594000" indent="-172800" algn="l">
              <a:spcBef>
                <a:spcPts val="24"/>
              </a:spcBef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</a:defRPr>
            </a:lvl4pPr>
            <a:lvl5pPr marL="799200" indent="-190800" algn="l"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660788825"/>
      </p:ext>
    </p:extLst>
  </p:cSld>
  <p:clrMapOvr>
    <a:masterClrMapping/>
  </p:clrMapOvr>
  <p:transition spd="med">
    <p:fade/>
  </p:transition>
  <p:hf sldNum="0" hdr="0"/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685053266"/>
      </p:ext>
    </p:extLst>
  </p:cSld>
  <p:clrMapOvr>
    <a:masterClrMapping/>
  </p:clrMapOvr>
  <p:transition spd="med">
    <p:fade/>
  </p:transition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nter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115" name="Diapositive think-cell" r:id="rId5" imgW="360" imgH="360" progId="TCLayout.ActiveDocument.1">
                  <p:embed/>
                </p:oleObj>
              </mc:Choice>
              <mc:Fallback>
                <p:oleObj name="Diapositive think-cell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712608" eaLnBrk="1" hangingPunct="1">
              <a:defRPr/>
            </a:pPr>
            <a:endParaRPr lang="fr-FR" sz="2000" dirty="0">
              <a:solidFill>
                <a:srgbClr val="000000"/>
              </a:solidFill>
              <a:sym typeface="Helvetica 75 Bold"/>
            </a:endParaRPr>
          </a:p>
        </p:txBody>
      </p:sp>
      <p:sp>
        <p:nvSpPr>
          <p:cNvPr id="5" name="Text Placeholder 10"/>
          <p:cNvSpPr txBox="1">
            <a:spLocks/>
          </p:cNvSpPr>
          <p:nvPr/>
        </p:nvSpPr>
        <p:spPr>
          <a:xfrm>
            <a:off x="47625" y="4764088"/>
            <a:ext cx="274638" cy="334962"/>
          </a:xfrm>
          <a:prstGeom prst="rect">
            <a:avLst/>
          </a:prstGeom>
        </p:spPr>
        <p:txBody>
          <a:bodyPr lIns="7200" tIns="0" rIns="0" bIns="0" anchor="b">
            <a:norm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1pPr>
            <a:lvl2pPr marL="688975" indent="-231775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2pPr>
            <a:lvl3pPr marL="1244600" indent="-28575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3pPr>
            <a:lvl4pPr marL="1663700" indent="-28575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4pPr>
            <a:lvl5pPr marL="2251075" indent="-59690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5pPr>
            <a:lvl6pPr marL="27082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6pPr>
            <a:lvl7pPr marL="31654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7pPr>
            <a:lvl8pPr marL="36226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8pPr>
            <a:lvl9pPr marL="40798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buFont typeface="Helvetica 75" pitchFamily="34" charset="0"/>
              <a:buNone/>
              <a:defRPr/>
            </a:pPr>
            <a:fld id="{F2D35794-1CF0-42A4-9838-D1B29F97F355}" type="slidenum">
              <a:rPr lang="fr-FR" altLang="fr-FR" sz="800" smtClean="0">
                <a:solidFill>
                  <a:srgbClr val="000000"/>
                </a:solidFill>
                <a:latin typeface="Helvetica 75 Bold" panose="020B0804020202020204" pitchFamily="34" charset="0"/>
                <a:cs typeface="Arial" panose="020B0604020202020204" pitchFamily="34" charset="0"/>
              </a:rPr>
              <a:pPr defTabSz="914400" eaLnBrk="1" hangingPunct="1"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buFont typeface="Helvetica 75" pitchFamily="34" charset="0"/>
                <a:buNone/>
                <a:defRPr/>
              </a:pPr>
              <a:t>‹N°›</a:t>
            </a:fld>
            <a:endParaRPr lang="fr-FR" altLang="fr-FR" sz="800" smtClean="0">
              <a:solidFill>
                <a:srgbClr val="000000"/>
              </a:solidFill>
              <a:latin typeface="Helvetica 75 Bold" panose="020B08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381000" y="4968875"/>
            <a:ext cx="763588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1pPr>
            <a:lvl2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5pPr>
            <a:lvl6pPr marL="1882775" indent="403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6pPr>
            <a:lvl7pPr marL="2339975" indent="403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7pPr>
            <a:lvl8pPr marL="2797175" indent="403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8pPr>
            <a:lvl9pPr marL="3254375" indent="403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9pPr>
          </a:lstStyle>
          <a:p>
            <a:pPr defTabSz="914400" eaLnBrk="1" hangingPunct="1">
              <a:defRPr/>
            </a:pPr>
            <a:r>
              <a:rPr lang="en-US" altLang="en-US" sz="800" smtClean="0">
                <a:solidFill>
                  <a:srgbClr val="FF7900"/>
                </a:solidFill>
                <a:latin typeface="Helvetica 75 Bold" pitchFamily="34" charset="0"/>
                <a:cs typeface="Arial" charset="0"/>
              </a:rPr>
              <a:t>Orange internal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6725" y="2139813"/>
            <a:ext cx="8326437" cy="863874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fr-FR" dirty="0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3288537285"/>
      </p:ext>
    </p:extLst>
  </p:cSld>
  <p:clrMapOvr>
    <a:masterClrMapping/>
  </p:clrMapOvr>
  <p:transition spd="med">
    <p:fade/>
  </p:transition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325" y="1184275"/>
            <a:ext cx="8515350" cy="3365500"/>
          </a:xfrm>
        </p:spPr>
        <p:txBody>
          <a:bodyPr/>
          <a:lstStyle>
            <a:lvl1pPr>
              <a:defRPr/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/>
            </a:lvl6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Modifiez le style du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7280229"/>
      </p:ext>
    </p:extLst>
  </p:cSld>
  <p:clrMapOvr>
    <a:masterClrMapping/>
  </p:clrMapOvr>
  <p:transition spd="med">
    <p:fade/>
  </p:transition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 userDrawn="1"/>
        </p:nvGrpSpPr>
        <p:grpSpPr bwMode="auto">
          <a:xfrm>
            <a:off x="314325" y="4233863"/>
            <a:ext cx="612775" cy="612775"/>
            <a:chOff x="313535" y="4233863"/>
            <a:chExt cx="612775" cy="612775"/>
          </a:xfrm>
        </p:grpSpPr>
        <p:sp>
          <p:nvSpPr>
            <p:cNvPr id="6" name="Rectangle 5"/>
            <p:cNvSpPr>
              <a:spLocks noChangeArrowheads="1"/>
            </p:cNvSpPr>
            <p:nvPr userDrawn="1"/>
          </p:nvSpPr>
          <p:spPr bwMode="auto">
            <a:xfrm>
              <a:off x="313535" y="4233863"/>
              <a:ext cx="612775" cy="612775"/>
            </a:xfrm>
            <a:prstGeom prst="rect">
              <a:avLst/>
            </a:prstGeom>
            <a:solidFill>
              <a:srgbClr val="FF7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ＭＳ Ｐゴシック" pitchFamily="34" charset="-128"/>
                </a:defRPr>
              </a:lvl1pPr>
              <a:lvl2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ＭＳ Ｐゴシック" pitchFamily="34" charset="-128"/>
                </a:defRPr>
              </a:lvl2pPr>
              <a:lvl3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ＭＳ Ｐゴシック" pitchFamily="34" charset="-128"/>
                </a:defRPr>
              </a:lvl3pPr>
              <a:lvl4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ＭＳ Ｐゴシック" pitchFamily="34" charset="-128"/>
                </a:defRPr>
              </a:lvl4pPr>
              <a:lvl5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ＭＳ Ｐゴシック" pitchFamily="34" charset="-128"/>
                </a:defRPr>
              </a:lvl5pPr>
              <a:lvl6pPr marL="1882775" indent="4032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 pitchFamily="34" charset="0"/>
                  <a:ea typeface="ＭＳ Ｐゴシック" pitchFamily="34" charset="-128"/>
                </a:defRPr>
              </a:lvl6pPr>
              <a:lvl7pPr marL="2339975" indent="4032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 pitchFamily="34" charset="0"/>
                  <a:ea typeface="ＭＳ Ｐゴシック" pitchFamily="34" charset="-128"/>
                </a:defRPr>
              </a:lvl7pPr>
              <a:lvl8pPr marL="2797175" indent="4032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 pitchFamily="34" charset="0"/>
                  <a:ea typeface="ＭＳ Ｐゴシック" pitchFamily="34" charset="-128"/>
                </a:defRPr>
              </a:lvl8pPr>
              <a:lvl9pPr marL="3254375" indent="4032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 pitchFamily="34" charset="0"/>
                  <a:ea typeface="ＭＳ Ｐゴシック" pitchFamily="34" charset="-128"/>
                </a:defRPr>
              </a:lvl9pPr>
            </a:lstStyle>
            <a:p>
              <a:pPr defTabSz="914400" eaLnBrk="1" hangingPunct="1">
                <a:defRPr/>
              </a:pPr>
              <a:endParaRPr lang="en-US" altLang="en-US" sz="1800" smtClean="0">
                <a:solidFill>
                  <a:srgbClr val="000000"/>
                </a:solidFill>
                <a:latin typeface="Helvetica 75 Bold" pitchFamily="34" charset="0"/>
                <a:cs typeface="Arial" charset="0"/>
              </a:endParaRPr>
            </a:p>
          </p:txBody>
        </p:sp>
        <p:sp>
          <p:nvSpPr>
            <p:cNvPr id="7" name="Freeform 6"/>
            <p:cNvSpPr>
              <a:spLocks noEditPoints="1"/>
            </p:cNvSpPr>
            <p:nvPr userDrawn="1"/>
          </p:nvSpPr>
          <p:spPr bwMode="auto">
            <a:xfrm>
              <a:off x="500860" y="4708526"/>
              <a:ext cx="74613" cy="87313"/>
            </a:xfrm>
            <a:custGeom>
              <a:avLst/>
              <a:gdLst>
                <a:gd name="T0" fmla="*/ 2147483646 w 93"/>
                <a:gd name="T1" fmla="*/ 2147483646 h 109"/>
                <a:gd name="T2" fmla="*/ 2147483646 w 93"/>
                <a:gd name="T3" fmla="*/ 2147483646 h 109"/>
                <a:gd name="T4" fmla="*/ 0 w 93"/>
                <a:gd name="T5" fmla="*/ 2147483646 h 109"/>
                <a:gd name="T6" fmla="*/ 2147483646 w 93"/>
                <a:gd name="T7" fmla="*/ 2147483646 h 109"/>
                <a:gd name="T8" fmla="*/ 2147483646 w 93"/>
                <a:gd name="T9" fmla="*/ 2147483646 h 109"/>
                <a:gd name="T10" fmla="*/ 2147483646 w 93"/>
                <a:gd name="T11" fmla="*/ 2147483646 h 109"/>
                <a:gd name="T12" fmla="*/ 2147483646 w 93"/>
                <a:gd name="T13" fmla="*/ 2147483646 h 109"/>
                <a:gd name="T14" fmla="*/ 2147483646 w 93"/>
                <a:gd name="T15" fmla="*/ 2147483646 h 109"/>
                <a:gd name="T16" fmla="*/ 2147483646 w 93"/>
                <a:gd name="T17" fmla="*/ 0 h 109"/>
                <a:gd name="T18" fmla="*/ 2147483646 w 93"/>
                <a:gd name="T19" fmla="*/ 2147483646 h 109"/>
                <a:gd name="T20" fmla="*/ 2147483646 w 93"/>
                <a:gd name="T21" fmla="*/ 2147483646 h 109"/>
                <a:gd name="T22" fmla="*/ 2147483646 w 93"/>
                <a:gd name="T23" fmla="*/ 2147483646 h 109"/>
                <a:gd name="T24" fmla="*/ 2147483646 w 93"/>
                <a:gd name="T25" fmla="*/ 2147483646 h 109"/>
                <a:gd name="T26" fmla="*/ 2147483646 w 93"/>
                <a:gd name="T27" fmla="*/ 2147483646 h 109"/>
                <a:gd name="T28" fmla="*/ 2147483646 w 93"/>
                <a:gd name="T29" fmla="*/ 2147483646 h 109"/>
                <a:gd name="T30" fmla="*/ 2147483646 w 93"/>
                <a:gd name="T31" fmla="*/ 2147483646 h 109"/>
                <a:gd name="T32" fmla="*/ 2147483646 w 93"/>
                <a:gd name="T33" fmla="*/ 2147483646 h 109"/>
                <a:gd name="T34" fmla="*/ 2147483646 w 93"/>
                <a:gd name="T35" fmla="*/ 2147483646 h 10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93" h="109">
                  <a:moveTo>
                    <a:pt x="66" y="99"/>
                  </a:moveTo>
                  <a:cubicBezTo>
                    <a:pt x="55" y="106"/>
                    <a:pt x="43" y="109"/>
                    <a:pt x="31" y="109"/>
                  </a:cubicBezTo>
                  <a:cubicBezTo>
                    <a:pt x="11" y="109"/>
                    <a:pt x="0" y="96"/>
                    <a:pt x="0" y="79"/>
                  </a:cubicBezTo>
                  <a:cubicBezTo>
                    <a:pt x="0" y="55"/>
                    <a:pt x="21" y="42"/>
                    <a:pt x="66" y="37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6" y="24"/>
                    <a:pt x="60" y="19"/>
                    <a:pt x="49" y="19"/>
                  </a:cubicBezTo>
                  <a:cubicBezTo>
                    <a:pt x="39" y="19"/>
                    <a:pt x="30" y="24"/>
                    <a:pt x="24" y="3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15" y="7"/>
                    <a:pt x="30" y="0"/>
                    <a:pt x="50" y="0"/>
                  </a:cubicBezTo>
                  <a:cubicBezTo>
                    <a:pt x="77" y="0"/>
                    <a:pt x="93" y="12"/>
                    <a:pt x="93" y="32"/>
                  </a:cubicBezTo>
                  <a:cubicBezTo>
                    <a:pt x="93" y="32"/>
                    <a:pt x="93" y="108"/>
                    <a:pt x="93" y="108"/>
                  </a:cubicBezTo>
                  <a:cubicBezTo>
                    <a:pt x="68" y="108"/>
                    <a:pt x="68" y="108"/>
                    <a:pt x="68" y="108"/>
                  </a:cubicBezTo>
                  <a:lnTo>
                    <a:pt x="66" y="99"/>
                  </a:lnTo>
                  <a:close/>
                  <a:moveTo>
                    <a:pt x="27" y="77"/>
                  </a:moveTo>
                  <a:cubicBezTo>
                    <a:pt x="27" y="84"/>
                    <a:pt x="31" y="90"/>
                    <a:pt x="39" y="90"/>
                  </a:cubicBezTo>
                  <a:cubicBezTo>
                    <a:pt x="48" y="90"/>
                    <a:pt x="57" y="87"/>
                    <a:pt x="65" y="79"/>
                  </a:cubicBezTo>
                  <a:cubicBezTo>
                    <a:pt x="65" y="54"/>
                    <a:pt x="65" y="54"/>
                    <a:pt x="65" y="54"/>
                  </a:cubicBezTo>
                  <a:cubicBezTo>
                    <a:pt x="39" y="57"/>
                    <a:pt x="27" y="64"/>
                    <a:pt x="27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592935" y="4708526"/>
              <a:ext cx="76200" cy="87313"/>
            </a:xfrm>
            <a:custGeom>
              <a:avLst/>
              <a:gdLst>
                <a:gd name="T0" fmla="*/ 0 w 94"/>
                <a:gd name="T1" fmla="*/ 2147483646 h 108"/>
                <a:gd name="T2" fmla="*/ 2147483646 w 94"/>
                <a:gd name="T3" fmla="*/ 2147483646 h 108"/>
                <a:gd name="T4" fmla="*/ 2147483646 w 94"/>
                <a:gd name="T5" fmla="*/ 2147483646 h 108"/>
                <a:gd name="T6" fmla="*/ 2147483646 w 94"/>
                <a:gd name="T7" fmla="*/ 0 h 108"/>
                <a:gd name="T8" fmla="*/ 2147483646 w 94"/>
                <a:gd name="T9" fmla="*/ 2147483646 h 108"/>
                <a:gd name="T10" fmla="*/ 2147483646 w 94"/>
                <a:gd name="T11" fmla="*/ 2147483646 h 108"/>
                <a:gd name="T12" fmla="*/ 2147483646 w 94"/>
                <a:gd name="T13" fmla="*/ 2147483646 h 108"/>
                <a:gd name="T14" fmla="*/ 2147483646 w 94"/>
                <a:gd name="T15" fmla="*/ 2147483646 h 108"/>
                <a:gd name="T16" fmla="*/ 2147483646 w 94"/>
                <a:gd name="T17" fmla="*/ 2147483646 h 108"/>
                <a:gd name="T18" fmla="*/ 2147483646 w 94"/>
                <a:gd name="T19" fmla="*/ 2147483646 h 108"/>
                <a:gd name="T20" fmla="*/ 2147483646 w 94"/>
                <a:gd name="T21" fmla="*/ 2147483646 h 108"/>
                <a:gd name="T22" fmla="*/ 0 w 94"/>
                <a:gd name="T23" fmla="*/ 2147483646 h 108"/>
                <a:gd name="T24" fmla="*/ 0 w 94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4" h="108">
                  <a:moveTo>
                    <a:pt x="0" y="5"/>
                  </a:moveTo>
                  <a:cubicBezTo>
                    <a:pt x="23" y="2"/>
                    <a:pt x="23" y="2"/>
                    <a:pt x="23" y="2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38" y="5"/>
                    <a:pt x="48" y="0"/>
                    <a:pt x="61" y="0"/>
                  </a:cubicBezTo>
                  <a:cubicBezTo>
                    <a:pt x="83" y="0"/>
                    <a:pt x="94" y="12"/>
                    <a:pt x="94" y="34"/>
                  </a:cubicBezTo>
                  <a:cubicBezTo>
                    <a:pt x="94" y="108"/>
                    <a:pt x="94" y="108"/>
                    <a:pt x="94" y="108"/>
                  </a:cubicBezTo>
                  <a:cubicBezTo>
                    <a:pt x="66" y="108"/>
                    <a:pt x="66" y="108"/>
                    <a:pt x="66" y="108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6" y="26"/>
                    <a:pt x="63" y="21"/>
                    <a:pt x="53" y="21"/>
                  </a:cubicBezTo>
                  <a:cubicBezTo>
                    <a:pt x="45" y="21"/>
                    <a:pt x="36" y="24"/>
                    <a:pt x="27" y="32"/>
                  </a:cubicBezTo>
                  <a:cubicBezTo>
                    <a:pt x="27" y="108"/>
                    <a:pt x="27" y="108"/>
                    <a:pt x="27" y="108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" name="Freeform 8"/>
            <p:cNvSpPr>
              <a:spLocks noEditPoints="1"/>
            </p:cNvSpPr>
            <p:nvPr userDrawn="1"/>
          </p:nvSpPr>
          <p:spPr bwMode="auto">
            <a:xfrm>
              <a:off x="778673" y="4708526"/>
              <a:ext cx="79375" cy="88900"/>
            </a:xfrm>
            <a:custGeom>
              <a:avLst/>
              <a:gdLst>
                <a:gd name="T0" fmla="*/ 2147483646 w 98"/>
                <a:gd name="T1" fmla="*/ 2147483646 h 110"/>
                <a:gd name="T2" fmla="*/ 0 w 98"/>
                <a:gd name="T3" fmla="*/ 2147483646 h 110"/>
                <a:gd name="T4" fmla="*/ 2147483646 w 98"/>
                <a:gd name="T5" fmla="*/ 0 h 110"/>
                <a:gd name="T6" fmla="*/ 2147483646 w 98"/>
                <a:gd name="T7" fmla="*/ 2147483646 h 110"/>
                <a:gd name="T8" fmla="*/ 2147483646 w 98"/>
                <a:gd name="T9" fmla="*/ 2147483646 h 110"/>
                <a:gd name="T10" fmla="*/ 2147483646 w 98"/>
                <a:gd name="T11" fmla="*/ 2147483646 h 110"/>
                <a:gd name="T12" fmla="*/ 2147483646 w 98"/>
                <a:gd name="T13" fmla="*/ 2147483646 h 110"/>
                <a:gd name="T14" fmla="*/ 2147483646 w 98"/>
                <a:gd name="T15" fmla="*/ 2147483646 h 110"/>
                <a:gd name="T16" fmla="*/ 2147483646 w 98"/>
                <a:gd name="T17" fmla="*/ 2147483646 h 110"/>
                <a:gd name="T18" fmla="*/ 2147483646 w 98"/>
                <a:gd name="T19" fmla="*/ 2147483646 h 110"/>
                <a:gd name="T20" fmla="*/ 2147483646 w 98"/>
                <a:gd name="T21" fmla="*/ 2147483646 h 110"/>
                <a:gd name="T22" fmla="*/ 2147483646 w 98"/>
                <a:gd name="T23" fmla="*/ 2147483646 h 110"/>
                <a:gd name="T24" fmla="*/ 2147483646 w 98"/>
                <a:gd name="T25" fmla="*/ 2147483646 h 110"/>
                <a:gd name="T26" fmla="*/ 2147483646 w 98"/>
                <a:gd name="T27" fmla="*/ 2147483646 h 11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8" h="110">
                  <a:moveTo>
                    <a:pt x="50" y="110"/>
                  </a:moveTo>
                  <a:cubicBezTo>
                    <a:pt x="19" y="110"/>
                    <a:pt x="0" y="90"/>
                    <a:pt x="0" y="55"/>
                  </a:cubicBezTo>
                  <a:cubicBezTo>
                    <a:pt x="0" y="20"/>
                    <a:pt x="19" y="0"/>
                    <a:pt x="49" y="0"/>
                  </a:cubicBezTo>
                  <a:cubicBezTo>
                    <a:pt x="80" y="0"/>
                    <a:pt x="98" y="20"/>
                    <a:pt x="98" y="54"/>
                  </a:cubicBezTo>
                  <a:cubicBezTo>
                    <a:pt x="98" y="56"/>
                    <a:pt x="97" y="57"/>
                    <a:pt x="97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8" y="79"/>
                    <a:pt x="36" y="89"/>
                    <a:pt x="52" y="89"/>
                  </a:cubicBezTo>
                  <a:cubicBezTo>
                    <a:pt x="63" y="89"/>
                    <a:pt x="70" y="85"/>
                    <a:pt x="76" y="76"/>
                  </a:cubicBezTo>
                  <a:cubicBezTo>
                    <a:pt x="96" y="87"/>
                    <a:pt x="96" y="87"/>
                    <a:pt x="96" y="87"/>
                  </a:cubicBezTo>
                  <a:cubicBezTo>
                    <a:pt x="87" y="102"/>
                    <a:pt x="71" y="110"/>
                    <a:pt x="50" y="110"/>
                  </a:cubicBezTo>
                  <a:close/>
                  <a:moveTo>
                    <a:pt x="70" y="41"/>
                  </a:moveTo>
                  <a:cubicBezTo>
                    <a:pt x="70" y="27"/>
                    <a:pt x="62" y="19"/>
                    <a:pt x="49" y="19"/>
                  </a:cubicBezTo>
                  <a:cubicBezTo>
                    <a:pt x="37" y="19"/>
                    <a:pt x="29" y="27"/>
                    <a:pt x="28" y="41"/>
                  </a:cubicBezTo>
                  <a:lnTo>
                    <a:pt x="7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346873" y="4708526"/>
              <a:ext cx="84138" cy="88900"/>
            </a:xfrm>
            <a:custGeom>
              <a:avLst/>
              <a:gdLst>
                <a:gd name="T0" fmla="*/ 2147483646 w 104"/>
                <a:gd name="T1" fmla="*/ 2147483646 h 111"/>
                <a:gd name="T2" fmla="*/ 0 w 104"/>
                <a:gd name="T3" fmla="*/ 2147483646 h 111"/>
                <a:gd name="T4" fmla="*/ 2147483646 w 104"/>
                <a:gd name="T5" fmla="*/ 0 h 111"/>
                <a:gd name="T6" fmla="*/ 2147483646 w 104"/>
                <a:gd name="T7" fmla="*/ 2147483646 h 111"/>
                <a:gd name="T8" fmla="*/ 2147483646 w 104"/>
                <a:gd name="T9" fmla="*/ 2147483646 h 111"/>
                <a:gd name="T10" fmla="*/ 2147483646 w 104"/>
                <a:gd name="T11" fmla="*/ 2147483646 h 111"/>
                <a:gd name="T12" fmla="*/ 2147483646 w 104"/>
                <a:gd name="T13" fmla="*/ 2147483646 h 111"/>
                <a:gd name="T14" fmla="*/ 2147483646 w 104"/>
                <a:gd name="T15" fmla="*/ 2147483646 h 111"/>
                <a:gd name="T16" fmla="*/ 2147483646 w 104"/>
                <a:gd name="T17" fmla="*/ 2147483646 h 111"/>
                <a:gd name="T18" fmla="*/ 2147483646 w 104"/>
                <a:gd name="T19" fmla="*/ 2147483646 h 1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4" h="111">
                  <a:moveTo>
                    <a:pt x="52" y="111"/>
                  </a:moveTo>
                  <a:cubicBezTo>
                    <a:pt x="25" y="111"/>
                    <a:pt x="0" y="93"/>
                    <a:pt x="0" y="55"/>
                  </a:cubicBezTo>
                  <a:cubicBezTo>
                    <a:pt x="0" y="17"/>
                    <a:pt x="25" y="0"/>
                    <a:pt x="52" y="0"/>
                  </a:cubicBezTo>
                  <a:cubicBezTo>
                    <a:pt x="79" y="0"/>
                    <a:pt x="104" y="17"/>
                    <a:pt x="104" y="55"/>
                  </a:cubicBezTo>
                  <a:cubicBezTo>
                    <a:pt x="104" y="93"/>
                    <a:pt x="79" y="111"/>
                    <a:pt x="52" y="111"/>
                  </a:cubicBezTo>
                  <a:close/>
                  <a:moveTo>
                    <a:pt x="52" y="23"/>
                  </a:moveTo>
                  <a:cubicBezTo>
                    <a:pt x="31" y="23"/>
                    <a:pt x="28" y="42"/>
                    <a:pt x="28" y="55"/>
                  </a:cubicBezTo>
                  <a:cubicBezTo>
                    <a:pt x="28" y="69"/>
                    <a:pt x="31" y="87"/>
                    <a:pt x="52" y="87"/>
                  </a:cubicBezTo>
                  <a:cubicBezTo>
                    <a:pt x="73" y="87"/>
                    <a:pt x="77" y="69"/>
                    <a:pt x="77" y="55"/>
                  </a:cubicBezTo>
                  <a:cubicBezTo>
                    <a:pt x="77" y="42"/>
                    <a:pt x="73" y="23"/>
                    <a:pt x="52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446885" y="4708526"/>
              <a:ext cx="47625" cy="87313"/>
            </a:xfrm>
            <a:custGeom>
              <a:avLst/>
              <a:gdLst>
                <a:gd name="T0" fmla="*/ 0 w 59"/>
                <a:gd name="T1" fmla="*/ 2147483646 h 108"/>
                <a:gd name="T2" fmla="*/ 2147483646 w 59"/>
                <a:gd name="T3" fmla="*/ 2147483646 h 108"/>
                <a:gd name="T4" fmla="*/ 2147483646 w 59"/>
                <a:gd name="T5" fmla="*/ 2147483646 h 108"/>
                <a:gd name="T6" fmla="*/ 2147483646 w 59"/>
                <a:gd name="T7" fmla="*/ 0 h 108"/>
                <a:gd name="T8" fmla="*/ 2147483646 w 59"/>
                <a:gd name="T9" fmla="*/ 2147483646 h 108"/>
                <a:gd name="T10" fmla="*/ 2147483646 w 59"/>
                <a:gd name="T11" fmla="*/ 2147483646 h 108"/>
                <a:gd name="T12" fmla="*/ 2147483646 w 59"/>
                <a:gd name="T13" fmla="*/ 2147483646 h 108"/>
                <a:gd name="T14" fmla="*/ 2147483646 w 59"/>
                <a:gd name="T15" fmla="*/ 2147483646 h 108"/>
                <a:gd name="T16" fmla="*/ 2147483646 w 59"/>
                <a:gd name="T17" fmla="*/ 2147483646 h 108"/>
                <a:gd name="T18" fmla="*/ 0 w 59"/>
                <a:gd name="T19" fmla="*/ 2147483646 h 108"/>
                <a:gd name="T20" fmla="*/ 0 w 59"/>
                <a:gd name="T21" fmla="*/ 2147483646 h 1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9" h="108">
                  <a:moveTo>
                    <a:pt x="0" y="3"/>
                  </a:moveTo>
                  <a:cubicBezTo>
                    <a:pt x="26" y="3"/>
                    <a:pt x="26" y="3"/>
                    <a:pt x="26" y="3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31" y="8"/>
                    <a:pt x="44" y="0"/>
                    <a:pt x="55" y="0"/>
                  </a:cubicBezTo>
                  <a:cubicBezTo>
                    <a:pt x="57" y="0"/>
                    <a:pt x="58" y="0"/>
                    <a:pt x="59" y="1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59" y="27"/>
                    <a:pt x="58" y="27"/>
                    <a:pt x="58" y="27"/>
                  </a:cubicBezTo>
                  <a:cubicBezTo>
                    <a:pt x="46" y="27"/>
                    <a:pt x="32" y="28"/>
                    <a:pt x="28" y="38"/>
                  </a:cubicBezTo>
                  <a:cubicBezTo>
                    <a:pt x="28" y="108"/>
                    <a:pt x="28" y="108"/>
                    <a:pt x="28" y="108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Freeform 11"/>
            <p:cNvSpPr>
              <a:spLocks noEditPoints="1"/>
            </p:cNvSpPr>
            <p:nvPr userDrawn="1"/>
          </p:nvSpPr>
          <p:spPr bwMode="auto">
            <a:xfrm>
              <a:off x="685010" y="4708526"/>
              <a:ext cx="79375" cy="120650"/>
            </a:xfrm>
            <a:custGeom>
              <a:avLst/>
              <a:gdLst>
                <a:gd name="T0" fmla="*/ 2147483646 w 98"/>
                <a:gd name="T1" fmla="*/ 2147483646 h 149"/>
                <a:gd name="T2" fmla="*/ 2147483646 w 98"/>
                <a:gd name="T3" fmla="*/ 2147483646 h 149"/>
                <a:gd name="T4" fmla="*/ 2147483646 w 98"/>
                <a:gd name="T5" fmla="*/ 2147483646 h 149"/>
                <a:gd name="T6" fmla="*/ 2147483646 w 98"/>
                <a:gd name="T7" fmla="*/ 2147483646 h 149"/>
                <a:gd name="T8" fmla="*/ 2147483646 w 98"/>
                <a:gd name="T9" fmla="*/ 2147483646 h 149"/>
                <a:gd name="T10" fmla="*/ 2147483646 w 98"/>
                <a:gd name="T11" fmla="*/ 2147483646 h 149"/>
                <a:gd name="T12" fmla="*/ 2147483646 w 98"/>
                <a:gd name="T13" fmla="*/ 2147483646 h 149"/>
                <a:gd name="T14" fmla="*/ 2147483646 w 98"/>
                <a:gd name="T15" fmla="*/ 2147483646 h 149"/>
                <a:gd name="T16" fmla="*/ 2147483646 w 98"/>
                <a:gd name="T17" fmla="*/ 2147483646 h 149"/>
                <a:gd name="T18" fmla="*/ 2147483646 w 98"/>
                <a:gd name="T19" fmla="*/ 2147483646 h 149"/>
                <a:gd name="T20" fmla="*/ 2147483646 w 98"/>
                <a:gd name="T21" fmla="*/ 2147483646 h 149"/>
                <a:gd name="T22" fmla="*/ 2147483646 w 98"/>
                <a:gd name="T23" fmla="*/ 2147483646 h 149"/>
                <a:gd name="T24" fmla="*/ 2147483646 w 98"/>
                <a:gd name="T25" fmla="*/ 2147483646 h 149"/>
                <a:gd name="T26" fmla="*/ 2147483646 w 98"/>
                <a:gd name="T27" fmla="*/ 2147483646 h 149"/>
                <a:gd name="T28" fmla="*/ 2147483646 w 98"/>
                <a:gd name="T29" fmla="*/ 2147483646 h 149"/>
                <a:gd name="T30" fmla="*/ 0 w 98"/>
                <a:gd name="T31" fmla="*/ 2147483646 h 149"/>
                <a:gd name="T32" fmla="*/ 2147483646 w 98"/>
                <a:gd name="T33" fmla="*/ 0 h 149"/>
                <a:gd name="T34" fmla="*/ 2147483646 w 98"/>
                <a:gd name="T35" fmla="*/ 2147483646 h 149"/>
                <a:gd name="T36" fmla="*/ 2147483646 w 98"/>
                <a:gd name="T37" fmla="*/ 2147483646 h 149"/>
                <a:gd name="T38" fmla="*/ 2147483646 w 98"/>
                <a:gd name="T39" fmla="*/ 2147483646 h 149"/>
                <a:gd name="T40" fmla="*/ 2147483646 w 98"/>
                <a:gd name="T41" fmla="*/ 2147483646 h 14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98" h="149">
                  <a:moveTo>
                    <a:pt x="49" y="85"/>
                  </a:moveTo>
                  <a:cubicBezTo>
                    <a:pt x="70" y="85"/>
                    <a:pt x="72" y="64"/>
                    <a:pt x="72" y="50"/>
                  </a:cubicBezTo>
                  <a:cubicBezTo>
                    <a:pt x="72" y="33"/>
                    <a:pt x="64" y="20"/>
                    <a:pt x="49" y="20"/>
                  </a:cubicBezTo>
                  <a:cubicBezTo>
                    <a:pt x="39" y="20"/>
                    <a:pt x="28" y="27"/>
                    <a:pt x="28" y="51"/>
                  </a:cubicBezTo>
                  <a:cubicBezTo>
                    <a:pt x="28" y="64"/>
                    <a:pt x="29" y="85"/>
                    <a:pt x="49" y="85"/>
                  </a:cubicBezTo>
                  <a:close/>
                  <a:moveTo>
                    <a:pt x="98" y="2"/>
                  </a:moveTo>
                  <a:cubicBezTo>
                    <a:pt x="98" y="102"/>
                    <a:pt x="98" y="102"/>
                    <a:pt x="98" y="102"/>
                  </a:cubicBezTo>
                  <a:cubicBezTo>
                    <a:pt x="98" y="119"/>
                    <a:pt x="97" y="148"/>
                    <a:pt x="47" y="149"/>
                  </a:cubicBezTo>
                  <a:cubicBezTo>
                    <a:pt x="26" y="149"/>
                    <a:pt x="7" y="141"/>
                    <a:pt x="3" y="123"/>
                  </a:cubicBezTo>
                  <a:cubicBezTo>
                    <a:pt x="30" y="118"/>
                    <a:pt x="30" y="118"/>
                    <a:pt x="30" y="118"/>
                  </a:cubicBezTo>
                  <a:cubicBezTo>
                    <a:pt x="32" y="123"/>
                    <a:pt x="35" y="128"/>
                    <a:pt x="50" y="128"/>
                  </a:cubicBezTo>
                  <a:cubicBezTo>
                    <a:pt x="65" y="128"/>
                    <a:pt x="72" y="122"/>
                    <a:pt x="72" y="105"/>
                  </a:cubicBezTo>
                  <a:cubicBezTo>
                    <a:pt x="72" y="93"/>
                    <a:pt x="72" y="93"/>
                    <a:pt x="72" y="93"/>
                  </a:cubicBezTo>
                  <a:cubicBezTo>
                    <a:pt x="71" y="92"/>
                    <a:pt x="71" y="92"/>
                    <a:pt x="71" y="92"/>
                  </a:cubicBezTo>
                  <a:cubicBezTo>
                    <a:pt x="67" y="100"/>
                    <a:pt x="60" y="108"/>
                    <a:pt x="44" y="108"/>
                  </a:cubicBezTo>
                  <a:cubicBezTo>
                    <a:pt x="19" y="108"/>
                    <a:pt x="0" y="91"/>
                    <a:pt x="0" y="55"/>
                  </a:cubicBezTo>
                  <a:cubicBezTo>
                    <a:pt x="0" y="20"/>
                    <a:pt x="20" y="0"/>
                    <a:pt x="42" y="0"/>
                  </a:cubicBezTo>
                  <a:cubicBezTo>
                    <a:pt x="63" y="0"/>
                    <a:pt x="71" y="10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5" y="2"/>
                    <a:pt x="75" y="2"/>
                    <a:pt x="75" y="2"/>
                  </a:cubicBezTo>
                  <a:lnTo>
                    <a:pt x="98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Freeform 12"/>
            <p:cNvSpPr>
              <a:spLocks noEditPoints="1"/>
            </p:cNvSpPr>
            <p:nvPr userDrawn="1"/>
          </p:nvSpPr>
          <p:spPr bwMode="auto">
            <a:xfrm>
              <a:off x="843760" y="4678363"/>
              <a:ext cx="58738" cy="26988"/>
            </a:xfrm>
            <a:custGeom>
              <a:avLst/>
              <a:gdLst>
                <a:gd name="T0" fmla="*/ 2147483646 w 37"/>
                <a:gd name="T1" fmla="*/ 2147483646 h 17"/>
                <a:gd name="T2" fmla="*/ 2147483646 w 37"/>
                <a:gd name="T3" fmla="*/ 2147483646 h 17"/>
                <a:gd name="T4" fmla="*/ 2147483646 w 37"/>
                <a:gd name="T5" fmla="*/ 2147483646 h 17"/>
                <a:gd name="T6" fmla="*/ 2147483646 w 37"/>
                <a:gd name="T7" fmla="*/ 2147483646 h 17"/>
                <a:gd name="T8" fmla="*/ 2147483646 w 37"/>
                <a:gd name="T9" fmla="*/ 2147483646 h 17"/>
                <a:gd name="T10" fmla="*/ 0 w 37"/>
                <a:gd name="T11" fmla="*/ 2147483646 h 17"/>
                <a:gd name="T12" fmla="*/ 0 w 37"/>
                <a:gd name="T13" fmla="*/ 0 h 17"/>
                <a:gd name="T14" fmla="*/ 2147483646 w 37"/>
                <a:gd name="T15" fmla="*/ 0 h 17"/>
                <a:gd name="T16" fmla="*/ 2147483646 w 37"/>
                <a:gd name="T17" fmla="*/ 2147483646 h 17"/>
                <a:gd name="T18" fmla="*/ 2147483646 w 37"/>
                <a:gd name="T19" fmla="*/ 2147483646 h 17"/>
                <a:gd name="T20" fmla="*/ 2147483646 w 37"/>
                <a:gd name="T21" fmla="*/ 2147483646 h 17"/>
                <a:gd name="T22" fmla="*/ 2147483646 w 37"/>
                <a:gd name="T23" fmla="*/ 2147483646 h 17"/>
                <a:gd name="T24" fmla="*/ 2147483646 w 37"/>
                <a:gd name="T25" fmla="*/ 2147483646 h 17"/>
                <a:gd name="T26" fmla="*/ 2147483646 w 37"/>
                <a:gd name="T27" fmla="*/ 2147483646 h 17"/>
                <a:gd name="T28" fmla="*/ 2147483646 w 37"/>
                <a:gd name="T29" fmla="*/ 2147483646 h 17"/>
                <a:gd name="T30" fmla="*/ 2147483646 w 37"/>
                <a:gd name="T31" fmla="*/ 2147483646 h 17"/>
                <a:gd name="T32" fmla="*/ 2147483646 w 37"/>
                <a:gd name="T33" fmla="*/ 2147483646 h 17"/>
                <a:gd name="T34" fmla="*/ 2147483646 w 37"/>
                <a:gd name="T35" fmla="*/ 2147483646 h 17"/>
                <a:gd name="T36" fmla="*/ 2147483646 w 37"/>
                <a:gd name="T37" fmla="*/ 2147483646 h 17"/>
                <a:gd name="T38" fmla="*/ 2147483646 w 37"/>
                <a:gd name="T39" fmla="*/ 0 h 17"/>
                <a:gd name="T40" fmla="*/ 2147483646 w 37"/>
                <a:gd name="T41" fmla="*/ 0 h 17"/>
                <a:gd name="T42" fmla="*/ 2147483646 w 37"/>
                <a:gd name="T43" fmla="*/ 2147483646 h 17"/>
                <a:gd name="T44" fmla="*/ 2147483646 w 37"/>
                <a:gd name="T45" fmla="*/ 0 h 17"/>
                <a:gd name="T46" fmla="*/ 2147483646 w 37"/>
                <a:gd name="T47" fmla="*/ 0 h 17"/>
                <a:gd name="T48" fmla="*/ 2147483646 w 37"/>
                <a:gd name="T49" fmla="*/ 2147483646 h 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7" h="17">
                  <a:moveTo>
                    <a:pt x="14" y="2"/>
                  </a:moveTo>
                  <a:lnTo>
                    <a:pt x="9" y="2"/>
                  </a:lnTo>
                  <a:lnTo>
                    <a:pt x="9" y="17"/>
                  </a:lnTo>
                  <a:lnTo>
                    <a:pt x="6" y="17"/>
                  </a:lnTo>
                  <a:lnTo>
                    <a:pt x="6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2"/>
                  </a:lnTo>
                  <a:close/>
                  <a:moveTo>
                    <a:pt x="37" y="17"/>
                  </a:moveTo>
                  <a:lnTo>
                    <a:pt x="34" y="17"/>
                  </a:lnTo>
                  <a:lnTo>
                    <a:pt x="34" y="2"/>
                  </a:lnTo>
                  <a:lnTo>
                    <a:pt x="29" y="17"/>
                  </a:lnTo>
                  <a:lnTo>
                    <a:pt x="27" y="17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20" y="17"/>
                  </a:lnTo>
                  <a:lnTo>
                    <a:pt x="18" y="17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8" y="13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37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4326" y="268289"/>
            <a:ext cx="4828498" cy="2301874"/>
          </a:xfrm>
        </p:spPr>
        <p:txBody>
          <a:bodyPr/>
          <a:lstStyle>
            <a:lvl1pPr algn="l">
              <a:lnSpc>
                <a:spcPct val="85000"/>
              </a:lnSpc>
              <a:defRPr sz="5500" baseline="0">
                <a:solidFill>
                  <a:schemeClr val="tx1"/>
                </a:solidFill>
              </a:defRPr>
            </a:lvl1pPr>
          </a:lstStyle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6"/>
          </p:nvPr>
        </p:nvSpPr>
        <p:spPr>
          <a:xfrm>
            <a:off x="5800725" y="266701"/>
            <a:ext cx="3028950" cy="340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</p:txBody>
      </p:sp>
      <p:sp>
        <p:nvSpPr>
          <p:cNvPr id="42" name="Subtitle 2"/>
          <p:cNvSpPr>
            <a:spLocks noGrp="1"/>
          </p:cNvSpPr>
          <p:nvPr>
            <p:ph type="subTitle" idx="1"/>
          </p:nvPr>
        </p:nvSpPr>
        <p:spPr>
          <a:xfrm>
            <a:off x="310687" y="2704144"/>
            <a:ext cx="4831185" cy="966156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/>
                </a:solidFill>
              </a:defRPr>
            </a:lvl1pPr>
            <a:lvl2pPr marL="180975" indent="-180975" algn="l"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406800" indent="-190800" algn="l">
              <a:spcBef>
                <a:spcPts val="336"/>
              </a:spcBef>
              <a:buClrTx/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  <a:latin typeface="Helvetica 55 Roman" panose="020B0604020202020204" pitchFamily="34" charset="0"/>
              </a:defRPr>
            </a:lvl3pPr>
            <a:lvl4pPr marL="594000" indent="-172800" algn="l">
              <a:spcBef>
                <a:spcPts val="24"/>
              </a:spcBef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</a:defRPr>
            </a:lvl4pPr>
            <a:lvl5pPr marL="799200" indent="-190800" algn="l"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988291248"/>
      </p:ext>
    </p:extLst>
  </p:cSld>
  <p:clrMapOvr>
    <a:masterClrMapping/>
  </p:clrMapOvr>
  <p:transition spd="med">
    <p:fade/>
  </p:transition>
  <p:hf sldNum="0"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25" y="339725"/>
            <a:ext cx="8470900" cy="62388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36" y="1304925"/>
            <a:ext cx="4065589" cy="3165474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738703" y="1304925"/>
            <a:ext cx="4065589" cy="3165474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2617"/>
      </p:ext>
    </p:extLst>
  </p:cSld>
  <p:clrMapOvr>
    <a:masterClrMapping/>
  </p:clrMapOvr>
  <p:transition spd="med">
    <p:fade/>
  </p:transition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71666923"/>
      </p:ext>
    </p:extLst>
  </p:cSld>
  <p:clrMapOvr>
    <a:masterClrMapping/>
  </p:clrMapOvr>
  <p:transition spd="med">
    <p:fade/>
  </p:transition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nter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139" name="Diapositive think-cell" r:id="rId5" imgW="360" imgH="360" progId="TCLayout.ActiveDocument.1">
                  <p:embed/>
                </p:oleObj>
              </mc:Choice>
              <mc:Fallback>
                <p:oleObj name="Diapositive think-cell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712608" eaLnBrk="1" hangingPunct="1">
              <a:defRPr/>
            </a:pPr>
            <a:endParaRPr lang="fr-FR" sz="2000" dirty="0">
              <a:solidFill>
                <a:srgbClr val="000000"/>
              </a:solidFill>
              <a:sym typeface="Helvetica 75 Bold"/>
            </a:endParaRPr>
          </a:p>
        </p:txBody>
      </p:sp>
      <p:sp>
        <p:nvSpPr>
          <p:cNvPr id="5" name="Text Placeholder 10"/>
          <p:cNvSpPr txBox="1">
            <a:spLocks/>
          </p:cNvSpPr>
          <p:nvPr/>
        </p:nvSpPr>
        <p:spPr>
          <a:xfrm>
            <a:off x="47625" y="4764088"/>
            <a:ext cx="274638" cy="334962"/>
          </a:xfrm>
          <a:prstGeom prst="rect">
            <a:avLst/>
          </a:prstGeom>
        </p:spPr>
        <p:txBody>
          <a:bodyPr lIns="7200" tIns="0" rIns="0" bIns="0" anchor="b">
            <a:norm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1pPr>
            <a:lvl2pPr marL="688975" indent="-231775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2pPr>
            <a:lvl3pPr marL="1244600" indent="-28575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3pPr>
            <a:lvl4pPr marL="1663700" indent="-28575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4pPr>
            <a:lvl5pPr marL="2251075" indent="-59690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5pPr>
            <a:lvl6pPr marL="27082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6pPr>
            <a:lvl7pPr marL="31654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7pPr>
            <a:lvl8pPr marL="36226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8pPr>
            <a:lvl9pPr marL="40798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buFont typeface="Helvetica 75" pitchFamily="34" charset="0"/>
              <a:buNone/>
              <a:defRPr/>
            </a:pPr>
            <a:fld id="{1859CF70-F1AC-4B36-AD33-A4F5E8AC9FD1}" type="slidenum">
              <a:rPr lang="fr-FR" altLang="fr-FR" sz="800" smtClean="0">
                <a:solidFill>
                  <a:srgbClr val="000000"/>
                </a:solidFill>
                <a:latin typeface="Helvetica 75 Bold" panose="020B0804020202020204" pitchFamily="34" charset="0"/>
                <a:cs typeface="Arial" panose="020B0604020202020204" pitchFamily="34" charset="0"/>
              </a:rPr>
              <a:pPr defTabSz="914400" eaLnBrk="1" hangingPunct="1"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buFont typeface="Helvetica 75" pitchFamily="34" charset="0"/>
                <a:buNone/>
                <a:defRPr/>
              </a:pPr>
              <a:t>‹N°›</a:t>
            </a:fld>
            <a:endParaRPr lang="fr-FR" altLang="fr-FR" sz="800" smtClean="0">
              <a:solidFill>
                <a:srgbClr val="000000"/>
              </a:solidFill>
              <a:latin typeface="Helvetica 75 Bold" panose="020B08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381000" y="4968875"/>
            <a:ext cx="763588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1pPr>
            <a:lvl2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5pPr>
            <a:lvl6pPr marL="1882775" indent="403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6pPr>
            <a:lvl7pPr marL="2339975" indent="403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7pPr>
            <a:lvl8pPr marL="2797175" indent="403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8pPr>
            <a:lvl9pPr marL="3254375" indent="403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9pPr>
          </a:lstStyle>
          <a:p>
            <a:pPr defTabSz="914400" eaLnBrk="1" hangingPunct="1">
              <a:defRPr/>
            </a:pPr>
            <a:r>
              <a:rPr lang="en-US" altLang="en-US" sz="800" smtClean="0">
                <a:solidFill>
                  <a:srgbClr val="FF7900"/>
                </a:solidFill>
                <a:latin typeface="Helvetica 75 Bold" pitchFamily="34" charset="0"/>
                <a:cs typeface="Arial" charset="0"/>
              </a:rPr>
              <a:t>Orange internal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6725" y="2139813"/>
            <a:ext cx="8326437" cy="863874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fr-FR" dirty="0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4153191985"/>
      </p:ext>
    </p:extLst>
  </p:cSld>
  <p:clrMapOvr>
    <a:masterClrMapping/>
  </p:clrMapOvr>
  <p:transition spd="med">
    <p:fade/>
  </p:transition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de la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163" name="Diapositive think-cell" r:id="rId5" imgW="360" imgH="360" progId="TCLayout.ActiveDocument.1">
                  <p:embed/>
                </p:oleObj>
              </mc:Choice>
              <mc:Fallback>
                <p:oleObj name="Diapositive think-cell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hangingPunct="1">
              <a:defRPr/>
            </a:pPr>
            <a:endParaRPr lang="fr-FR" sz="2000" dirty="0">
              <a:solidFill>
                <a:srgbClr val="000000"/>
              </a:solidFill>
              <a:latin typeface="Helvetica 75 Bold"/>
              <a:ea typeface="ＭＳ Ｐゴシック"/>
              <a:sym typeface="Helvetica 75 Bold"/>
            </a:endParaRPr>
          </a:p>
        </p:txBody>
      </p:sp>
      <p:sp>
        <p:nvSpPr>
          <p:cNvPr id="7" name="Text Placeholder 10"/>
          <p:cNvSpPr txBox="1">
            <a:spLocks/>
          </p:cNvSpPr>
          <p:nvPr/>
        </p:nvSpPr>
        <p:spPr>
          <a:xfrm>
            <a:off x="336550" y="4471988"/>
            <a:ext cx="274638" cy="334962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1pPr>
            <a:lvl2pPr marL="688975" indent="-231775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2pPr>
            <a:lvl3pPr marL="1244600" indent="-28575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3pPr>
            <a:lvl4pPr marL="1663700" indent="-28575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4pPr>
            <a:lvl5pPr marL="2251075" indent="-59690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5pPr>
            <a:lvl6pPr marL="27082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6pPr>
            <a:lvl7pPr marL="31654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7pPr>
            <a:lvl8pPr marL="36226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8pPr>
            <a:lvl9pPr marL="40798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buFont typeface="Helvetica 75" pitchFamily="34" charset="0"/>
              <a:buNone/>
              <a:defRPr/>
            </a:pPr>
            <a:fld id="{C59F7EE4-4F00-4DC3-920D-429DC1E1BCB4}" type="slidenum">
              <a:rPr lang="en-GB" altLang="fr-FR" sz="800" smtClean="0">
                <a:solidFill>
                  <a:srgbClr val="000000"/>
                </a:solidFill>
                <a:latin typeface="Helvetica 75 Bold" panose="020B0804020202020204" pitchFamily="34" charset="0"/>
                <a:cs typeface="Arial" panose="020B0604020202020204" pitchFamily="34" charset="0"/>
              </a:rPr>
              <a:pPr defTabSz="914400" eaLnBrk="1" hangingPunct="1"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buFont typeface="Helvetica 75" pitchFamily="34" charset="0"/>
                <a:buNone/>
                <a:defRPr/>
              </a:pPr>
              <a:t>‹N°›</a:t>
            </a:fld>
            <a:endParaRPr lang="en-GB" altLang="fr-FR" sz="800" smtClean="0">
              <a:solidFill>
                <a:srgbClr val="000000"/>
              </a:solidFill>
              <a:latin typeface="Helvetica 75 Bold" panose="020B08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Placeholder 10"/>
          <p:cNvSpPr txBox="1">
            <a:spLocks/>
          </p:cNvSpPr>
          <p:nvPr/>
        </p:nvSpPr>
        <p:spPr>
          <a:xfrm>
            <a:off x="655638" y="4467225"/>
            <a:ext cx="8151812" cy="339725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r>
              <a:rPr sz="800">
                <a:solidFill>
                  <a:srgbClr val="FF6600"/>
                </a:solidFill>
                <a:latin typeface="Helvetica 75 Bold" panose="020B0804020202020204" pitchFamily="34" charset="0"/>
              </a:rPr>
              <a:t>Ateliers Futur OLN</a:t>
            </a:r>
            <a:endParaRPr lang="en-GB" sz="800">
              <a:solidFill>
                <a:srgbClr val="FF6600"/>
              </a:solidFill>
              <a:latin typeface="Helvetica 75 Bold" panose="020B0804020202020204" pitchFamily="34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68275" y="4468813"/>
            <a:ext cx="4237038" cy="4841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grpSp>
        <p:nvGrpSpPr>
          <p:cNvPr id="10" name="Group 5"/>
          <p:cNvGrpSpPr>
            <a:grpSpLocks/>
          </p:cNvGrpSpPr>
          <p:nvPr userDrawn="1"/>
        </p:nvGrpSpPr>
        <p:grpSpPr bwMode="auto">
          <a:xfrm>
            <a:off x="339725" y="4130675"/>
            <a:ext cx="676275" cy="676275"/>
            <a:chOff x="360362" y="1781889"/>
            <a:chExt cx="1144765" cy="1144191"/>
          </a:xfrm>
        </p:grpSpPr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360362" y="1781889"/>
              <a:ext cx="1144765" cy="1144191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ＭＳ Ｐゴシック" pitchFamily="34" charset="-128"/>
                </a:defRPr>
              </a:lvl1pPr>
              <a:lvl2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ＭＳ Ｐゴシック" pitchFamily="34" charset="-128"/>
                </a:defRPr>
              </a:lvl2pPr>
              <a:lvl3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ＭＳ Ｐゴシック" pitchFamily="34" charset="-128"/>
                </a:defRPr>
              </a:lvl3pPr>
              <a:lvl4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ＭＳ Ｐゴシック" pitchFamily="34" charset="-128"/>
                </a:defRPr>
              </a:lvl4pPr>
              <a:lvl5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ＭＳ Ｐゴシック" pitchFamily="34" charset="-128"/>
                </a:defRPr>
              </a:lvl5pPr>
              <a:lvl6pPr marL="1882775" indent="4032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 pitchFamily="34" charset="0"/>
                  <a:ea typeface="ＭＳ Ｐゴシック" pitchFamily="34" charset="-128"/>
                </a:defRPr>
              </a:lvl6pPr>
              <a:lvl7pPr marL="2339975" indent="4032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 pitchFamily="34" charset="0"/>
                  <a:ea typeface="ＭＳ Ｐゴシック" pitchFamily="34" charset="-128"/>
                </a:defRPr>
              </a:lvl7pPr>
              <a:lvl8pPr marL="2797175" indent="4032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 pitchFamily="34" charset="0"/>
                  <a:ea typeface="ＭＳ Ｐゴシック" pitchFamily="34" charset="-128"/>
                </a:defRPr>
              </a:lvl8pPr>
              <a:lvl9pPr marL="3254375" indent="4032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 pitchFamily="34" charset="0"/>
                  <a:ea typeface="ＭＳ Ｐゴシック" pitchFamily="34" charset="-128"/>
                </a:defRPr>
              </a:lvl9pPr>
            </a:lstStyle>
            <a:p>
              <a:pPr defTabSz="914400" eaLnBrk="1" hangingPunct="1"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US" altLang="en-US" sz="1800" smtClean="0">
                <a:solidFill>
                  <a:srgbClr val="FF6600"/>
                </a:solidFill>
                <a:latin typeface="Helvetica 75 Bold" pitchFamily="34" charset="0"/>
                <a:cs typeface="Arial" charset="0"/>
              </a:endParaRPr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702813" y="2650392"/>
              <a:ext cx="142160" cy="166334"/>
            </a:xfrm>
            <a:custGeom>
              <a:avLst/>
              <a:gdLst>
                <a:gd name="T0" fmla="*/ 2147483646 w 104"/>
                <a:gd name="T1" fmla="*/ 2147483646 h 122"/>
                <a:gd name="T2" fmla="*/ 2147483646 w 104"/>
                <a:gd name="T3" fmla="*/ 2147483646 h 122"/>
                <a:gd name="T4" fmla="*/ 2147483646 w 104"/>
                <a:gd name="T5" fmla="*/ 2147483646 h 122"/>
                <a:gd name="T6" fmla="*/ 2147483646 w 104"/>
                <a:gd name="T7" fmla="*/ 2147483646 h 122"/>
                <a:gd name="T8" fmla="*/ 2147483646 w 104"/>
                <a:gd name="T9" fmla="*/ 2147483646 h 122"/>
                <a:gd name="T10" fmla="*/ 2147483646 w 104"/>
                <a:gd name="T11" fmla="*/ 2147483646 h 122"/>
                <a:gd name="T12" fmla="*/ 2147483646 w 104"/>
                <a:gd name="T13" fmla="*/ 2147483646 h 122"/>
                <a:gd name="T14" fmla="*/ 0 w 104"/>
                <a:gd name="T15" fmla="*/ 2147483646 h 122"/>
                <a:gd name="T16" fmla="*/ 2147483646 w 104"/>
                <a:gd name="T17" fmla="*/ 2147483646 h 122"/>
                <a:gd name="T18" fmla="*/ 2147483646 w 104"/>
                <a:gd name="T19" fmla="*/ 2147483646 h 122"/>
                <a:gd name="T20" fmla="*/ 2147483646 w 104"/>
                <a:gd name="T21" fmla="*/ 2147483646 h 122"/>
                <a:gd name="T22" fmla="*/ 2147483646 w 104"/>
                <a:gd name="T23" fmla="*/ 2147483646 h 122"/>
                <a:gd name="T24" fmla="*/ 2147483646 w 104"/>
                <a:gd name="T25" fmla="*/ 2147483646 h 122"/>
                <a:gd name="T26" fmla="*/ 2147483646 w 104"/>
                <a:gd name="T27" fmla="*/ 0 h 122"/>
                <a:gd name="T28" fmla="*/ 2147483646 w 104"/>
                <a:gd name="T29" fmla="*/ 2147483646 h 122"/>
                <a:gd name="T30" fmla="*/ 2147483646 w 104"/>
                <a:gd name="T31" fmla="*/ 2147483646 h 122"/>
                <a:gd name="T32" fmla="*/ 2147483646 w 104"/>
                <a:gd name="T33" fmla="*/ 2147483646 h 122"/>
                <a:gd name="T34" fmla="*/ 2147483646 w 104"/>
                <a:gd name="T35" fmla="*/ 2147483646 h 1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04" h="122">
                  <a:moveTo>
                    <a:pt x="31" y="85"/>
                  </a:moveTo>
                  <a:cubicBezTo>
                    <a:pt x="31" y="93"/>
                    <a:pt x="36" y="101"/>
                    <a:pt x="45" y="101"/>
                  </a:cubicBezTo>
                  <a:cubicBezTo>
                    <a:pt x="54" y="101"/>
                    <a:pt x="64" y="97"/>
                    <a:pt x="73" y="88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44" y="64"/>
                    <a:pt x="31" y="71"/>
                    <a:pt x="31" y="85"/>
                  </a:cubicBezTo>
                  <a:moveTo>
                    <a:pt x="74" y="110"/>
                  </a:moveTo>
                  <a:cubicBezTo>
                    <a:pt x="62" y="118"/>
                    <a:pt x="49" y="122"/>
                    <a:pt x="35" y="122"/>
                  </a:cubicBezTo>
                  <a:cubicBezTo>
                    <a:pt x="13" y="122"/>
                    <a:pt x="0" y="107"/>
                    <a:pt x="0" y="88"/>
                  </a:cubicBezTo>
                  <a:cubicBezTo>
                    <a:pt x="0" y="61"/>
                    <a:pt x="24" y="47"/>
                    <a:pt x="74" y="42"/>
                  </a:cubicBezTo>
                  <a:cubicBezTo>
                    <a:pt x="74" y="35"/>
                    <a:pt x="74" y="35"/>
                    <a:pt x="74" y="35"/>
                  </a:cubicBezTo>
                  <a:cubicBezTo>
                    <a:pt x="74" y="27"/>
                    <a:pt x="68" y="22"/>
                    <a:pt x="56" y="22"/>
                  </a:cubicBezTo>
                  <a:cubicBezTo>
                    <a:pt x="44" y="22"/>
                    <a:pt x="34" y="26"/>
                    <a:pt x="27" y="35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7" y="8"/>
                    <a:pt x="34" y="0"/>
                    <a:pt x="56" y="0"/>
                  </a:cubicBezTo>
                  <a:cubicBezTo>
                    <a:pt x="87" y="0"/>
                    <a:pt x="104" y="14"/>
                    <a:pt x="104" y="35"/>
                  </a:cubicBezTo>
                  <a:cubicBezTo>
                    <a:pt x="104" y="35"/>
                    <a:pt x="104" y="120"/>
                    <a:pt x="104" y="120"/>
                  </a:cubicBezTo>
                  <a:cubicBezTo>
                    <a:pt x="77" y="120"/>
                    <a:pt x="77" y="120"/>
                    <a:pt x="77" y="120"/>
                  </a:cubicBezTo>
                  <a:lnTo>
                    <a:pt x="74" y="1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878931" y="2650392"/>
              <a:ext cx="143311" cy="164031"/>
            </a:xfrm>
            <a:custGeom>
              <a:avLst/>
              <a:gdLst>
                <a:gd name="T0" fmla="*/ 0 w 105"/>
                <a:gd name="T1" fmla="*/ 2147483646 h 120"/>
                <a:gd name="T2" fmla="*/ 2147483646 w 105"/>
                <a:gd name="T3" fmla="*/ 2147483646 h 120"/>
                <a:gd name="T4" fmla="*/ 2147483646 w 105"/>
                <a:gd name="T5" fmla="*/ 2147483646 h 120"/>
                <a:gd name="T6" fmla="*/ 2147483646 w 105"/>
                <a:gd name="T7" fmla="*/ 0 h 120"/>
                <a:gd name="T8" fmla="*/ 2147483646 w 105"/>
                <a:gd name="T9" fmla="*/ 2147483646 h 120"/>
                <a:gd name="T10" fmla="*/ 2147483646 w 105"/>
                <a:gd name="T11" fmla="*/ 2147483646 h 120"/>
                <a:gd name="T12" fmla="*/ 2147483646 w 105"/>
                <a:gd name="T13" fmla="*/ 2147483646 h 120"/>
                <a:gd name="T14" fmla="*/ 2147483646 w 105"/>
                <a:gd name="T15" fmla="*/ 2147483646 h 120"/>
                <a:gd name="T16" fmla="*/ 2147483646 w 105"/>
                <a:gd name="T17" fmla="*/ 2147483646 h 120"/>
                <a:gd name="T18" fmla="*/ 2147483646 w 105"/>
                <a:gd name="T19" fmla="*/ 2147483646 h 120"/>
                <a:gd name="T20" fmla="*/ 2147483646 w 105"/>
                <a:gd name="T21" fmla="*/ 2147483646 h 120"/>
                <a:gd name="T22" fmla="*/ 0 w 105"/>
                <a:gd name="T23" fmla="*/ 2147483646 h 120"/>
                <a:gd name="T24" fmla="*/ 0 w 105"/>
                <a:gd name="T25" fmla="*/ 2147483646 h 1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5" h="120">
                  <a:moveTo>
                    <a:pt x="0" y="6"/>
                  </a:moveTo>
                  <a:cubicBezTo>
                    <a:pt x="25" y="2"/>
                    <a:pt x="25" y="2"/>
                    <a:pt x="25" y="2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42" y="6"/>
                    <a:pt x="54" y="0"/>
                    <a:pt x="68" y="0"/>
                  </a:cubicBezTo>
                  <a:cubicBezTo>
                    <a:pt x="92" y="0"/>
                    <a:pt x="105" y="13"/>
                    <a:pt x="105" y="38"/>
                  </a:cubicBezTo>
                  <a:cubicBezTo>
                    <a:pt x="105" y="120"/>
                    <a:pt x="105" y="120"/>
                    <a:pt x="105" y="120"/>
                  </a:cubicBezTo>
                  <a:cubicBezTo>
                    <a:pt x="74" y="120"/>
                    <a:pt x="74" y="120"/>
                    <a:pt x="74" y="120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74" y="29"/>
                    <a:pt x="70" y="23"/>
                    <a:pt x="59" y="23"/>
                  </a:cubicBezTo>
                  <a:cubicBezTo>
                    <a:pt x="50" y="23"/>
                    <a:pt x="41" y="27"/>
                    <a:pt x="30" y="36"/>
                  </a:cubicBezTo>
                  <a:cubicBezTo>
                    <a:pt x="30" y="120"/>
                    <a:pt x="30" y="120"/>
                    <a:pt x="30" y="120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1225411" y="2650392"/>
              <a:ext cx="149067" cy="166334"/>
            </a:xfrm>
            <a:custGeom>
              <a:avLst/>
              <a:gdLst>
                <a:gd name="T0" fmla="*/ 2147483646 w 109"/>
                <a:gd name="T1" fmla="*/ 2147483646 h 122"/>
                <a:gd name="T2" fmla="*/ 2147483646 w 109"/>
                <a:gd name="T3" fmla="*/ 2147483646 h 122"/>
                <a:gd name="T4" fmla="*/ 2147483646 w 109"/>
                <a:gd name="T5" fmla="*/ 2147483646 h 122"/>
                <a:gd name="T6" fmla="*/ 2147483646 w 109"/>
                <a:gd name="T7" fmla="*/ 2147483646 h 122"/>
                <a:gd name="T8" fmla="*/ 2147483646 w 109"/>
                <a:gd name="T9" fmla="*/ 2147483646 h 122"/>
                <a:gd name="T10" fmla="*/ 0 w 109"/>
                <a:gd name="T11" fmla="*/ 2147483646 h 122"/>
                <a:gd name="T12" fmla="*/ 2147483646 w 109"/>
                <a:gd name="T13" fmla="*/ 0 h 122"/>
                <a:gd name="T14" fmla="*/ 2147483646 w 109"/>
                <a:gd name="T15" fmla="*/ 2147483646 h 122"/>
                <a:gd name="T16" fmla="*/ 2147483646 w 109"/>
                <a:gd name="T17" fmla="*/ 2147483646 h 122"/>
                <a:gd name="T18" fmla="*/ 2147483646 w 109"/>
                <a:gd name="T19" fmla="*/ 2147483646 h 122"/>
                <a:gd name="T20" fmla="*/ 2147483646 w 109"/>
                <a:gd name="T21" fmla="*/ 2147483646 h 122"/>
                <a:gd name="T22" fmla="*/ 2147483646 w 109"/>
                <a:gd name="T23" fmla="*/ 2147483646 h 122"/>
                <a:gd name="T24" fmla="*/ 2147483646 w 109"/>
                <a:gd name="T25" fmla="*/ 2147483646 h 122"/>
                <a:gd name="T26" fmla="*/ 2147483646 w 109"/>
                <a:gd name="T27" fmla="*/ 2147483646 h 12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9" h="122">
                  <a:moveTo>
                    <a:pt x="79" y="46"/>
                  </a:moveTo>
                  <a:cubicBezTo>
                    <a:pt x="79" y="30"/>
                    <a:pt x="70" y="21"/>
                    <a:pt x="55" y="21"/>
                  </a:cubicBezTo>
                  <a:cubicBezTo>
                    <a:pt x="41" y="21"/>
                    <a:pt x="32" y="30"/>
                    <a:pt x="31" y="46"/>
                  </a:cubicBezTo>
                  <a:lnTo>
                    <a:pt x="79" y="46"/>
                  </a:lnTo>
                  <a:close/>
                  <a:moveTo>
                    <a:pt x="56" y="122"/>
                  </a:moveTo>
                  <a:cubicBezTo>
                    <a:pt x="21" y="122"/>
                    <a:pt x="0" y="100"/>
                    <a:pt x="0" y="62"/>
                  </a:cubicBezTo>
                  <a:cubicBezTo>
                    <a:pt x="0" y="22"/>
                    <a:pt x="21" y="0"/>
                    <a:pt x="55" y="0"/>
                  </a:cubicBezTo>
                  <a:cubicBezTo>
                    <a:pt x="89" y="0"/>
                    <a:pt x="109" y="22"/>
                    <a:pt x="109" y="60"/>
                  </a:cubicBezTo>
                  <a:cubicBezTo>
                    <a:pt x="109" y="62"/>
                    <a:pt x="109" y="64"/>
                    <a:pt x="109" y="66"/>
                  </a:cubicBezTo>
                  <a:cubicBezTo>
                    <a:pt x="31" y="66"/>
                    <a:pt x="31" y="66"/>
                    <a:pt x="31" y="66"/>
                  </a:cubicBezTo>
                  <a:cubicBezTo>
                    <a:pt x="31" y="88"/>
                    <a:pt x="40" y="100"/>
                    <a:pt x="58" y="100"/>
                  </a:cubicBezTo>
                  <a:cubicBezTo>
                    <a:pt x="70" y="100"/>
                    <a:pt x="78" y="95"/>
                    <a:pt x="85" y="84"/>
                  </a:cubicBezTo>
                  <a:cubicBezTo>
                    <a:pt x="108" y="97"/>
                    <a:pt x="108" y="97"/>
                    <a:pt x="108" y="97"/>
                  </a:cubicBezTo>
                  <a:cubicBezTo>
                    <a:pt x="98" y="114"/>
                    <a:pt x="80" y="122"/>
                    <a:pt x="56" y="1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415039" y="2650392"/>
              <a:ext cx="158276" cy="169211"/>
            </a:xfrm>
            <a:custGeom>
              <a:avLst/>
              <a:gdLst>
                <a:gd name="T0" fmla="*/ 2147483646 w 116"/>
                <a:gd name="T1" fmla="*/ 2147483646 h 124"/>
                <a:gd name="T2" fmla="*/ 2147483646 w 116"/>
                <a:gd name="T3" fmla="*/ 2147483646 h 124"/>
                <a:gd name="T4" fmla="*/ 2147483646 w 116"/>
                <a:gd name="T5" fmla="*/ 2147483646 h 124"/>
                <a:gd name="T6" fmla="*/ 2147483646 w 116"/>
                <a:gd name="T7" fmla="*/ 2147483646 h 124"/>
                <a:gd name="T8" fmla="*/ 2147483646 w 116"/>
                <a:gd name="T9" fmla="*/ 2147483646 h 124"/>
                <a:gd name="T10" fmla="*/ 2147483646 w 116"/>
                <a:gd name="T11" fmla="*/ 2147483646 h 124"/>
                <a:gd name="T12" fmla="*/ 0 w 116"/>
                <a:gd name="T13" fmla="*/ 2147483646 h 124"/>
                <a:gd name="T14" fmla="*/ 2147483646 w 116"/>
                <a:gd name="T15" fmla="*/ 0 h 124"/>
                <a:gd name="T16" fmla="*/ 2147483646 w 116"/>
                <a:gd name="T17" fmla="*/ 2147483646 h 124"/>
                <a:gd name="T18" fmla="*/ 2147483646 w 116"/>
                <a:gd name="T19" fmla="*/ 2147483646 h 1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6" h="124">
                  <a:moveTo>
                    <a:pt x="58" y="26"/>
                  </a:moveTo>
                  <a:cubicBezTo>
                    <a:pt x="35" y="26"/>
                    <a:pt x="31" y="47"/>
                    <a:pt x="31" y="62"/>
                  </a:cubicBezTo>
                  <a:cubicBezTo>
                    <a:pt x="31" y="77"/>
                    <a:pt x="35" y="98"/>
                    <a:pt x="58" y="98"/>
                  </a:cubicBezTo>
                  <a:cubicBezTo>
                    <a:pt x="81" y="98"/>
                    <a:pt x="85" y="77"/>
                    <a:pt x="85" y="62"/>
                  </a:cubicBezTo>
                  <a:cubicBezTo>
                    <a:pt x="85" y="47"/>
                    <a:pt x="81" y="26"/>
                    <a:pt x="58" y="26"/>
                  </a:cubicBezTo>
                  <a:moveTo>
                    <a:pt x="58" y="124"/>
                  </a:moveTo>
                  <a:cubicBezTo>
                    <a:pt x="27" y="124"/>
                    <a:pt x="0" y="104"/>
                    <a:pt x="0" y="62"/>
                  </a:cubicBezTo>
                  <a:cubicBezTo>
                    <a:pt x="0" y="19"/>
                    <a:pt x="27" y="0"/>
                    <a:pt x="58" y="0"/>
                  </a:cubicBezTo>
                  <a:cubicBezTo>
                    <a:pt x="88" y="0"/>
                    <a:pt x="116" y="19"/>
                    <a:pt x="116" y="62"/>
                  </a:cubicBezTo>
                  <a:cubicBezTo>
                    <a:pt x="116" y="104"/>
                    <a:pt x="88" y="124"/>
                    <a:pt x="58" y="1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602092" y="2650392"/>
              <a:ext cx="89785" cy="164031"/>
            </a:xfrm>
            <a:custGeom>
              <a:avLst/>
              <a:gdLst>
                <a:gd name="T0" fmla="*/ 0 w 66"/>
                <a:gd name="T1" fmla="*/ 2147483646 h 120"/>
                <a:gd name="T2" fmla="*/ 2147483646 w 66"/>
                <a:gd name="T3" fmla="*/ 2147483646 h 120"/>
                <a:gd name="T4" fmla="*/ 2147483646 w 66"/>
                <a:gd name="T5" fmla="*/ 2147483646 h 120"/>
                <a:gd name="T6" fmla="*/ 2147483646 w 66"/>
                <a:gd name="T7" fmla="*/ 0 h 120"/>
                <a:gd name="T8" fmla="*/ 2147483646 w 66"/>
                <a:gd name="T9" fmla="*/ 2147483646 h 120"/>
                <a:gd name="T10" fmla="*/ 2147483646 w 66"/>
                <a:gd name="T11" fmla="*/ 2147483646 h 120"/>
                <a:gd name="T12" fmla="*/ 2147483646 w 66"/>
                <a:gd name="T13" fmla="*/ 2147483646 h 120"/>
                <a:gd name="T14" fmla="*/ 2147483646 w 66"/>
                <a:gd name="T15" fmla="*/ 2147483646 h 120"/>
                <a:gd name="T16" fmla="*/ 2147483646 w 66"/>
                <a:gd name="T17" fmla="*/ 2147483646 h 120"/>
                <a:gd name="T18" fmla="*/ 0 w 66"/>
                <a:gd name="T19" fmla="*/ 2147483646 h 120"/>
                <a:gd name="T20" fmla="*/ 0 w 66"/>
                <a:gd name="T21" fmla="*/ 2147483646 h 1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6" h="120">
                  <a:moveTo>
                    <a:pt x="0" y="3"/>
                  </a:moveTo>
                  <a:cubicBezTo>
                    <a:pt x="30" y="3"/>
                    <a:pt x="30" y="3"/>
                    <a:pt x="30" y="3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5" y="9"/>
                    <a:pt x="49" y="0"/>
                    <a:pt x="62" y="0"/>
                  </a:cubicBezTo>
                  <a:cubicBezTo>
                    <a:pt x="63" y="0"/>
                    <a:pt x="65" y="0"/>
                    <a:pt x="66" y="1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51" y="30"/>
                    <a:pt x="36" y="32"/>
                    <a:pt x="32" y="42"/>
                  </a:cubicBezTo>
                  <a:cubicBezTo>
                    <a:pt x="32" y="120"/>
                    <a:pt x="32" y="120"/>
                    <a:pt x="32" y="120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Freeform 11"/>
            <p:cNvSpPr>
              <a:spLocks noEditPoints="1"/>
            </p:cNvSpPr>
            <p:nvPr/>
          </p:nvSpPr>
          <p:spPr bwMode="auto">
            <a:xfrm>
              <a:off x="1051020" y="2650392"/>
              <a:ext cx="149642" cy="226766"/>
            </a:xfrm>
            <a:custGeom>
              <a:avLst/>
              <a:gdLst>
                <a:gd name="T0" fmla="*/ 2147483646 w 110"/>
                <a:gd name="T1" fmla="*/ 2147483646 h 166"/>
                <a:gd name="T2" fmla="*/ 2147483646 w 110"/>
                <a:gd name="T3" fmla="*/ 2147483646 h 166"/>
                <a:gd name="T4" fmla="*/ 2147483646 w 110"/>
                <a:gd name="T5" fmla="*/ 2147483646 h 166"/>
                <a:gd name="T6" fmla="*/ 2147483646 w 110"/>
                <a:gd name="T7" fmla="*/ 2147483646 h 166"/>
                <a:gd name="T8" fmla="*/ 2147483646 w 110"/>
                <a:gd name="T9" fmla="*/ 2147483646 h 166"/>
                <a:gd name="T10" fmla="*/ 2147483646 w 110"/>
                <a:gd name="T11" fmla="*/ 2147483646 h 166"/>
                <a:gd name="T12" fmla="*/ 2147483646 w 110"/>
                <a:gd name="T13" fmla="*/ 2147483646 h 166"/>
                <a:gd name="T14" fmla="*/ 2147483646 w 110"/>
                <a:gd name="T15" fmla="*/ 2147483646 h 166"/>
                <a:gd name="T16" fmla="*/ 2147483646 w 110"/>
                <a:gd name="T17" fmla="*/ 2147483646 h 166"/>
                <a:gd name="T18" fmla="*/ 2147483646 w 110"/>
                <a:gd name="T19" fmla="*/ 2147483646 h 166"/>
                <a:gd name="T20" fmla="*/ 0 w 110"/>
                <a:gd name="T21" fmla="*/ 2147483646 h 166"/>
                <a:gd name="T22" fmla="*/ 2147483646 w 110"/>
                <a:gd name="T23" fmla="*/ 0 h 166"/>
                <a:gd name="T24" fmla="*/ 2147483646 w 110"/>
                <a:gd name="T25" fmla="*/ 2147483646 h 166"/>
                <a:gd name="T26" fmla="*/ 2147483646 w 110"/>
                <a:gd name="T27" fmla="*/ 2147483646 h 166"/>
                <a:gd name="T28" fmla="*/ 2147483646 w 110"/>
                <a:gd name="T29" fmla="*/ 2147483646 h 166"/>
                <a:gd name="T30" fmla="*/ 2147483646 w 110"/>
                <a:gd name="T31" fmla="*/ 2147483646 h 166"/>
                <a:gd name="T32" fmla="*/ 2147483646 w 110"/>
                <a:gd name="T33" fmla="*/ 2147483646 h 166"/>
                <a:gd name="T34" fmla="*/ 2147483646 w 110"/>
                <a:gd name="T35" fmla="*/ 2147483646 h 166"/>
                <a:gd name="T36" fmla="*/ 2147483646 w 110"/>
                <a:gd name="T37" fmla="*/ 2147483646 h 166"/>
                <a:gd name="T38" fmla="*/ 2147483646 w 110"/>
                <a:gd name="T39" fmla="*/ 2147483646 h 166"/>
                <a:gd name="T40" fmla="*/ 2147483646 w 110"/>
                <a:gd name="T41" fmla="*/ 2147483646 h 16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10" h="166">
                  <a:moveTo>
                    <a:pt x="110" y="2"/>
                  </a:moveTo>
                  <a:cubicBezTo>
                    <a:pt x="110" y="114"/>
                    <a:pt x="110" y="114"/>
                    <a:pt x="110" y="114"/>
                  </a:cubicBezTo>
                  <a:cubicBezTo>
                    <a:pt x="110" y="133"/>
                    <a:pt x="108" y="166"/>
                    <a:pt x="52" y="166"/>
                  </a:cubicBezTo>
                  <a:cubicBezTo>
                    <a:pt x="29" y="166"/>
                    <a:pt x="8" y="157"/>
                    <a:pt x="3" y="137"/>
                  </a:cubicBezTo>
                  <a:cubicBezTo>
                    <a:pt x="34" y="132"/>
                    <a:pt x="34" y="132"/>
                    <a:pt x="34" y="132"/>
                  </a:cubicBezTo>
                  <a:cubicBezTo>
                    <a:pt x="35" y="138"/>
                    <a:pt x="39" y="143"/>
                    <a:pt x="56" y="143"/>
                  </a:cubicBezTo>
                  <a:cubicBezTo>
                    <a:pt x="72" y="143"/>
                    <a:pt x="80" y="136"/>
                    <a:pt x="80" y="117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79" y="103"/>
                    <a:pt x="79" y="103"/>
                    <a:pt x="79" y="103"/>
                  </a:cubicBezTo>
                  <a:cubicBezTo>
                    <a:pt x="74" y="112"/>
                    <a:pt x="67" y="120"/>
                    <a:pt x="49" y="120"/>
                  </a:cubicBezTo>
                  <a:cubicBezTo>
                    <a:pt x="22" y="120"/>
                    <a:pt x="0" y="101"/>
                    <a:pt x="0" y="62"/>
                  </a:cubicBezTo>
                  <a:cubicBezTo>
                    <a:pt x="0" y="22"/>
                    <a:pt x="22" y="0"/>
                    <a:pt x="47" y="0"/>
                  </a:cubicBezTo>
                  <a:cubicBezTo>
                    <a:pt x="71" y="0"/>
                    <a:pt x="79" y="11"/>
                    <a:pt x="81" y="17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4" y="2"/>
                    <a:pt x="84" y="2"/>
                    <a:pt x="84" y="2"/>
                  </a:cubicBezTo>
                  <a:lnTo>
                    <a:pt x="110" y="2"/>
                  </a:lnTo>
                  <a:close/>
                  <a:moveTo>
                    <a:pt x="55" y="95"/>
                  </a:moveTo>
                  <a:cubicBezTo>
                    <a:pt x="78" y="95"/>
                    <a:pt x="80" y="71"/>
                    <a:pt x="80" y="55"/>
                  </a:cubicBezTo>
                  <a:cubicBezTo>
                    <a:pt x="80" y="37"/>
                    <a:pt x="71" y="22"/>
                    <a:pt x="54" y="22"/>
                  </a:cubicBezTo>
                  <a:cubicBezTo>
                    <a:pt x="43" y="22"/>
                    <a:pt x="31" y="30"/>
                    <a:pt x="31" y="57"/>
                  </a:cubicBezTo>
                  <a:cubicBezTo>
                    <a:pt x="31" y="71"/>
                    <a:pt x="32" y="95"/>
                    <a:pt x="55" y="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348002" y="2593413"/>
              <a:ext cx="112232" cy="52950"/>
            </a:xfrm>
            <a:custGeom>
              <a:avLst/>
              <a:gdLst>
                <a:gd name="T0" fmla="*/ 2147483646 w 195"/>
                <a:gd name="T1" fmla="*/ 2147483646 h 92"/>
                <a:gd name="T2" fmla="*/ 2147483646 w 195"/>
                <a:gd name="T3" fmla="*/ 2147483646 h 92"/>
                <a:gd name="T4" fmla="*/ 2147483646 w 195"/>
                <a:gd name="T5" fmla="*/ 2147483646 h 92"/>
                <a:gd name="T6" fmla="*/ 2147483646 w 195"/>
                <a:gd name="T7" fmla="*/ 2147483646 h 92"/>
                <a:gd name="T8" fmla="*/ 2147483646 w 195"/>
                <a:gd name="T9" fmla="*/ 2147483646 h 92"/>
                <a:gd name="T10" fmla="*/ 2147483646 w 195"/>
                <a:gd name="T11" fmla="*/ 2147483646 h 92"/>
                <a:gd name="T12" fmla="*/ 2147483646 w 195"/>
                <a:gd name="T13" fmla="*/ 2147483646 h 92"/>
                <a:gd name="T14" fmla="*/ 2147483646 w 195"/>
                <a:gd name="T15" fmla="*/ 2147483646 h 92"/>
                <a:gd name="T16" fmla="*/ 2147483646 w 195"/>
                <a:gd name="T17" fmla="*/ 2147483646 h 92"/>
                <a:gd name="T18" fmla="*/ 2147483646 w 195"/>
                <a:gd name="T19" fmla="*/ 2147483646 h 92"/>
                <a:gd name="T20" fmla="*/ 2147483646 w 195"/>
                <a:gd name="T21" fmla="*/ 0 h 92"/>
                <a:gd name="T22" fmla="*/ 2147483646 w 195"/>
                <a:gd name="T23" fmla="*/ 0 h 92"/>
                <a:gd name="T24" fmla="*/ 2147483646 w 195"/>
                <a:gd name="T25" fmla="*/ 2147483646 h 92"/>
                <a:gd name="T26" fmla="*/ 2147483646 w 195"/>
                <a:gd name="T27" fmla="*/ 0 h 92"/>
                <a:gd name="T28" fmla="*/ 2147483646 w 195"/>
                <a:gd name="T29" fmla="*/ 0 h 92"/>
                <a:gd name="T30" fmla="*/ 2147483646 w 195"/>
                <a:gd name="T31" fmla="*/ 2147483646 h 92"/>
                <a:gd name="T32" fmla="*/ 2147483646 w 195"/>
                <a:gd name="T33" fmla="*/ 2147483646 h 92"/>
                <a:gd name="T34" fmla="*/ 2147483646 w 195"/>
                <a:gd name="T35" fmla="*/ 2147483646 h 92"/>
                <a:gd name="T36" fmla="*/ 2147483646 w 195"/>
                <a:gd name="T37" fmla="*/ 2147483646 h 92"/>
                <a:gd name="T38" fmla="*/ 2147483646 w 195"/>
                <a:gd name="T39" fmla="*/ 2147483646 h 92"/>
                <a:gd name="T40" fmla="*/ 2147483646 w 195"/>
                <a:gd name="T41" fmla="*/ 2147483646 h 92"/>
                <a:gd name="T42" fmla="*/ 0 w 195"/>
                <a:gd name="T43" fmla="*/ 2147483646 h 92"/>
                <a:gd name="T44" fmla="*/ 0 w 195"/>
                <a:gd name="T45" fmla="*/ 0 h 92"/>
                <a:gd name="T46" fmla="*/ 2147483646 w 195"/>
                <a:gd name="T47" fmla="*/ 0 h 92"/>
                <a:gd name="T48" fmla="*/ 2147483646 w 195"/>
                <a:gd name="T49" fmla="*/ 2147483646 h 9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5" h="92">
                  <a:moveTo>
                    <a:pt x="195" y="92"/>
                  </a:moveTo>
                  <a:lnTo>
                    <a:pt x="178" y="92"/>
                  </a:lnTo>
                  <a:lnTo>
                    <a:pt x="178" y="16"/>
                  </a:lnTo>
                  <a:lnTo>
                    <a:pt x="147" y="92"/>
                  </a:lnTo>
                  <a:lnTo>
                    <a:pt x="138" y="92"/>
                  </a:lnTo>
                  <a:lnTo>
                    <a:pt x="110" y="16"/>
                  </a:lnTo>
                  <a:lnTo>
                    <a:pt x="107" y="16"/>
                  </a:lnTo>
                  <a:lnTo>
                    <a:pt x="107" y="92"/>
                  </a:lnTo>
                  <a:lnTo>
                    <a:pt x="93" y="92"/>
                  </a:lnTo>
                  <a:lnTo>
                    <a:pt x="93" y="0"/>
                  </a:lnTo>
                  <a:lnTo>
                    <a:pt x="117" y="0"/>
                  </a:lnTo>
                  <a:lnTo>
                    <a:pt x="145" y="71"/>
                  </a:lnTo>
                  <a:lnTo>
                    <a:pt x="171" y="0"/>
                  </a:lnTo>
                  <a:lnTo>
                    <a:pt x="195" y="0"/>
                  </a:lnTo>
                  <a:lnTo>
                    <a:pt x="195" y="92"/>
                  </a:lnTo>
                  <a:close/>
                  <a:moveTo>
                    <a:pt x="74" y="14"/>
                  </a:moveTo>
                  <a:lnTo>
                    <a:pt x="46" y="14"/>
                  </a:lnTo>
                  <a:lnTo>
                    <a:pt x="46" y="92"/>
                  </a:lnTo>
                  <a:lnTo>
                    <a:pt x="31" y="92"/>
                  </a:lnTo>
                  <a:lnTo>
                    <a:pt x="31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74" y="0"/>
                  </a:lnTo>
                  <a:lnTo>
                    <a:pt x="7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39725" y="339725"/>
            <a:ext cx="5832475" cy="3460750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508750" y="339725"/>
            <a:ext cx="2301875" cy="3460750"/>
          </a:xfrm>
        </p:spPr>
        <p:txBody>
          <a:bodyPr tIns="109728"/>
          <a:lstStyle>
            <a:lvl1pPr>
              <a:spcAft>
                <a:spcPts val="2400"/>
              </a:spcAft>
              <a:defRPr baseline="0">
                <a:latin typeface="Helvetica 75 Bold" panose="020B0804020202020204" pitchFamily="34" charset="0"/>
              </a:defRPr>
            </a:lvl1pPr>
            <a:lvl2pPr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238270243"/>
      </p:ext>
    </p:extLst>
  </p:cSld>
  <p:clrMapOvr>
    <a:masterClrMapping/>
  </p:clrMapOvr>
  <p:transition spd="med">
    <p:fade/>
  </p:transition>
  <p:hf sldNum="0" hdr="0" ftr="0"/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339725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defRPr sz="3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 marL="401638" marR="0" indent="-401638" algn="l" defTabSz="51435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fr-FR" sz="3000" kern="1200" dirty="0" smtClean="0">
                <a:solidFill>
                  <a:schemeClr val="tx1"/>
                </a:solidFill>
                <a:latin typeface="Helvetica 75 Bold" panose="020B0804020202020204" pitchFamily="34" charset="0"/>
                <a:ea typeface="ＭＳ Ｐゴシック" pitchFamily="34" charset="-128"/>
                <a:cs typeface="+mn-cs"/>
              </a:defRPr>
            </a:lvl2pPr>
            <a:lvl3pPr marL="401638" indent="-401638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3pPr>
            <a:lvl4pPr marL="401638" indent="-401638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4pPr>
            <a:lvl5pPr marL="0" indent="0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75979442"/>
      </p:ext>
    </p:extLst>
  </p:cSld>
  <p:clrMapOvr>
    <a:masterClrMapping/>
  </p:clrMapOvr>
  <p:transition spd="med">
    <p:fade/>
  </p:transition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339725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 sz="1400">
                <a:latin typeface="Helvetica 75 Bold" panose="020B0804020202020204" pitchFamily="34" charset="0"/>
              </a:defRPr>
            </a:lvl2pPr>
            <a:lvl3pPr marL="0" indent="0">
              <a:lnSpc>
                <a:spcPct val="85000"/>
              </a:lnSpc>
              <a:spcAft>
                <a:spcPts val="800"/>
              </a:spcAft>
              <a:buNone/>
              <a:defRPr sz="1200"/>
            </a:lvl3pPr>
            <a:lvl4pPr>
              <a:lnSpc>
                <a:spcPct val="85000"/>
              </a:lnSpc>
              <a:spcAft>
                <a:spcPts val="800"/>
              </a:spcAft>
              <a:defRPr sz="5500"/>
            </a:lvl4pPr>
            <a:lvl5pPr>
              <a:lnSpc>
                <a:spcPct val="85000"/>
              </a:lnSpc>
              <a:spcAft>
                <a:spcPts val="800"/>
              </a:spcAft>
              <a:defRPr sz="55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73160855"/>
      </p:ext>
    </p:extLst>
  </p:cSld>
  <p:clrMapOvr>
    <a:masterClrMapping/>
  </p:clrMapOvr>
  <p:transition spd="med">
    <p:fade/>
  </p:transition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25" y="339725"/>
            <a:ext cx="8470900" cy="623888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1304924"/>
            <a:ext cx="8470899" cy="3165475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sz="1400"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081620"/>
      </p:ext>
    </p:extLst>
  </p:cSld>
  <p:clrMapOvr>
    <a:masterClrMapping/>
  </p:clrMapOvr>
  <p:transition spd="med">
    <p:fade/>
  </p:transition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25" y="339724"/>
            <a:ext cx="8470900" cy="62388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4" y="1304925"/>
            <a:ext cx="4065589" cy="3165474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738688" y="1304925"/>
            <a:ext cx="4065589" cy="3165474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173540"/>
      </p:ext>
    </p:extLst>
  </p:cSld>
  <p:clrMapOvr>
    <a:masterClrMapping/>
  </p:clrMapOvr>
  <p:transition spd="med">
    <p:fade/>
  </p:transition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message c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1304925"/>
            <a:ext cx="8470899" cy="3165475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3000" baseline="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39725" y="339724"/>
            <a:ext cx="8470900" cy="62388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957676"/>
      </p:ext>
    </p:extLst>
  </p:cSld>
  <p:clrMapOvr>
    <a:masterClrMapping/>
  </p:clrMapOvr>
  <p:transition spd="med">
    <p:fade/>
  </p:transition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ssage c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339725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3000" baseline="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409113"/>
      </p:ext>
    </p:extLst>
  </p:cSld>
  <p:clrMapOvr>
    <a:masterClrMapping/>
  </p:clrMapOvr>
  <p:transition spd="med">
    <p:fade/>
  </p:transition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7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187" name="Diapositive think-cell" r:id="rId5" imgW="360" imgH="360" progId="TCLayout.ActiveDocument.1">
                  <p:embed/>
                </p:oleObj>
              </mc:Choice>
              <mc:Fallback>
                <p:oleObj name="Diapositive think-cell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hangingPunct="1">
              <a:defRPr/>
            </a:pPr>
            <a:endParaRPr lang="fr-FR" sz="2000" dirty="0">
              <a:solidFill>
                <a:srgbClr val="000000"/>
              </a:solidFill>
              <a:latin typeface="Helvetica 75 Bold"/>
              <a:ea typeface="ＭＳ Ｐゴシック"/>
              <a:sym typeface="Helvetica 75 Bold"/>
            </a:endParaRPr>
          </a:p>
        </p:txBody>
      </p:sp>
      <p:sp>
        <p:nvSpPr>
          <p:cNvPr id="5" name="Text Placeholder 10"/>
          <p:cNvSpPr txBox="1">
            <a:spLocks/>
          </p:cNvSpPr>
          <p:nvPr/>
        </p:nvSpPr>
        <p:spPr>
          <a:xfrm>
            <a:off x="336550" y="4471988"/>
            <a:ext cx="274638" cy="334962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1pPr>
            <a:lvl2pPr marL="688975" indent="-231775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2pPr>
            <a:lvl3pPr marL="1244600" indent="-28575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3pPr>
            <a:lvl4pPr marL="1663700" indent="-28575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4pPr>
            <a:lvl5pPr marL="2251075" indent="-59690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5pPr>
            <a:lvl6pPr marL="27082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6pPr>
            <a:lvl7pPr marL="31654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7pPr>
            <a:lvl8pPr marL="36226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8pPr>
            <a:lvl9pPr marL="40798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buFont typeface="Helvetica 75" pitchFamily="34" charset="0"/>
              <a:buNone/>
              <a:defRPr/>
            </a:pPr>
            <a:fld id="{7B3B0D2D-2FA6-42AC-B292-3B223A96E7EE}" type="slidenum">
              <a:rPr lang="en-GB" altLang="fr-FR" sz="800" smtClean="0">
                <a:solidFill>
                  <a:srgbClr val="000000"/>
                </a:solidFill>
                <a:latin typeface="Helvetica 75 Bold" panose="020B0804020202020204" pitchFamily="34" charset="0"/>
                <a:cs typeface="Arial" panose="020B0604020202020204" pitchFamily="34" charset="0"/>
              </a:rPr>
              <a:pPr defTabSz="914400" eaLnBrk="1" hangingPunct="1"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buFont typeface="Helvetica 75" pitchFamily="34" charset="0"/>
                <a:buNone/>
                <a:defRPr/>
              </a:pPr>
              <a:t>‹N°›</a:t>
            </a:fld>
            <a:endParaRPr lang="en-GB" altLang="fr-FR" sz="800" smtClean="0">
              <a:solidFill>
                <a:srgbClr val="000000"/>
              </a:solidFill>
              <a:latin typeface="Helvetica 75 Bold" panose="020B08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10"/>
          <p:cNvSpPr txBox="1">
            <a:spLocks/>
          </p:cNvSpPr>
          <p:nvPr/>
        </p:nvSpPr>
        <p:spPr>
          <a:xfrm>
            <a:off x="655638" y="4467225"/>
            <a:ext cx="8151812" cy="339725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r>
              <a:rPr sz="800">
                <a:solidFill>
                  <a:srgbClr val="FF6600"/>
                </a:solidFill>
                <a:latin typeface="Helvetica 75 Bold" panose="020B0804020202020204" pitchFamily="34" charset="0"/>
              </a:rPr>
              <a:t>Ateliers Futur OLN</a:t>
            </a:r>
            <a:endParaRPr lang="en-GB" sz="800">
              <a:solidFill>
                <a:srgbClr val="FF6600"/>
              </a:solidFill>
              <a:latin typeface="Helvetica 75 Bold" panose="020B080402020202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546100" y="4598988"/>
            <a:ext cx="1214438" cy="355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spcAft>
                <a:spcPts val="0"/>
              </a:spcAft>
              <a:defRPr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851111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message c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44" y="1304927"/>
            <a:ext cx="8470899" cy="3165475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3000" baseline="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39725" y="339725"/>
            <a:ext cx="8470900" cy="62388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328281"/>
      </p:ext>
    </p:extLst>
  </p:cSld>
  <p:clrMapOvr>
    <a:masterClrMapping/>
  </p:clrMapOvr>
  <p:transition spd="med">
    <p:fade/>
  </p:transition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6568931"/>
      </p:ext>
    </p:extLst>
  </p:cSld>
  <p:clrMapOvr>
    <a:masterClrMapping/>
  </p:clrMapOvr>
  <p:transition spd="med">
    <p:fade/>
  </p:transition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11" name="Diapositive think-cell" r:id="rId5" imgW="360" imgH="360" progId="TCLayout.ActiveDocument.1">
                  <p:embed/>
                </p:oleObj>
              </mc:Choice>
              <mc:Fallback>
                <p:oleObj name="Diapositive think-cell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hangingPunct="1">
              <a:defRPr/>
            </a:pPr>
            <a:endParaRPr lang="fr-FR" sz="2000" dirty="0">
              <a:solidFill>
                <a:srgbClr val="000000"/>
              </a:solidFill>
              <a:latin typeface="Helvetica 75 Bold"/>
              <a:ea typeface="ＭＳ Ｐゴシック"/>
              <a:sym typeface="Helvetica 75 Bold"/>
            </a:endParaRPr>
          </a:p>
        </p:txBody>
      </p:sp>
      <p:sp>
        <p:nvSpPr>
          <p:cNvPr id="4" name="Text Placeholder 10"/>
          <p:cNvSpPr txBox="1">
            <a:spLocks/>
          </p:cNvSpPr>
          <p:nvPr/>
        </p:nvSpPr>
        <p:spPr>
          <a:xfrm>
            <a:off x="336550" y="4471988"/>
            <a:ext cx="274638" cy="334962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1pPr>
            <a:lvl2pPr marL="688975" indent="-231775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2pPr>
            <a:lvl3pPr marL="1244600" indent="-28575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3pPr>
            <a:lvl4pPr marL="1663700" indent="-28575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4pPr>
            <a:lvl5pPr marL="2251075" indent="-59690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5pPr>
            <a:lvl6pPr marL="27082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6pPr>
            <a:lvl7pPr marL="31654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7pPr>
            <a:lvl8pPr marL="36226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8pPr>
            <a:lvl9pPr marL="40798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buFont typeface="Helvetica 75" pitchFamily="34" charset="0"/>
              <a:buNone/>
              <a:defRPr/>
            </a:pPr>
            <a:fld id="{9A6B07AD-D40E-4021-A870-5230158CFBDA}" type="slidenum">
              <a:rPr lang="en-GB" altLang="fr-FR" sz="800" smtClean="0">
                <a:solidFill>
                  <a:srgbClr val="000000"/>
                </a:solidFill>
                <a:latin typeface="Helvetica 75 Bold" panose="020B0804020202020204" pitchFamily="34" charset="0"/>
                <a:cs typeface="Arial" panose="020B0604020202020204" pitchFamily="34" charset="0"/>
              </a:rPr>
              <a:pPr defTabSz="914400" eaLnBrk="1" hangingPunct="1"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buFont typeface="Helvetica 75" pitchFamily="34" charset="0"/>
                <a:buNone/>
                <a:defRPr/>
              </a:pPr>
              <a:t>‹N°›</a:t>
            </a:fld>
            <a:endParaRPr lang="en-GB" altLang="fr-FR" sz="800" smtClean="0">
              <a:solidFill>
                <a:srgbClr val="000000"/>
              </a:solidFill>
              <a:latin typeface="Helvetica 75 Bold" panose="020B08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10"/>
          <p:cNvSpPr txBox="1">
            <a:spLocks/>
          </p:cNvSpPr>
          <p:nvPr/>
        </p:nvSpPr>
        <p:spPr>
          <a:xfrm>
            <a:off x="655638" y="4467225"/>
            <a:ext cx="8151812" cy="339725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r>
              <a:rPr sz="800">
                <a:solidFill>
                  <a:srgbClr val="FF6600"/>
                </a:solidFill>
                <a:latin typeface="Helvetica 75 Bold" panose="020B0804020202020204" pitchFamily="34" charset="0"/>
              </a:rPr>
              <a:t>Ateliers Futur OLN</a:t>
            </a:r>
            <a:endParaRPr lang="en-GB" sz="800">
              <a:solidFill>
                <a:srgbClr val="FF6600"/>
              </a:solidFill>
              <a:latin typeface="Helvetica 75 Bold" panose="020B0804020202020204" pitchFamily="34" charset="0"/>
            </a:endParaRPr>
          </a:p>
        </p:txBody>
      </p:sp>
      <p:sp>
        <p:nvSpPr>
          <p:cNvPr id="6" name="Holder 2"/>
          <p:cNvSpPr>
            <a:spLocks noGrp="1"/>
          </p:cNvSpPr>
          <p:nvPr>
            <p:ph type="ftr" sz="quarter" idx="10"/>
          </p:nvPr>
        </p:nvSpPr>
        <p:spPr>
          <a:xfrm>
            <a:off x="3108325" y="4783138"/>
            <a:ext cx="2927350" cy="257175"/>
          </a:xfrm>
          <a:prstGeom prst="rect">
            <a:avLst/>
          </a:prstGeom>
        </p:spPr>
        <p:txBody>
          <a:bodyPr lIns="0" tIns="0" rIns="0" bIns="0"/>
          <a:lstStyle>
            <a:lvl1pPr algn="ctr" eaLnBrk="1" hangingPunct="1">
              <a:defRPr>
                <a:solidFill>
                  <a:srgbClr val="000000">
                    <a:tint val="75000"/>
                  </a:srgbClr>
                </a:solidFill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Holder 3"/>
          <p:cNvSpPr>
            <a:spLocks noGrp="1"/>
          </p:cNvSpPr>
          <p:nvPr>
            <p:ph type="dt" sz="half" idx="11"/>
          </p:nvPr>
        </p:nvSpPr>
        <p:spPr>
          <a:xfrm>
            <a:off x="457200" y="4783138"/>
            <a:ext cx="2103438" cy="257175"/>
          </a:xfrm>
          <a:prstGeom prst="rect">
            <a:avLst/>
          </a:prstGeom>
        </p:spPr>
        <p:txBody>
          <a:bodyPr lIns="0" tIns="0" rIns="0" bIns="0"/>
          <a:lstStyle>
            <a:lvl1pPr algn="l" eaLnBrk="1" hangingPunct="1">
              <a:defRPr>
                <a:solidFill>
                  <a:srgbClr val="000000">
                    <a:tint val="75000"/>
                  </a:srgbClr>
                </a:solidFill>
                <a:cs typeface="+mn-cs"/>
              </a:defRPr>
            </a:lvl1pPr>
          </a:lstStyle>
          <a:p>
            <a:pPr>
              <a:defRPr/>
            </a:pPr>
            <a:fld id="{76E4EE71-41BE-4150-BDC9-A475D22B49C0}" type="datetimeFigureOut">
              <a:rPr lang="en-US"/>
              <a:pPr>
                <a:defRPr/>
              </a:pPr>
              <a:t>2/17/2021</a:t>
            </a:fld>
            <a:endParaRPr lang="en-US" dirty="0"/>
          </a:p>
        </p:txBody>
      </p:sp>
      <p:sp>
        <p:nvSpPr>
          <p:cNvPr id="8" name="Holder 4"/>
          <p:cNvSpPr>
            <a:spLocks noGrp="1"/>
          </p:cNvSpPr>
          <p:nvPr>
            <p:ph type="sldNum" sz="quarter" idx="12"/>
          </p:nvPr>
        </p:nvSpPr>
        <p:spPr>
          <a:xfrm>
            <a:off x="406400" y="4919663"/>
            <a:ext cx="165100" cy="1397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5400" eaLnBrk="1" hangingPunct="1">
              <a:spcBef>
                <a:spcPts val="25"/>
              </a:spcBef>
              <a:defRPr sz="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6E8E7B9-ABD4-4507-B3CD-6D74E825030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91876596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Dividers_02">
    <p:bg>
      <p:bgPr>
        <a:solidFill>
          <a:srgbClr val="FFD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>
            <a:spLocks noChangeAspect="1" noEditPoints="1"/>
          </p:cNvSpPr>
          <p:nvPr userDrawn="1"/>
        </p:nvSpPr>
        <p:spPr bwMode="white">
          <a:xfrm>
            <a:off x="0" y="0"/>
            <a:ext cx="9144000" cy="5143500"/>
          </a:xfrm>
          <a:custGeom>
            <a:avLst/>
            <a:gdLst>
              <a:gd name="T0" fmla="*/ 0 w 6803"/>
              <a:gd name="T1" fmla="*/ 0 h 5102"/>
              <a:gd name="T2" fmla="*/ 0 w 6803"/>
              <a:gd name="T3" fmla="*/ 2147483646 h 5102"/>
              <a:gd name="T4" fmla="*/ 2147483646 w 6803"/>
              <a:gd name="T5" fmla="*/ 2147483646 h 5102"/>
              <a:gd name="T6" fmla="*/ 2147483646 w 6803"/>
              <a:gd name="T7" fmla="*/ 0 h 5102"/>
              <a:gd name="T8" fmla="*/ 0 w 6803"/>
              <a:gd name="T9" fmla="*/ 0 h 5102"/>
              <a:gd name="T10" fmla="*/ 2147483646 w 6803"/>
              <a:gd name="T11" fmla="*/ 2147483646 h 5102"/>
              <a:gd name="T12" fmla="*/ 2147483646 w 6803"/>
              <a:gd name="T13" fmla="*/ 2147483646 h 5102"/>
              <a:gd name="T14" fmla="*/ 2147483646 w 6803"/>
              <a:gd name="T15" fmla="*/ 2147483646 h 5102"/>
              <a:gd name="T16" fmla="*/ 2147483646 w 6803"/>
              <a:gd name="T17" fmla="*/ 2147483646 h 5102"/>
              <a:gd name="T18" fmla="*/ 2147483646 w 6803"/>
              <a:gd name="T19" fmla="*/ 2147483646 h 510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6803" h="5102">
                <a:moveTo>
                  <a:pt x="0" y="0"/>
                </a:moveTo>
                <a:lnTo>
                  <a:pt x="0" y="5102"/>
                </a:lnTo>
                <a:lnTo>
                  <a:pt x="6803" y="5102"/>
                </a:lnTo>
                <a:lnTo>
                  <a:pt x="6803" y="0"/>
                </a:lnTo>
                <a:lnTo>
                  <a:pt x="0" y="0"/>
                </a:lnTo>
                <a:close/>
                <a:moveTo>
                  <a:pt x="6751" y="5048"/>
                </a:moveTo>
                <a:lnTo>
                  <a:pt x="52" y="5048"/>
                </a:lnTo>
                <a:lnTo>
                  <a:pt x="52" y="54"/>
                </a:lnTo>
                <a:lnTo>
                  <a:pt x="6751" y="54"/>
                </a:lnTo>
                <a:lnTo>
                  <a:pt x="6751" y="50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cxnSp>
        <p:nvCxnSpPr>
          <p:cNvPr id="6" name="Straight Connector 152"/>
          <p:cNvCxnSpPr/>
          <p:nvPr userDrawn="1"/>
        </p:nvCxnSpPr>
        <p:spPr>
          <a:xfrm flipH="1">
            <a:off x="457200" y="3022600"/>
            <a:ext cx="822801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731" y="340506"/>
            <a:ext cx="8226689" cy="2441813"/>
          </a:xfrm>
          <a:noFill/>
          <a:ln>
            <a:noFill/>
          </a:ln>
        </p:spPr>
        <p:txBody>
          <a:bodyPr>
            <a:noAutofit/>
          </a:bodyPr>
          <a:lstStyle>
            <a:lvl1pPr algn="l" defTabSz="51435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lang="fr-FR" sz="6600" kern="1200" cap="none" baseline="0" noProof="0" dirty="0">
                <a:solidFill>
                  <a:schemeClr val="bg1"/>
                </a:solidFill>
                <a:effectLst/>
                <a:latin typeface="Helvetica 75 Bold" pitchFamily="34" charset="0"/>
                <a:ea typeface="ＭＳ Ｐゴシック" pitchFamily="34" charset="-128"/>
                <a:cs typeface="+mj-cs"/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8788" y="3240389"/>
            <a:ext cx="5438508" cy="1565430"/>
          </a:xfrm>
          <a:noFill/>
          <a:ln>
            <a:noFill/>
          </a:ln>
        </p:spPr>
        <p:txBody>
          <a:bodyPr>
            <a:noAutofit/>
          </a:bodyPr>
          <a:lstStyle>
            <a:lvl1pPr marL="171450" indent="-171450" algn="l" defTabSz="514350" rtl="0" eaLnBrk="1" fontAlgn="base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FontTx/>
              <a:buChar char="+"/>
              <a:defRPr lang="fr-FR" sz="1600" i="0" kern="1200" baseline="0" noProof="0" smtClean="0">
                <a:solidFill>
                  <a:schemeClr val="bg1"/>
                </a:solidFill>
                <a:latin typeface="Helvetica 35 Thin" pitchFamily="34" charset="0"/>
                <a:ea typeface="ＭＳ Ｐゴシック" pitchFamily="34" charset="-128"/>
                <a:cs typeface="+mn-cs"/>
              </a:defRPr>
            </a:lvl1pPr>
            <a:lvl2pPr marL="171450" indent="-171450" algn="l" defTabSz="514350" rtl="0" eaLnBrk="1" fontAlgn="base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FontTx/>
              <a:buChar char="+"/>
              <a:defRPr lang="fr-FR" sz="1600" i="0" kern="1200" baseline="0" noProof="0" smtClean="0">
                <a:solidFill>
                  <a:schemeClr val="bg1"/>
                </a:solidFill>
                <a:latin typeface="Helvetica 35 Thin" pitchFamily="34" charset="0"/>
                <a:ea typeface="ＭＳ Ｐゴシック" pitchFamily="34" charset="-128"/>
                <a:cs typeface="+mn-cs"/>
              </a:defRPr>
            </a:lvl2pPr>
            <a:lvl3pPr marL="171450" indent="-171450" algn="l" defTabSz="514350" rtl="0" eaLnBrk="1" fontAlgn="base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FontTx/>
              <a:buChar char="+"/>
              <a:defRPr lang="fr-FR" sz="1600" i="0" kern="1200" baseline="0" noProof="0" smtClean="0">
                <a:solidFill>
                  <a:schemeClr val="bg1"/>
                </a:solidFill>
                <a:latin typeface="Helvetica 35 Thin" pitchFamily="34" charset="0"/>
                <a:ea typeface="ＭＳ Ｐゴシック" pitchFamily="34" charset="-128"/>
                <a:cs typeface="+mn-cs"/>
              </a:defRPr>
            </a:lvl3pPr>
            <a:lvl4pPr marL="171450" indent="-171450" algn="l" defTabSz="514350" rtl="0" eaLnBrk="1" fontAlgn="base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FontTx/>
              <a:buChar char="+"/>
              <a:defRPr lang="fr-FR" sz="1600" i="0" kern="1200" baseline="0" noProof="0" smtClean="0">
                <a:solidFill>
                  <a:schemeClr val="bg1"/>
                </a:solidFill>
                <a:latin typeface="Helvetica 35 Thin" pitchFamily="34" charset="0"/>
                <a:ea typeface="ＭＳ Ｐゴシック" pitchFamily="34" charset="-128"/>
                <a:cs typeface="+mn-cs"/>
              </a:defRPr>
            </a:lvl4pPr>
            <a:lvl5pPr marL="171450" indent="-171450" algn="l" defTabSz="514350" rtl="0" eaLnBrk="1" fontAlgn="base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FontTx/>
              <a:buChar char="+"/>
              <a:defRPr lang="fr-FR" sz="1600" i="0" kern="1200" baseline="0" noProof="0">
                <a:solidFill>
                  <a:schemeClr val="bg1"/>
                </a:solidFill>
                <a:latin typeface="Helvetica 35 Thin" pitchFamily="34" charset="0"/>
                <a:ea typeface="ＭＳ Ｐゴシック" pitchFamily="34" charset="-128"/>
                <a:cs typeface="+mn-cs"/>
              </a:defRPr>
            </a:lvl5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043787" y="3137551"/>
            <a:ext cx="2640634" cy="1661858"/>
          </a:xfrm>
          <a:noFill/>
          <a:ln>
            <a:noFill/>
          </a:ln>
        </p:spPr>
        <p:txBody>
          <a:bodyPr anchor="ctr">
            <a:noAutofit/>
          </a:bodyPr>
          <a:lstStyle>
            <a:lvl1pPr algn="r">
              <a:buFontTx/>
              <a:buNone/>
              <a:defRPr lang="fr-FR" sz="13300" b="1" i="0" kern="1200" baseline="0" noProof="0">
                <a:solidFill>
                  <a:schemeClr val="bg1"/>
                </a:solidFill>
                <a:latin typeface="Helvetica 75 Bold" pitchFamily="34" charset="0"/>
                <a:ea typeface="ＭＳ Ｐゴシック" pitchFamily="34" charset="-128"/>
                <a:cs typeface="+mn-cs"/>
              </a:defRPr>
            </a:lvl1pPr>
            <a:lvl2pPr algn="r">
              <a:buFontTx/>
              <a:buNone/>
              <a:defRPr sz="13300">
                <a:solidFill>
                  <a:schemeClr val="bg1"/>
                </a:solidFill>
                <a:latin typeface="Arial Narrow" panose="020B0606020202030204" pitchFamily="34" charset="0"/>
              </a:defRPr>
            </a:lvl2pPr>
            <a:lvl3pPr algn="r">
              <a:buFontTx/>
              <a:buNone/>
              <a:defRPr sz="13300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 algn="r">
              <a:buFontTx/>
              <a:buNone/>
              <a:defRPr sz="13300">
                <a:solidFill>
                  <a:schemeClr val="bg1"/>
                </a:solidFill>
                <a:latin typeface="Arial Narrow" panose="020B0606020202030204" pitchFamily="34" charset="0"/>
              </a:defRPr>
            </a:lvl4pPr>
            <a:lvl5pPr algn="r">
              <a:buFontTx/>
              <a:buNone/>
              <a:defRPr sz="13300"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796686005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de la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235" name="Diapositive think-cell" r:id="rId5" imgW="270" imgH="270" progId="TCLayout.ActiveDocument.1">
                  <p:embed/>
                </p:oleObj>
              </mc:Choice>
              <mc:Fallback>
                <p:oleObj name="Diapositive think-cell" r:id="rId5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hangingPunct="1">
              <a:defRPr/>
            </a:pPr>
            <a:endParaRPr lang="fr-FR" sz="2000" dirty="0">
              <a:latin typeface="Helvetica 75 Bold"/>
              <a:ea typeface="ＭＳ Ｐゴシック"/>
              <a:cs typeface="+mj-cs"/>
              <a:sym typeface="Helvetica 75 Bold"/>
            </a:endParaRPr>
          </a:p>
        </p:txBody>
      </p:sp>
      <p:sp>
        <p:nvSpPr>
          <p:cNvPr id="7" name="Text Placeholder 10"/>
          <p:cNvSpPr txBox="1">
            <a:spLocks/>
          </p:cNvSpPr>
          <p:nvPr/>
        </p:nvSpPr>
        <p:spPr>
          <a:xfrm>
            <a:off x="336550" y="4471988"/>
            <a:ext cx="274638" cy="334962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1pPr>
            <a:lvl2pPr marL="688975" indent="-231775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2pPr>
            <a:lvl3pPr marL="1244600" indent="-28575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3pPr>
            <a:lvl4pPr marL="1663700" indent="-28575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4pPr>
            <a:lvl5pPr marL="2251075" indent="-59690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5pPr>
            <a:lvl6pPr marL="27082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6pPr>
            <a:lvl7pPr marL="31654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7pPr>
            <a:lvl8pPr marL="36226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8pPr>
            <a:lvl9pPr marL="40798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buFont typeface="Helvetica 75" pitchFamily="34" charset="0"/>
              <a:buNone/>
              <a:defRPr/>
            </a:pPr>
            <a:fld id="{6277D056-B59F-4A21-A064-B83CE75D0358}" type="slidenum">
              <a:rPr lang="en-GB" altLang="fr-FR" sz="800" smtClean="0">
                <a:solidFill>
                  <a:srgbClr val="000000"/>
                </a:solidFill>
                <a:latin typeface="Helvetica 75 Bold" panose="020B0804020202020204" pitchFamily="34" charset="0"/>
                <a:cs typeface="Arial" panose="020B0604020202020204" pitchFamily="34" charset="0"/>
              </a:rPr>
              <a:pPr defTabSz="914400" eaLnBrk="1" hangingPunct="1"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buFont typeface="Helvetica 75" pitchFamily="34" charset="0"/>
                <a:buNone/>
                <a:defRPr/>
              </a:pPr>
              <a:t>‹N°›</a:t>
            </a:fld>
            <a:endParaRPr lang="en-GB" altLang="fr-FR" sz="800" smtClean="0">
              <a:solidFill>
                <a:srgbClr val="000000"/>
              </a:solidFill>
              <a:latin typeface="Helvetica 75 Bold" panose="020B08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Placeholder 10"/>
          <p:cNvSpPr txBox="1">
            <a:spLocks/>
          </p:cNvSpPr>
          <p:nvPr/>
        </p:nvSpPr>
        <p:spPr>
          <a:xfrm>
            <a:off x="655638" y="4467225"/>
            <a:ext cx="8151812" cy="339725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r>
              <a:rPr sz="800">
                <a:solidFill>
                  <a:srgbClr val="FF6600"/>
                </a:solidFill>
                <a:latin typeface="Helvetica 75 Bold" panose="020B0804020202020204" pitchFamily="34" charset="0"/>
              </a:rPr>
              <a:t>Ateliers Futur OLN</a:t>
            </a:r>
            <a:endParaRPr lang="en-GB" sz="800">
              <a:solidFill>
                <a:srgbClr val="FF6600"/>
              </a:solidFill>
              <a:latin typeface="Helvetica 75 Bold" panose="020B0804020202020204" pitchFamily="34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68275" y="4468813"/>
            <a:ext cx="4237038" cy="4841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grpSp>
        <p:nvGrpSpPr>
          <p:cNvPr id="10" name="Group 5"/>
          <p:cNvGrpSpPr>
            <a:grpSpLocks/>
          </p:cNvGrpSpPr>
          <p:nvPr userDrawn="1"/>
        </p:nvGrpSpPr>
        <p:grpSpPr bwMode="auto">
          <a:xfrm>
            <a:off x="339725" y="4130675"/>
            <a:ext cx="676275" cy="676275"/>
            <a:chOff x="360362" y="1781889"/>
            <a:chExt cx="1144765" cy="1144191"/>
          </a:xfrm>
        </p:grpSpPr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360362" y="1781889"/>
              <a:ext cx="1144765" cy="1144191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ＭＳ Ｐゴシック" pitchFamily="34" charset="-128"/>
                </a:defRPr>
              </a:lvl1pPr>
              <a:lvl2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ＭＳ Ｐゴシック" pitchFamily="34" charset="-128"/>
                </a:defRPr>
              </a:lvl2pPr>
              <a:lvl3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ＭＳ Ｐゴシック" pitchFamily="34" charset="-128"/>
                </a:defRPr>
              </a:lvl3pPr>
              <a:lvl4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ＭＳ Ｐゴシック" pitchFamily="34" charset="-128"/>
                </a:defRPr>
              </a:lvl4pPr>
              <a:lvl5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ＭＳ Ｐゴシック" pitchFamily="34" charset="-128"/>
                </a:defRPr>
              </a:lvl5pPr>
              <a:lvl6pPr marL="1882775" indent="4032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 pitchFamily="34" charset="0"/>
                  <a:ea typeface="ＭＳ Ｐゴシック" pitchFamily="34" charset="-128"/>
                </a:defRPr>
              </a:lvl6pPr>
              <a:lvl7pPr marL="2339975" indent="4032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 pitchFamily="34" charset="0"/>
                  <a:ea typeface="ＭＳ Ｐゴシック" pitchFamily="34" charset="-128"/>
                </a:defRPr>
              </a:lvl7pPr>
              <a:lvl8pPr marL="2797175" indent="4032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 pitchFamily="34" charset="0"/>
                  <a:ea typeface="ＭＳ Ｐゴシック" pitchFamily="34" charset="-128"/>
                </a:defRPr>
              </a:lvl8pPr>
              <a:lvl9pPr marL="3254375" indent="4032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 pitchFamily="34" charset="0"/>
                  <a:ea typeface="ＭＳ Ｐゴシック" pitchFamily="34" charset="-128"/>
                </a:defRPr>
              </a:lvl9pPr>
            </a:lstStyle>
            <a:p>
              <a:pPr defTabSz="914400" eaLnBrk="1" hangingPunct="1"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US" altLang="en-US" sz="1800" smtClean="0">
                <a:solidFill>
                  <a:srgbClr val="FF6600"/>
                </a:solidFill>
                <a:latin typeface="Helvetica 75 Bold" pitchFamily="34" charset="0"/>
                <a:cs typeface="Arial" charset="0"/>
              </a:endParaRPr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702813" y="2650392"/>
              <a:ext cx="142160" cy="166334"/>
            </a:xfrm>
            <a:custGeom>
              <a:avLst/>
              <a:gdLst>
                <a:gd name="T0" fmla="*/ 2147483646 w 104"/>
                <a:gd name="T1" fmla="*/ 2147483646 h 122"/>
                <a:gd name="T2" fmla="*/ 2147483646 w 104"/>
                <a:gd name="T3" fmla="*/ 2147483646 h 122"/>
                <a:gd name="T4" fmla="*/ 2147483646 w 104"/>
                <a:gd name="T5" fmla="*/ 2147483646 h 122"/>
                <a:gd name="T6" fmla="*/ 2147483646 w 104"/>
                <a:gd name="T7" fmla="*/ 2147483646 h 122"/>
                <a:gd name="T8" fmla="*/ 2147483646 w 104"/>
                <a:gd name="T9" fmla="*/ 2147483646 h 122"/>
                <a:gd name="T10" fmla="*/ 2147483646 w 104"/>
                <a:gd name="T11" fmla="*/ 2147483646 h 122"/>
                <a:gd name="T12" fmla="*/ 2147483646 w 104"/>
                <a:gd name="T13" fmla="*/ 2147483646 h 122"/>
                <a:gd name="T14" fmla="*/ 0 w 104"/>
                <a:gd name="T15" fmla="*/ 2147483646 h 122"/>
                <a:gd name="T16" fmla="*/ 2147483646 w 104"/>
                <a:gd name="T17" fmla="*/ 2147483646 h 122"/>
                <a:gd name="T18" fmla="*/ 2147483646 w 104"/>
                <a:gd name="T19" fmla="*/ 2147483646 h 122"/>
                <a:gd name="T20" fmla="*/ 2147483646 w 104"/>
                <a:gd name="T21" fmla="*/ 2147483646 h 122"/>
                <a:gd name="T22" fmla="*/ 2147483646 w 104"/>
                <a:gd name="T23" fmla="*/ 2147483646 h 122"/>
                <a:gd name="T24" fmla="*/ 2147483646 w 104"/>
                <a:gd name="T25" fmla="*/ 2147483646 h 122"/>
                <a:gd name="T26" fmla="*/ 2147483646 w 104"/>
                <a:gd name="T27" fmla="*/ 0 h 122"/>
                <a:gd name="T28" fmla="*/ 2147483646 w 104"/>
                <a:gd name="T29" fmla="*/ 2147483646 h 122"/>
                <a:gd name="T30" fmla="*/ 2147483646 w 104"/>
                <a:gd name="T31" fmla="*/ 2147483646 h 122"/>
                <a:gd name="T32" fmla="*/ 2147483646 w 104"/>
                <a:gd name="T33" fmla="*/ 2147483646 h 122"/>
                <a:gd name="T34" fmla="*/ 2147483646 w 104"/>
                <a:gd name="T35" fmla="*/ 2147483646 h 1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04" h="122">
                  <a:moveTo>
                    <a:pt x="31" y="85"/>
                  </a:moveTo>
                  <a:cubicBezTo>
                    <a:pt x="31" y="93"/>
                    <a:pt x="36" y="101"/>
                    <a:pt x="45" y="101"/>
                  </a:cubicBezTo>
                  <a:cubicBezTo>
                    <a:pt x="54" y="101"/>
                    <a:pt x="64" y="97"/>
                    <a:pt x="73" y="88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44" y="64"/>
                    <a:pt x="31" y="71"/>
                    <a:pt x="31" y="85"/>
                  </a:cubicBezTo>
                  <a:moveTo>
                    <a:pt x="74" y="110"/>
                  </a:moveTo>
                  <a:cubicBezTo>
                    <a:pt x="62" y="118"/>
                    <a:pt x="49" y="122"/>
                    <a:pt x="35" y="122"/>
                  </a:cubicBezTo>
                  <a:cubicBezTo>
                    <a:pt x="13" y="122"/>
                    <a:pt x="0" y="107"/>
                    <a:pt x="0" y="88"/>
                  </a:cubicBezTo>
                  <a:cubicBezTo>
                    <a:pt x="0" y="61"/>
                    <a:pt x="24" y="47"/>
                    <a:pt x="74" y="42"/>
                  </a:cubicBezTo>
                  <a:cubicBezTo>
                    <a:pt x="74" y="35"/>
                    <a:pt x="74" y="35"/>
                    <a:pt x="74" y="35"/>
                  </a:cubicBezTo>
                  <a:cubicBezTo>
                    <a:pt x="74" y="27"/>
                    <a:pt x="68" y="22"/>
                    <a:pt x="56" y="22"/>
                  </a:cubicBezTo>
                  <a:cubicBezTo>
                    <a:pt x="44" y="22"/>
                    <a:pt x="34" y="26"/>
                    <a:pt x="27" y="35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7" y="8"/>
                    <a:pt x="34" y="0"/>
                    <a:pt x="56" y="0"/>
                  </a:cubicBezTo>
                  <a:cubicBezTo>
                    <a:pt x="87" y="0"/>
                    <a:pt x="104" y="14"/>
                    <a:pt x="104" y="35"/>
                  </a:cubicBezTo>
                  <a:cubicBezTo>
                    <a:pt x="104" y="35"/>
                    <a:pt x="104" y="120"/>
                    <a:pt x="104" y="120"/>
                  </a:cubicBezTo>
                  <a:cubicBezTo>
                    <a:pt x="77" y="120"/>
                    <a:pt x="77" y="120"/>
                    <a:pt x="77" y="120"/>
                  </a:cubicBezTo>
                  <a:lnTo>
                    <a:pt x="74" y="1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878931" y="2650392"/>
              <a:ext cx="143311" cy="164031"/>
            </a:xfrm>
            <a:custGeom>
              <a:avLst/>
              <a:gdLst>
                <a:gd name="T0" fmla="*/ 0 w 105"/>
                <a:gd name="T1" fmla="*/ 2147483646 h 120"/>
                <a:gd name="T2" fmla="*/ 2147483646 w 105"/>
                <a:gd name="T3" fmla="*/ 2147483646 h 120"/>
                <a:gd name="T4" fmla="*/ 2147483646 w 105"/>
                <a:gd name="T5" fmla="*/ 2147483646 h 120"/>
                <a:gd name="T6" fmla="*/ 2147483646 w 105"/>
                <a:gd name="T7" fmla="*/ 0 h 120"/>
                <a:gd name="T8" fmla="*/ 2147483646 w 105"/>
                <a:gd name="T9" fmla="*/ 2147483646 h 120"/>
                <a:gd name="T10" fmla="*/ 2147483646 w 105"/>
                <a:gd name="T11" fmla="*/ 2147483646 h 120"/>
                <a:gd name="T12" fmla="*/ 2147483646 w 105"/>
                <a:gd name="T13" fmla="*/ 2147483646 h 120"/>
                <a:gd name="T14" fmla="*/ 2147483646 w 105"/>
                <a:gd name="T15" fmla="*/ 2147483646 h 120"/>
                <a:gd name="T16" fmla="*/ 2147483646 w 105"/>
                <a:gd name="T17" fmla="*/ 2147483646 h 120"/>
                <a:gd name="T18" fmla="*/ 2147483646 w 105"/>
                <a:gd name="T19" fmla="*/ 2147483646 h 120"/>
                <a:gd name="T20" fmla="*/ 2147483646 w 105"/>
                <a:gd name="T21" fmla="*/ 2147483646 h 120"/>
                <a:gd name="T22" fmla="*/ 0 w 105"/>
                <a:gd name="T23" fmla="*/ 2147483646 h 120"/>
                <a:gd name="T24" fmla="*/ 0 w 105"/>
                <a:gd name="T25" fmla="*/ 2147483646 h 1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5" h="120">
                  <a:moveTo>
                    <a:pt x="0" y="6"/>
                  </a:moveTo>
                  <a:cubicBezTo>
                    <a:pt x="25" y="2"/>
                    <a:pt x="25" y="2"/>
                    <a:pt x="25" y="2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42" y="6"/>
                    <a:pt x="54" y="0"/>
                    <a:pt x="68" y="0"/>
                  </a:cubicBezTo>
                  <a:cubicBezTo>
                    <a:pt x="92" y="0"/>
                    <a:pt x="105" y="13"/>
                    <a:pt x="105" y="38"/>
                  </a:cubicBezTo>
                  <a:cubicBezTo>
                    <a:pt x="105" y="120"/>
                    <a:pt x="105" y="120"/>
                    <a:pt x="105" y="120"/>
                  </a:cubicBezTo>
                  <a:cubicBezTo>
                    <a:pt x="74" y="120"/>
                    <a:pt x="74" y="120"/>
                    <a:pt x="74" y="120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74" y="29"/>
                    <a:pt x="70" y="23"/>
                    <a:pt x="59" y="23"/>
                  </a:cubicBezTo>
                  <a:cubicBezTo>
                    <a:pt x="50" y="23"/>
                    <a:pt x="41" y="27"/>
                    <a:pt x="30" y="36"/>
                  </a:cubicBezTo>
                  <a:cubicBezTo>
                    <a:pt x="30" y="120"/>
                    <a:pt x="30" y="120"/>
                    <a:pt x="30" y="120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1225411" y="2650392"/>
              <a:ext cx="149067" cy="166334"/>
            </a:xfrm>
            <a:custGeom>
              <a:avLst/>
              <a:gdLst>
                <a:gd name="T0" fmla="*/ 2147483646 w 109"/>
                <a:gd name="T1" fmla="*/ 2147483646 h 122"/>
                <a:gd name="T2" fmla="*/ 2147483646 w 109"/>
                <a:gd name="T3" fmla="*/ 2147483646 h 122"/>
                <a:gd name="T4" fmla="*/ 2147483646 w 109"/>
                <a:gd name="T5" fmla="*/ 2147483646 h 122"/>
                <a:gd name="T6" fmla="*/ 2147483646 w 109"/>
                <a:gd name="T7" fmla="*/ 2147483646 h 122"/>
                <a:gd name="T8" fmla="*/ 2147483646 w 109"/>
                <a:gd name="T9" fmla="*/ 2147483646 h 122"/>
                <a:gd name="T10" fmla="*/ 0 w 109"/>
                <a:gd name="T11" fmla="*/ 2147483646 h 122"/>
                <a:gd name="T12" fmla="*/ 2147483646 w 109"/>
                <a:gd name="T13" fmla="*/ 0 h 122"/>
                <a:gd name="T14" fmla="*/ 2147483646 w 109"/>
                <a:gd name="T15" fmla="*/ 2147483646 h 122"/>
                <a:gd name="T16" fmla="*/ 2147483646 w 109"/>
                <a:gd name="T17" fmla="*/ 2147483646 h 122"/>
                <a:gd name="T18" fmla="*/ 2147483646 w 109"/>
                <a:gd name="T19" fmla="*/ 2147483646 h 122"/>
                <a:gd name="T20" fmla="*/ 2147483646 w 109"/>
                <a:gd name="T21" fmla="*/ 2147483646 h 122"/>
                <a:gd name="T22" fmla="*/ 2147483646 w 109"/>
                <a:gd name="T23" fmla="*/ 2147483646 h 122"/>
                <a:gd name="T24" fmla="*/ 2147483646 w 109"/>
                <a:gd name="T25" fmla="*/ 2147483646 h 122"/>
                <a:gd name="T26" fmla="*/ 2147483646 w 109"/>
                <a:gd name="T27" fmla="*/ 2147483646 h 12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9" h="122">
                  <a:moveTo>
                    <a:pt x="79" y="46"/>
                  </a:moveTo>
                  <a:cubicBezTo>
                    <a:pt x="79" y="30"/>
                    <a:pt x="70" y="21"/>
                    <a:pt x="55" y="21"/>
                  </a:cubicBezTo>
                  <a:cubicBezTo>
                    <a:pt x="41" y="21"/>
                    <a:pt x="32" y="30"/>
                    <a:pt x="31" y="46"/>
                  </a:cubicBezTo>
                  <a:lnTo>
                    <a:pt x="79" y="46"/>
                  </a:lnTo>
                  <a:close/>
                  <a:moveTo>
                    <a:pt x="56" y="122"/>
                  </a:moveTo>
                  <a:cubicBezTo>
                    <a:pt x="21" y="122"/>
                    <a:pt x="0" y="100"/>
                    <a:pt x="0" y="62"/>
                  </a:cubicBezTo>
                  <a:cubicBezTo>
                    <a:pt x="0" y="22"/>
                    <a:pt x="21" y="0"/>
                    <a:pt x="55" y="0"/>
                  </a:cubicBezTo>
                  <a:cubicBezTo>
                    <a:pt x="89" y="0"/>
                    <a:pt x="109" y="22"/>
                    <a:pt x="109" y="60"/>
                  </a:cubicBezTo>
                  <a:cubicBezTo>
                    <a:pt x="109" y="62"/>
                    <a:pt x="109" y="64"/>
                    <a:pt x="109" y="66"/>
                  </a:cubicBezTo>
                  <a:cubicBezTo>
                    <a:pt x="31" y="66"/>
                    <a:pt x="31" y="66"/>
                    <a:pt x="31" y="66"/>
                  </a:cubicBezTo>
                  <a:cubicBezTo>
                    <a:pt x="31" y="88"/>
                    <a:pt x="40" y="100"/>
                    <a:pt x="58" y="100"/>
                  </a:cubicBezTo>
                  <a:cubicBezTo>
                    <a:pt x="70" y="100"/>
                    <a:pt x="78" y="95"/>
                    <a:pt x="85" y="84"/>
                  </a:cubicBezTo>
                  <a:cubicBezTo>
                    <a:pt x="108" y="97"/>
                    <a:pt x="108" y="97"/>
                    <a:pt x="108" y="97"/>
                  </a:cubicBezTo>
                  <a:cubicBezTo>
                    <a:pt x="98" y="114"/>
                    <a:pt x="80" y="122"/>
                    <a:pt x="56" y="1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415039" y="2650392"/>
              <a:ext cx="158276" cy="169211"/>
            </a:xfrm>
            <a:custGeom>
              <a:avLst/>
              <a:gdLst>
                <a:gd name="T0" fmla="*/ 2147483646 w 116"/>
                <a:gd name="T1" fmla="*/ 2147483646 h 124"/>
                <a:gd name="T2" fmla="*/ 2147483646 w 116"/>
                <a:gd name="T3" fmla="*/ 2147483646 h 124"/>
                <a:gd name="T4" fmla="*/ 2147483646 w 116"/>
                <a:gd name="T5" fmla="*/ 2147483646 h 124"/>
                <a:gd name="T6" fmla="*/ 2147483646 w 116"/>
                <a:gd name="T7" fmla="*/ 2147483646 h 124"/>
                <a:gd name="T8" fmla="*/ 2147483646 w 116"/>
                <a:gd name="T9" fmla="*/ 2147483646 h 124"/>
                <a:gd name="T10" fmla="*/ 2147483646 w 116"/>
                <a:gd name="T11" fmla="*/ 2147483646 h 124"/>
                <a:gd name="T12" fmla="*/ 0 w 116"/>
                <a:gd name="T13" fmla="*/ 2147483646 h 124"/>
                <a:gd name="T14" fmla="*/ 2147483646 w 116"/>
                <a:gd name="T15" fmla="*/ 0 h 124"/>
                <a:gd name="T16" fmla="*/ 2147483646 w 116"/>
                <a:gd name="T17" fmla="*/ 2147483646 h 124"/>
                <a:gd name="T18" fmla="*/ 2147483646 w 116"/>
                <a:gd name="T19" fmla="*/ 2147483646 h 1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6" h="124">
                  <a:moveTo>
                    <a:pt x="58" y="26"/>
                  </a:moveTo>
                  <a:cubicBezTo>
                    <a:pt x="35" y="26"/>
                    <a:pt x="31" y="47"/>
                    <a:pt x="31" y="62"/>
                  </a:cubicBezTo>
                  <a:cubicBezTo>
                    <a:pt x="31" y="77"/>
                    <a:pt x="35" y="98"/>
                    <a:pt x="58" y="98"/>
                  </a:cubicBezTo>
                  <a:cubicBezTo>
                    <a:pt x="81" y="98"/>
                    <a:pt x="85" y="77"/>
                    <a:pt x="85" y="62"/>
                  </a:cubicBezTo>
                  <a:cubicBezTo>
                    <a:pt x="85" y="47"/>
                    <a:pt x="81" y="26"/>
                    <a:pt x="58" y="26"/>
                  </a:cubicBezTo>
                  <a:moveTo>
                    <a:pt x="58" y="124"/>
                  </a:moveTo>
                  <a:cubicBezTo>
                    <a:pt x="27" y="124"/>
                    <a:pt x="0" y="104"/>
                    <a:pt x="0" y="62"/>
                  </a:cubicBezTo>
                  <a:cubicBezTo>
                    <a:pt x="0" y="19"/>
                    <a:pt x="27" y="0"/>
                    <a:pt x="58" y="0"/>
                  </a:cubicBezTo>
                  <a:cubicBezTo>
                    <a:pt x="88" y="0"/>
                    <a:pt x="116" y="19"/>
                    <a:pt x="116" y="62"/>
                  </a:cubicBezTo>
                  <a:cubicBezTo>
                    <a:pt x="116" y="104"/>
                    <a:pt x="88" y="124"/>
                    <a:pt x="58" y="1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602092" y="2650392"/>
              <a:ext cx="89785" cy="164031"/>
            </a:xfrm>
            <a:custGeom>
              <a:avLst/>
              <a:gdLst>
                <a:gd name="T0" fmla="*/ 0 w 66"/>
                <a:gd name="T1" fmla="*/ 2147483646 h 120"/>
                <a:gd name="T2" fmla="*/ 2147483646 w 66"/>
                <a:gd name="T3" fmla="*/ 2147483646 h 120"/>
                <a:gd name="T4" fmla="*/ 2147483646 w 66"/>
                <a:gd name="T5" fmla="*/ 2147483646 h 120"/>
                <a:gd name="T6" fmla="*/ 2147483646 w 66"/>
                <a:gd name="T7" fmla="*/ 0 h 120"/>
                <a:gd name="T8" fmla="*/ 2147483646 w 66"/>
                <a:gd name="T9" fmla="*/ 2147483646 h 120"/>
                <a:gd name="T10" fmla="*/ 2147483646 w 66"/>
                <a:gd name="T11" fmla="*/ 2147483646 h 120"/>
                <a:gd name="T12" fmla="*/ 2147483646 w 66"/>
                <a:gd name="T13" fmla="*/ 2147483646 h 120"/>
                <a:gd name="T14" fmla="*/ 2147483646 w 66"/>
                <a:gd name="T15" fmla="*/ 2147483646 h 120"/>
                <a:gd name="T16" fmla="*/ 2147483646 w 66"/>
                <a:gd name="T17" fmla="*/ 2147483646 h 120"/>
                <a:gd name="T18" fmla="*/ 0 w 66"/>
                <a:gd name="T19" fmla="*/ 2147483646 h 120"/>
                <a:gd name="T20" fmla="*/ 0 w 66"/>
                <a:gd name="T21" fmla="*/ 2147483646 h 1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6" h="120">
                  <a:moveTo>
                    <a:pt x="0" y="3"/>
                  </a:moveTo>
                  <a:cubicBezTo>
                    <a:pt x="30" y="3"/>
                    <a:pt x="30" y="3"/>
                    <a:pt x="30" y="3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5" y="9"/>
                    <a:pt x="49" y="0"/>
                    <a:pt x="62" y="0"/>
                  </a:cubicBezTo>
                  <a:cubicBezTo>
                    <a:pt x="63" y="0"/>
                    <a:pt x="65" y="0"/>
                    <a:pt x="66" y="1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51" y="30"/>
                    <a:pt x="36" y="32"/>
                    <a:pt x="32" y="42"/>
                  </a:cubicBezTo>
                  <a:cubicBezTo>
                    <a:pt x="32" y="120"/>
                    <a:pt x="32" y="120"/>
                    <a:pt x="32" y="120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Freeform 11"/>
            <p:cNvSpPr>
              <a:spLocks noEditPoints="1"/>
            </p:cNvSpPr>
            <p:nvPr/>
          </p:nvSpPr>
          <p:spPr bwMode="auto">
            <a:xfrm>
              <a:off x="1051020" y="2650392"/>
              <a:ext cx="149642" cy="226766"/>
            </a:xfrm>
            <a:custGeom>
              <a:avLst/>
              <a:gdLst>
                <a:gd name="T0" fmla="*/ 2147483646 w 110"/>
                <a:gd name="T1" fmla="*/ 2147483646 h 166"/>
                <a:gd name="T2" fmla="*/ 2147483646 w 110"/>
                <a:gd name="T3" fmla="*/ 2147483646 h 166"/>
                <a:gd name="T4" fmla="*/ 2147483646 w 110"/>
                <a:gd name="T5" fmla="*/ 2147483646 h 166"/>
                <a:gd name="T6" fmla="*/ 2147483646 w 110"/>
                <a:gd name="T7" fmla="*/ 2147483646 h 166"/>
                <a:gd name="T8" fmla="*/ 2147483646 w 110"/>
                <a:gd name="T9" fmla="*/ 2147483646 h 166"/>
                <a:gd name="T10" fmla="*/ 2147483646 w 110"/>
                <a:gd name="T11" fmla="*/ 2147483646 h 166"/>
                <a:gd name="T12" fmla="*/ 2147483646 w 110"/>
                <a:gd name="T13" fmla="*/ 2147483646 h 166"/>
                <a:gd name="T14" fmla="*/ 2147483646 w 110"/>
                <a:gd name="T15" fmla="*/ 2147483646 h 166"/>
                <a:gd name="T16" fmla="*/ 2147483646 w 110"/>
                <a:gd name="T17" fmla="*/ 2147483646 h 166"/>
                <a:gd name="T18" fmla="*/ 2147483646 w 110"/>
                <a:gd name="T19" fmla="*/ 2147483646 h 166"/>
                <a:gd name="T20" fmla="*/ 0 w 110"/>
                <a:gd name="T21" fmla="*/ 2147483646 h 166"/>
                <a:gd name="T22" fmla="*/ 2147483646 w 110"/>
                <a:gd name="T23" fmla="*/ 0 h 166"/>
                <a:gd name="T24" fmla="*/ 2147483646 w 110"/>
                <a:gd name="T25" fmla="*/ 2147483646 h 166"/>
                <a:gd name="T26" fmla="*/ 2147483646 w 110"/>
                <a:gd name="T27" fmla="*/ 2147483646 h 166"/>
                <a:gd name="T28" fmla="*/ 2147483646 w 110"/>
                <a:gd name="T29" fmla="*/ 2147483646 h 166"/>
                <a:gd name="T30" fmla="*/ 2147483646 w 110"/>
                <a:gd name="T31" fmla="*/ 2147483646 h 166"/>
                <a:gd name="T32" fmla="*/ 2147483646 w 110"/>
                <a:gd name="T33" fmla="*/ 2147483646 h 166"/>
                <a:gd name="T34" fmla="*/ 2147483646 w 110"/>
                <a:gd name="T35" fmla="*/ 2147483646 h 166"/>
                <a:gd name="T36" fmla="*/ 2147483646 w 110"/>
                <a:gd name="T37" fmla="*/ 2147483646 h 166"/>
                <a:gd name="T38" fmla="*/ 2147483646 w 110"/>
                <a:gd name="T39" fmla="*/ 2147483646 h 166"/>
                <a:gd name="T40" fmla="*/ 2147483646 w 110"/>
                <a:gd name="T41" fmla="*/ 2147483646 h 16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10" h="166">
                  <a:moveTo>
                    <a:pt x="110" y="2"/>
                  </a:moveTo>
                  <a:cubicBezTo>
                    <a:pt x="110" y="114"/>
                    <a:pt x="110" y="114"/>
                    <a:pt x="110" y="114"/>
                  </a:cubicBezTo>
                  <a:cubicBezTo>
                    <a:pt x="110" y="133"/>
                    <a:pt x="108" y="166"/>
                    <a:pt x="52" y="166"/>
                  </a:cubicBezTo>
                  <a:cubicBezTo>
                    <a:pt x="29" y="166"/>
                    <a:pt x="8" y="157"/>
                    <a:pt x="3" y="137"/>
                  </a:cubicBezTo>
                  <a:cubicBezTo>
                    <a:pt x="34" y="132"/>
                    <a:pt x="34" y="132"/>
                    <a:pt x="34" y="132"/>
                  </a:cubicBezTo>
                  <a:cubicBezTo>
                    <a:pt x="35" y="138"/>
                    <a:pt x="39" y="143"/>
                    <a:pt x="56" y="143"/>
                  </a:cubicBezTo>
                  <a:cubicBezTo>
                    <a:pt x="72" y="143"/>
                    <a:pt x="80" y="136"/>
                    <a:pt x="80" y="117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79" y="103"/>
                    <a:pt x="79" y="103"/>
                    <a:pt x="79" y="103"/>
                  </a:cubicBezTo>
                  <a:cubicBezTo>
                    <a:pt x="74" y="112"/>
                    <a:pt x="67" y="120"/>
                    <a:pt x="49" y="120"/>
                  </a:cubicBezTo>
                  <a:cubicBezTo>
                    <a:pt x="22" y="120"/>
                    <a:pt x="0" y="101"/>
                    <a:pt x="0" y="62"/>
                  </a:cubicBezTo>
                  <a:cubicBezTo>
                    <a:pt x="0" y="22"/>
                    <a:pt x="22" y="0"/>
                    <a:pt x="47" y="0"/>
                  </a:cubicBezTo>
                  <a:cubicBezTo>
                    <a:pt x="71" y="0"/>
                    <a:pt x="79" y="11"/>
                    <a:pt x="81" y="17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4" y="2"/>
                    <a:pt x="84" y="2"/>
                    <a:pt x="84" y="2"/>
                  </a:cubicBezTo>
                  <a:lnTo>
                    <a:pt x="110" y="2"/>
                  </a:lnTo>
                  <a:close/>
                  <a:moveTo>
                    <a:pt x="55" y="95"/>
                  </a:moveTo>
                  <a:cubicBezTo>
                    <a:pt x="78" y="95"/>
                    <a:pt x="80" y="71"/>
                    <a:pt x="80" y="55"/>
                  </a:cubicBezTo>
                  <a:cubicBezTo>
                    <a:pt x="80" y="37"/>
                    <a:pt x="71" y="22"/>
                    <a:pt x="54" y="22"/>
                  </a:cubicBezTo>
                  <a:cubicBezTo>
                    <a:pt x="43" y="22"/>
                    <a:pt x="31" y="30"/>
                    <a:pt x="31" y="57"/>
                  </a:cubicBezTo>
                  <a:cubicBezTo>
                    <a:pt x="31" y="71"/>
                    <a:pt x="32" y="95"/>
                    <a:pt x="55" y="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348002" y="2593413"/>
              <a:ext cx="112232" cy="52950"/>
            </a:xfrm>
            <a:custGeom>
              <a:avLst/>
              <a:gdLst>
                <a:gd name="T0" fmla="*/ 2147483646 w 195"/>
                <a:gd name="T1" fmla="*/ 2147483646 h 92"/>
                <a:gd name="T2" fmla="*/ 2147483646 w 195"/>
                <a:gd name="T3" fmla="*/ 2147483646 h 92"/>
                <a:gd name="T4" fmla="*/ 2147483646 w 195"/>
                <a:gd name="T5" fmla="*/ 2147483646 h 92"/>
                <a:gd name="T6" fmla="*/ 2147483646 w 195"/>
                <a:gd name="T7" fmla="*/ 2147483646 h 92"/>
                <a:gd name="T8" fmla="*/ 2147483646 w 195"/>
                <a:gd name="T9" fmla="*/ 2147483646 h 92"/>
                <a:gd name="T10" fmla="*/ 2147483646 w 195"/>
                <a:gd name="T11" fmla="*/ 2147483646 h 92"/>
                <a:gd name="T12" fmla="*/ 2147483646 w 195"/>
                <a:gd name="T13" fmla="*/ 2147483646 h 92"/>
                <a:gd name="T14" fmla="*/ 2147483646 w 195"/>
                <a:gd name="T15" fmla="*/ 2147483646 h 92"/>
                <a:gd name="T16" fmla="*/ 2147483646 w 195"/>
                <a:gd name="T17" fmla="*/ 2147483646 h 92"/>
                <a:gd name="T18" fmla="*/ 2147483646 w 195"/>
                <a:gd name="T19" fmla="*/ 2147483646 h 92"/>
                <a:gd name="T20" fmla="*/ 2147483646 w 195"/>
                <a:gd name="T21" fmla="*/ 0 h 92"/>
                <a:gd name="T22" fmla="*/ 2147483646 w 195"/>
                <a:gd name="T23" fmla="*/ 0 h 92"/>
                <a:gd name="T24" fmla="*/ 2147483646 w 195"/>
                <a:gd name="T25" fmla="*/ 2147483646 h 92"/>
                <a:gd name="T26" fmla="*/ 2147483646 w 195"/>
                <a:gd name="T27" fmla="*/ 0 h 92"/>
                <a:gd name="T28" fmla="*/ 2147483646 w 195"/>
                <a:gd name="T29" fmla="*/ 0 h 92"/>
                <a:gd name="T30" fmla="*/ 2147483646 w 195"/>
                <a:gd name="T31" fmla="*/ 2147483646 h 92"/>
                <a:gd name="T32" fmla="*/ 2147483646 w 195"/>
                <a:gd name="T33" fmla="*/ 2147483646 h 92"/>
                <a:gd name="T34" fmla="*/ 2147483646 w 195"/>
                <a:gd name="T35" fmla="*/ 2147483646 h 92"/>
                <a:gd name="T36" fmla="*/ 2147483646 w 195"/>
                <a:gd name="T37" fmla="*/ 2147483646 h 92"/>
                <a:gd name="T38" fmla="*/ 2147483646 w 195"/>
                <a:gd name="T39" fmla="*/ 2147483646 h 92"/>
                <a:gd name="T40" fmla="*/ 2147483646 w 195"/>
                <a:gd name="T41" fmla="*/ 2147483646 h 92"/>
                <a:gd name="T42" fmla="*/ 0 w 195"/>
                <a:gd name="T43" fmla="*/ 2147483646 h 92"/>
                <a:gd name="T44" fmla="*/ 0 w 195"/>
                <a:gd name="T45" fmla="*/ 0 h 92"/>
                <a:gd name="T46" fmla="*/ 2147483646 w 195"/>
                <a:gd name="T47" fmla="*/ 0 h 92"/>
                <a:gd name="T48" fmla="*/ 2147483646 w 195"/>
                <a:gd name="T49" fmla="*/ 2147483646 h 9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5" h="92">
                  <a:moveTo>
                    <a:pt x="195" y="92"/>
                  </a:moveTo>
                  <a:lnTo>
                    <a:pt x="178" y="92"/>
                  </a:lnTo>
                  <a:lnTo>
                    <a:pt x="178" y="16"/>
                  </a:lnTo>
                  <a:lnTo>
                    <a:pt x="147" y="92"/>
                  </a:lnTo>
                  <a:lnTo>
                    <a:pt x="138" y="92"/>
                  </a:lnTo>
                  <a:lnTo>
                    <a:pt x="110" y="16"/>
                  </a:lnTo>
                  <a:lnTo>
                    <a:pt x="107" y="16"/>
                  </a:lnTo>
                  <a:lnTo>
                    <a:pt x="107" y="92"/>
                  </a:lnTo>
                  <a:lnTo>
                    <a:pt x="93" y="92"/>
                  </a:lnTo>
                  <a:lnTo>
                    <a:pt x="93" y="0"/>
                  </a:lnTo>
                  <a:lnTo>
                    <a:pt x="117" y="0"/>
                  </a:lnTo>
                  <a:lnTo>
                    <a:pt x="145" y="71"/>
                  </a:lnTo>
                  <a:lnTo>
                    <a:pt x="171" y="0"/>
                  </a:lnTo>
                  <a:lnTo>
                    <a:pt x="195" y="0"/>
                  </a:lnTo>
                  <a:lnTo>
                    <a:pt x="195" y="92"/>
                  </a:lnTo>
                  <a:close/>
                  <a:moveTo>
                    <a:pt x="74" y="14"/>
                  </a:moveTo>
                  <a:lnTo>
                    <a:pt x="46" y="14"/>
                  </a:lnTo>
                  <a:lnTo>
                    <a:pt x="46" y="92"/>
                  </a:lnTo>
                  <a:lnTo>
                    <a:pt x="31" y="92"/>
                  </a:lnTo>
                  <a:lnTo>
                    <a:pt x="31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74" y="0"/>
                  </a:lnTo>
                  <a:lnTo>
                    <a:pt x="7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39725" y="339725"/>
            <a:ext cx="5832475" cy="3460750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508750" y="339725"/>
            <a:ext cx="2301875" cy="3460750"/>
          </a:xfrm>
        </p:spPr>
        <p:txBody>
          <a:bodyPr tIns="109728"/>
          <a:lstStyle>
            <a:lvl1pPr>
              <a:spcAft>
                <a:spcPts val="2400"/>
              </a:spcAft>
              <a:defRPr baseline="0">
                <a:latin typeface="Helvetica 75 Bold" panose="020B0804020202020204" pitchFamily="34" charset="0"/>
              </a:defRPr>
            </a:lvl1pPr>
            <a:lvl2pPr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767132495"/>
      </p:ext>
    </p:extLst>
  </p:cSld>
  <p:clrMapOvr>
    <a:masterClrMapping/>
  </p:clrMapOvr>
  <p:transition spd="med">
    <p:fade/>
  </p:transition>
  <p:hf sldNum="0" hdr="0" ftr="0"/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339725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defRPr sz="3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 marL="401638" marR="0" indent="-401638" algn="l" defTabSz="51435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fr-FR" sz="3000" kern="1200" dirty="0" smtClean="0">
                <a:solidFill>
                  <a:schemeClr val="tx1"/>
                </a:solidFill>
                <a:latin typeface="Helvetica 75 Bold" panose="020B0804020202020204" pitchFamily="34" charset="0"/>
                <a:ea typeface="ＭＳ Ｐゴシック" pitchFamily="34" charset="-128"/>
                <a:cs typeface="+mn-cs"/>
              </a:defRPr>
            </a:lvl2pPr>
            <a:lvl3pPr marL="401638" indent="-401638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3pPr>
            <a:lvl4pPr marL="401638" indent="-401638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4pPr>
            <a:lvl5pPr marL="0" indent="0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35394682"/>
      </p:ext>
    </p:extLst>
  </p:cSld>
  <p:clrMapOvr>
    <a:masterClrMapping/>
  </p:clrMapOvr>
  <p:transition spd="med">
    <p:fade/>
  </p:transition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339725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 sz="1400">
                <a:latin typeface="Helvetica 75 Bold" panose="020B0804020202020204" pitchFamily="34" charset="0"/>
              </a:defRPr>
            </a:lvl2pPr>
            <a:lvl3pPr marL="0" indent="0">
              <a:lnSpc>
                <a:spcPct val="85000"/>
              </a:lnSpc>
              <a:spcAft>
                <a:spcPts val="800"/>
              </a:spcAft>
              <a:buNone/>
              <a:defRPr sz="1200"/>
            </a:lvl3pPr>
            <a:lvl4pPr>
              <a:lnSpc>
                <a:spcPct val="85000"/>
              </a:lnSpc>
              <a:spcAft>
                <a:spcPts val="800"/>
              </a:spcAft>
              <a:defRPr sz="5500"/>
            </a:lvl4pPr>
            <a:lvl5pPr>
              <a:lnSpc>
                <a:spcPct val="85000"/>
              </a:lnSpc>
              <a:spcAft>
                <a:spcPts val="800"/>
              </a:spcAft>
              <a:defRPr sz="55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302540639"/>
      </p:ext>
    </p:extLst>
  </p:cSld>
  <p:clrMapOvr>
    <a:masterClrMapping/>
  </p:clrMapOvr>
  <p:transition spd="med">
    <p:fade/>
  </p:transition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25" y="339725"/>
            <a:ext cx="8470900" cy="623888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1304924"/>
            <a:ext cx="8470899" cy="3165475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sz="1400"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772522"/>
      </p:ext>
    </p:extLst>
  </p:cSld>
  <p:clrMapOvr>
    <a:masterClrMapping/>
  </p:clrMapOvr>
  <p:transition spd="med">
    <p:fade/>
  </p:transition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25" y="339724"/>
            <a:ext cx="8470900" cy="62388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4" y="1304925"/>
            <a:ext cx="4065589" cy="3165474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738688" y="1304925"/>
            <a:ext cx="4065589" cy="3165474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025648"/>
      </p:ext>
    </p:extLst>
  </p:cSld>
  <p:clrMapOvr>
    <a:masterClrMapping/>
  </p:clrMapOvr>
  <p:transition spd="med">
    <p:fade/>
  </p:transition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message c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1304925"/>
            <a:ext cx="8470899" cy="3165475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3000" baseline="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39725" y="339724"/>
            <a:ext cx="8470900" cy="62388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516062"/>
      </p:ext>
    </p:extLst>
  </p:cSld>
  <p:clrMapOvr>
    <a:masterClrMapping/>
  </p:clrMapOvr>
  <p:transition spd="med">
    <p:fade/>
  </p:transition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ssage c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339725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3000" baseline="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575326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ssage c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44" y="339739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3000" baseline="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907662"/>
      </p:ext>
    </p:extLst>
  </p:cSld>
  <p:clrMapOvr>
    <a:masterClrMapping/>
  </p:clrMapOvr>
  <p:transition spd="med">
    <p:fade/>
  </p:transition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spcAft>
                <a:spcPts val="0"/>
              </a:spcAft>
              <a:defRPr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688078"/>
      </p:ext>
    </p:extLst>
  </p:cSld>
  <p:clrMapOvr>
    <a:masterClrMapping/>
  </p:clrMapOvr>
  <p:transition spd="med">
    <p:fade/>
  </p:transition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8401174"/>
      </p:ext>
    </p:extLst>
  </p:cSld>
  <p:clrMapOvr>
    <a:masterClrMapping/>
  </p:clrMapOvr>
  <p:transition spd="med">
    <p:fade/>
  </p:transition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2982165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 userDrawn="1"/>
        </p:nvGrpSpPr>
        <p:grpSpPr bwMode="auto">
          <a:xfrm>
            <a:off x="314325" y="4233863"/>
            <a:ext cx="612775" cy="612775"/>
            <a:chOff x="313535" y="4233863"/>
            <a:chExt cx="612775" cy="612775"/>
          </a:xfrm>
        </p:grpSpPr>
        <p:sp>
          <p:nvSpPr>
            <p:cNvPr id="6" name="Rectangle 5"/>
            <p:cNvSpPr>
              <a:spLocks noChangeArrowheads="1"/>
            </p:cNvSpPr>
            <p:nvPr userDrawn="1"/>
          </p:nvSpPr>
          <p:spPr bwMode="auto">
            <a:xfrm>
              <a:off x="313535" y="4233863"/>
              <a:ext cx="612775" cy="612775"/>
            </a:xfrm>
            <a:prstGeom prst="rect">
              <a:avLst/>
            </a:prstGeom>
            <a:solidFill>
              <a:srgbClr val="FF7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ＭＳ Ｐゴシック" pitchFamily="34" charset="-128"/>
                </a:defRPr>
              </a:lvl1pPr>
              <a:lvl2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ＭＳ Ｐゴシック" pitchFamily="34" charset="-128"/>
                </a:defRPr>
              </a:lvl2pPr>
              <a:lvl3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ＭＳ Ｐゴシック" pitchFamily="34" charset="-128"/>
                </a:defRPr>
              </a:lvl3pPr>
              <a:lvl4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ＭＳ Ｐゴシック" pitchFamily="34" charset="-128"/>
                </a:defRPr>
              </a:lvl4pPr>
              <a:lvl5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ＭＳ Ｐゴシック" pitchFamily="34" charset="-128"/>
                </a:defRPr>
              </a:lvl5pPr>
              <a:lvl6pPr marL="1882775" indent="4032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 pitchFamily="34" charset="0"/>
                  <a:ea typeface="ＭＳ Ｐゴシック" pitchFamily="34" charset="-128"/>
                </a:defRPr>
              </a:lvl6pPr>
              <a:lvl7pPr marL="2339975" indent="4032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 pitchFamily="34" charset="0"/>
                  <a:ea typeface="ＭＳ Ｐゴシック" pitchFamily="34" charset="-128"/>
                </a:defRPr>
              </a:lvl7pPr>
              <a:lvl8pPr marL="2797175" indent="4032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 pitchFamily="34" charset="0"/>
                  <a:ea typeface="ＭＳ Ｐゴシック" pitchFamily="34" charset="-128"/>
                </a:defRPr>
              </a:lvl8pPr>
              <a:lvl9pPr marL="3254375" indent="4032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 pitchFamily="34" charset="0"/>
                  <a:ea typeface="ＭＳ Ｐゴシック" pitchFamily="34" charset="-128"/>
                </a:defRPr>
              </a:lvl9pPr>
            </a:lstStyle>
            <a:p>
              <a:pPr defTabSz="914400" eaLnBrk="1" hangingPunct="1">
                <a:defRPr/>
              </a:pPr>
              <a:endParaRPr lang="en-US" altLang="en-US" sz="1800" smtClean="0">
                <a:solidFill>
                  <a:srgbClr val="000000"/>
                </a:solidFill>
                <a:latin typeface="Helvetica 55 Roman" pitchFamily="34" charset="0"/>
                <a:cs typeface="Arial" charset="0"/>
              </a:endParaRPr>
            </a:p>
          </p:txBody>
        </p:sp>
        <p:sp>
          <p:nvSpPr>
            <p:cNvPr id="7" name="Freeform 6"/>
            <p:cNvSpPr>
              <a:spLocks noEditPoints="1"/>
            </p:cNvSpPr>
            <p:nvPr userDrawn="1"/>
          </p:nvSpPr>
          <p:spPr bwMode="auto">
            <a:xfrm>
              <a:off x="500860" y="4708526"/>
              <a:ext cx="74613" cy="87313"/>
            </a:xfrm>
            <a:custGeom>
              <a:avLst/>
              <a:gdLst>
                <a:gd name="T0" fmla="*/ 2147483646 w 93"/>
                <a:gd name="T1" fmla="*/ 2147483646 h 109"/>
                <a:gd name="T2" fmla="*/ 2147483646 w 93"/>
                <a:gd name="T3" fmla="*/ 2147483646 h 109"/>
                <a:gd name="T4" fmla="*/ 0 w 93"/>
                <a:gd name="T5" fmla="*/ 2147483646 h 109"/>
                <a:gd name="T6" fmla="*/ 2147483646 w 93"/>
                <a:gd name="T7" fmla="*/ 2147483646 h 109"/>
                <a:gd name="T8" fmla="*/ 2147483646 w 93"/>
                <a:gd name="T9" fmla="*/ 2147483646 h 109"/>
                <a:gd name="T10" fmla="*/ 2147483646 w 93"/>
                <a:gd name="T11" fmla="*/ 2147483646 h 109"/>
                <a:gd name="T12" fmla="*/ 2147483646 w 93"/>
                <a:gd name="T13" fmla="*/ 2147483646 h 109"/>
                <a:gd name="T14" fmla="*/ 2147483646 w 93"/>
                <a:gd name="T15" fmla="*/ 2147483646 h 109"/>
                <a:gd name="T16" fmla="*/ 2147483646 w 93"/>
                <a:gd name="T17" fmla="*/ 0 h 109"/>
                <a:gd name="T18" fmla="*/ 2147483646 w 93"/>
                <a:gd name="T19" fmla="*/ 2147483646 h 109"/>
                <a:gd name="T20" fmla="*/ 2147483646 w 93"/>
                <a:gd name="T21" fmla="*/ 2147483646 h 109"/>
                <a:gd name="T22" fmla="*/ 2147483646 w 93"/>
                <a:gd name="T23" fmla="*/ 2147483646 h 109"/>
                <a:gd name="T24" fmla="*/ 2147483646 w 93"/>
                <a:gd name="T25" fmla="*/ 2147483646 h 109"/>
                <a:gd name="T26" fmla="*/ 2147483646 w 93"/>
                <a:gd name="T27" fmla="*/ 2147483646 h 109"/>
                <a:gd name="T28" fmla="*/ 2147483646 w 93"/>
                <a:gd name="T29" fmla="*/ 2147483646 h 109"/>
                <a:gd name="T30" fmla="*/ 2147483646 w 93"/>
                <a:gd name="T31" fmla="*/ 2147483646 h 109"/>
                <a:gd name="T32" fmla="*/ 2147483646 w 93"/>
                <a:gd name="T33" fmla="*/ 2147483646 h 109"/>
                <a:gd name="T34" fmla="*/ 2147483646 w 93"/>
                <a:gd name="T35" fmla="*/ 2147483646 h 10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93" h="109">
                  <a:moveTo>
                    <a:pt x="66" y="99"/>
                  </a:moveTo>
                  <a:cubicBezTo>
                    <a:pt x="55" y="106"/>
                    <a:pt x="43" y="109"/>
                    <a:pt x="31" y="109"/>
                  </a:cubicBezTo>
                  <a:cubicBezTo>
                    <a:pt x="11" y="109"/>
                    <a:pt x="0" y="96"/>
                    <a:pt x="0" y="79"/>
                  </a:cubicBezTo>
                  <a:cubicBezTo>
                    <a:pt x="0" y="55"/>
                    <a:pt x="21" y="42"/>
                    <a:pt x="66" y="37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6" y="24"/>
                    <a:pt x="60" y="19"/>
                    <a:pt x="49" y="19"/>
                  </a:cubicBezTo>
                  <a:cubicBezTo>
                    <a:pt x="39" y="19"/>
                    <a:pt x="30" y="24"/>
                    <a:pt x="24" y="3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15" y="7"/>
                    <a:pt x="30" y="0"/>
                    <a:pt x="50" y="0"/>
                  </a:cubicBezTo>
                  <a:cubicBezTo>
                    <a:pt x="77" y="0"/>
                    <a:pt x="93" y="12"/>
                    <a:pt x="93" y="32"/>
                  </a:cubicBezTo>
                  <a:cubicBezTo>
                    <a:pt x="93" y="32"/>
                    <a:pt x="93" y="108"/>
                    <a:pt x="93" y="108"/>
                  </a:cubicBezTo>
                  <a:cubicBezTo>
                    <a:pt x="68" y="108"/>
                    <a:pt x="68" y="108"/>
                    <a:pt x="68" y="108"/>
                  </a:cubicBezTo>
                  <a:lnTo>
                    <a:pt x="66" y="99"/>
                  </a:lnTo>
                  <a:close/>
                  <a:moveTo>
                    <a:pt x="27" y="77"/>
                  </a:moveTo>
                  <a:cubicBezTo>
                    <a:pt x="27" y="84"/>
                    <a:pt x="31" y="90"/>
                    <a:pt x="39" y="90"/>
                  </a:cubicBezTo>
                  <a:cubicBezTo>
                    <a:pt x="48" y="90"/>
                    <a:pt x="57" y="87"/>
                    <a:pt x="65" y="79"/>
                  </a:cubicBezTo>
                  <a:cubicBezTo>
                    <a:pt x="65" y="54"/>
                    <a:pt x="65" y="54"/>
                    <a:pt x="65" y="54"/>
                  </a:cubicBezTo>
                  <a:cubicBezTo>
                    <a:pt x="39" y="57"/>
                    <a:pt x="27" y="64"/>
                    <a:pt x="27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592935" y="4708526"/>
              <a:ext cx="76200" cy="87313"/>
            </a:xfrm>
            <a:custGeom>
              <a:avLst/>
              <a:gdLst>
                <a:gd name="T0" fmla="*/ 0 w 94"/>
                <a:gd name="T1" fmla="*/ 2147483646 h 108"/>
                <a:gd name="T2" fmla="*/ 2147483646 w 94"/>
                <a:gd name="T3" fmla="*/ 2147483646 h 108"/>
                <a:gd name="T4" fmla="*/ 2147483646 w 94"/>
                <a:gd name="T5" fmla="*/ 2147483646 h 108"/>
                <a:gd name="T6" fmla="*/ 2147483646 w 94"/>
                <a:gd name="T7" fmla="*/ 0 h 108"/>
                <a:gd name="T8" fmla="*/ 2147483646 w 94"/>
                <a:gd name="T9" fmla="*/ 2147483646 h 108"/>
                <a:gd name="T10" fmla="*/ 2147483646 w 94"/>
                <a:gd name="T11" fmla="*/ 2147483646 h 108"/>
                <a:gd name="T12" fmla="*/ 2147483646 w 94"/>
                <a:gd name="T13" fmla="*/ 2147483646 h 108"/>
                <a:gd name="T14" fmla="*/ 2147483646 w 94"/>
                <a:gd name="T15" fmla="*/ 2147483646 h 108"/>
                <a:gd name="T16" fmla="*/ 2147483646 w 94"/>
                <a:gd name="T17" fmla="*/ 2147483646 h 108"/>
                <a:gd name="T18" fmla="*/ 2147483646 w 94"/>
                <a:gd name="T19" fmla="*/ 2147483646 h 108"/>
                <a:gd name="T20" fmla="*/ 2147483646 w 94"/>
                <a:gd name="T21" fmla="*/ 2147483646 h 108"/>
                <a:gd name="T22" fmla="*/ 0 w 94"/>
                <a:gd name="T23" fmla="*/ 2147483646 h 108"/>
                <a:gd name="T24" fmla="*/ 0 w 94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4" h="108">
                  <a:moveTo>
                    <a:pt x="0" y="5"/>
                  </a:moveTo>
                  <a:cubicBezTo>
                    <a:pt x="23" y="2"/>
                    <a:pt x="23" y="2"/>
                    <a:pt x="23" y="2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38" y="5"/>
                    <a:pt x="48" y="0"/>
                    <a:pt x="61" y="0"/>
                  </a:cubicBezTo>
                  <a:cubicBezTo>
                    <a:pt x="83" y="0"/>
                    <a:pt x="94" y="12"/>
                    <a:pt x="94" y="34"/>
                  </a:cubicBezTo>
                  <a:cubicBezTo>
                    <a:pt x="94" y="108"/>
                    <a:pt x="94" y="108"/>
                    <a:pt x="94" y="108"/>
                  </a:cubicBezTo>
                  <a:cubicBezTo>
                    <a:pt x="66" y="108"/>
                    <a:pt x="66" y="108"/>
                    <a:pt x="66" y="108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6" y="26"/>
                    <a:pt x="63" y="21"/>
                    <a:pt x="53" y="21"/>
                  </a:cubicBezTo>
                  <a:cubicBezTo>
                    <a:pt x="45" y="21"/>
                    <a:pt x="36" y="24"/>
                    <a:pt x="27" y="32"/>
                  </a:cubicBezTo>
                  <a:cubicBezTo>
                    <a:pt x="27" y="108"/>
                    <a:pt x="27" y="108"/>
                    <a:pt x="27" y="108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" name="Freeform 8"/>
            <p:cNvSpPr>
              <a:spLocks noEditPoints="1"/>
            </p:cNvSpPr>
            <p:nvPr userDrawn="1"/>
          </p:nvSpPr>
          <p:spPr bwMode="auto">
            <a:xfrm>
              <a:off x="778673" y="4708526"/>
              <a:ext cx="79375" cy="88900"/>
            </a:xfrm>
            <a:custGeom>
              <a:avLst/>
              <a:gdLst>
                <a:gd name="T0" fmla="*/ 2147483646 w 98"/>
                <a:gd name="T1" fmla="*/ 2147483646 h 110"/>
                <a:gd name="T2" fmla="*/ 0 w 98"/>
                <a:gd name="T3" fmla="*/ 2147483646 h 110"/>
                <a:gd name="T4" fmla="*/ 2147483646 w 98"/>
                <a:gd name="T5" fmla="*/ 0 h 110"/>
                <a:gd name="T6" fmla="*/ 2147483646 w 98"/>
                <a:gd name="T7" fmla="*/ 2147483646 h 110"/>
                <a:gd name="T8" fmla="*/ 2147483646 w 98"/>
                <a:gd name="T9" fmla="*/ 2147483646 h 110"/>
                <a:gd name="T10" fmla="*/ 2147483646 w 98"/>
                <a:gd name="T11" fmla="*/ 2147483646 h 110"/>
                <a:gd name="T12" fmla="*/ 2147483646 w 98"/>
                <a:gd name="T13" fmla="*/ 2147483646 h 110"/>
                <a:gd name="T14" fmla="*/ 2147483646 w 98"/>
                <a:gd name="T15" fmla="*/ 2147483646 h 110"/>
                <a:gd name="T16" fmla="*/ 2147483646 w 98"/>
                <a:gd name="T17" fmla="*/ 2147483646 h 110"/>
                <a:gd name="T18" fmla="*/ 2147483646 w 98"/>
                <a:gd name="T19" fmla="*/ 2147483646 h 110"/>
                <a:gd name="T20" fmla="*/ 2147483646 w 98"/>
                <a:gd name="T21" fmla="*/ 2147483646 h 110"/>
                <a:gd name="T22" fmla="*/ 2147483646 w 98"/>
                <a:gd name="T23" fmla="*/ 2147483646 h 110"/>
                <a:gd name="T24" fmla="*/ 2147483646 w 98"/>
                <a:gd name="T25" fmla="*/ 2147483646 h 110"/>
                <a:gd name="T26" fmla="*/ 2147483646 w 98"/>
                <a:gd name="T27" fmla="*/ 2147483646 h 11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8" h="110">
                  <a:moveTo>
                    <a:pt x="50" y="110"/>
                  </a:moveTo>
                  <a:cubicBezTo>
                    <a:pt x="19" y="110"/>
                    <a:pt x="0" y="90"/>
                    <a:pt x="0" y="55"/>
                  </a:cubicBezTo>
                  <a:cubicBezTo>
                    <a:pt x="0" y="20"/>
                    <a:pt x="19" y="0"/>
                    <a:pt x="49" y="0"/>
                  </a:cubicBezTo>
                  <a:cubicBezTo>
                    <a:pt x="80" y="0"/>
                    <a:pt x="98" y="20"/>
                    <a:pt x="98" y="54"/>
                  </a:cubicBezTo>
                  <a:cubicBezTo>
                    <a:pt x="98" y="56"/>
                    <a:pt x="97" y="57"/>
                    <a:pt x="97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8" y="79"/>
                    <a:pt x="36" y="89"/>
                    <a:pt x="52" y="89"/>
                  </a:cubicBezTo>
                  <a:cubicBezTo>
                    <a:pt x="63" y="89"/>
                    <a:pt x="70" y="85"/>
                    <a:pt x="76" y="76"/>
                  </a:cubicBezTo>
                  <a:cubicBezTo>
                    <a:pt x="96" y="87"/>
                    <a:pt x="96" y="87"/>
                    <a:pt x="96" y="87"/>
                  </a:cubicBezTo>
                  <a:cubicBezTo>
                    <a:pt x="87" y="102"/>
                    <a:pt x="71" y="110"/>
                    <a:pt x="50" y="110"/>
                  </a:cubicBezTo>
                  <a:close/>
                  <a:moveTo>
                    <a:pt x="70" y="41"/>
                  </a:moveTo>
                  <a:cubicBezTo>
                    <a:pt x="70" y="27"/>
                    <a:pt x="62" y="19"/>
                    <a:pt x="49" y="19"/>
                  </a:cubicBezTo>
                  <a:cubicBezTo>
                    <a:pt x="37" y="19"/>
                    <a:pt x="29" y="27"/>
                    <a:pt x="28" y="41"/>
                  </a:cubicBezTo>
                  <a:lnTo>
                    <a:pt x="7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346873" y="4708526"/>
              <a:ext cx="84138" cy="88900"/>
            </a:xfrm>
            <a:custGeom>
              <a:avLst/>
              <a:gdLst>
                <a:gd name="T0" fmla="*/ 2147483646 w 104"/>
                <a:gd name="T1" fmla="*/ 2147483646 h 111"/>
                <a:gd name="T2" fmla="*/ 0 w 104"/>
                <a:gd name="T3" fmla="*/ 2147483646 h 111"/>
                <a:gd name="T4" fmla="*/ 2147483646 w 104"/>
                <a:gd name="T5" fmla="*/ 0 h 111"/>
                <a:gd name="T6" fmla="*/ 2147483646 w 104"/>
                <a:gd name="T7" fmla="*/ 2147483646 h 111"/>
                <a:gd name="T8" fmla="*/ 2147483646 w 104"/>
                <a:gd name="T9" fmla="*/ 2147483646 h 111"/>
                <a:gd name="T10" fmla="*/ 2147483646 w 104"/>
                <a:gd name="T11" fmla="*/ 2147483646 h 111"/>
                <a:gd name="T12" fmla="*/ 2147483646 w 104"/>
                <a:gd name="T13" fmla="*/ 2147483646 h 111"/>
                <a:gd name="T14" fmla="*/ 2147483646 w 104"/>
                <a:gd name="T15" fmla="*/ 2147483646 h 111"/>
                <a:gd name="T16" fmla="*/ 2147483646 w 104"/>
                <a:gd name="T17" fmla="*/ 2147483646 h 111"/>
                <a:gd name="T18" fmla="*/ 2147483646 w 104"/>
                <a:gd name="T19" fmla="*/ 2147483646 h 1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4" h="111">
                  <a:moveTo>
                    <a:pt x="52" y="111"/>
                  </a:moveTo>
                  <a:cubicBezTo>
                    <a:pt x="25" y="111"/>
                    <a:pt x="0" y="93"/>
                    <a:pt x="0" y="55"/>
                  </a:cubicBezTo>
                  <a:cubicBezTo>
                    <a:pt x="0" y="17"/>
                    <a:pt x="25" y="0"/>
                    <a:pt x="52" y="0"/>
                  </a:cubicBezTo>
                  <a:cubicBezTo>
                    <a:pt x="79" y="0"/>
                    <a:pt x="104" y="17"/>
                    <a:pt x="104" y="55"/>
                  </a:cubicBezTo>
                  <a:cubicBezTo>
                    <a:pt x="104" y="93"/>
                    <a:pt x="79" y="111"/>
                    <a:pt x="52" y="111"/>
                  </a:cubicBezTo>
                  <a:close/>
                  <a:moveTo>
                    <a:pt x="52" y="23"/>
                  </a:moveTo>
                  <a:cubicBezTo>
                    <a:pt x="31" y="23"/>
                    <a:pt x="28" y="42"/>
                    <a:pt x="28" y="55"/>
                  </a:cubicBezTo>
                  <a:cubicBezTo>
                    <a:pt x="28" y="69"/>
                    <a:pt x="31" y="87"/>
                    <a:pt x="52" y="87"/>
                  </a:cubicBezTo>
                  <a:cubicBezTo>
                    <a:pt x="73" y="87"/>
                    <a:pt x="77" y="69"/>
                    <a:pt x="77" y="55"/>
                  </a:cubicBezTo>
                  <a:cubicBezTo>
                    <a:pt x="77" y="42"/>
                    <a:pt x="73" y="23"/>
                    <a:pt x="52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446885" y="4708526"/>
              <a:ext cx="47625" cy="87313"/>
            </a:xfrm>
            <a:custGeom>
              <a:avLst/>
              <a:gdLst>
                <a:gd name="T0" fmla="*/ 0 w 59"/>
                <a:gd name="T1" fmla="*/ 2147483646 h 108"/>
                <a:gd name="T2" fmla="*/ 2147483646 w 59"/>
                <a:gd name="T3" fmla="*/ 2147483646 h 108"/>
                <a:gd name="T4" fmla="*/ 2147483646 w 59"/>
                <a:gd name="T5" fmla="*/ 2147483646 h 108"/>
                <a:gd name="T6" fmla="*/ 2147483646 w 59"/>
                <a:gd name="T7" fmla="*/ 0 h 108"/>
                <a:gd name="T8" fmla="*/ 2147483646 w 59"/>
                <a:gd name="T9" fmla="*/ 2147483646 h 108"/>
                <a:gd name="T10" fmla="*/ 2147483646 w 59"/>
                <a:gd name="T11" fmla="*/ 2147483646 h 108"/>
                <a:gd name="T12" fmla="*/ 2147483646 w 59"/>
                <a:gd name="T13" fmla="*/ 2147483646 h 108"/>
                <a:gd name="T14" fmla="*/ 2147483646 w 59"/>
                <a:gd name="T15" fmla="*/ 2147483646 h 108"/>
                <a:gd name="T16" fmla="*/ 2147483646 w 59"/>
                <a:gd name="T17" fmla="*/ 2147483646 h 108"/>
                <a:gd name="T18" fmla="*/ 0 w 59"/>
                <a:gd name="T19" fmla="*/ 2147483646 h 108"/>
                <a:gd name="T20" fmla="*/ 0 w 59"/>
                <a:gd name="T21" fmla="*/ 2147483646 h 1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9" h="108">
                  <a:moveTo>
                    <a:pt x="0" y="3"/>
                  </a:moveTo>
                  <a:cubicBezTo>
                    <a:pt x="26" y="3"/>
                    <a:pt x="26" y="3"/>
                    <a:pt x="26" y="3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31" y="8"/>
                    <a:pt x="44" y="0"/>
                    <a:pt x="55" y="0"/>
                  </a:cubicBezTo>
                  <a:cubicBezTo>
                    <a:pt x="57" y="0"/>
                    <a:pt x="58" y="0"/>
                    <a:pt x="59" y="1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59" y="27"/>
                    <a:pt x="58" y="27"/>
                    <a:pt x="58" y="27"/>
                  </a:cubicBezTo>
                  <a:cubicBezTo>
                    <a:pt x="46" y="27"/>
                    <a:pt x="32" y="28"/>
                    <a:pt x="28" y="38"/>
                  </a:cubicBezTo>
                  <a:cubicBezTo>
                    <a:pt x="28" y="108"/>
                    <a:pt x="28" y="108"/>
                    <a:pt x="28" y="108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Freeform 11"/>
            <p:cNvSpPr>
              <a:spLocks noEditPoints="1"/>
            </p:cNvSpPr>
            <p:nvPr userDrawn="1"/>
          </p:nvSpPr>
          <p:spPr bwMode="auto">
            <a:xfrm>
              <a:off x="685010" y="4708526"/>
              <a:ext cx="79375" cy="120650"/>
            </a:xfrm>
            <a:custGeom>
              <a:avLst/>
              <a:gdLst>
                <a:gd name="T0" fmla="*/ 2147483646 w 98"/>
                <a:gd name="T1" fmla="*/ 2147483646 h 149"/>
                <a:gd name="T2" fmla="*/ 2147483646 w 98"/>
                <a:gd name="T3" fmla="*/ 2147483646 h 149"/>
                <a:gd name="T4" fmla="*/ 2147483646 w 98"/>
                <a:gd name="T5" fmla="*/ 2147483646 h 149"/>
                <a:gd name="T6" fmla="*/ 2147483646 w 98"/>
                <a:gd name="T7" fmla="*/ 2147483646 h 149"/>
                <a:gd name="T8" fmla="*/ 2147483646 w 98"/>
                <a:gd name="T9" fmla="*/ 2147483646 h 149"/>
                <a:gd name="T10" fmla="*/ 2147483646 w 98"/>
                <a:gd name="T11" fmla="*/ 2147483646 h 149"/>
                <a:gd name="T12" fmla="*/ 2147483646 w 98"/>
                <a:gd name="T13" fmla="*/ 2147483646 h 149"/>
                <a:gd name="T14" fmla="*/ 2147483646 w 98"/>
                <a:gd name="T15" fmla="*/ 2147483646 h 149"/>
                <a:gd name="T16" fmla="*/ 2147483646 w 98"/>
                <a:gd name="T17" fmla="*/ 2147483646 h 149"/>
                <a:gd name="T18" fmla="*/ 2147483646 w 98"/>
                <a:gd name="T19" fmla="*/ 2147483646 h 149"/>
                <a:gd name="T20" fmla="*/ 2147483646 w 98"/>
                <a:gd name="T21" fmla="*/ 2147483646 h 149"/>
                <a:gd name="T22" fmla="*/ 2147483646 w 98"/>
                <a:gd name="T23" fmla="*/ 2147483646 h 149"/>
                <a:gd name="T24" fmla="*/ 2147483646 w 98"/>
                <a:gd name="T25" fmla="*/ 2147483646 h 149"/>
                <a:gd name="T26" fmla="*/ 2147483646 w 98"/>
                <a:gd name="T27" fmla="*/ 2147483646 h 149"/>
                <a:gd name="T28" fmla="*/ 2147483646 w 98"/>
                <a:gd name="T29" fmla="*/ 2147483646 h 149"/>
                <a:gd name="T30" fmla="*/ 0 w 98"/>
                <a:gd name="T31" fmla="*/ 2147483646 h 149"/>
                <a:gd name="T32" fmla="*/ 2147483646 w 98"/>
                <a:gd name="T33" fmla="*/ 0 h 149"/>
                <a:gd name="T34" fmla="*/ 2147483646 w 98"/>
                <a:gd name="T35" fmla="*/ 2147483646 h 149"/>
                <a:gd name="T36" fmla="*/ 2147483646 w 98"/>
                <a:gd name="T37" fmla="*/ 2147483646 h 149"/>
                <a:gd name="T38" fmla="*/ 2147483646 w 98"/>
                <a:gd name="T39" fmla="*/ 2147483646 h 149"/>
                <a:gd name="T40" fmla="*/ 2147483646 w 98"/>
                <a:gd name="T41" fmla="*/ 2147483646 h 14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98" h="149">
                  <a:moveTo>
                    <a:pt x="49" y="85"/>
                  </a:moveTo>
                  <a:cubicBezTo>
                    <a:pt x="70" y="85"/>
                    <a:pt x="72" y="64"/>
                    <a:pt x="72" y="50"/>
                  </a:cubicBezTo>
                  <a:cubicBezTo>
                    <a:pt x="72" y="33"/>
                    <a:pt x="64" y="20"/>
                    <a:pt x="49" y="20"/>
                  </a:cubicBezTo>
                  <a:cubicBezTo>
                    <a:pt x="39" y="20"/>
                    <a:pt x="28" y="27"/>
                    <a:pt x="28" y="51"/>
                  </a:cubicBezTo>
                  <a:cubicBezTo>
                    <a:pt x="28" y="64"/>
                    <a:pt x="29" y="85"/>
                    <a:pt x="49" y="85"/>
                  </a:cubicBezTo>
                  <a:close/>
                  <a:moveTo>
                    <a:pt x="98" y="2"/>
                  </a:moveTo>
                  <a:cubicBezTo>
                    <a:pt x="98" y="102"/>
                    <a:pt x="98" y="102"/>
                    <a:pt x="98" y="102"/>
                  </a:cubicBezTo>
                  <a:cubicBezTo>
                    <a:pt x="98" y="119"/>
                    <a:pt x="97" y="148"/>
                    <a:pt x="47" y="149"/>
                  </a:cubicBezTo>
                  <a:cubicBezTo>
                    <a:pt x="26" y="149"/>
                    <a:pt x="7" y="141"/>
                    <a:pt x="3" y="123"/>
                  </a:cubicBezTo>
                  <a:cubicBezTo>
                    <a:pt x="30" y="118"/>
                    <a:pt x="30" y="118"/>
                    <a:pt x="30" y="118"/>
                  </a:cubicBezTo>
                  <a:cubicBezTo>
                    <a:pt x="32" y="123"/>
                    <a:pt x="35" y="128"/>
                    <a:pt x="50" y="128"/>
                  </a:cubicBezTo>
                  <a:cubicBezTo>
                    <a:pt x="65" y="128"/>
                    <a:pt x="72" y="122"/>
                    <a:pt x="72" y="105"/>
                  </a:cubicBezTo>
                  <a:cubicBezTo>
                    <a:pt x="72" y="93"/>
                    <a:pt x="72" y="93"/>
                    <a:pt x="72" y="93"/>
                  </a:cubicBezTo>
                  <a:cubicBezTo>
                    <a:pt x="71" y="92"/>
                    <a:pt x="71" y="92"/>
                    <a:pt x="71" y="92"/>
                  </a:cubicBezTo>
                  <a:cubicBezTo>
                    <a:pt x="67" y="100"/>
                    <a:pt x="60" y="108"/>
                    <a:pt x="44" y="108"/>
                  </a:cubicBezTo>
                  <a:cubicBezTo>
                    <a:pt x="19" y="108"/>
                    <a:pt x="0" y="91"/>
                    <a:pt x="0" y="55"/>
                  </a:cubicBezTo>
                  <a:cubicBezTo>
                    <a:pt x="0" y="20"/>
                    <a:pt x="20" y="0"/>
                    <a:pt x="42" y="0"/>
                  </a:cubicBezTo>
                  <a:cubicBezTo>
                    <a:pt x="63" y="0"/>
                    <a:pt x="71" y="10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5" y="2"/>
                    <a:pt x="75" y="2"/>
                    <a:pt x="75" y="2"/>
                  </a:cubicBezTo>
                  <a:lnTo>
                    <a:pt x="98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Freeform 12"/>
            <p:cNvSpPr>
              <a:spLocks noEditPoints="1"/>
            </p:cNvSpPr>
            <p:nvPr userDrawn="1"/>
          </p:nvSpPr>
          <p:spPr bwMode="auto">
            <a:xfrm>
              <a:off x="843760" y="4678363"/>
              <a:ext cx="58738" cy="26988"/>
            </a:xfrm>
            <a:custGeom>
              <a:avLst/>
              <a:gdLst>
                <a:gd name="T0" fmla="*/ 2147483646 w 37"/>
                <a:gd name="T1" fmla="*/ 2147483646 h 17"/>
                <a:gd name="T2" fmla="*/ 2147483646 w 37"/>
                <a:gd name="T3" fmla="*/ 2147483646 h 17"/>
                <a:gd name="T4" fmla="*/ 2147483646 w 37"/>
                <a:gd name="T5" fmla="*/ 2147483646 h 17"/>
                <a:gd name="T6" fmla="*/ 2147483646 w 37"/>
                <a:gd name="T7" fmla="*/ 2147483646 h 17"/>
                <a:gd name="T8" fmla="*/ 2147483646 w 37"/>
                <a:gd name="T9" fmla="*/ 2147483646 h 17"/>
                <a:gd name="T10" fmla="*/ 0 w 37"/>
                <a:gd name="T11" fmla="*/ 2147483646 h 17"/>
                <a:gd name="T12" fmla="*/ 0 w 37"/>
                <a:gd name="T13" fmla="*/ 0 h 17"/>
                <a:gd name="T14" fmla="*/ 2147483646 w 37"/>
                <a:gd name="T15" fmla="*/ 0 h 17"/>
                <a:gd name="T16" fmla="*/ 2147483646 w 37"/>
                <a:gd name="T17" fmla="*/ 2147483646 h 17"/>
                <a:gd name="T18" fmla="*/ 2147483646 w 37"/>
                <a:gd name="T19" fmla="*/ 2147483646 h 17"/>
                <a:gd name="T20" fmla="*/ 2147483646 w 37"/>
                <a:gd name="T21" fmla="*/ 2147483646 h 17"/>
                <a:gd name="T22" fmla="*/ 2147483646 w 37"/>
                <a:gd name="T23" fmla="*/ 2147483646 h 17"/>
                <a:gd name="T24" fmla="*/ 2147483646 w 37"/>
                <a:gd name="T25" fmla="*/ 2147483646 h 17"/>
                <a:gd name="T26" fmla="*/ 2147483646 w 37"/>
                <a:gd name="T27" fmla="*/ 2147483646 h 17"/>
                <a:gd name="T28" fmla="*/ 2147483646 w 37"/>
                <a:gd name="T29" fmla="*/ 2147483646 h 17"/>
                <a:gd name="T30" fmla="*/ 2147483646 w 37"/>
                <a:gd name="T31" fmla="*/ 2147483646 h 17"/>
                <a:gd name="T32" fmla="*/ 2147483646 w 37"/>
                <a:gd name="T33" fmla="*/ 2147483646 h 17"/>
                <a:gd name="T34" fmla="*/ 2147483646 w 37"/>
                <a:gd name="T35" fmla="*/ 2147483646 h 17"/>
                <a:gd name="T36" fmla="*/ 2147483646 w 37"/>
                <a:gd name="T37" fmla="*/ 2147483646 h 17"/>
                <a:gd name="T38" fmla="*/ 2147483646 w 37"/>
                <a:gd name="T39" fmla="*/ 0 h 17"/>
                <a:gd name="T40" fmla="*/ 2147483646 w 37"/>
                <a:gd name="T41" fmla="*/ 0 h 17"/>
                <a:gd name="T42" fmla="*/ 2147483646 w 37"/>
                <a:gd name="T43" fmla="*/ 2147483646 h 17"/>
                <a:gd name="T44" fmla="*/ 2147483646 w 37"/>
                <a:gd name="T45" fmla="*/ 0 h 17"/>
                <a:gd name="T46" fmla="*/ 2147483646 w 37"/>
                <a:gd name="T47" fmla="*/ 0 h 17"/>
                <a:gd name="T48" fmla="*/ 2147483646 w 37"/>
                <a:gd name="T49" fmla="*/ 2147483646 h 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7" h="17">
                  <a:moveTo>
                    <a:pt x="14" y="2"/>
                  </a:moveTo>
                  <a:lnTo>
                    <a:pt x="9" y="2"/>
                  </a:lnTo>
                  <a:lnTo>
                    <a:pt x="9" y="17"/>
                  </a:lnTo>
                  <a:lnTo>
                    <a:pt x="6" y="17"/>
                  </a:lnTo>
                  <a:lnTo>
                    <a:pt x="6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2"/>
                  </a:lnTo>
                  <a:close/>
                  <a:moveTo>
                    <a:pt x="37" y="17"/>
                  </a:moveTo>
                  <a:lnTo>
                    <a:pt x="34" y="17"/>
                  </a:lnTo>
                  <a:lnTo>
                    <a:pt x="34" y="2"/>
                  </a:lnTo>
                  <a:lnTo>
                    <a:pt x="29" y="17"/>
                  </a:lnTo>
                  <a:lnTo>
                    <a:pt x="27" y="17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20" y="17"/>
                  </a:lnTo>
                  <a:lnTo>
                    <a:pt x="18" y="17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8" y="13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37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535" y="267618"/>
            <a:ext cx="4829289" cy="2304131"/>
          </a:xfrm>
        </p:spPr>
        <p:txBody>
          <a:bodyPr/>
          <a:lstStyle>
            <a:lvl1pPr algn="l">
              <a:lnSpc>
                <a:spcPct val="85000"/>
              </a:lnSpc>
              <a:defRPr sz="5500" baseline="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GB" dirty="0"/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6"/>
          </p:nvPr>
        </p:nvSpPr>
        <p:spPr>
          <a:xfrm>
            <a:off x="5800726" y="266701"/>
            <a:ext cx="3028950" cy="340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314325" y="2704144"/>
            <a:ext cx="4827547" cy="966156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/>
                </a:solidFill>
              </a:defRPr>
            </a:lvl1pPr>
            <a:lvl2pPr marL="180975" indent="-180975" algn="l"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406800" indent="-190800" algn="l">
              <a:spcBef>
                <a:spcPts val="336"/>
              </a:spcBef>
              <a:buClrTx/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  <a:latin typeface="Helvetica 55 Roman" panose="020B0604020202020204" pitchFamily="34" charset="0"/>
              </a:defRPr>
            </a:lvl3pPr>
            <a:lvl4pPr marL="594000" indent="-172800" algn="l">
              <a:spcBef>
                <a:spcPts val="24"/>
              </a:spcBef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</a:defRPr>
            </a:lvl4pPr>
            <a:lvl5pPr marL="799200" indent="-190800" algn="l"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569186"/>
      </p:ext>
    </p:extLst>
  </p:cSld>
  <p:clrMapOvr>
    <a:masterClrMapping/>
  </p:clrMapOvr>
  <p:transition spd="med">
    <p:fade/>
  </p:transition>
  <p:hf sldNum="0" hdr="0"/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14325" y="267494"/>
            <a:ext cx="8515349" cy="4283869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 marL="361950" indent="-361950">
              <a:spcBef>
                <a:spcPts val="0"/>
              </a:spcBef>
              <a:buClrTx/>
              <a:buSzPct val="100000"/>
              <a:buFont typeface="+mj-lt"/>
              <a:buAutoNum type="arabicPeriod"/>
              <a:defRPr sz="3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42517464"/>
      </p:ext>
    </p:extLst>
  </p:cSld>
  <p:clrMapOvr>
    <a:masterClrMapping/>
  </p:clrMapOvr>
  <p:transition spd="med">
    <p:fade/>
  </p:transition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3200" y="1181100"/>
            <a:ext cx="3968055" cy="3370262"/>
          </a:xfrm>
        </p:spPr>
        <p:txBody>
          <a:bodyPr>
            <a:normAutofit/>
          </a:bodyPr>
          <a:lstStyle>
            <a:lvl1pPr>
              <a:defRPr sz="1400" baseline="0"/>
            </a:lvl1pPr>
            <a:lvl2pPr>
              <a:defRPr sz="1400" baseline="0">
                <a:solidFill>
                  <a:schemeClr val="tx1"/>
                </a:solidFill>
              </a:defRPr>
            </a:lvl2pPr>
            <a:lvl3pPr>
              <a:defRPr sz="1400" baseline="0">
                <a:solidFill>
                  <a:schemeClr val="tx1"/>
                </a:solidFill>
              </a:defRPr>
            </a:lvl3pPr>
            <a:lvl4pPr>
              <a:defRPr sz="1400" baseline="0">
                <a:solidFill>
                  <a:schemeClr val="tx1"/>
                </a:solidFill>
              </a:defRPr>
            </a:lvl4pPr>
            <a:lvl5pPr>
              <a:defRPr sz="1400" baseline="0">
                <a:solidFill>
                  <a:schemeClr val="tx1"/>
                </a:solidFill>
              </a:defRPr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4795" y="1181100"/>
            <a:ext cx="3964880" cy="337026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13199" y="268288"/>
            <a:ext cx="8516475" cy="741362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3903120"/>
      </p:ext>
    </p:extLst>
  </p:cSld>
  <p:clrMapOvr>
    <a:masterClrMapping/>
  </p:clrMapOvr>
  <p:transition spd="med">
    <p:fade/>
  </p:transition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1134820"/>
      </p:ext>
    </p:extLst>
  </p:cSld>
  <p:clrMapOvr>
    <a:masterClrMapping/>
  </p:clrMapOvr>
  <p:transition spd="med">
    <p:fade/>
  </p:transition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Me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5061494"/>
      </p:ext>
    </p:extLst>
  </p:cSld>
  <p:clrMapOvr>
    <a:masterClrMapping/>
  </p:clrMapOvr>
  <p:transition spd="med">
    <p:fade/>
  </p:transition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8222035"/>
      </p:ext>
    </p:extLst>
  </p:cSld>
  <p:clrMapOvr>
    <a:masterClrMapping/>
  </p:clrMapOvr>
  <p:transition spd="med">
    <p:fade/>
  </p:transition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59" name="Diapositive think-cell" r:id="rId5" imgW="270" imgH="270" progId="TCLayout.ActiveDocument.1">
                  <p:embed/>
                </p:oleObj>
              </mc:Choice>
              <mc:Fallback>
                <p:oleObj name="Diapositive think-cell" r:id="rId5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hangingPunct="1">
              <a:defRPr/>
            </a:pPr>
            <a:endParaRPr lang="en-US" sz="2400" dirty="0">
              <a:solidFill>
                <a:srgbClr val="000000"/>
              </a:solidFill>
              <a:latin typeface="Helvetica 75 Bold"/>
              <a:ea typeface="+mj-ea"/>
              <a:cs typeface="+mj-cs"/>
              <a:sym typeface="Helvetica 75 Bold"/>
            </a:endParaRPr>
          </a:p>
        </p:txBody>
      </p:sp>
    </p:spTree>
    <p:extLst>
      <p:ext uri="{BB962C8B-B14F-4D97-AF65-F5344CB8AC3E}">
        <p14:creationId xmlns:p14="http://schemas.microsoft.com/office/powerpoint/2010/main" val="3882910626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spcAft>
                <a:spcPts val="0"/>
              </a:spcAft>
              <a:defRPr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483631"/>
      </p:ext>
    </p:extLst>
  </p:cSld>
  <p:clrMapOvr>
    <a:masterClrMapping/>
  </p:clrMapOvr>
  <p:transition spd="med">
    <p:fade/>
  </p:transition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5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83" name="Diapositive think-cell" r:id="rId5" imgW="270" imgH="270" progId="TCLayout.ActiveDocument.1">
                  <p:embed/>
                </p:oleObj>
              </mc:Choice>
              <mc:Fallback>
                <p:oleObj name="Diapositive think-cell" r:id="rId5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hangingPunct="1">
              <a:defRPr/>
            </a:pPr>
            <a:endParaRPr lang="en-US" sz="2400" dirty="0">
              <a:solidFill>
                <a:srgbClr val="000000"/>
              </a:solidFill>
              <a:latin typeface="Helvetica 75 Bold"/>
              <a:ea typeface="+mj-ea"/>
              <a:cs typeface="+mj-cs"/>
              <a:sym typeface="Helvetica 75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325" y="1184277"/>
            <a:ext cx="8515350" cy="3365500"/>
          </a:xfrm>
        </p:spPr>
        <p:txBody>
          <a:bodyPr/>
          <a:lstStyle>
            <a:lvl1pPr>
              <a:defRPr/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/>
            </a:lvl6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Modifiez le style du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8063037"/>
      </p:ext>
    </p:extLst>
  </p:cSld>
  <p:clrMapOvr>
    <a:masterClrMapping/>
  </p:clrMapOvr>
  <p:transition spd="med">
    <p:fade/>
  </p:transition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fr-F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011238" y="1319213"/>
            <a:ext cx="7099300" cy="3362325"/>
          </a:xfrm>
        </p:spPr>
        <p:txBody>
          <a:bodyPr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52069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363332701"/>
      </p:ext>
    </p:extLst>
  </p:cSld>
  <p:clrMapOvr>
    <a:masterClrMapping/>
  </p:clrMapOvr>
  <p:transition spd="med">
    <p:fade/>
  </p:transition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07" name="Diapositive think-cell" r:id="rId5" imgW="270" imgH="270" progId="TCLayout.ActiveDocument.1">
                  <p:embed/>
                </p:oleObj>
              </mc:Choice>
              <mc:Fallback>
                <p:oleObj name="Diapositive think-cell" r:id="rId5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hangingPunct="1">
              <a:defRPr/>
            </a:pPr>
            <a:endParaRPr lang="fr-FR" sz="2000" dirty="0">
              <a:solidFill>
                <a:srgbClr val="000000"/>
              </a:solidFill>
              <a:ea typeface="+mj-ea"/>
              <a:cs typeface="+mj-cs"/>
              <a:sym typeface="Helvetica 75 Bold"/>
            </a:endParaRPr>
          </a:p>
        </p:txBody>
      </p:sp>
      <p:sp>
        <p:nvSpPr>
          <p:cNvPr id="7" name="Text Placeholder 10"/>
          <p:cNvSpPr txBox="1">
            <a:spLocks/>
          </p:cNvSpPr>
          <p:nvPr/>
        </p:nvSpPr>
        <p:spPr>
          <a:xfrm>
            <a:off x="314325" y="4535488"/>
            <a:ext cx="274638" cy="334962"/>
          </a:xfrm>
          <a:prstGeom prst="rect">
            <a:avLst/>
          </a:prstGeom>
        </p:spPr>
        <p:txBody>
          <a:bodyPr lIns="7200" tIns="0" rIns="0" bIns="0" anchor="b">
            <a:norm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1pPr>
            <a:lvl2pPr marL="688975" indent="-231775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2pPr>
            <a:lvl3pPr marL="1244600" indent="-28575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3pPr>
            <a:lvl4pPr marL="1663700" indent="-28575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4pPr>
            <a:lvl5pPr marL="2251075" indent="-59690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5pPr>
            <a:lvl6pPr marL="27082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6pPr>
            <a:lvl7pPr marL="31654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7pPr>
            <a:lvl8pPr marL="36226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8pPr>
            <a:lvl9pPr marL="40798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buFont typeface="Helvetica 75" pitchFamily="34" charset="0"/>
              <a:buNone/>
              <a:defRPr/>
            </a:pPr>
            <a:fld id="{04CE538F-3D81-428B-A42B-BA20C6464924}" type="slidenum">
              <a:rPr lang="fr-FR" altLang="fr-FR" sz="800" smtClean="0">
                <a:solidFill>
                  <a:srgbClr val="000000"/>
                </a:solidFill>
                <a:latin typeface="Helvetica 75 Bold" panose="020B0804020202020204" pitchFamily="34" charset="0"/>
                <a:cs typeface="Arial" panose="020B0604020202020204" pitchFamily="34" charset="0"/>
              </a:rPr>
              <a:pPr defTabSz="914400" eaLnBrk="1" hangingPunct="1"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buFont typeface="Helvetica 75" pitchFamily="34" charset="0"/>
                <a:buNone/>
                <a:defRPr/>
              </a:pPr>
              <a:t>‹N°›</a:t>
            </a:fld>
            <a:endParaRPr lang="fr-FR" altLang="fr-FR" sz="800" smtClean="0">
              <a:solidFill>
                <a:srgbClr val="000000"/>
              </a:solidFill>
              <a:latin typeface="Helvetica 75 Bold" panose="020B08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619125" y="4749800"/>
            <a:ext cx="7397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1pPr>
            <a:lvl2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5pPr>
            <a:lvl6pPr marL="1882775" indent="403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6pPr>
            <a:lvl7pPr marL="2339975" indent="403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7pPr>
            <a:lvl8pPr marL="2797175" indent="403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8pPr>
            <a:lvl9pPr marL="3254375" indent="403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9pPr>
          </a:lstStyle>
          <a:p>
            <a:pPr defTabSz="914400" eaLnBrk="1" hangingPunct="1">
              <a:defRPr/>
            </a:pPr>
            <a:r>
              <a:rPr lang="fr-FR" altLang="en-US" sz="800" smtClean="0">
                <a:solidFill>
                  <a:srgbClr val="FF7900"/>
                </a:solidFill>
                <a:latin typeface="Helvetica 75 Bold" pitchFamily="34" charset="0"/>
                <a:cs typeface="Arial" charset="0"/>
              </a:rPr>
              <a:t>Interne Orange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325" y="1184275"/>
            <a:ext cx="8515350" cy="3365500"/>
          </a:xfrm>
        </p:spPr>
        <p:txBody>
          <a:bodyPr/>
          <a:lstStyle>
            <a:lvl1pPr>
              <a:defRPr/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/>
            </a:lvl6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Modifiez le style du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378752"/>
      </p:ext>
    </p:extLst>
  </p:cSld>
  <p:clrMapOvr>
    <a:masterClrMapping/>
  </p:clrMapOvr>
  <p:transition spd="med">
    <p:fade/>
  </p:transition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314325" y="4233863"/>
            <a:ext cx="612775" cy="612775"/>
            <a:chOff x="313535" y="4233863"/>
            <a:chExt cx="612775" cy="612775"/>
          </a:xfrm>
        </p:grpSpPr>
        <p:sp>
          <p:nvSpPr>
            <p:cNvPr id="6" name="Rectangle 5"/>
            <p:cNvSpPr>
              <a:spLocks noChangeArrowheads="1"/>
            </p:cNvSpPr>
            <p:nvPr userDrawn="1"/>
          </p:nvSpPr>
          <p:spPr bwMode="auto">
            <a:xfrm>
              <a:off x="313535" y="4233863"/>
              <a:ext cx="612775" cy="612775"/>
            </a:xfrm>
            <a:prstGeom prst="rect">
              <a:avLst/>
            </a:prstGeom>
            <a:solidFill>
              <a:srgbClr val="FF7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ＭＳ Ｐゴシック" pitchFamily="34" charset="-128"/>
                </a:defRPr>
              </a:lvl1pPr>
              <a:lvl2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ＭＳ Ｐゴシック" pitchFamily="34" charset="-128"/>
                </a:defRPr>
              </a:lvl2pPr>
              <a:lvl3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ＭＳ Ｐゴシック" pitchFamily="34" charset="-128"/>
                </a:defRPr>
              </a:lvl3pPr>
              <a:lvl4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ＭＳ Ｐゴシック" pitchFamily="34" charset="-128"/>
                </a:defRPr>
              </a:lvl4pPr>
              <a:lvl5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ＭＳ Ｐゴシック" pitchFamily="34" charset="-128"/>
                </a:defRPr>
              </a:lvl5pPr>
              <a:lvl6pPr marL="1882775" indent="4032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 pitchFamily="34" charset="0"/>
                  <a:ea typeface="ＭＳ Ｐゴシック" pitchFamily="34" charset="-128"/>
                </a:defRPr>
              </a:lvl6pPr>
              <a:lvl7pPr marL="2339975" indent="4032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 pitchFamily="34" charset="0"/>
                  <a:ea typeface="ＭＳ Ｐゴシック" pitchFamily="34" charset="-128"/>
                </a:defRPr>
              </a:lvl7pPr>
              <a:lvl8pPr marL="2797175" indent="4032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 pitchFamily="34" charset="0"/>
                  <a:ea typeface="ＭＳ Ｐゴシック" pitchFamily="34" charset="-128"/>
                </a:defRPr>
              </a:lvl8pPr>
              <a:lvl9pPr marL="3254375" indent="4032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 pitchFamily="34" charset="0"/>
                  <a:ea typeface="ＭＳ Ｐゴシック" pitchFamily="34" charset="-128"/>
                </a:defRPr>
              </a:lvl9pPr>
            </a:lstStyle>
            <a:p>
              <a:pPr defTabSz="914400" eaLnBrk="1" hangingPunct="1">
                <a:defRPr/>
              </a:pPr>
              <a:endParaRPr lang="en-US" altLang="en-US" sz="1800" smtClean="0">
                <a:solidFill>
                  <a:srgbClr val="000000"/>
                </a:solidFill>
                <a:latin typeface="Helvetica 75 Bold" pitchFamily="34" charset="0"/>
                <a:cs typeface="Arial" charset="0"/>
              </a:endParaRPr>
            </a:p>
          </p:txBody>
        </p:sp>
        <p:sp>
          <p:nvSpPr>
            <p:cNvPr id="7" name="Freeform 6"/>
            <p:cNvSpPr>
              <a:spLocks noEditPoints="1"/>
            </p:cNvSpPr>
            <p:nvPr userDrawn="1"/>
          </p:nvSpPr>
          <p:spPr bwMode="auto">
            <a:xfrm>
              <a:off x="500860" y="4708526"/>
              <a:ext cx="74613" cy="87313"/>
            </a:xfrm>
            <a:custGeom>
              <a:avLst/>
              <a:gdLst>
                <a:gd name="T0" fmla="*/ 2147483646 w 93"/>
                <a:gd name="T1" fmla="*/ 2147483646 h 109"/>
                <a:gd name="T2" fmla="*/ 2147483646 w 93"/>
                <a:gd name="T3" fmla="*/ 2147483646 h 109"/>
                <a:gd name="T4" fmla="*/ 0 w 93"/>
                <a:gd name="T5" fmla="*/ 2147483646 h 109"/>
                <a:gd name="T6" fmla="*/ 2147483646 w 93"/>
                <a:gd name="T7" fmla="*/ 2147483646 h 109"/>
                <a:gd name="T8" fmla="*/ 2147483646 w 93"/>
                <a:gd name="T9" fmla="*/ 2147483646 h 109"/>
                <a:gd name="T10" fmla="*/ 2147483646 w 93"/>
                <a:gd name="T11" fmla="*/ 2147483646 h 109"/>
                <a:gd name="T12" fmla="*/ 2147483646 w 93"/>
                <a:gd name="T13" fmla="*/ 2147483646 h 109"/>
                <a:gd name="T14" fmla="*/ 2147483646 w 93"/>
                <a:gd name="T15" fmla="*/ 2147483646 h 109"/>
                <a:gd name="T16" fmla="*/ 2147483646 w 93"/>
                <a:gd name="T17" fmla="*/ 0 h 109"/>
                <a:gd name="T18" fmla="*/ 2147483646 w 93"/>
                <a:gd name="T19" fmla="*/ 2147483646 h 109"/>
                <a:gd name="T20" fmla="*/ 2147483646 w 93"/>
                <a:gd name="T21" fmla="*/ 2147483646 h 109"/>
                <a:gd name="T22" fmla="*/ 2147483646 w 93"/>
                <a:gd name="T23" fmla="*/ 2147483646 h 109"/>
                <a:gd name="T24" fmla="*/ 2147483646 w 93"/>
                <a:gd name="T25" fmla="*/ 2147483646 h 109"/>
                <a:gd name="T26" fmla="*/ 2147483646 w 93"/>
                <a:gd name="T27" fmla="*/ 2147483646 h 109"/>
                <a:gd name="T28" fmla="*/ 2147483646 w 93"/>
                <a:gd name="T29" fmla="*/ 2147483646 h 109"/>
                <a:gd name="T30" fmla="*/ 2147483646 w 93"/>
                <a:gd name="T31" fmla="*/ 2147483646 h 109"/>
                <a:gd name="T32" fmla="*/ 2147483646 w 93"/>
                <a:gd name="T33" fmla="*/ 2147483646 h 109"/>
                <a:gd name="T34" fmla="*/ 2147483646 w 93"/>
                <a:gd name="T35" fmla="*/ 2147483646 h 10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93" h="109">
                  <a:moveTo>
                    <a:pt x="66" y="99"/>
                  </a:moveTo>
                  <a:cubicBezTo>
                    <a:pt x="55" y="106"/>
                    <a:pt x="43" y="109"/>
                    <a:pt x="31" y="109"/>
                  </a:cubicBezTo>
                  <a:cubicBezTo>
                    <a:pt x="11" y="109"/>
                    <a:pt x="0" y="96"/>
                    <a:pt x="0" y="79"/>
                  </a:cubicBezTo>
                  <a:cubicBezTo>
                    <a:pt x="0" y="55"/>
                    <a:pt x="21" y="42"/>
                    <a:pt x="66" y="37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6" y="24"/>
                    <a:pt x="60" y="19"/>
                    <a:pt x="49" y="19"/>
                  </a:cubicBezTo>
                  <a:cubicBezTo>
                    <a:pt x="39" y="19"/>
                    <a:pt x="30" y="24"/>
                    <a:pt x="24" y="3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15" y="7"/>
                    <a:pt x="30" y="0"/>
                    <a:pt x="50" y="0"/>
                  </a:cubicBezTo>
                  <a:cubicBezTo>
                    <a:pt x="77" y="0"/>
                    <a:pt x="93" y="12"/>
                    <a:pt x="93" y="32"/>
                  </a:cubicBezTo>
                  <a:cubicBezTo>
                    <a:pt x="93" y="32"/>
                    <a:pt x="93" y="108"/>
                    <a:pt x="93" y="108"/>
                  </a:cubicBezTo>
                  <a:cubicBezTo>
                    <a:pt x="68" y="108"/>
                    <a:pt x="68" y="108"/>
                    <a:pt x="68" y="108"/>
                  </a:cubicBezTo>
                  <a:lnTo>
                    <a:pt x="66" y="99"/>
                  </a:lnTo>
                  <a:close/>
                  <a:moveTo>
                    <a:pt x="27" y="77"/>
                  </a:moveTo>
                  <a:cubicBezTo>
                    <a:pt x="27" y="84"/>
                    <a:pt x="31" y="90"/>
                    <a:pt x="39" y="90"/>
                  </a:cubicBezTo>
                  <a:cubicBezTo>
                    <a:pt x="48" y="90"/>
                    <a:pt x="57" y="87"/>
                    <a:pt x="65" y="79"/>
                  </a:cubicBezTo>
                  <a:cubicBezTo>
                    <a:pt x="65" y="54"/>
                    <a:pt x="65" y="54"/>
                    <a:pt x="65" y="54"/>
                  </a:cubicBezTo>
                  <a:cubicBezTo>
                    <a:pt x="39" y="57"/>
                    <a:pt x="27" y="64"/>
                    <a:pt x="27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592935" y="4708526"/>
              <a:ext cx="76200" cy="87313"/>
            </a:xfrm>
            <a:custGeom>
              <a:avLst/>
              <a:gdLst>
                <a:gd name="T0" fmla="*/ 0 w 94"/>
                <a:gd name="T1" fmla="*/ 2147483646 h 108"/>
                <a:gd name="T2" fmla="*/ 2147483646 w 94"/>
                <a:gd name="T3" fmla="*/ 2147483646 h 108"/>
                <a:gd name="T4" fmla="*/ 2147483646 w 94"/>
                <a:gd name="T5" fmla="*/ 2147483646 h 108"/>
                <a:gd name="T6" fmla="*/ 2147483646 w 94"/>
                <a:gd name="T7" fmla="*/ 0 h 108"/>
                <a:gd name="T8" fmla="*/ 2147483646 w 94"/>
                <a:gd name="T9" fmla="*/ 2147483646 h 108"/>
                <a:gd name="T10" fmla="*/ 2147483646 w 94"/>
                <a:gd name="T11" fmla="*/ 2147483646 h 108"/>
                <a:gd name="T12" fmla="*/ 2147483646 w 94"/>
                <a:gd name="T13" fmla="*/ 2147483646 h 108"/>
                <a:gd name="T14" fmla="*/ 2147483646 w 94"/>
                <a:gd name="T15" fmla="*/ 2147483646 h 108"/>
                <a:gd name="T16" fmla="*/ 2147483646 w 94"/>
                <a:gd name="T17" fmla="*/ 2147483646 h 108"/>
                <a:gd name="T18" fmla="*/ 2147483646 w 94"/>
                <a:gd name="T19" fmla="*/ 2147483646 h 108"/>
                <a:gd name="T20" fmla="*/ 2147483646 w 94"/>
                <a:gd name="T21" fmla="*/ 2147483646 h 108"/>
                <a:gd name="T22" fmla="*/ 0 w 94"/>
                <a:gd name="T23" fmla="*/ 2147483646 h 108"/>
                <a:gd name="T24" fmla="*/ 0 w 94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4" h="108">
                  <a:moveTo>
                    <a:pt x="0" y="5"/>
                  </a:moveTo>
                  <a:cubicBezTo>
                    <a:pt x="23" y="2"/>
                    <a:pt x="23" y="2"/>
                    <a:pt x="23" y="2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38" y="5"/>
                    <a:pt x="48" y="0"/>
                    <a:pt x="61" y="0"/>
                  </a:cubicBezTo>
                  <a:cubicBezTo>
                    <a:pt x="83" y="0"/>
                    <a:pt x="94" y="12"/>
                    <a:pt x="94" y="34"/>
                  </a:cubicBezTo>
                  <a:cubicBezTo>
                    <a:pt x="94" y="108"/>
                    <a:pt x="94" y="108"/>
                    <a:pt x="94" y="108"/>
                  </a:cubicBezTo>
                  <a:cubicBezTo>
                    <a:pt x="66" y="108"/>
                    <a:pt x="66" y="108"/>
                    <a:pt x="66" y="108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6" y="26"/>
                    <a:pt x="63" y="21"/>
                    <a:pt x="53" y="21"/>
                  </a:cubicBezTo>
                  <a:cubicBezTo>
                    <a:pt x="45" y="21"/>
                    <a:pt x="36" y="24"/>
                    <a:pt x="27" y="32"/>
                  </a:cubicBezTo>
                  <a:cubicBezTo>
                    <a:pt x="27" y="108"/>
                    <a:pt x="27" y="108"/>
                    <a:pt x="27" y="108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" name="Freeform 8"/>
            <p:cNvSpPr>
              <a:spLocks noEditPoints="1"/>
            </p:cNvSpPr>
            <p:nvPr userDrawn="1"/>
          </p:nvSpPr>
          <p:spPr bwMode="auto">
            <a:xfrm>
              <a:off x="778673" y="4708526"/>
              <a:ext cx="79375" cy="88900"/>
            </a:xfrm>
            <a:custGeom>
              <a:avLst/>
              <a:gdLst>
                <a:gd name="T0" fmla="*/ 2147483646 w 98"/>
                <a:gd name="T1" fmla="*/ 2147483646 h 110"/>
                <a:gd name="T2" fmla="*/ 0 w 98"/>
                <a:gd name="T3" fmla="*/ 2147483646 h 110"/>
                <a:gd name="T4" fmla="*/ 2147483646 w 98"/>
                <a:gd name="T5" fmla="*/ 0 h 110"/>
                <a:gd name="T6" fmla="*/ 2147483646 w 98"/>
                <a:gd name="T7" fmla="*/ 2147483646 h 110"/>
                <a:gd name="T8" fmla="*/ 2147483646 w 98"/>
                <a:gd name="T9" fmla="*/ 2147483646 h 110"/>
                <a:gd name="T10" fmla="*/ 2147483646 w 98"/>
                <a:gd name="T11" fmla="*/ 2147483646 h 110"/>
                <a:gd name="T12" fmla="*/ 2147483646 w 98"/>
                <a:gd name="T13" fmla="*/ 2147483646 h 110"/>
                <a:gd name="T14" fmla="*/ 2147483646 w 98"/>
                <a:gd name="T15" fmla="*/ 2147483646 h 110"/>
                <a:gd name="T16" fmla="*/ 2147483646 w 98"/>
                <a:gd name="T17" fmla="*/ 2147483646 h 110"/>
                <a:gd name="T18" fmla="*/ 2147483646 w 98"/>
                <a:gd name="T19" fmla="*/ 2147483646 h 110"/>
                <a:gd name="T20" fmla="*/ 2147483646 w 98"/>
                <a:gd name="T21" fmla="*/ 2147483646 h 110"/>
                <a:gd name="T22" fmla="*/ 2147483646 w 98"/>
                <a:gd name="T23" fmla="*/ 2147483646 h 110"/>
                <a:gd name="T24" fmla="*/ 2147483646 w 98"/>
                <a:gd name="T25" fmla="*/ 2147483646 h 110"/>
                <a:gd name="T26" fmla="*/ 2147483646 w 98"/>
                <a:gd name="T27" fmla="*/ 2147483646 h 11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8" h="110">
                  <a:moveTo>
                    <a:pt x="50" y="110"/>
                  </a:moveTo>
                  <a:cubicBezTo>
                    <a:pt x="19" y="110"/>
                    <a:pt x="0" y="90"/>
                    <a:pt x="0" y="55"/>
                  </a:cubicBezTo>
                  <a:cubicBezTo>
                    <a:pt x="0" y="20"/>
                    <a:pt x="19" y="0"/>
                    <a:pt x="49" y="0"/>
                  </a:cubicBezTo>
                  <a:cubicBezTo>
                    <a:pt x="80" y="0"/>
                    <a:pt x="98" y="20"/>
                    <a:pt x="98" y="54"/>
                  </a:cubicBezTo>
                  <a:cubicBezTo>
                    <a:pt x="98" y="56"/>
                    <a:pt x="97" y="57"/>
                    <a:pt x="97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8" y="79"/>
                    <a:pt x="36" y="89"/>
                    <a:pt x="52" y="89"/>
                  </a:cubicBezTo>
                  <a:cubicBezTo>
                    <a:pt x="63" y="89"/>
                    <a:pt x="70" y="85"/>
                    <a:pt x="76" y="76"/>
                  </a:cubicBezTo>
                  <a:cubicBezTo>
                    <a:pt x="96" y="87"/>
                    <a:pt x="96" y="87"/>
                    <a:pt x="96" y="87"/>
                  </a:cubicBezTo>
                  <a:cubicBezTo>
                    <a:pt x="87" y="102"/>
                    <a:pt x="71" y="110"/>
                    <a:pt x="50" y="110"/>
                  </a:cubicBezTo>
                  <a:close/>
                  <a:moveTo>
                    <a:pt x="70" y="41"/>
                  </a:moveTo>
                  <a:cubicBezTo>
                    <a:pt x="70" y="27"/>
                    <a:pt x="62" y="19"/>
                    <a:pt x="49" y="19"/>
                  </a:cubicBezTo>
                  <a:cubicBezTo>
                    <a:pt x="37" y="19"/>
                    <a:pt x="29" y="27"/>
                    <a:pt x="28" y="41"/>
                  </a:cubicBezTo>
                  <a:lnTo>
                    <a:pt x="7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346873" y="4708526"/>
              <a:ext cx="84138" cy="88900"/>
            </a:xfrm>
            <a:custGeom>
              <a:avLst/>
              <a:gdLst>
                <a:gd name="T0" fmla="*/ 2147483646 w 104"/>
                <a:gd name="T1" fmla="*/ 2147483646 h 111"/>
                <a:gd name="T2" fmla="*/ 0 w 104"/>
                <a:gd name="T3" fmla="*/ 2147483646 h 111"/>
                <a:gd name="T4" fmla="*/ 2147483646 w 104"/>
                <a:gd name="T5" fmla="*/ 0 h 111"/>
                <a:gd name="T6" fmla="*/ 2147483646 w 104"/>
                <a:gd name="T7" fmla="*/ 2147483646 h 111"/>
                <a:gd name="T8" fmla="*/ 2147483646 w 104"/>
                <a:gd name="T9" fmla="*/ 2147483646 h 111"/>
                <a:gd name="T10" fmla="*/ 2147483646 w 104"/>
                <a:gd name="T11" fmla="*/ 2147483646 h 111"/>
                <a:gd name="T12" fmla="*/ 2147483646 w 104"/>
                <a:gd name="T13" fmla="*/ 2147483646 h 111"/>
                <a:gd name="T14" fmla="*/ 2147483646 w 104"/>
                <a:gd name="T15" fmla="*/ 2147483646 h 111"/>
                <a:gd name="T16" fmla="*/ 2147483646 w 104"/>
                <a:gd name="T17" fmla="*/ 2147483646 h 111"/>
                <a:gd name="T18" fmla="*/ 2147483646 w 104"/>
                <a:gd name="T19" fmla="*/ 2147483646 h 1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4" h="111">
                  <a:moveTo>
                    <a:pt x="52" y="111"/>
                  </a:moveTo>
                  <a:cubicBezTo>
                    <a:pt x="25" y="111"/>
                    <a:pt x="0" y="93"/>
                    <a:pt x="0" y="55"/>
                  </a:cubicBezTo>
                  <a:cubicBezTo>
                    <a:pt x="0" y="17"/>
                    <a:pt x="25" y="0"/>
                    <a:pt x="52" y="0"/>
                  </a:cubicBezTo>
                  <a:cubicBezTo>
                    <a:pt x="79" y="0"/>
                    <a:pt x="104" y="17"/>
                    <a:pt x="104" y="55"/>
                  </a:cubicBezTo>
                  <a:cubicBezTo>
                    <a:pt x="104" y="93"/>
                    <a:pt x="79" y="111"/>
                    <a:pt x="52" y="111"/>
                  </a:cubicBezTo>
                  <a:close/>
                  <a:moveTo>
                    <a:pt x="52" y="23"/>
                  </a:moveTo>
                  <a:cubicBezTo>
                    <a:pt x="31" y="23"/>
                    <a:pt x="28" y="42"/>
                    <a:pt x="28" y="55"/>
                  </a:cubicBezTo>
                  <a:cubicBezTo>
                    <a:pt x="28" y="69"/>
                    <a:pt x="31" y="87"/>
                    <a:pt x="52" y="87"/>
                  </a:cubicBezTo>
                  <a:cubicBezTo>
                    <a:pt x="73" y="87"/>
                    <a:pt x="77" y="69"/>
                    <a:pt x="77" y="55"/>
                  </a:cubicBezTo>
                  <a:cubicBezTo>
                    <a:pt x="77" y="42"/>
                    <a:pt x="73" y="23"/>
                    <a:pt x="52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446885" y="4708526"/>
              <a:ext cx="47625" cy="87313"/>
            </a:xfrm>
            <a:custGeom>
              <a:avLst/>
              <a:gdLst>
                <a:gd name="T0" fmla="*/ 0 w 59"/>
                <a:gd name="T1" fmla="*/ 2147483646 h 108"/>
                <a:gd name="T2" fmla="*/ 2147483646 w 59"/>
                <a:gd name="T3" fmla="*/ 2147483646 h 108"/>
                <a:gd name="T4" fmla="*/ 2147483646 w 59"/>
                <a:gd name="T5" fmla="*/ 2147483646 h 108"/>
                <a:gd name="T6" fmla="*/ 2147483646 w 59"/>
                <a:gd name="T7" fmla="*/ 0 h 108"/>
                <a:gd name="T8" fmla="*/ 2147483646 w 59"/>
                <a:gd name="T9" fmla="*/ 2147483646 h 108"/>
                <a:gd name="T10" fmla="*/ 2147483646 w 59"/>
                <a:gd name="T11" fmla="*/ 2147483646 h 108"/>
                <a:gd name="T12" fmla="*/ 2147483646 w 59"/>
                <a:gd name="T13" fmla="*/ 2147483646 h 108"/>
                <a:gd name="T14" fmla="*/ 2147483646 w 59"/>
                <a:gd name="T15" fmla="*/ 2147483646 h 108"/>
                <a:gd name="T16" fmla="*/ 2147483646 w 59"/>
                <a:gd name="T17" fmla="*/ 2147483646 h 108"/>
                <a:gd name="T18" fmla="*/ 0 w 59"/>
                <a:gd name="T19" fmla="*/ 2147483646 h 108"/>
                <a:gd name="T20" fmla="*/ 0 w 59"/>
                <a:gd name="T21" fmla="*/ 2147483646 h 1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9" h="108">
                  <a:moveTo>
                    <a:pt x="0" y="3"/>
                  </a:moveTo>
                  <a:cubicBezTo>
                    <a:pt x="26" y="3"/>
                    <a:pt x="26" y="3"/>
                    <a:pt x="26" y="3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31" y="8"/>
                    <a:pt x="44" y="0"/>
                    <a:pt x="55" y="0"/>
                  </a:cubicBezTo>
                  <a:cubicBezTo>
                    <a:pt x="57" y="0"/>
                    <a:pt x="58" y="0"/>
                    <a:pt x="59" y="1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59" y="27"/>
                    <a:pt x="58" y="27"/>
                    <a:pt x="58" y="27"/>
                  </a:cubicBezTo>
                  <a:cubicBezTo>
                    <a:pt x="46" y="27"/>
                    <a:pt x="32" y="28"/>
                    <a:pt x="28" y="38"/>
                  </a:cubicBezTo>
                  <a:cubicBezTo>
                    <a:pt x="28" y="108"/>
                    <a:pt x="28" y="108"/>
                    <a:pt x="28" y="108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Freeform 11"/>
            <p:cNvSpPr>
              <a:spLocks noEditPoints="1"/>
            </p:cNvSpPr>
            <p:nvPr userDrawn="1"/>
          </p:nvSpPr>
          <p:spPr bwMode="auto">
            <a:xfrm>
              <a:off x="685010" y="4708526"/>
              <a:ext cx="79375" cy="120650"/>
            </a:xfrm>
            <a:custGeom>
              <a:avLst/>
              <a:gdLst>
                <a:gd name="T0" fmla="*/ 2147483646 w 98"/>
                <a:gd name="T1" fmla="*/ 2147483646 h 149"/>
                <a:gd name="T2" fmla="*/ 2147483646 w 98"/>
                <a:gd name="T3" fmla="*/ 2147483646 h 149"/>
                <a:gd name="T4" fmla="*/ 2147483646 w 98"/>
                <a:gd name="T5" fmla="*/ 2147483646 h 149"/>
                <a:gd name="T6" fmla="*/ 2147483646 w 98"/>
                <a:gd name="T7" fmla="*/ 2147483646 h 149"/>
                <a:gd name="T8" fmla="*/ 2147483646 w 98"/>
                <a:gd name="T9" fmla="*/ 2147483646 h 149"/>
                <a:gd name="T10" fmla="*/ 2147483646 w 98"/>
                <a:gd name="T11" fmla="*/ 2147483646 h 149"/>
                <a:gd name="T12" fmla="*/ 2147483646 w 98"/>
                <a:gd name="T13" fmla="*/ 2147483646 h 149"/>
                <a:gd name="T14" fmla="*/ 2147483646 w 98"/>
                <a:gd name="T15" fmla="*/ 2147483646 h 149"/>
                <a:gd name="T16" fmla="*/ 2147483646 w 98"/>
                <a:gd name="T17" fmla="*/ 2147483646 h 149"/>
                <a:gd name="T18" fmla="*/ 2147483646 w 98"/>
                <a:gd name="T19" fmla="*/ 2147483646 h 149"/>
                <a:gd name="T20" fmla="*/ 2147483646 w 98"/>
                <a:gd name="T21" fmla="*/ 2147483646 h 149"/>
                <a:gd name="T22" fmla="*/ 2147483646 w 98"/>
                <a:gd name="T23" fmla="*/ 2147483646 h 149"/>
                <a:gd name="T24" fmla="*/ 2147483646 w 98"/>
                <a:gd name="T25" fmla="*/ 2147483646 h 149"/>
                <a:gd name="T26" fmla="*/ 2147483646 w 98"/>
                <a:gd name="T27" fmla="*/ 2147483646 h 149"/>
                <a:gd name="T28" fmla="*/ 2147483646 w 98"/>
                <a:gd name="T29" fmla="*/ 2147483646 h 149"/>
                <a:gd name="T30" fmla="*/ 0 w 98"/>
                <a:gd name="T31" fmla="*/ 2147483646 h 149"/>
                <a:gd name="T32" fmla="*/ 2147483646 w 98"/>
                <a:gd name="T33" fmla="*/ 0 h 149"/>
                <a:gd name="T34" fmla="*/ 2147483646 w 98"/>
                <a:gd name="T35" fmla="*/ 2147483646 h 149"/>
                <a:gd name="T36" fmla="*/ 2147483646 w 98"/>
                <a:gd name="T37" fmla="*/ 2147483646 h 149"/>
                <a:gd name="T38" fmla="*/ 2147483646 w 98"/>
                <a:gd name="T39" fmla="*/ 2147483646 h 149"/>
                <a:gd name="T40" fmla="*/ 2147483646 w 98"/>
                <a:gd name="T41" fmla="*/ 2147483646 h 14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98" h="149">
                  <a:moveTo>
                    <a:pt x="49" y="85"/>
                  </a:moveTo>
                  <a:cubicBezTo>
                    <a:pt x="70" y="85"/>
                    <a:pt x="72" y="64"/>
                    <a:pt x="72" y="50"/>
                  </a:cubicBezTo>
                  <a:cubicBezTo>
                    <a:pt x="72" y="33"/>
                    <a:pt x="64" y="20"/>
                    <a:pt x="49" y="20"/>
                  </a:cubicBezTo>
                  <a:cubicBezTo>
                    <a:pt x="39" y="20"/>
                    <a:pt x="28" y="27"/>
                    <a:pt x="28" y="51"/>
                  </a:cubicBezTo>
                  <a:cubicBezTo>
                    <a:pt x="28" y="64"/>
                    <a:pt x="29" y="85"/>
                    <a:pt x="49" y="85"/>
                  </a:cubicBezTo>
                  <a:close/>
                  <a:moveTo>
                    <a:pt x="98" y="2"/>
                  </a:moveTo>
                  <a:cubicBezTo>
                    <a:pt x="98" y="102"/>
                    <a:pt x="98" y="102"/>
                    <a:pt x="98" y="102"/>
                  </a:cubicBezTo>
                  <a:cubicBezTo>
                    <a:pt x="98" y="119"/>
                    <a:pt x="97" y="148"/>
                    <a:pt x="47" y="149"/>
                  </a:cubicBezTo>
                  <a:cubicBezTo>
                    <a:pt x="26" y="149"/>
                    <a:pt x="7" y="141"/>
                    <a:pt x="3" y="123"/>
                  </a:cubicBezTo>
                  <a:cubicBezTo>
                    <a:pt x="30" y="118"/>
                    <a:pt x="30" y="118"/>
                    <a:pt x="30" y="118"/>
                  </a:cubicBezTo>
                  <a:cubicBezTo>
                    <a:pt x="32" y="123"/>
                    <a:pt x="35" y="128"/>
                    <a:pt x="50" y="128"/>
                  </a:cubicBezTo>
                  <a:cubicBezTo>
                    <a:pt x="65" y="128"/>
                    <a:pt x="72" y="122"/>
                    <a:pt x="72" y="105"/>
                  </a:cubicBezTo>
                  <a:cubicBezTo>
                    <a:pt x="72" y="93"/>
                    <a:pt x="72" y="93"/>
                    <a:pt x="72" y="93"/>
                  </a:cubicBezTo>
                  <a:cubicBezTo>
                    <a:pt x="71" y="92"/>
                    <a:pt x="71" y="92"/>
                    <a:pt x="71" y="92"/>
                  </a:cubicBezTo>
                  <a:cubicBezTo>
                    <a:pt x="67" y="100"/>
                    <a:pt x="60" y="108"/>
                    <a:pt x="44" y="108"/>
                  </a:cubicBezTo>
                  <a:cubicBezTo>
                    <a:pt x="19" y="108"/>
                    <a:pt x="0" y="91"/>
                    <a:pt x="0" y="55"/>
                  </a:cubicBezTo>
                  <a:cubicBezTo>
                    <a:pt x="0" y="20"/>
                    <a:pt x="20" y="0"/>
                    <a:pt x="42" y="0"/>
                  </a:cubicBezTo>
                  <a:cubicBezTo>
                    <a:pt x="63" y="0"/>
                    <a:pt x="71" y="10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5" y="2"/>
                    <a:pt x="75" y="2"/>
                    <a:pt x="75" y="2"/>
                  </a:cubicBezTo>
                  <a:lnTo>
                    <a:pt x="98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Freeform 12"/>
            <p:cNvSpPr>
              <a:spLocks noEditPoints="1"/>
            </p:cNvSpPr>
            <p:nvPr userDrawn="1"/>
          </p:nvSpPr>
          <p:spPr bwMode="auto">
            <a:xfrm>
              <a:off x="843760" y="4678363"/>
              <a:ext cx="58738" cy="26988"/>
            </a:xfrm>
            <a:custGeom>
              <a:avLst/>
              <a:gdLst>
                <a:gd name="T0" fmla="*/ 2147483646 w 37"/>
                <a:gd name="T1" fmla="*/ 2147483646 h 17"/>
                <a:gd name="T2" fmla="*/ 2147483646 w 37"/>
                <a:gd name="T3" fmla="*/ 2147483646 h 17"/>
                <a:gd name="T4" fmla="*/ 2147483646 w 37"/>
                <a:gd name="T5" fmla="*/ 2147483646 h 17"/>
                <a:gd name="T6" fmla="*/ 2147483646 w 37"/>
                <a:gd name="T7" fmla="*/ 2147483646 h 17"/>
                <a:gd name="T8" fmla="*/ 2147483646 w 37"/>
                <a:gd name="T9" fmla="*/ 2147483646 h 17"/>
                <a:gd name="T10" fmla="*/ 0 w 37"/>
                <a:gd name="T11" fmla="*/ 2147483646 h 17"/>
                <a:gd name="T12" fmla="*/ 0 w 37"/>
                <a:gd name="T13" fmla="*/ 0 h 17"/>
                <a:gd name="T14" fmla="*/ 2147483646 w 37"/>
                <a:gd name="T15" fmla="*/ 0 h 17"/>
                <a:gd name="T16" fmla="*/ 2147483646 w 37"/>
                <a:gd name="T17" fmla="*/ 2147483646 h 17"/>
                <a:gd name="T18" fmla="*/ 2147483646 w 37"/>
                <a:gd name="T19" fmla="*/ 2147483646 h 17"/>
                <a:gd name="T20" fmla="*/ 2147483646 w 37"/>
                <a:gd name="T21" fmla="*/ 2147483646 h 17"/>
                <a:gd name="T22" fmla="*/ 2147483646 w 37"/>
                <a:gd name="T23" fmla="*/ 2147483646 h 17"/>
                <a:gd name="T24" fmla="*/ 2147483646 w 37"/>
                <a:gd name="T25" fmla="*/ 2147483646 h 17"/>
                <a:gd name="T26" fmla="*/ 2147483646 w 37"/>
                <a:gd name="T27" fmla="*/ 2147483646 h 17"/>
                <a:gd name="T28" fmla="*/ 2147483646 w 37"/>
                <a:gd name="T29" fmla="*/ 2147483646 h 17"/>
                <a:gd name="T30" fmla="*/ 2147483646 w 37"/>
                <a:gd name="T31" fmla="*/ 2147483646 h 17"/>
                <a:gd name="T32" fmla="*/ 2147483646 w 37"/>
                <a:gd name="T33" fmla="*/ 2147483646 h 17"/>
                <a:gd name="T34" fmla="*/ 2147483646 w 37"/>
                <a:gd name="T35" fmla="*/ 2147483646 h 17"/>
                <a:gd name="T36" fmla="*/ 2147483646 w 37"/>
                <a:gd name="T37" fmla="*/ 2147483646 h 17"/>
                <a:gd name="T38" fmla="*/ 2147483646 w 37"/>
                <a:gd name="T39" fmla="*/ 0 h 17"/>
                <a:gd name="T40" fmla="*/ 2147483646 w 37"/>
                <a:gd name="T41" fmla="*/ 0 h 17"/>
                <a:gd name="T42" fmla="*/ 2147483646 w 37"/>
                <a:gd name="T43" fmla="*/ 2147483646 h 17"/>
                <a:gd name="T44" fmla="*/ 2147483646 w 37"/>
                <a:gd name="T45" fmla="*/ 0 h 17"/>
                <a:gd name="T46" fmla="*/ 2147483646 w 37"/>
                <a:gd name="T47" fmla="*/ 0 h 17"/>
                <a:gd name="T48" fmla="*/ 2147483646 w 37"/>
                <a:gd name="T49" fmla="*/ 2147483646 h 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7" h="17">
                  <a:moveTo>
                    <a:pt x="14" y="2"/>
                  </a:moveTo>
                  <a:lnTo>
                    <a:pt x="9" y="2"/>
                  </a:lnTo>
                  <a:lnTo>
                    <a:pt x="9" y="17"/>
                  </a:lnTo>
                  <a:lnTo>
                    <a:pt x="6" y="17"/>
                  </a:lnTo>
                  <a:lnTo>
                    <a:pt x="6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2"/>
                  </a:lnTo>
                  <a:close/>
                  <a:moveTo>
                    <a:pt x="37" y="17"/>
                  </a:moveTo>
                  <a:lnTo>
                    <a:pt x="34" y="17"/>
                  </a:lnTo>
                  <a:lnTo>
                    <a:pt x="34" y="2"/>
                  </a:lnTo>
                  <a:lnTo>
                    <a:pt x="29" y="17"/>
                  </a:lnTo>
                  <a:lnTo>
                    <a:pt x="27" y="17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20" y="17"/>
                  </a:lnTo>
                  <a:lnTo>
                    <a:pt x="18" y="17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8" y="13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37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4326" y="268289"/>
            <a:ext cx="4828498" cy="2301874"/>
          </a:xfrm>
        </p:spPr>
        <p:txBody>
          <a:bodyPr/>
          <a:lstStyle>
            <a:lvl1pPr algn="l">
              <a:lnSpc>
                <a:spcPct val="85000"/>
              </a:lnSpc>
              <a:defRPr sz="5500" baseline="0">
                <a:solidFill>
                  <a:schemeClr val="tx1"/>
                </a:solidFill>
              </a:defRPr>
            </a:lvl1pPr>
          </a:lstStyle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6"/>
          </p:nvPr>
        </p:nvSpPr>
        <p:spPr>
          <a:xfrm>
            <a:off x="5800725" y="266701"/>
            <a:ext cx="3028950" cy="340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</p:txBody>
      </p:sp>
      <p:sp>
        <p:nvSpPr>
          <p:cNvPr id="42" name="Subtitle 2"/>
          <p:cNvSpPr>
            <a:spLocks noGrp="1"/>
          </p:cNvSpPr>
          <p:nvPr>
            <p:ph type="subTitle" idx="1"/>
          </p:nvPr>
        </p:nvSpPr>
        <p:spPr>
          <a:xfrm>
            <a:off x="310687" y="2704144"/>
            <a:ext cx="4831185" cy="966156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/>
                </a:solidFill>
              </a:defRPr>
            </a:lvl1pPr>
            <a:lvl2pPr marL="180975" indent="-180975" algn="l"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406800" indent="-190800" algn="l">
              <a:spcBef>
                <a:spcPts val="336"/>
              </a:spcBef>
              <a:buClrTx/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  <a:latin typeface="Helvetica 55 Roman" panose="020B0604020202020204" pitchFamily="34" charset="0"/>
              </a:defRPr>
            </a:lvl3pPr>
            <a:lvl4pPr marL="594000" indent="-172800" algn="l">
              <a:spcBef>
                <a:spcPts val="24"/>
              </a:spcBef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</a:defRPr>
            </a:lvl4pPr>
            <a:lvl5pPr marL="799200" indent="-190800" algn="l"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29912470"/>
      </p:ext>
    </p:extLst>
  </p:cSld>
  <p:clrMapOvr>
    <a:masterClrMapping/>
  </p:clrMapOvr>
  <p:transition spd="med">
    <p:fade/>
  </p:transition>
  <p:hf sldNum="0" hdr="0"/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331" name="Diapositive think-cell" r:id="rId5" imgW="270" imgH="270" progId="TCLayout.ActiveDocument.1">
                  <p:embed/>
                </p:oleObj>
              </mc:Choice>
              <mc:Fallback>
                <p:oleObj name="Diapositive think-cell" r:id="rId5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hangingPunct="1">
              <a:defRPr/>
            </a:pPr>
            <a:endParaRPr lang="fr-FR" sz="2000" dirty="0">
              <a:solidFill>
                <a:srgbClr val="000000"/>
              </a:solidFill>
              <a:ea typeface="+mj-ea"/>
              <a:cs typeface="+mj-cs"/>
              <a:sym typeface="Helvetica 75 Bold"/>
            </a:endParaRPr>
          </a:p>
        </p:txBody>
      </p:sp>
      <p:sp>
        <p:nvSpPr>
          <p:cNvPr id="6" name="Text Placeholder 10"/>
          <p:cNvSpPr txBox="1">
            <a:spLocks/>
          </p:cNvSpPr>
          <p:nvPr/>
        </p:nvSpPr>
        <p:spPr>
          <a:xfrm>
            <a:off x="314325" y="4535488"/>
            <a:ext cx="274638" cy="334962"/>
          </a:xfrm>
          <a:prstGeom prst="rect">
            <a:avLst/>
          </a:prstGeom>
        </p:spPr>
        <p:txBody>
          <a:bodyPr lIns="7200" tIns="0" rIns="0" bIns="0" anchor="b">
            <a:norm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1pPr>
            <a:lvl2pPr marL="688975" indent="-231775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2pPr>
            <a:lvl3pPr marL="1244600" indent="-28575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3pPr>
            <a:lvl4pPr marL="1663700" indent="-28575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4pPr>
            <a:lvl5pPr marL="2251075" indent="-59690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5pPr>
            <a:lvl6pPr marL="27082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6pPr>
            <a:lvl7pPr marL="31654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7pPr>
            <a:lvl8pPr marL="36226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8pPr>
            <a:lvl9pPr marL="40798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buFont typeface="Helvetica 75" pitchFamily="34" charset="0"/>
              <a:buNone/>
              <a:defRPr/>
            </a:pPr>
            <a:fld id="{8621B71F-11AC-4AD4-82C6-57B7B170E39C}" type="slidenum">
              <a:rPr lang="fr-FR" altLang="fr-FR" sz="800" smtClean="0">
                <a:solidFill>
                  <a:srgbClr val="000000"/>
                </a:solidFill>
                <a:latin typeface="Helvetica 75 Bold" panose="020B0804020202020204" pitchFamily="34" charset="0"/>
                <a:cs typeface="Arial" panose="020B0604020202020204" pitchFamily="34" charset="0"/>
              </a:rPr>
              <a:pPr defTabSz="914400" eaLnBrk="1" hangingPunct="1"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buFont typeface="Helvetica 75" pitchFamily="34" charset="0"/>
                <a:buNone/>
                <a:defRPr/>
              </a:pPr>
              <a:t>‹N°›</a:t>
            </a:fld>
            <a:endParaRPr lang="fr-FR" altLang="fr-FR" sz="800" smtClean="0">
              <a:solidFill>
                <a:srgbClr val="000000"/>
              </a:solidFill>
              <a:latin typeface="Helvetica 75 Bold" panose="020B08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619125" y="4749800"/>
            <a:ext cx="7397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1pPr>
            <a:lvl2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5pPr>
            <a:lvl6pPr marL="1882775" indent="403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6pPr>
            <a:lvl7pPr marL="2339975" indent="403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7pPr>
            <a:lvl8pPr marL="2797175" indent="403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8pPr>
            <a:lvl9pPr marL="3254375" indent="403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9pPr>
          </a:lstStyle>
          <a:p>
            <a:pPr defTabSz="914400" eaLnBrk="1" hangingPunct="1">
              <a:defRPr/>
            </a:pPr>
            <a:r>
              <a:rPr lang="fr-FR" altLang="en-US" sz="800" smtClean="0">
                <a:solidFill>
                  <a:srgbClr val="FF7900"/>
                </a:solidFill>
                <a:latin typeface="Helvetica 75 Bold" pitchFamily="34" charset="0"/>
                <a:cs typeface="Arial" charset="0"/>
              </a:rPr>
              <a:t>Interne Orange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14325" y="268287"/>
            <a:ext cx="8515349" cy="4281487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 marL="358775" indent="-358775">
              <a:spcBef>
                <a:spcPts val="0"/>
              </a:spcBef>
              <a:buClrTx/>
              <a:buSzPct val="100000"/>
              <a:buFont typeface="+mj-lt"/>
              <a:buAutoNum type="arabicPeriod"/>
              <a:defRPr sz="3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911732766"/>
      </p:ext>
    </p:extLst>
  </p:cSld>
  <p:clrMapOvr>
    <a:masterClrMapping/>
  </p:clrMapOvr>
  <p:transition spd="med">
    <p:fade/>
  </p:transition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355" name="Diapositive think-cell" r:id="rId5" imgW="270" imgH="270" progId="TCLayout.ActiveDocument.1">
                  <p:embed/>
                </p:oleObj>
              </mc:Choice>
              <mc:Fallback>
                <p:oleObj name="Diapositive think-cell" r:id="rId5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hangingPunct="1">
              <a:defRPr/>
            </a:pPr>
            <a:endParaRPr lang="fr-FR" sz="2000" dirty="0">
              <a:solidFill>
                <a:srgbClr val="000000"/>
              </a:solidFill>
              <a:ea typeface="+mj-ea"/>
              <a:cs typeface="+mj-cs"/>
              <a:sym typeface="Helvetica 75 Bold"/>
            </a:endParaRPr>
          </a:p>
        </p:txBody>
      </p:sp>
      <p:sp>
        <p:nvSpPr>
          <p:cNvPr id="5" name="Text Placeholder 10"/>
          <p:cNvSpPr txBox="1">
            <a:spLocks/>
          </p:cNvSpPr>
          <p:nvPr/>
        </p:nvSpPr>
        <p:spPr>
          <a:xfrm>
            <a:off x="314325" y="4535488"/>
            <a:ext cx="274638" cy="334962"/>
          </a:xfrm>
          <a:prstGeom prst="rect">
            <a:avLst/>
          </a:prstGeom>
        </p:spPr>
        <p:txBody>
          <a:bodyPr lIns="7200" tIns="0" rIns="0" bIns="0" anchor="b">
            <a:norm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1pPr>
            <a:lvl2pPr marL="688975" indent="-231775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2pPr>
            <a:lvl3pPr marL="1244600" indent="-28575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3pPr>
            <a:lvl4pPr marL="1663700" indent="-28575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4pPr>
            <a:lvl5pPr marL="2251075" indent="-59690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5pPr>
            <a:lvl6pPr marL="27082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6pPr>
            <a:lvl7pPr marL="31654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7pPr>
            <a:lvl8pPr marL="36226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8pPr>
            <a:lvl9pPr marL="40798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buFont typeface="Helvetica 75" pitchFamily="34" charset="0"/>
              <a:buNone/>
              <a:defRPr/>
            </a:pPr>
            <a:fld id="{D3920FC2-8EC3-41E8-97CE-52F7A8BCFB57}" type="slidenum">
              <a:rPr lang="fr-FR" altLang="fr-FR" sz="800" smtClean="0">
                <a:solidFill>
                  <a:srgbClr val="000000"/>
                </a:solidFill>
                <a:latin typeface="Helvetica 75 Bold" panose="020B0804020202020204" pitchFamily="34" charset="0"/>
                <a:cs typeface="Arial" panose="020B0604020202020204" pitchFamily="34" charset="0"/>
              </a:rPr>
              <a:pPr defTabSz="914400" eaLnBrk="1" hangingPunct="1"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buFont typeface="Helvetica 75" pitchFamily="34" charset="0"/>
                <a:buNone/>
                <a:defRPr/>
              </a:pPr>
              <a:t>‹N°›</a:t>
            </a:fld>
            <a:endParaRPr lang="fr-FR" altLang="fr-FR" sz="800" smtClean="0">
              <a:solidFill>
                <a:srgbClr val="000000"/>
              </a:solidFill>
              <a:latin typeface="Helvetica 75 Bold" panose="020B08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619125" y="4749800"/>
            <a:ext cx="7397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1pPr>
            <a:lvl2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5pPr>
            <a:lvl6pPr marL="1882775" indent="403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6pPr>
            <a:lvl7pPr marL="2339975" indent="403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7pPr>
            <a:lvl8pPr marL="2797175" indent="403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8pPr>
            <a:lvl9pPr marL="3254375" indent="403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9pPr>
          </a:lstStyle>
          <a:p>
            <a:pPr defTabSz="914400" eaLnBrk="1" hangingPunct="1">
              <a:defRPr/>
            </a:pPr>
            <a:r>
              <a:rPr lang="fr-FR" altLang="en-US" sz="800" smtClean="0">
                <a:solidFill>
                  <a:srgbClr val="FF7900"/>
                </a:solidFill>
                <a:latin typeface="Helvetica 75 Bold" pitchFamily="34" charset="0"/>
                <a:cs typeface="Arial" charset="0"/>
              </a:rPr>
              <a:t>Interne Orange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13769" y="268287"/>
            <a:ext cx="6096839" cy="4281487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spcBef>
                <a:spcPts val="0"/>
              </a:spcBef>
              <a:buNone/>
              <a:defRPr sz="5500" baseline="0"/>
            </a:lvl1pPr>
            <a:lvl2pPr>
              <a:lnSpc>
                <a:spcPct val="85000"/>
              </a:lnSpc>
              <a:spcBef>
                <a:spcPts val="0"/>
              </a:spcBef>
              <a:defRPr sz="5500"/>
            </a:lvl2pPr>
            <a:lvl3pPr>
              <a:defRPr sz="5500"/>
            </a:lvl3pPr>
            <a:lvl4pPr>
              <a:defRPr sz="5500"/>
            </a:lvl4pPr>
            <a:lvl5pPr>
              <a:defRPr sz="5500"/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52984309"/>
      </p:ext>
    </p:extLst>
  </p:cSld>
  <p:clrMapOvr>
    <a:masterClrMapping/>
  </p:clrMapOvr>
  <p:transition spd="med">
    <p:fade/>
  </p:transition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379" name="Diapositive think-cell" r:id="rId5" imgW="270" imgH="270" progId="TCLayout.ActiveDocument.1">
                  <p:embed/>
                </p:oleObj>
              </mc:Choice>
              <mc:Fallback>
                <p:oleObj name="Diapositive think-cell" r:id="rId5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hangingPunct="1">
              <a:defRPr/>
            </a:pPr>
            <a:endParaRPr lang="fr-FR" sz="2000" dirty="0">
              <a:solidFill>
                <a:srgbClr val="000000"/>
              </a:solidFill>
              <a:ea typeface="+mj-ea"/>
              <a:cs typeface="+mj-cs"/>
              <a:sym typeface="Helvetica 75 Bold"/>
            </a:endParaRPr>
          </a:p>
        </p:txBody>
      </p:sp>
      <p:sp>
        <p:nvSpPr>
          <p:cNvPr id="8" name="Text Placeholder 10"/>
          <p:cNvSpPr txBox="1">
            <a:spLocks/>
          </p:cNvSpPr>
          <p:nvPr/>
        </p:nvSpPr>
        <p:spPr>
          <a:xfrm>
            <a:off x="314325" y="4535488"/>
            <a:ext cx="274638" cy="334962"/>
          </a:xfrm>
          <a:prstGeom prst="rect">
            <a:avLst/>
          </a:prstGeom>
        </p:spPr>
        <p:txBody>
          <a:bodyPr lIns="7200" tIns="0" rIns="0" bIns="0" anchor="b">
            <a:norm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1pPr>
            <a:lvl2pPr marL="688975" indent="-231775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2pPr>
            <a:lvl3pPr marL="1244600" indent="-28575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3pPr>
            <a:lvl4pPr marL="1663700" indent="-28575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4pPr>
            <a:lvl5pPr marL="2251075" indent="-59690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5pPr>
            <a:lvl6pPr marL="27082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6pPr>
            <a:lvl7pPr marL="31654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7pPr>
            <a:lvl8pPr marL="36226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8pPr>
            <a:lvl9pPr marL="40798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buFont typeface="Helvetica 75" pitchFamily="34" charset="0"/>
              <a:buNone/>
              <a:defRPr/>
            </a:pPr>
            <a:fld id="{147B7B8F-6449-4048-960F-33FF91F08BFA}" type="slidenum">
              <a:rPr lang="fr-FR" altLang="fr-FR" sz="800" smtClean="0">
                <a:solidFill>
                  <a:srgbClr val="000000"/>
                </a:solidFill>
                <a:latin typeface="Helvetica 75 Bold" panose="020B0804020202020204" pitchFamily="34" charset="0"/>
                <a:cs typeface="Arial" panose="020B0604020202020204" pitchFamily="34" charset="0"/>
              </a:rPr>
              <a:pPr defTabSz="914400" eaLnBrk="1" hangingPunct="1"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buFont typeface="Helvetica 75" pitchFamily="34" charset="0"/>
                <a:buNone/>
                <a:defRPr/>
              </a:pPr>
              <a:t>‹N°›</a:t>
            </a:fld>
            <a:endParaRPr lang="fr-FR" altLang="fr-FR" sz="800" smtClean="0">
              <a:solidFill>
                <a:srgbClr val="000000"/>
              </a:solidFill>
              <a:latin typeface="Helvetica 75 Bold" panose="020B08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619125" y="4749800"/>
            <a:ext cx="7397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1pPr>
            <a:lvl2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5pPr>
            <a:lvl6pPr marL="1882775" indent="403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6pPr>
            <a:lvl7pPr marL="2339975" indent="403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7pPr>
            <a:lvl8pPr marL="2797175" indent="403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8pPr>
            <a:lvl9pPr marL="3254375" indent="403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9pPr>
          </a:lstStyle>
          <a:p>
            <a:pPr defTabSz="914400" eaLnBrk="1" hangingPunct="1">
              <a:defRPr/>
            </a:pPr>
            <a:r>
              <a:rPr lang="fr-FR" altLang="en-US" sz="800" smtClean="0">
                <a:solidFill>
                  <a:srgbClr val="FF7900"/>
                </a:solidFill>
                <a:latin typeface="Helvetica 75 Bold" pitchFamily="34" charset="0"/>
                <a:cs typeface="Arial" charset="0"/>
              </a:rPr>
              <a:t>Interne Orange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4326" y="1184275"/>
            <a:ext cx="3966930" cy="3365499"/>
          </a:xfrm>
        </p:spPr>
        <p:txBody>
          <a:bodyPr>
            <a:normAutofit/>
          </a:bodyPr>
          <a:lstStyle>
            <a:lvl1pPr>
              <a:defRPr sz="1400" baseline="0"/>
            </a:lvl1pPr>
            <a:lvl2pPr>
              <a:defRPr sz="1400" baseline="0">
                <a:solidFill>
                  <a:schemeClr val="tx1"/>
                </a:solidFill>
              </a:defRPr>
            </a:lvl2pPr>
            <a:lvl3pPr>
              <a:defRPr sz="1400" baseline="0">
                <a:solidFill>
                  <a:schemeClr val="tx1"/>
                </a:solidFill>
              </a:defRPr>
            </a:lvl3pPr>
            <a:lvl4pPr>
              <a:defRPr sz="1400" baseline="0">
                <a:solidFill>
                  <a:schemeClr val="tx1"/>
                </a:solidFill>
              </a:defRPr>
            </a:lvl4pPr>
            <a:lvl5pPr>
              <a:defRPr sz="1400" baseline="0">
                <a:solidFill>
                  <a:schemeClr val="tx1"/>
                </a:solidFill>
              </a:defRPr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4795" y="1183698"/>
            <a:ext cx="3964880" cy="336441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Modifiez le style du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3455033"/>
      </p:ext>
    </p:extLst>
  </p:cSld>
  <p:clrMapOvr>
    <a:masterClrMapping/>
  </p:clrMapOvr>
  <p:transition spd="med">
    <p:fade/>
  </p:transition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403" name="Diapositive think-cell" r:id="rId5" imgW="270" imgH="270" progId="TCLayout.ActiveDocument.1">
                  <p:embed/>
                </p:oleObj>
              </mc:Choice>
              <mc:Fallback>
                <p:oleObj name="Diapositive think-cell" r:id="rId5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hangingPunct="1">
              <a:defRPr/>
            </a:pPr>
            <a:endParaRPr lang="fr-FR" sz="2000" dirty="0">
              <a:solidFill>
                <a:srgbClr val="000000"/>
              </a:solidFill>
              <a:ea typeface="+mj-ea"/>
              <a:cs typeface="+mj-cs"/>
              <a:sym typeface="Helvetica 75 Bold"/>
            </a:endParaRPr>
          </a:p>
        </p:txBody>
      </p:sp>
      <p:sp>
        <p:nvSpPr>
          <p:cNvPr id="6" name="Text Placeholder 10"/>
          <p:cNvSpPr txBox="1">
            <a:spLocks/>
          </p:cNvSpPr>
          <p:nvPr/>
        </p:nvSpPr>
        <p:spPr>
          <a:xfrm>
            <a:off x="314325" y="4535488"/>
            <a:ext cx="274638" cy="334962"/>
          </a:xfrm>
          <a:prstGeom prst="rect">
            <a:avLst/>
          </a:prstGeom>
        </p:spPr>
        <p:txBody>
          <a:bodyPr lIns="7200" tIns="0" rIns="0" bIns="0" anchor="b">
            <a:norm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1pPr>
            <a:lvl2pPr marL="688975" indent="-231775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2pPr>
            <a:lvl3pPr marL="1244600" indent="-28575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3pPr>
            <a:lvl4pPr marL="1663700" indent="-28575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4pPr>
            <a:lvl5pPr marL="2251075" indent="-59690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5pPr>
            <a:lvl6pPr marL="27082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6pPr>
            <a:lvl7pPr marL="31654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7pPr>
            <a:lvl8pPr marL="36226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8pPr>
            <a:lvl9pPr marL="40798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buFont typeface="Helvetica 75" pitchFamily="34" charset="0"/>
              <a:buNone/>
              <a:defRPr/>
            </a:pPr>
            <a:fld id="{92742946-8416-42EF-8760-F24FCAD049D5}" type="slidenum">
              <a:rPr lang="fr-FR" altLang="fr-FR" sz="800" smtClean="0">
                <a:solidFill>
                  <a:srgbClr val="000000"/>
                </a:solidFill>
                <a:latin typeface="Helvetica 75 Bold" panose="020B0804020202020204" pitchFamily="34" charset="0"/>
                <a:cs typeface="Arial" panose="020B0604020202020204" pitchFamily="34" charset="0"/>
              </a:rPr>
              <a:pPr defTabSz="914400" eaLnBrk="1" hangingPunct="1"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buFont typeface="Helvetica 75" pitchFamily="34" charset="0"/>
                <a:buNone/>
                <a:defRPr/>
              </a:pPr>
              <a:t>‹N°›</a:t>
            </a:fld>
            <a:endParaRPr lang="fr-FR" altLang="fr-FR" sz="800" smtClean="0">
              <a:solidFill>
                <a:srgbClr val="000000"/>
              </a:solidFill>
              <a:latin typeface="Helvetica 75 Bold" panose="020B08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619125" y="4749800"/>
            <a:ext cx="7397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1pPr>
            <a:lvl2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5pPr>
            <a:lvl6pPr marL="1882775" indent="403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6pPr>
            <a:lvl7pPr marL="2339975" indent="403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7pPr>
            <a:lvl8pPr marL="2797175" indent="403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8pPr>
            <a:lvl9pPr marL="3254375" indent="403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9pPr>
          </a:lstStyle>
          <a:p>
            <a:pPr defTabSz="914400" eaLnBrk="1" hangingPunct="1">
              <a:defRPr/>
            </a:pPr>
            <a:r>
              <a:rPr lang="fr-FR" altLang="en-US" sz="800" smtClean="0">
                <a:solidFill>
                  <a:srgbClr val="FF7900"/>
                </a:solidFill>
                <a:latin typeface="Helvetica 75 Bold" pitchFamily="34" charset="0"/>
                <a:cs typeface="Arial" charset="0"/>
              </a:rPr>
              <a:t>Interne Orange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122028362"/>
      </p:ext>
    </p:extLst>
  </p:cSld>
  <p:clrMapOvr>
    <a:masterClrMapping/>
  </p:clrMapOvr>
  <p:transition spd="med">
    <p:fade/>
  </p:transition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 pleine p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3212684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1855530"/>
      </p:ext>
    </p:extLst>
  </p:cSld>
  <p:clrMapOvr>
    <a:masterClrMapping/>
  </p:clrMapOvr>
  <p:transition spd="med">
    <p:fade/>
  </p:transition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427" name="Diapositive think-cell" r:id="rId5" imgW="270" imgH="270" progId="TCLayout.ActiveDocument.1">
                  <p:embed/>
                </p:oleObj>
              </mc:Choice>
              <mc:Fallback>
                <p:oleObj name="Diapositive think-cell" r:id="rId5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hangingPunct="1">
              <a:defRPr/>
            </a:pPr>
            <a:endParaRPr lang="fr-FR" sz="2000" dirty="0">
              <a:solidFill>
                <a:srgbClr val="000000"/>
              </a:solidFill>
              <a:ea typeface="+mj-ea"/>
              <a:cs typeface="+mj-cs"/>
              <a:sym typeface="Helvetica 75 Bold"/>
            </a:endParaRPr>
          </a:p>
        </p:txBody>
      </p:sp>
      <p:sp>
        <p:nvSpPr>
          <p:cNvPr id="4" name="Text Placeholder 10"/>
          <p:cNvSpPr txBox="1">
            <a:spLocks/>
          </p:cNvSpPr>
          <p:nvPr/>
        </p:nvSpPr>
        <p:spPr>
          <a:xfrm>
            <a:off x="314325" y="4535488"/>
            <a:ext cx="274638" cy="334962"/>
          </a:xfrm>
          <a:prstGeom prst="rect">
            <a:avLst/>
          </a:prstGeom>
        </p:spPr>
        <p:txBody>
          <a:bodyPr lIns="7200" tIns="0" rIns="0" bIns="0" anchor="b">
            <a:norm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1pPr>
            <a:lvl2pPr marL="688975" indent="-231775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2pPr>
            <a:lvl3pPr marL="1244600" indent="-28575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3pPr>
            <a:lvl4pPr marL="1663700" indent="-28575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4pPr>
            <a:lvl5pPr marL="2251075" indent="-59690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5pPr>
            <a:lvl6pPr marL="27082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6pPr>
            <a:lvl7pPr marL="31654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7pPr>
            <a:lvl8pPr marL="36226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8pPr>
            <a:lvl9pPr marL="40798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buFont typeface="Helvetica 75" pitchFamily="34" charset="0"/>
              <a:buNone/>
              <a:defRPr/>
            </a:pPr>
            <a:fld id="{57D68A81-260E-4E86-B8F0-3B93AAA6D76D}" type="slidenum">
              <a:rPr lang="fr-FR" altLang="fr-FR" sz="800" smtClean="0">
                <a:solidFill>
                  <a:srgbClr val="000000"/>
                </a:solidFill>
                <a:latin typeface="Helvetica 75 Bold" panose="020B0804020202020204" pitchFamily="34" charset="0"/>
                <a:cs typeface="Arial" panose="020B0604020202020204" pitchFamily="34" charset="0"/>
              </a:rPr>
              <a:pPr defTabSz="914400" eaLnBrk="1" hangingPunct="1"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buFont typeface="Helvetica 75" pitchFamily="34" charset="0"/>
                <a:buNone/>
                <a:defRPr/>
              </a:pPr>
              <a:t>‹N°›</a:t>
            </a:fld>
            <a:endParaRPr lang="fr-FR" altLang="fr-FR" sz="800" smtClean="0">
              <a:solidFill>
                <a:srgbClr val="000000"/>
              </a:solidFill>
              <a:latin typeface="Helvetica 75 Bold" panose="020B08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619125" y="4749800"/>
            <a:ext cx="7397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1pPr>
            <a:lvl2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5pPr>
            <a:lvl6pPr marL="1882775" indent="403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6pPr>
            <a:lvl7pPr marL="2339975" indent="403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7pPr>
            <a:lvl8pPr marL="2797175" indent="403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8pPr>
            <a:lvl9pPr marL="3254375" indent="403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9pPr>
          </a:lstStyle>
          <a:p>
            <a:pPr defTabSz="914400" eaLnBrk="1" hangingPunct="1">
              <a:defRPr/>
            </a:pPr>
            <a:r>
              <a:rPr lang="fr-FR" altLang="en-US" sz="800" smtClean="0">
                <a:solidFill>
                  <a:srgbClr val="FF7900"/>
                </a:solidFill>
                <a:latin typeface="Helvetica 75 Bold" pitchFamily="34" charset="0"/>
                <a:cs typeface="Arial" charset="0"/>
              </a:rPr>
              <a:t>Interne Orange</a:t>
            </a:r>
          </a:p>
        </p:txBody>
      </p:sp>
    </p:spTree>
    <p:extLst>
      <p:ext uri="{BB962C8B-B14F-4D97-AF65-F5344CB8AC3E}">
        <p14:creationId xmlns:p14="http://schemas.microsoft.com/office/powerpoint/2010/main" val="4274288738"/>
      </p:ext>
    </p:extLst>
  </p:cSld>
  <p:clrMapOvr>
    <a:masterClrMapping/>
  </p:clrMapOvr>
  <p:transition spd="med">
    <p:fade/>
  </p:transition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091054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re et message c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451" name="Diapositive think-cell" r:id="rId5" imgW="270" imgH="270" progId="TCLayout.ActiveDocument.1">
                  <p:embed/>
                </p:oleObj>
              </mc:Choice>
              <mc:Fallback>
                <p:oleObj name="Diapositive think-cell" r:id="rId5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hangingPunct="1">
              <a:defRPr/>
            </a:pPr>
            <a:endParaRPr lang="fr-FR" sz="2000" dirty="0">
              <a:solidFill>
                <a:srgbClr val="000000"/>
              </a:solidFill>
              <a:ea typeface="+mj-ea"/>
              <a:cs typeface="+mj-cs"/>
              <a:sym typeface="Helvetica 75 Bold"/>
            </a:endParaRPr>
          </a:p>
        </p:txBody>
      </p:sp>
      <p:sp>
        <p:nvSpPr>
          <p:cNvPr id="7" name="Text Placeholder 10"/>
          <p:cNvSpPr txBox="1">
            <a:spLocks/>
          </p:cNvSpPr>
          <p:nvPr/>
        </p:nvSpPr>
        <p:spPr>
          <a:xfrm>
            <a:off x="314325" y="4535488"/>
            <a:ext cx="274638" cy="334962"/>
          </a:xfrm>
          <a:prstGeom prst="rect">
            <a:avLst/>
          </a:prstGeom>
        </p:spPr>
        <p:txBody>
          <a:bodyPr lIns="7200" tIns="0" rIns="0" bIns="0" anchor="b">
            <a:norm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1pPr>
            <a:lvl2pPr marL="688975" indent="-231775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2pPr>
            <a:lvl3pPr marL="1244600" indent="-28575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3pPr>
            <a:lvl4pPr marL="1663700" indent="-28575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4pPr>
            <a:lvl5pPr marL="2251075" indent="-59690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5pPr>
            <a:lvl6pPr marL="27082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6pPr>
            <a:lvl7pPr marL="31654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7pPr>
            <a:lvl8pPr marL="36226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8pPr>
            <a:lvl9pPr marL="40798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buFont typeface="Helvetica 75" pitchFamily="34" charset="0"/>
              <a:buNone/>
              <a:defRPr/>
            </a:pPr>
            <a:fld id="{32CDE4D6-C1FF-469F-8F7B-3B266ED4F5C4}" type="slidenum">
              <a:rPr lang="fr-FR" altLang="fr-FR" sz="800" smtClean="0">
                <a:solidFill>
                  <a:srgbClr val="000000"/>
                </a:solidFill>
                <a:latin typeface="Helvetica 75 Bold" panose="020B0804020202020204" pitchFamily="34" charset="0"/>
                <a:cs typeface="Arial" panose="020B0604020202020204" pitchFamily="34" charset="0"/>
              </a:rPr>
              <a:pPr defTabSz="914400" eaLnBrk="1" hangingPunct="1"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buFont typeface="Helvetica 75" pitchFamily="34" charset="0"/>
                <a:buNone/>
                <a:defRPr/>
              </a:pPr>
              <a:t>‹N°›</a:t>
            </a:fld>
            <a:endParaRPr lang="fr-FR" altLang="fr-FR" sz="800" smtClean="0">
              <a:solidFill>
                <a:srgbClr val="000000"/>
              </a:solidFill>
              <a:latin typeface="Helvetica 75 Bold" panose="020B08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1304936"/>
            <a:ext cx="8470899" cy="3165475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3000" baseline="0">
                <a:solidFill>
                  <a:schemeClr val="bg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bg1"/>
                </a:solidFill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bg1"/>
                </a:solidFill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bg1"/>
                </a:solidFill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bg1"/>
                </a:solidFill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39725" y="339725"/>
            <a:ext cx="8470900" cy="62388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446564"/>
      </p:ext>
    </p:extLst>
  </p:cSld>
  <p:clrMapOvr>
    <a:masterClrMapping/>
  </p:clrMapOvr>
  <p:transition/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475" name="Diapositive think-cell" r:id="rId5" imgW="270" imgH="270" progId="TCLayout.ActiveDocument.1">
                  <p:embed/>
                </p:oleObj>
              </mc:Choice>
              <mc:Fallback>
                <p:oleObj name="Diapositive think-cell" r:id="rId5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hangingPunct="1">
              <a:defRPr/>
            </a:pPr>
            <a:endParaRPr lang="fr-FR" sz="2000" dirty="0">
              <a:solidFill>
                <a:srgbClr val="000000"/>
              </a:solidFill>
              <a:ea typeface="+mj-ea"/>
              <a:cs typeface="+mj-cs"/>
              <a:sym typeface="Helvetica 75 Bold"/>
            </a:endParaRPr>
          </a:p>
        </p:txBody>
      </p:sp>
      <p:sp>
        <p:nvSpPr>
          <p:cNvPr id="7" name="Text Placeholder 10"/>
          <p:cNvSpPr txBox="1">
            <a:spLocks/>
          </p:cNvSpPr>
          <p:nvPr/>
        </p:nvSpPr>
        <p:spPr>
          <a:xfrm>
            <a:off x="314325" y="4535488"/>
            <a:ext cx="274638" cy="334962"/>
          </a:xfrm>
          <a:prstGeom prst="rect">
            <a:avLst/>
          </a:prstGeom>
        </p:spPr>
        <p:txBody>
          <a:bodyPr lIns="7200" tIns="0" rIns="0" bIns="0" anchor="b">
            <a:norm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1pPr>
            <a:lvl2pPr marL="688975" indent="-231775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2pPr>
            <a:lvl3pPr marL="1244600" indent="-28575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3pPr>
            <a:lvl4pPr marL="1663700" indent="-28575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4pPr>
            <a:lvl5pPr marL="2251075" indent="-59690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5pPr>
            <a:lvl6pPr marL="27082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6pPr>
            <a:lvl7pPr marL="31654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7pPr>
            <a:lvl8pPr marL="36226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8pPr>
            <a:lvl9pPr marL="40798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buFont typeface="Helvetica 75" pitchFamily="34" charset="0"/>
              <a:buNone/>
              <a:defRPr/>
            </a:pPr>
            <a:fld id="{4B39050C-A00A-4B98-8BEB-5217CD18953A}" type="slidenum">
              <a:rPr lang="fr-FR" altLang="fr-FR" sz="800" smtClean="0">
                <a:solidFill>
                  <a:srgbClr val="000000"/>
                </a:solidFill>
                <a:latin typeface="Helvetica 75 Bold" panose="020B0804020202020204" pitchFamily="34" charset="0"/>
                <a:cs typeface="Arial" panose="020B0604020202020204" pitchFamily="34" charset="0"/>
              </a:rPr>
              <a:pPr defTabSz="914400" eaLnBrk="1" hangingPunct="1"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buFont typeface="Helvetica 75" pitchFamily="34" charset="0"/>
                <a:buNone/>
                <a:defRPr/>
              </a:pPr>
              <a:t>‹N°›</a:t>
            </a:fld>
            <a:endParaRPr lang="fr-FR" altLang="fr-FR" sz="800" smtClean="0">
              <a:solidFill>
                <a:srgbClr val="000000"/>
              </a:solidFill>
              <a:latin typeface="Helvetica 75 Bold" panose="020B08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619125" y="4749800"/>
            <a:ext cx="7397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1pPr>
            <a:lvl2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5pPr>
            <a:lvl6pPr marL="1882775" indent="403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6pPr>
            <a:lvl7pPr marL="2339975" indent="403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7pPr>
            <a:lvl8pPr marL="2797175" indent="403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8pPr>
            <a:lvl9pPr marL="3254375" indent="403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9pPr>
          </a:lstStyle>
          <a:p>
            <a:pPr defTabSz="914400" eaLnBrk="1" hangingPunct="1">
              <a:defRPr/>
            </a:pPr>
            <a:r>
              <a:rPr lang="fr-FR" altLang="en-US" sz="800" smtClean="0">
                <a:solidFill>
                  <a:srgbClr val="FF7900"/>
                </a:solidFill>
                <a:latin typeface="Helvetica 75 Bold" pitchFamily="34" charset="0"/>
                <a:cs typeface="Arial" charset="0"/>
              </a:rPr>
              <a:t>Interne Orange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325" y="1184275"/>
            <a:ext cx="8515350" cy="3365500"/>
          </a:xfrm>
        </p:spPr>
        <p:txBody>
          <a:bodyPr/>
          <a:lstStyle>
            <a:lvl1pPr>
              <a:defRPr/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/>
            </a:lvl6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Modifiez le style du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7112699"/>
      </p:ext>
    </p:extLst>
  </p:cSld>
  <p:clrMapOvr>
    <a:masterClrMapping/>
  </p:clrMapOvr>
  <p:transition spd="med">
    <p:fade/>
  </p:transition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314325" y="4233863"/>
            <a:ext cx="612775" cy="612775"/>
            <a:chOff x="313535" y="4233863"/>
            <a:chExt cx="612775" cy="612775"/>
          </a:xfrm>
        </p:grpSpPr>
        <p:sp>
          <p:nvSpPr>
            <p:cNvPr id="6" name="Rectangle 5"/>
            <p:cNvSpPr>
              <a:spLocks noChangeArrowheads="1"/>
            </p:cNvSpPr>
            <p:nvPr userDrawn="1"/>
          </p:nvSpPr>
          <p:spPr bwMode="auto">
            <a:xfrm>
              <a:off x="313535" y="4233863"/>
              <a:ext cx="612775" cy="612775"/>
            </a:xfrm>
            <a:prstGeom prst="rect">
              <a:avLst/>
            </a:prstGeom>
            <a:solidFill>
              <a:srgbClr val="FF7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ＭＳ Ｐゴシック" pitchFamily="34" charset="-128"/>
                </a:defRPr>
              </a:lvl1pPr>
              <a:lvl2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ＭＳ Ｐゴシック" pitchFamily="34" charset="-128"/>
                </a:defRPr>
              </a:lvl2pPr>
              <a:lvl3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ＭＳ Ｐゴシック" pitchFamily="34" charset="-128"/>
                </a:defRPr>
              </a:lvl3pPr>
              <a:lvl4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ＭＳ Ｐゴシック" pitchFamily="34" charset="-128"/>
                </a:defRPr>
              </a:lvl4pPr>
              <a:lvl5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ＭＳ Ｐゴシック" pitchFamily="34" charset="-128"/>
                </a:defRPr>
              </a:lvl5pPr>
              <a:lvl6pPr marL="1882775" indent="4032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 pitchFamily="34" charset="0"/>
                  <a:ea typeface="ＭＳ Ｐゴシック" pitchFamily="34" charset="-128"/>
                </a:defRPr>
              </a:lvl6pPr>
              <a:lvl7pPr marL="2339975" indent="4032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 pitchFamily="34" charset="0"/>
                  <a:ea typeface="ＭＳ Ｐゴシック" pitchFamily="34" charset="-128"/>
                </a:defRPr>
              </a:lvl7pPr>
              <a:lvl8pPr marL="2797175" indent="4032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 pitchFamily="34" charset="0"/>
                  <a:ea typeface="ＭＳ Ｐゴシック" pitchFamily="34" charset="-128"/>
                </a:defRPr>
              </a:lvl8pPr>
              <a:lvl9pPr marL="3254375" indent="4032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 pitchFamily="34" charset="0"/>
                  <a:ea typeface="ＭＳ Ｐゴシック" pitchFamily="34" charset="-128"/>
                </a:defRPr>
              </a:lvl9pPr>
            </a:lstStyle>
            <a:p>
              <a:pPr defTabSz="914400" eaLnBrk="1" hangingPunct="1">
                <a:defRPr/>
              </a:pPr>
              <a:endParaRPr lang="en-US" altLang="en-US" sz="1800" smtClean="0">
                <a:solidFill>
                  <a:srgbClr val="000000"/>
                </a:solidFill>
                <a:latin typeface="Helvetica 75 Bold" pitchFamily="34" charset="0"/>
                <a:cs typeface="Arial" charset="0"/>
              </a:endParaRPr>
            </a:p>
          </p:txBody>
        </p:sp>
        <p:sp>
          <p:nvSpPr>
            <p:cNvPr id="7" name="Freeform 6"/>
            <p:cNvSpPr>
              <a:spLocks noEditPoints="1"/>
            </p:cNvSpPr>
            <p:nvPr userDrawn="1"/>
          </p:nvSpPr>
          <p:spPr bwMode="auto">
            <a:xfrm>
              <a:off x="500860" y="4708526"/>
              <a:ext cx="74613" cy="87313"/>
            </a:xfrm>
            <a:custGeom>
              <a:avLst/>
              <a:gdLst>
                <a:gd name="T0" fmla="*/ 2147483646 w 93"/>
                <a:gd name="T1" fmla="*/ 2147483646 h 109"/>
                <a:gd name="T2" fmla="*/ 2147483646 w 93"/>
                <a:gd name="T3" fmla="*/ 2147483646 h 109"/>
                <a:gd name="T4" fmla="*/ 0 w 93"/>
                <a:gd name="T5" fmla="*/ 2147483646 h 109"/>
                <a:gd name="T6" fmla="*/ 2147483646 w 93"/>
                <a:gd name="T7" fmla="*/ 2147483646 h 109"/>
                <a:gd name="T8" fmla="*/ 2147483646 w 93"/>
                <a:gd name="T9" fmla="*/ 2147483646 h 109"/>
                <a:gd name="T10" fmla="*/ 2147483646 w 93"/>
                <a:gd name="T11" fmla="*/ 2147483646 h 109"/>
                <a:gd name="T12" fmla="*/ 2147483646 w 93"/>
                <a:gd name="T13" fmla="*/ 2147483646 h 109"/>
                <a:gd name="T14" fmla="*/ 2147483646 w 93"/>
                <a:gd name="T15" fmla="*/ 2147483646 h 109"/>
                <a:gd name="T16" fmla="*/ 2147483646 w 93"/>
                <a:gd name="T17" fmla="*/ 0 h 109"/>
                <a:gd name="T18" fmla="*/ 2147483646 w 93"/>
                <a:gd name="T19" fmla="*/ 2147483646 h 109"/>
                <a:gd name="T20" fmla="*/ 2147483646 w 93"/>
                <a:gd name="T21" fmla="*/ 2147483646 h 109"/>
                <a:gd name="T22" fmla="*/ 2147483646 w 93"/>
                <a:gd name="T23" fmla="*/ 2147483646 h 109"/>
                <a:gd name="T24" fmla="*/ 2147483646 w 93"/>
                <a:gd name="T25" fmla="*/ 2147483646 h 109"/>
                <a:gd name="T26" fmla="*/ 2147483646 w 93"/>
                <a:gd name="T27" fmla="*/ 2147483646 h 109"/>
                <a:gd name="T28" fmla="*/ 2147483646 w 93"/>
                <a:gd name="T29" fmla="*/ 2147483646 h 109"/>
                <a:gd name="T30" fmla="*/ 2147483646 w 93"/>
                <a:gd name="T31" fmla="*/ 2147483646 h 109"/>
                <a:gd name="T32" fmla="*/ 2147483646 w 93"/>
                <a:gd name="T33" fmla="*/ 2147483646 h 109"/>
                <a:gd name="T34" fmla="*/ 2147483646 w 93"/>
                <a:gd name="T35" fmla="*/ 2147483646 h 10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93" h="109">
                  <a:moveTo>
                    <a:pt x="66" y="99"/>
                  </a:moveTo>
                  <a:cubicBezTo>
                    <a:pt x="55" y="106"/>
                    <a:pt x="43" y="109"/>
                    <a:pt x="31" y="109"/>
                  </a:cubicBezTo>
                  <a:cubicBezTo>
                    <a:pt x="11" y="109"/>
                    <a:pt x="0" y="96"/>
                    <a:pt x="0" y="79"/>
                  </a:cubicBezTo>
                  <a:cubicBezTo>
                    <a:pt x="0" y="55"/>
                    <a:pt x="21" y="42"/>
                    <a:pt x="66" y="37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6" y="24"/>
                    <a:pt x="60" y="19"/>
                    <a:pt x="49" y="19"/>
                  </a:cubicBezTo>
                  <a:cubicBezTo>
                    <a:pt x="39" y="19"/>
                    <a:pt x="30" y="24"/>
                    <a:pt x="24" y="3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15" y="7"/>
                    <a:pt x="30" y="0"/>
                    <a:pt x="50" y="0"/>
                  </a:cubicBezTo>
                  <a:cubicBezTo>
                    <a:pt x="77" y="0"/>
                    <a:pt x="93" y="12"/>
                    <a:pt x="93" y="32"/>
                  </a:cubicBezTo>
                  <a:cubicBezTo>
                    <a:pt x="93" y="32"/>
                    <a:pt x="93" y="108"/>
                    <a:pt x="93" y="108"/>
                  </a:cubicBezTo>
                  <a:cubicBezTo>
                    <a:pt x="68" y="108"/>
                    <a:pt x="68" y="108"/>
                    <a:pt x="68" y="108"/>
                  </a:cubicBezTo>
                  <a:lnTo>
                    <a:pt x="66" y="99"/>
                  </a:lnTo>
                  <a:close/>
                  <a:moveTo>
                    <a:pt x="27" y="77"/>
                  </a:moveTo>
                  <a:cubicBezTo>
                    <a:pt x="27" y="84"/>
                    <a:pt x="31" y="90"/>
                    <a:pt x="39" y="90"/>
                  </a:cubicBezTo>
                  <a:cubicBezTo>
                    <a:pt x="48" y="90"/>
                    <a:pt x="57" y="87"/>
                    <a:pt x="65" y="79"/>
                  </a:cubicBezTo>
                  <a:cubicBezTo>
                    <a:pt x="65" y="54"/>
                    <a:pt x="65" y="54"/>
                    <a:pt x="65" y="54"/>
                  </a:cubicBezTo>
                  <a:cubicBezTo>
                    <a:pt x="39" y="57"/>
                    <a:pt x="27" y="64"/>
                    <a:pt x="27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592935" y="4708526"/>
              <a:ext cx="76200" cy="87313"/>
            </a:xfrm>
            <a:custGeom>
              <a:avLst/>
              <a:gdLst>
                <a:gd name="T0" fmla="*/ 0 w 94"/>
                <a:gd name="T1" fmla="*/ 2147483646 h 108"/>
                <a:gd name="T2" fmla="*/ 2147483646 w 94"/>
                <a:gd name="T3" fmla="*/ 2147483646 h 108"/>
                <a:gd name="T4" fmla="*/ 2147483646 w 94"/>
                <a:gd name="T5" fmla="*/ 2147483646 h 108"/>
                <a:gd name="T6" fmla="*/ 2147483646 w 94"/>
                <a:gd name="T7" fmla="*/ 0 h 108"/>
                <a:gd name="T8" fmla="*/ 2147483646 w 94"/>
                <a:gd name="T9" fmla="*/ 2147483646 h 108"/>
                <a:gd name="T10" fmla="*/ 2147483646 w 94"/>
                <a:gd name="T11" fmla="*/ 2147483646 h 108"/>
                <a:gd name="T12" fmla="*/ 2147483646 w 94"/>
                <a:gd name="T13" fmla="*/ 2147483646 h 108"/>
                <a:gd name="T14" fmla="*/ 2147483646 w 94"/>
                <a:gd name="T15" fmla="*/ 2147483646 h 108"/>
                <a:gd name="T16" fmla="*/ 2147483646 w 94"/>
                <a:gd name="T17" fmla="*/ 2147483646 h 108"/>
                <a:gd name="T18" fmla="*/ 2147483646 w 94"/>
                <a:gd name="T19" fmla="*/ 2147483646 h 108"/>
                <a:gd name="T20" fmla="*/ 2147483646 w 94"/>
                <a:gd name="T21" fmla="*/ 2147483646 h 108"/>
                <a:gd name="T22" fmla="*/ 0 w 94"/>
                <a:gd name="T23" fmla="*/ 2147483646 h 108"/>
                <a:gd name="T24" fmla="*/ 0 w 94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4" h="108">
                  <a:moveTo>
                    <a:pt x="0" y="5"/>
                  </a:moveTo>
                  <a:cubicBezTo>
                    <a:pt x="23" y="2"/>
                    <a:pt x="23" y="2"/>
                    <a:pt x="23" y="2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38" y="5"/>
                    <a:pt x="48" y="0"/>
                    <a:pt x="61" y="0"/>
                  </a:cubicBezTo>
                  <a:cubicBezTo>
                    <a:pt x="83" y="0"/>
                    <a:pt x="94" y="12"/>
                    <a:pt x="94" y="34"/>
                  </a:cubicBezTo>
                  <a:cubicBezTo>
                    <a:pt x="94" y="108"/>
                    <a:pt x="94" y="108"/>
                    <a:pt x="94" y="108"/>
                  </a:cubicBezTo>
                  <a:cubicBezTo>
                    <a:pt x="66" y="108"/>
                    <a:pt x="66" y="108"/>
                    <a:pt x="66" y="108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6" y="26"/>
                    <a:pt x="63" y="21"/>
                    <a:pt x="53" y="21"/>
                  </a:cubicBezTo>
                  <a:cubicBezTo>
                    <a:pt x="45" y="21"/>
                    <a:pt x="36" y="24"/>
                    <a:pt x="27" y="32"/>
                  </a:cubicBezTo>
                  <a:cubicBezTo>
                    <a:pt x="27" y="108"/>
                    <a:pt x="27" y="108"/>
                    <a:pt x="27" y="108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" name="Freeform 8"/>
            <p:cNvSpPr>
              <a:spLocks noEditPoints="1"/>
            </p:cNvSpPr>
            <p:nvPr userDrawn="1"/>
          </p:nvSpPr>
          <p:spPr bwMode="auto">
            <a:xfrm>
              <a:off x="778673" y="4708526"/>
              <a:ext cx="79375" cy="88900"/>
            </a:xfrm>
            <a:custGeom>
              <a:avLst/>
              <a:gdLst>
                <a:gd name="T0" fmla="*/ 2147483646 w 98"/>
                <a:gd name="T1" fmla="*/ 2147483646 h 110"/>
                <a:gd name="T2" fmla="*/ 0 w 98"/>
                <a:gd name="T3" fmla="*/ 2147483646 h 110"/>
                <a:gd name="T4" fmla="*/ 2147483646 w 98"/>
                <a:gd name="T5" fmla="*/ 0 h 110"/>
                <a:gd name="T6" fmla="*/ 2147483646 w 98"/>
                <a:gd name="T7" fmla="*/ 2147483646 h 110"/>
                <a:gd name="T8" fmla="*/ 2147483646 w 98"/>
                <a:gd name="T9" fmla="*/ 2147483646 h 110"/>
                <a:gd name="T10" fmla="*/ 2147483646 w 98"/>
                <a:gd name="T11" fmla="*/ 2147483646 h 110"/>
                <a:gd name="T12" fmla="*/ 2147483646 w 98"/>
                <a:gd name="T13" fmla="*/ 2147483646 h 110"/>
                <a:gd name="T14" fmla="*/ 2147483646 w 98"/>
                <a:gd name="T15" fmla="*/ 2147483646 h 110"/>
                <a:gd name="T16" fmla="*/ 2147483646 w 98"/>
                <a:gd name="T17" fmla="*/ 2147483646 h 110"/>
                <a:gd name="T18" fmla="*/ 2147483646 w 98"/>
                <a:gd name="T19" fmla="*/ 2147483646 h 110"/>
                <a:gd name="T20" fmla="*/ 2147483646 w 98"/>
                <a:gd name="T21" fmla="*/ 2147483646 h 110"/>
                <a:gd name="T22" fmla="*/ 2147483646 w 98"/>
                <a:gd name="T23" fmla="*/ 2147483646 h 110"/>
                <a:gd name="T24" fmla="*/ 2147483646 w 98"/>
                <a:gd name="T25" fmla="*/ 2147483646 h 110"/>
                <a:gd name="T26" fmla="*/ 2147483646 w 98"/>
                <a:gd name="T27" fmla="*/ 2147483646 h 11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8" h="110">
                  <a:moveTo>
                    <a:pt x="50" y="110"/>
                  </a:moveTo>
                  <a:cubicBezTo>
                    <a:pt x="19" y="110"/>
                    <a:pt x="0" y="90"/>
                    <a:pt x="0" y="55"/>
                  </a:cubicBezTo>
                  <a:cubicBezTo>
                    <a:pt x="0" y="20"/>
                    <a:pt x="19" y="0"/>
                    <a:pt x="49" y="0"/>
                  </a:cubicBezTo>
                  <a:cubicBezTo>
                    <a:pt x="80" y="0"/>
                    <a:pt x="98" y="20"/>
                    <a:pt x="98" y="54"/>
                  </a:cubicBezTo>
                  <a:cubicBezTo>
                    <a:pt x="98" y="56"/>
                    <a:pt x="97" y="57"/>
                    <a:pt x="97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8" y="79"/>
                    <a:pt x="36" y="89"/>
                    <a:pt x="52" y="89"/>
                  </a:cubicBezTo>
                  <a:cubicBezTo>
                    <a:pt x="63" y="89"/>
                    <a:pt x="70" y="85"/>
                    <a:pt x="76" y="76"/>
                  </a:cubicBezTo>
                  <a:cubicBezTo>
                    <a:pt x="96" y="87"/>
                    <a:pt x="96" y="87"/>
                    <a:pt x="96" y="87"/>
                  </a:cubicBezTo>
                  <a:cubicBezTo>
                    <a:pt x="87" y="102"/>
                    <a:pt x="71" y="110"/>
                    <a:pt x="50" y="110"/>
                  </a:cubicBezTo>
                  <a:close/>
                  <a:moveTo>
                    <a:pt x="70" y="41"/>
                  </a:moveTo>
                  <a:cubicBezTo>
                    <a:pt x="70" y="27"/>
                    <a:pt x="62" y="19"/>
                    <a:pt x="49" y="19"/>
                  </a:cubicBezTo>
                  <a:cubicBezTo>
                    <a:pt x="37" y="19"/>
                    <a:pt x="29" y="27"/>
                    <a:pt x="28" y="41"/>
                  </a:cubicBezTo>
                  <a:lnTo>
                    <a:pt x="7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346873" y="4708526"/>
              <a:ext cx="84138" cy="88900"/>
            </a:xfrm>
            <a:custGeom>
              <a:avLst/>
              <a:gdLst>
                <a:gd name="T0" fmla="*/ 2147483646 w 104"/>
                <a:gd name="T1" fmla="*/ 2147483646 h 111"/>
                <a:gd name="T2" fmla="*/ 0 w 104"/>
                <a:gd name="T3" fmla="*/ 2147483646 h 111"/>
                <a:gd name="T4" fmla="*/ 2147483646 w 104"/>
                <a:gd name="T5" fmla="*/ 0 h 111"/>
                <a:gd name="T6" fmla="*/ 2147483646 w 104"/>
                <a:gd name="T7" fmla="*/ 2147483646 h 111"/>
                <a:gd name="T8" fmla="*/ 2147483646 w 104"/>
                <a:gd name="T9" fmla="*/ 2147483646 h 111"/>
                <a:gd name="T10" fmla="*/ 2147483646 w 104"/>
                <a:gd name="T11" fmla="*/ 2147483646 h 111"/>
                <a:gd name="T12" fmla="*/ 2147483646 w 104"/>
                <a:gd name="T13" fmla="*/ 2147483646 h 111"/>
                <a:gd name="T14" fmla="*/ 2147483646 w 104"/>
                <a:gd name="T15" fmla="*/ 2147483646 h 111"/>
                <a:gd name="T16" fmla="*/ 2147483646 w 104"/>
                <a:gd name="T17" fmla="*/ 2147483646 h 111"/>
                <a:gd name="T18" fmla="*/ 2147483646 w 104"/>
                <a:gd name="T19" fmla="*/ 2147483646 h 1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4" h="111">
                  <a:moveTo>
                    <a:pt x="52" y="111"/>
                  </a:moveTo>
                  <a:cubicBezTo>
                    <a:pt x="25" y="111"/>
                    <a:pt x="0" y="93"/>
                    <a:pt x="0" y="55"/>
                  </a:cubicBezTo>
                  <a:cubicBezTo>
                    <a:pt x="0" y="17"/>
                    <a:pt x="25" y="0"/>
                    <a:pt x="52" y="0"/>
                  </a:cubicBezTo>
                  <a:cubicBezTo>
                    <a:pt x="79" y="0"/>
                    <a:pt x="104" y="17"/>
                    <a:pt x="104" y="55"/>
                  </a:cubicBezTo>
                  <a:cubicBezTo>
                    <a:pt x="104" y="93"/>
                    <a:pt x="79" y="111"/>
                    <a:pt x="52" y="111"/>
                  </a:cubicBezTo>
                  <a:close/>
                  <a:moveTo>
                    <a:pt x="52" y="23"/>
                  </a:moveTo>
                  <a:cubicBezTo>
                    <a:pt x="31" y="23"/>
                    <a:pt x="28" y="42"/>
                    <a:pt x="28" y="55"/>
                  </a:cubicBezTo>
                  <a:cubicBezTo>
                    <a:pt x="28" y="69"/>
                    <a:pt x="31" y="87"/>
                    <a:pt x="52" y="87"/>
                  </a:cubicBezTo>
                  <a:cubicBezTo>
                    <a:pt x="73" y="87"/>
                    <a:pt x="77" y="69"/>
                    <a:pt x="77" y="55"/>
                  </a:cubicBezTo>
                  <a:cubicBezTo>
                    <a:pt x="77" y="42"/>
                    <a:pt x="73" y="23"/>
                    <a:pt x="52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446885" y="4708526"/>
              <a:ext cx="47625" cy="87313"/>
            </a:xfrm>
            <a:custGeom>
              <a:avLst/>
              <a:gdLst>
                <a:gd name="T0" fmla="*/ 0 w 59"/>
                <a:gd name="T1" fmla="*/ 2147483646 h 108"/>
                <a:gd name="T2" fmla="*/ 2147483646 w 59"/>
                <a:gd name="T3" fmla="*/ 2147483646 h 108"/>
                <a:gd name="T4" fmla="*/ 2147483646 w 59"/>
                <a:gd name="T5" fmla="*/ 2147483646 h 108"/>
                <a:gd name="T6" fmla="*/ 2147483646 w 59"/>
                <a:gd name="T7" fmla="*/ 0 h 108"/>
                <a:gd name="T8" fmla="*/ 2147483646 w 59"/>
                <a:gd name="T9" fmla="*/ 2147483646 h 108"/>
                <a:gd name="T10" fmla="*/ 2147483646 w 59"/>
                <a:gd name="T11" fmla="*/ 2147483646 h 108"/>
                <a:gd name="T12" fmla="*/ 2147483646 w 59"/>
                <a:gd name="T13" fmla="*/ 2147483646 h 108"/>
                <a:gd name="T14" fmla="*/ 2147483646 w 59"/>
                <a:gd name="T15" fmla="*/ 2147483646 h 108"/>
                <a:gd name="T16" fmla="*/ 2147483646 w 59"/>
                <a:gd name="T17" fmla="*/ 2147483646 h 108"/>
                <a:gd name="T18" fmla="*/ 0 w 59"/>
                <a:gd name="T19" fmla="*/ 2147483646 h 108"/>
                <a:gd name="T20" fmla="*/ 0 w 59"/>
                <a:gd name="T21" fmla="*/ 2147483646 h 1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9" h="108">
                  <a:moveTo>
                    <a:pt x="0" y="3"/>
                  </a:moveTo>
                  <a:cubicBezTo>
                    <a:pt x="26" y="3"/>
                    <a:pt x="26" y="3"/>
                    <a:pt x="26" y="3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31" y="8"/>
                    <a:pt x="44" y="0"/>
                    <a:pt x="55" y="0"/>
                  </a:cubicBezTo>
                  <a:cubicBezTo>
                    <a:pt x="57" y="0"/>
                    <a:pt x="58" y="0"/>
                    <a:pt x="59" y="1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59" y="27"/>
                    <a:pt x="58" y="27"/>
                    <a:pt x="58" y="27"/>
                  </a:cubicBezTo>
                  <a:cubicBezTo>
                    <a:pt x="46" y="27"/>
                    <a:pt x="32" y="28"/>
                    <a:pt x="28" y="38"/>
                  </a:cubicBezTo>
                  <a:cubicBezTo>
                    <a:pt x="28" y="108"/>
                    <a:pt x="28" y="108"/>
                    <a:pt x="28" y="108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Freeform 11"/>
            <p:cNvSpPr>
              <a:spLocks noEditPoints="1"/>
            </p:cNvSpPr>
            <p:nvPr userDrawn="1"/>
          </p:nvSpPr>
          <p:spPr bwMode="auto">
            <a:xfrm>
              <a:off x="685010" y="4708526"/>
              <a:ext cx="79375" cy="120650"/>
            </a:xfrm>
            <a:custGeom>
              <a:avLst/>
              <a:gdLst>
                <a:gd name="T0" fmla="*/ 2147483646 w 98"/>
                <a:gd name="T1" fmla="*/ 2147483646 h 149"/>
                <a:gd name="T2" fmla="*/ 2147483646 w 98"/>
                <a:gd name="T3" fmla="*/ 2147483646 h 149"/>
                <a:gd name="T4" fmla="*/ 2147483646 w 98"/>
                <a:gd name="T5" fmla="*/ 2147483646 h 149"/>
                <a:gd name="T6" fmla="*/ 2147483646 w 98"/>
                <a:gd name="T7" fmla="*/ 2147483646 h 149"/>
                <a:gd name="T8" fmla="*/ 2147483646 w 98"/>
                <a:gd name="T9" fmla="*/ 2147483646 h 149"/>
                <a:gd name="T10" fmla="*/ 2147483646 w 98"/>
                <a:gd name="T11" fmla="*/ 2147483646 h 149"/>
                <a:gd name="T12" fmla="*/ 2147483646 w 98"/>
                <a:gd name="T13" fmla="*/ 2147483646 h 149"/>
                <a:gd name="T14" fmla="*/ 2147483646 w 98"/>
                <a:gd name="T15" fmla="*/ 2147483646 h 149"/>
                <a:gd name="T16" fmla="*/ 2147483646 w 98"/>
                <a:gd name="T17" fmla="*/ 2147483646 h 149"/>
                <a:gd name="T18" fmla="*/ 2147483646 w 98"/>
                <a:gd name="T19" fmla="*/ 2147483646 h 149"/>
                <a:gd name="T20" fmla="*/ 2147483646 w 98"/>
                <a:gd name="T21" fmla="*/ 2147483646 h 149"/>
                <a:gd name="T22" fmla="*/ 2147483646 w 98"/>
                <a:gd name="T23" fmla="*/ 2147483646 h 149"/>
                <a:gd name="T24" fmla="*/ 2147483646 w 98"/>
                <a:gd name="T25" fmla="*/ 2147483646 h 149"/>
                <a:gd name="T26" fmla="*/ 2147483646 w 98"/>
                <a:gd name="T27" fmla="*/ 2147483646 h 149"/>
                <a:gd name="T28" fmla="*/ 2147483646 w 98"/>
                <a:gd name="T29" fmla="*/ 2147483646 h 149"/>
                <a:gd name="T30" fmla="*/ 0 w 98"/>
                <a:gd name="T31" fmla="*/ 2147483646 h 149"/>
                <a:gd name="T32" fmla="*/ 2147483646 w 98"/>
                <a:gd name="T33" fmla="*/ 0 h 149"/>
                <a:gd name="T34" fmla="*/ 2147483646 w 98"/>
                <a:gd name="T35" fmla="*/ 2147483646 h 149"/>
                <a:gd name="T36" fmla="*/ 2147483646 w 98"/>
                <a:gd name="T37" fmla="*/ 2147483646 h 149"/>
                <a:gd name="T38" fmla="*/ 2147483646 w 98"/>
                <a:gd name="T39" fmla="*/ 2147483646 h 149"/>
                <a:gd name="T40" fmla="*/ 2147483646 w 98"/>
                <a:gd name="T41" fmla="*/ 2147483646 h 14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98" h="149">
                  <a:moveTo>
                    <a:pt x="49" y="85"/>
                  </a:moveTo>
                  <a:cubicBezTo>
                    <a:pt x="70" y="85"/>
                    <a:pt x="72" y="64"/>
                    <a:pt x="72" y="50"/>
                  </a:cubicBezTo>
                  <a:cubicBezTo>
                    <a:pt x="72" y="33"/>
                    <a:pt x="64" y="20"/>
                    <a:pt x="49" y="20"/>
                  </a:cubicBezTo>
                  <a:cubicBezTo>
                    <a:pt x="39" y="20"/>
                    <a:pt x="28" y="27"/>
                    <a:pt x="28" y="51"/>
                  </a:cubicBezTo>
                  <a:cubicBezTo>
                    <a:pt x="28" y="64"/>
                    <a:pt x="29" y="85"/>
                    <a:pt x="49" y="85"/>
                  </a:cubicBezTo>
                  <a:close/>
                  <a:moveTo>
                    <a:pt x="98" y="2"/>
                  </a:moveTo>
                  <a:cubicBezTo>
                    <a:pt x="98" y="102"/>
                    <a:pt x="98" y="102"/>
                    <a:pt x="98" y="102"/>
                  </a:cubicBezTo>
                  <a:cubicBezTo>
                    <a:pt x="98" y="119"/>
                    <a:pt x="97" y="148"/>
                    <a:pt x="47" y="149"/>
                  </a:cubicBezTo>
                  <a:cubicBezTo>
                    <a:pt x="26" y="149"/>
                    <a:pt x="7" y="141"/>
                    <a:pt x="3" y="123"/>
                  </a:cubicBezTo>
                  <a:cubicBezTo>
                    <a:pt x="30" y="118"/>
                    <a:pt x="30" y="118"/>
                    <a:pt x="30" y="118"/>
                  </a:cubicBezTo>
                  <a:cubicBezTo>
                    <a:pt x="32" y="123"/>
                    <a:pt x="35" y="128"/>
                    <a:pt x="50" y="128"/>
                  </a:cubicBezTo>
                  <a:cubicBezTo>
                    <a:pt x="65" y="128"/>
                    <a:pt x="72" y="122"/>
                    <a:pt x="72" y="105"/>
                  </a:cubicBezTo>
                  <a:cubicBezTo>
                    <a:pt x="72" y="93"/>
                    <a:pt x="72" y="93"/>
                    <a:pt x="72" y="93"/>
                  </a:cubicBezTo>
                  <a:cubicBezTo>
                    <a:pt x="71" y="92"/>
                    <a:pt x="71" y="92"/>
                    <a:pt x="71" y="92"/>
                  </a:cubicBezTo>
                  <a:cubicBezTo>
                    <a:pt x="67" y="100"/>
                    <a:pt x="60" y="108"/>
                    <a:pt x="44" y="108"/>
                  </a:cubicBezTo>
                  <a:cubicBezTo>
                    <a:pt x="19" y="108"/>
                    <a:pt x="0" y="91"/>
                    <a:pt x="0" y="55"/>
                  </a:cubicBezTo>
                  <a:cubicBezTo>
                    <a:pt x="0" y="20"/>
                    <a:pt x="20" y="0"/>
                    <a:pt x="42" y="0"/>
                  </a:cubicBezTo>
                  <a:cubicBezTo>
                    <a:pt x="63" y="0"/>
                    <a:pt x="71" y="10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5" y="2"/>
                    <a:pt x="75" y="2"/>
                    <a:pt x="75" y="2"/>
                  </a:cubicBezTo>
                  <a:lnTo>
                    <a:pt x="98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Freeform 12"/>
            <p:cNvSpPr>
              <a:spLocks noEditPoints="1"/>
            </p:cNvSpPr>
            <p:nvPr userDrawn="1"/>
          </p:nvSpPr>
          <p:spPr bwMode="auto">
            <a:xfrm>
              <a:off x="843760" y="4678363"/>
              <a:ext cx="58738" cy="26988"/>
            </a:xfrm>
            <a:custGeom>
              <a:avLst/>
              <a:gdLst>
                <a:gd name="T0" fmla="*/ 2147483646 w 37"/>
                <a:gd name="T1" fmla="*/ 2147483646 h 17"/>
                <a:gd name="T2" fmla="*/ 2147483646 w 37"/>
                <a:gd name="T3" fmla="*/ 2147483646 h 17"/>
                <a:gd name="T4" fmla="*/ 2147483646 w 37"/>
                <a:gd name="T5" fmla="*/ 2147483646 h 17"/>
                <a:gd name="T6" fmla="*/ 2147483646 w 37"/>
                <a:gd name="T7" fmla="*/ 2147483646 h 17"/>
                <a:gd name="T8" fmla="*/ 2147483646 w 37"/>
                <a:gd name="T9" fmla="*/ 2147483646 h 17"/>
                <a:gd name="T10" fmla="*/ 0 w 37"/>
                <a:gd name="T11" fmla="*/ 2147483646 h 17"/>
                <a:gd name="T12" fmla="*/ 0 w 37"/>
                <a:gd name="T13" fmla="*/ 0 h 17"/>
                <a:gd name="T14" fmla="*/ 2147483646 w 37"/>
                <a:gd name="T15" fmla="*/ 0 h 17"/>
                <a:gd name="T16" fmla="*/ 2147483646 w 37"/>
                <a:gd name="T17" fmla="*/ 2147483646 h 17"/>
                <a:gd name="T18" fmla="*/ 2147483646 w 37"/>
                <a:gd name="T19" fmla="*/ 2147483646 h 17"/>
                <a:gd name="T20" fmla="*/ 2147483646 w 37"/>
                <a:gd name="T21" fmla="*/ 2147483646 h 17"/>
                <a:gd name="T22" fmla="*/ 2147483646 w 37"/>
                <a:gd name="T23" fmla="*/ 2147483646 h 17"/>
                <a:gd name="T24" fmla="*/ 2147483646 w 37"/>
                <a:gd name="T25" fmla="*/ 2147483646 h 17"/>
                <a:gd name="T26" fmla="*/ 2147483646 w 37"/>
                <a:gd name="T27" fmla="*/ 2147483646 h 17"/>
                <a:gd name="T28" fmla="*/ 2147483646 w 37"/>
                <a:gd name="T29" fmla="*/ 2147483646 h 17"/>
                <a:gd name="T30" fmla="*/ 2147483646 w 37"/>
                <a:gd name="T31" fmla="*/ 2147483646 h 17"/>
                <a:gd name="T32" fmla="*/ 2147483646 w 37"/>
                <a:gd name="T33" fmla="*/ 2147483646 h 17"/>
                <a:gd name="T34" fmla="*/ 2147483646 w 37"/>
                <a:gd name="T35" fmla="*/ 2147483646 h 17"/>
                <a:gd name="T36" fmla="*/ 2147483646 w 37"/>
                <a:gd name="T37" fmla="*/ 2147483646 h 17"/>
                <a:gd name="T38" fmla="*/ 2147483646 w 37"/>
                <a:gd name="T39" fmla="*/ 0 h 17"/>
                <a:gd name="T40" fmla="*/ 2147483646 w 37"/>
                <a:gd name="T41" fmla="*/ 0 h 17"/>
                <a:gd name="T42" fmla="*/ 2147483646 w 37"/>
                <a:gd name="T43" fmla="*/ 2147483646 h 17"/>
                <a:gd name="T44" fmla="*/ 2147483646 w 37"/>
                <a:gd name="T45" fmla="*/ 0 h 17"/>
                <a:gd name="T46" fmla="*/ 2147483646 w 37"/>
                <a:gd name="T47" fmla="*/ 0 h 17"/>
                <a:gd name="T48" fmla="*/ 2147483646 w 37"/>
                <a:gd name="T49" fmla="*/ 2147483646 h 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7" h="17">
                  <a:moveTo>
                    <a:pt x="14" y="2"/>
                  </a:moveTo>
                  <a:lnTo>
                    <a:pt x="9" y="2"/>
                  </a:lnTo>
                  <a:lnTo>
                    <a:pt x="9" y="17"/>
                  </a:lnTo>
                  <a:lnTo>
                    <a:pt x="6" y="17"/>
                  </a:lnTo>
                  <a:lnTo>
                    <a:pt x="6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2"/>
                  </a:lnTo>
                  <a:close/>
                  <a:moveTo>
                    <a:pt x="37" y="17"/>
                  </a:moveTo>
                  <a:lnTo>
                    <a:pt x="34" y="17"/>
                  </a:lnTo>
                  <a:lnTo>
                    <a:pt x="34" y="2"/>
                  </a:lnTo>
                  <a:lnTo>
                    <a:pt x="29" y="17"/>
                  </a:lnTo>
                  <a:lnTo>
                    <a:pt x="27" y="17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20" y="17"/>
                  </a:lnTo>
                  <a:lnTo>
                    <a:pt x="18" y="17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8" y="13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37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4326" y="268289"/>
            <a:ext cx="4828498" cy="2301874"/>
          </a:xfrm>
        </p:spPr>
        <p:txBody>
          <a:bodyPr/>
          <a:lstStyle>
            <a:lvl1pPr algn="l">
              <a:lnSpc>
                <a:spcPct val="85000"/>
              </a:lnSpc>
              <a:defRPr sz="5500" baseline="0">
                <a:solidFill>
                  <a:schemeClr val="tx1"/>
                </a:solidFill>
              </a:defRPr>
            </a:lvl1pPr>
          </a:lstStyle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6"/>
          </p:nvPr>
        </p:nvSpPr>
        <p:spPr>
          <a:xfrm>
            <a:off x="5800725" y="266701"/>
            <a:ext cx="3028950" cy="340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</p:txBody>
      </p:sp>
      <p:sp>
        <p:nvSpPr>
          <p:cNvPr id="42" name="Subtitle 2"/>
          <p:cNvSpPr>
            <a:spLocks noGrp="1"/>
          </p:cNvSpPr>
          <p:nvPr>
            <p:ph type="subTitle" idx="1"/>
          </p:nvPr>
        </p:nvSpPr>
        <p:spPr>
          <a:xfrm>
            <a:off x="310687" y="2704144"/>
            <a:ext cx="4831185" cy="966156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/>
                </a:solidFill>
              </a:defRPr>
            </a:lvl1pPr>
            <a:lvl2pPr marL="180975" indent="-180975" algn="l"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406800" indent="-190800" algn="l">
              <a:spcBef>
                <a:spcPts val="336"/>
              </a:spcBef>
              <a:buClrTx/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  <a:latin typeface="Helvetica 55 Roman" panose="020B0604020202020204" pitchFamily="34" charset="0"/>
              </a:defRPr>
            </a:lvl3pPr>
            <a:lvl4pPr marL="594000" indent="-172800" algn="l">
              <a:spcBef>
                <a:spcPts val="24"/>
              </a:spcBef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</a:defRPr>
            </a:lvl4pPr>
            <a:lvl5pPr marL="799200" indent="-190800" algn="l"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70790105"/>
      </p:ext>
    </p:extLst>
  </p:cSld>
  <p:clrMapOvr>
    <a:masterClrMapping/>
  </p:clrMapOvr>
  <p:transition spd="med">
    <p:fade/>
  </p:transition>
  <p:hf sldNum="0" hdr="0"/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499" name="Diapositive think-cell" r:id="rId5" imgW="270" imgH="270" progId="TCLayout.ActiveDocument.1">
                  <p:embed/>
                </p:oleObj>
              </mc:Choice>
              <mc:Fallback>
                <p:oleObj name="Diapositive think-cell" r:id="rId5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hangingPunct="1">
              <a:defRPr/>
            </a:pPr>
            <a:endParaRPr lang="fr-FR" sz="2000" dirty="0">
              <a:solidFill>
                <a:srgbClr val="000000"/>
              </a:solidFill>
              <a:ea typeface="+mj-ea"/>
              <a:cs typeface="+mj-cs"/>
              <a:sym typeface="Helvetica 75 Bold"/>
            </a:endParaRPr>
          </a:p>
        </p:txBody>
      </p:sp>
      <p:sp>
        <p:nvSpPr>
          <p:cNvPr id="6" name="Text Placeholder 10"/>
          <p:cNvSpPr txBox="1">
            <a:spLocks/>
          </p:cNvSpPr>
          <p:nvPr/>
        </p:nvSpPr>
        <p:spPr>
          <a:xfrm>
            <a:off x="314325" y="4535488"/>
            <a:ext cx="274638" cy="334962"/>
          </a:xfrm>
          <a:prstGeom prst="rect">
            <a:avLst/>
          </a:prstGeom>
        </p:spPr>
        <p:txBody>
          <a:bodyPr lIns="7200" tIns="0" rIns="0" bIns="0" anchor="b">
            <a:norm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1pPr>
            <a:lvl2pPr marL="688975" indent="-231775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2pPr>
            <a:lvl3pPr marL="1244600" indent="-28575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3pPr>
            <a:lvl4pPr marL="1663700" indent="-28575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4pPr>
            <a:lvl5pPr marL="2251075" indent="-59690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5pPr>
            <a:lvl6pPr marL="27082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6pPr>
            <a:lvl7pPr marL="31654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7pPr>
            <a:lvl8pPr marL="36226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8pPr>
            <a:lvl9pPr marL="40798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buFont typeface="Helvetica 75" pitchFamily="34" charset="0"/>
              <a:buNone/>
              <a:defRPr/>
            </a:pPr>
            <a:fld id="{0BEC4622-B3D4-4331-9D8D-FCF069CEFC65}" type="slidenum">
              <a:rPr lang="fr-FR" altLang="fr-FR" sz="800" smtClean="0">
                <a:solidFill>
                  <a:srgbClr val="000000"/>
                </a:solidFill>
                <a:latin typeface="Helvetica 75 Bold" panose="020B0804020202020204" pitchFamily="34" charset="0"/>
                <a:cs typeface="Arial" panose="020B0604020202020204" pitchFamily="34" charset="0"/>
              </a:rPr>
              <a:pPr defTabSz="914400" eaLnBrk="1" hangingPunct="1"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buFont typeface="Helvetica 75" pitchFamily="34" charset="0"/>
                <a:buNone/>
                <a:defRPr/>
              </a:pPr>
              <a:t>‹N°›</a:t>
            </a:fld>
            <a:endParaRPr lang="fr-FR" altLang="fr-FR" sz="800" smtClean="0">
              <a:solidFill>
                <a:srgbClr val="000000"/>
              </a:solidFill>
              <a:latin typeface="Helvetica 75 Bold" panose="020B08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619125" y="4749800"/>
            <a:ext cx="7397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1pPr>
            <a:lvl2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5pPr>
            <a:lvl6pPr marL="1882775" indent="403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6pPr>
            <a:lvl7pPr marL="2339975" indent="403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7pPr>
            <a:lvl8pPr marL="2797175" indent="403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8pPr>
            <a:lvl9pPr marL="3254375" indent="403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9pPr>
          </a:lstStyle>
          <a:p>
            <a:pPr defTabSz="914400" eaLnBrk="1" hangingPunct="1">
              <a:defRPr/>
            </a:pPr>
            <a:r>
              <a:rPr lang="fr-FR" altLang="en-US" sz="800" smtClean="0">
                <a:solidFill>
                  <a:srgbClr val="FF7900"/>
                </a:solidFill>
                <a:latin typeface="Helvetica 75 Bold" pitchFamily="34" charset="0"/>
                <a:cs typeface="Arial" charset="0"/>
              </a:rPr>
              <a:t>Interne Orange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14325" y="268287"/>
            <a:ext cx="8515349" cy="4281487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 marL="358775" indent="-358775">
              <a:spcBef>
                <a:spcPts val="0"/>
              </a:spcBef>
              <a:buClrTx/>
              <a:buSzPct val="100000"/>
              <a:buFont typeface="+mj-lt"/>
              <a:buAutoNum type="arabicPeriod"/>
              <a:defRPr sz="3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66614810"/>
      </p:ext>
    </p:extLst>
  </p:cSld>
  <p:clrMapOvr>
    <a:masterClrMapping/>
  </p:clrMapOvr>
  <p:transition spd="med">
    <p:fade/>
  </p:transition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23" name="Diapositive think-cell" r:id="rId5" imgW="270" imgH="270" progId="TCLayout.ActiveDocument.1">
                  <p:embed/>
                </p:oleObj>
              </mc:Choice>
              <mc:Fallback>
                <p:oleObj name="Diapositive think-cell" r:id="rId5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hangingPunct="1">
              <a:defRPr/>
            </a:pPr>
            <a:endParaRPr lang="fr-FR" sz="2000" dirty="0">
              <a:solidFill>
                <a:srgbClr val="000000"/>
              </a:solidFill>
              <a:ea typeface="+mj-ea"/>
              <a:cs typeface="+mj-cs"/>
              <a:sym typeface="Helvetica 75 Bold"/>
            </a:endParaRPr>
          </a:p>
        </p:txBody>
      </p:sp>
      <p:sp>
        <p:nvSpPr>
          <p:cNvPr id="5" name="Text Placeholder 10"/>
          <p:cNvSpPr txBox="1">
            <a:spLocks/>
          </p:cNvSpPr>
          <p:nvPr/>
        </p:nvSpPr>
        <p:spPr>
          <a:xfrm>
            <a:off x="314325" y="4535488"/>
            <a:ext cx="274638" cy="334962"/>
          </a:xfrm>
          <a:prstGeom prst="rect">
            <a:avLst/>
          </a:prstGeom>
        </p:spPr>
        <p:txBody>
          <a:bodyPr lIns="7200" tIns="0" rIns="0" bIns="0" anchor="b">
            <a:norm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1pPr>
            <a:lvl2pPr marL="688975" indent="-231775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2pPr>
            <a:lvl3pPr marL="1244600" indent="-28575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3pPr>
            <a:lvl4pPr marL="1663700" indent="-28575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4pPr>
            <a:lvl5pPr marL="2251075" indent="-59690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5pPr>
            <a:lvl6pPr marL="27082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6pPr>
            <a:lvl7pPr marL="31654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7pPr>
            <a:lvl8pPr marL="36226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8pPr>
            <a:lvl9pPr marL="40798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buFont typeface="Helvetica 75" pitchFamily="34" charset="0"/>
              <a:buNone/>
              <a:defRPr/>
            </a:pPr>
            <a:fld id="{A62DF4D4-EC62-40AE-9406-10301B6AE118}" type="slidenum">
              <a:rPr lang="fr-FR" altLang="fr-FR" sz="800" smtClean="0">
                <a:solidFill>
                  <a:srgbClr val="000000"/>
                </a:solidFill>
                <a:latin typeface="Helvetica 75 Bold" panose="020B0804020202020204" pitchFamily="34" charset="0"/>
                <a:cs typeface="Arial" panose="020B0604020202020204" pitchFamily="34" charset="0"/>
              </a:rPr>
              <a:pPr defTabSz="914400" eaLnBrk="1" hangingPunct="1"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buFont typeface="Helvetica 75" pitchFamily="34" charset="0"/>
                <a:buNone/>
                <a:defRPr/>
              </a:pPr>
              <a:t>‹N°›</a:t>
            </a:fld>
            <a:endParaRPr lang="fr-FR" altLang="fr-FR" sz="800" smtClean="0">
              <a:solidFill>
                <a:srgbClr val="000000"/>
              </a:solidFill>
              <a:latin typeface="Helvetica 75 Bold" panose="020B08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619125" y="4749800"/>
            <a:ext cx="7397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1pPr>
            <a:lvl2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5pPr>
            <a:lvl6pPr marL="1882775" indent="403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6pPr>
            <a:lvl7pPr marL="2339975" indent="403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7pPr>
            <a:lvl8pPr marL="2797175" indent="403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8pPr>
            <a:lvl9pPr marL="3254375" indent="403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9pPr>
          </a:lstStyle>
          <a:p>
            <a:pPr defTabSz="914400" eaLnBrk="1" hangingPunct="1">
              <a:defRPr/>
            </a:pPr>
            <a:r>
              <a:rPr lang="fr-FR" altLang="en-US" sz="800" smtClean="0">
                <a:solidFill>
                  <a:srgbClr val="FF7900"/>
                </a:solidFill>
                <a:latin typeface="Helvetica 75 Bold" pitchFamily="34" charset="0"/>
                <a:cs typeface="Arial" charset="0"/>
              </a:rPr>
              <a:t>Interne Orange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13769" y="268287"/>
            <a:ext cx="6096839" cy="4281487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spcBef>
                <a:spcPts val="0"/>
              </a:spcBef>
              <a:buNone/>
              <a:defRPr sz="5500" baseline="0"/>
            </a:lvl1pPr>
            <a:lvl2pPr>
              <a:lnSpc>
                <a:spcPct val="85000"/>
              </a:lnSpc>
              <a:spcBef>
                <a:spcPts val="0"/>
              </a:spcBef>
              <a:defRPr sz="5500"/>
            </a:lvl2pPr>
            <a:lvl3pPr>
              <a:defRPr sz="5500"/>
            </a:lvl3pPr>
            <a:lvl4pPr>
              <a:defRPr sz="5500"/>
            </a:lvl4pPr>
            <a:lvl5pPr>
              <a:defRPr sz="5500"/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457191486"/>
      </p:ext>
    </p:extLst>
  </p:cSld>
  <p:clrMapOvr>
    <a:masterClrMapping/>
  </p:clrMapOvr>
  <p:transition spd="med">
    <p:fade/>
  </p:transition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547" name="Diapositive think-cell" r:id="rId5" imgW="270" imgH="270" progId="TCLayout.ActiveDocument.1">
                  <p:embed/>
                </p:oleObj>
              </mc:Choice>
              <mc:Fallback>
                <p:oleObj name="Diapositive think-cell" r:id="rId5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hangingPunct="1">
              <a:defRPr/>
            </a:pPr>
            <a:endParaRPr lang="fr-FR" sz="2000" dirty="0">
              <a:solidFill>
                <a:srgbClr val="000000"/>
              </a:solidFill>
              <a:ea typeface="+mj-ea"/>
              <a:cs typeface="+mj-cs"/>
              <a:sym typeface="Helvetica 75 Bold"/>
            </a:endParaRPr>
          </a:p>
        </p:txBody>
      </p:sp>
      <p:sp>
        <p:nvSpPr>
          <p:cNvPr id="8" name="Text Placeholder 10"/>
          <p:cNvSpPr txBox="1">
            <a:spLocks/>
          </p:cNvSpPr>
          <p:nvPr/>
        </p:nvSpPr>
        <p:spPr>
          <a:xfrm>
            <a:off x="314325" y="4535488"/>
            <a:ext cx="274638" cy="334962"/>
          </a:xfrm>
          <a:prstGeom prst="rect">
            <a:avLst/>
          </a:prstGeom>
        </p:spPr>
        <p:txBody>
          <a:bodyPr lIns="7200" tIns="0" rIns="0" bIns="0" anchor="b">
            <a:norm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1pPr>
            <a:lvl2pPr marL="688975" indent="-231775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2pPr>
            <a:lvl3pPr marL="1244600" indent="-28575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3pPr>
            <a:lvl4pPr marL="1663700" indent="-28575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4pPr>
            <a:lvl5pPr marL="2251075" indent="-59690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5pPr>
            <a:lvl6pPr marL="27082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6pPr>
            <a:lvl7pPr marL="31654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7pPr>
            <a:lvl8pPr marL="36226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8pPr>
            <a:lvl9pPr marL="40798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buFont typeface="Helvetica 75" pitchFamily="34" charset="0"/>
              <a:buNone/>
              <a:defRPr/>
            </a:pPr>
            <a:fld id="{53C40B3A-17A5-4143-9B23-9C848AEC0DF4}" type="slidenum">
              <a:rPr lang="fr-FR" altLang="fr-FR" sz="800" smtClean="0">
                <a:solidFill>
                  <a:srgbClr val="000000"/>
                </a:solidFill>
                <a:latin typeface="Helvetica 75 Bold" panose="020B0804020202020204" pitchFamily="34" charset="0"/>
                <a:cs typeface="Arial" panose="020B0604020202020204" pitchFamily="34" charset="0"/>
              </a:rPr>
              <a:pPr defTabSz="914400" eaLnBrk="1" hangingPunct="1"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buFont typeface="Helvetica 75" pitchFamily="34" charset="0"/>
                <a:buNone/>
                <a:defRPr/>
              </a:pPr>
              <a:t>‹N°›</a:t>
            </a:fld>
            <a:endParaRPr lang="fr-FR" altLang="fr-FR" sz="800" smtClean="0">
              <a:solidFill>
                <a:srgbClr val="000000"/>
              </a:solidFill>
              <a:latin typeface="Helvetica 75 Bold" panose="020B08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619125" y="4749800"/>
            <a:ext cx="7397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1pPr>
            <a:lvl2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5pPr>
            <a:lvl6pPr marL="1882775" indent="403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6pPr>
            <a:lvl7pPr marL="2339975" indent="403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7pPr>
            <a:lvl8pPr marL="2797175" indent="403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8pPr>
            <a:lvl9pPr marL="3254375" indent="403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9pPr>
          </a:lstStyle>
          <a:p>
            <a:pPr defTabSz="914400" eaLnBrk="1" hangingPunct="1">
              <a:defRPr/>
            </a:pPr>
            <a:r>
              <a:rPr lang="fr-FR" altLang="en-US" sz="800" smtClean="0">
                <a:solidFill>
                  <a:srgbClr val="FF7900"/>
                </a:solidFill>
                <a:latin typeface="Helvetica 75 Bold" pitchFamily="34" charset="0"/>
                <a:cs typeface="Arial" charset="0"/>
              </a:rPr>
              <a:t>Interne Orange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4326" y="1184275"/>
            <a:ext cx="3966930" cy="3365499"/>
          </a:xfrm>
        </p:spPr>
        <p:txBody>
          <a:bodyPr>
            <a:normAutofit/>
          </a:bodyPr>
          <a:lstStyle>
            <a:lvl1pPr>
              <a:defRPr sz="1400" baseline="0"/>
            </a:lvl1pPr>
            <a:lvl2pPr>
              <a:defRPr sz="1400" baseline="0">
                <a:solidFill>
                  <a:schemeClr val="tx1"/>
                </a:solidFill>
              </a:defRPr>
            </a:lvl2pPr>
            <a:lvl3pPr>
              <a:defRPr sz="1400" baseline="0">
                <a:solidFill>
                  <a:schemeClr val="tx1"/>
                </a:solidFill>
              </a:defRPr>
            </a:lvl3pPr>
            <a:lvl4pPr>
              <a:defRPr sz="1400" baseline="0">
                <a:solidFill>
                  <a:schemeClr val="tx1"/>
                </a:solidFill>
              </a:defRPr>
            </a:lvl4pPr>
            <a:lvl5pPr>
              <a:defRPr sz="1400" baseline="0">
                <a:solidFill>
                  <a:schemeClr val="tx1"/>
                </a:solidFill>
              </a:defRPr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4795" y="1183698"/>
            <a:ext cx="3964880" cy="336441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Modifiez le style du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3410606"/>
      </p:ext>
    </p:extLst>
  </p:cSld>
  <p:clrMapOvr>
    <a:masterClrMapping/>
  </p:clrMapOvr>
  <p:transition spd="med">
    <p:fade/>
  </p:transition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571" name="Diapositive think-cell" r:id="rId5" imgW="270" imgH="270" progId="TCLayout.ActiveDocument.1">
                  <p:embed/>
                </p:oleObj>
              </mc:Choice>
              <mc:Fallback>
                <p:oleObj name="Diapositive think-cell" r:id="rId5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hangingPunct="1">
              <a:defRPr/>
            </a:pPr>
            <a:endParaRPr lang="fr-FR" sz="2000" dirty="0">
              <a:solidFill>
                <a:srgbClr val="000000"/>
              </a:solidFill>
              <a:ea typeface="+mj-ea"/>
              <a:cs typeface="+mj-cs"/>
              <a:sym typeface="Helvetica 75 Bold"/>
            </a:endParaRPr>
          </a:p>
        </p:txBody>
      </p:sp>
      <p:sp>
        <p:nvSpPr>
          <p:cNvPr id="6" name="Text Placeholder 10"/>
          <p:cNvSpPr txBox="1">
            <a:spLocks/>
          </p:cNvSpPr>
          <p:nvPr/>
        </p:nvSpPr>
        <p:spPr>
          <a:xfrm>
            <a:off x="314325" y="4535488"/>
            <a:ext cx="274638" cy="334962"/>
          </a:xfrm>
          <a:prstGeom prst="rect">
            <a:avLst/>
          </a:prstGeom>
        </p:spPr>
        <p:txBody>
          <a:bodyPr lIns="7200" tIns="0" rIns="0" bIns="0" anchor="b">
            <a:norm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1pPr>
            <a:lvl2pPr marL="688975" indent="-231775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2pPr>
            <a:lvl3pPr marL="1244600" indent="-28575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3pPr>
            <a:lvl4pPr marL="1663700" indent="-28575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4pPr>
            <a:lvl5pPr marL="2251075" indent="-59690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5pPr>
            <a:lvl6pPr marL="27082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6pPr>
            <a:lvl7pPr marL="31654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7pPr>
            <a:lvl8pPr marL="36226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8pPr>
            <a:lvl9pPr marL="40798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buFont typeface="Helvetica 75" pitchFamily="34" charset="0"/>
              <a:buNone/>
              <a:defRPr/>
            </a:pPr>
            <a:fld id="{913BF991-7914-40E7-9300-4FC3EA018A53}" type="slidenum">
              <a:rPr lang="fr-FR" altLang="fr-FR" sz="800" smtClean="0">
                <a:solidFill>
                  <a:srgbClr val="000000"/>
                </a:solidFill>
                <a:latin typeface="Helvetica 75 Bold" panose="020B0804020202020204" pitchFamily="34" charset="0"/>
                <a:cs typeface="Arial" panose="020B0604020202020204" pitchFamily="34" charset="0"/>
              </a:rPr>
              <a:pPr defTabSz="914400" eaLnBrk="1" hangingPunct="1"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buFont typeface="Helvetica 75" pitchFamily="34" charset="0"/>
                <a:buNone/>
                <a:defRPr/>
              </a:pPr>
              <a:t>‹N°›</a:t>
            </a:fld>
            <a:endParaRPr lang="fr-FR" altLang="fr-FR" sz="800" smtClean="0">
              <a:solidFill>
                <a:srgbClr val="000000"/>
              </a:solidFill>
              <a:latin typeface="Helvetica 75 Bold" panose="020B08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619125" y="4749800"/>
            <a:ext cx="7397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1pPr>
            <a:lvl2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5pPr>
            <a:lvl6pPr marL="1882775" indent="403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6pPr>
            <a:lvl7pPr marL="2339975" indent="403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7pPr>
            <a:lvl8pPr marL="2797175" indent="403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8pPr>
            <a:lvl9pPr marL="3254375" indent="403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9pPr>
          </a:lstStyle>
          <a:p>
            <a:pPr defTabSz="914400" eaLnBrk="1" hangingPunct="1">
              <a:defRPr/>
            </a:pPr>
            <a:r>
              <a:rPr lang="fr-FR" altLang="en-US" sz="800" smtClean="0">
                <a:solidFill>
                  <a:srgbClr val="FF7900"/>
                </a:solidFill>
                <a:latin typeface="Helvetica 75 Bold" pitchFamily="34" charset="0"/>
                <a:cs typeface="Arial" charset="0"/>
              </a:rPr>
              <a:t>Interne Orange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4044176063"/>
      </p:ext>
    </p:extLst>
  </p:cSld>
  <p:clrMapOvr>
    <a:masterClrMapping/>
  </p:clrMapOvr>
  <p:transition spd="med">
    <p:fade/>
  </p:transition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 pleine p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8924952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de la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55" name="Diapositive think-cell" r:id="rId5" imgW="270" imgH="270" progId="TCLayout.ActiveDocument.1">
                  <p:embed/>
                </p:oleObj>
              </mc:Choice>
              <mc:Fallback>
                <p:oleObj name="Diapositive think-cell" r:id="rId5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hangingPunct="1">
              <a:defRPr/>
            </a:pPr>
            <a:endParaRPr lang="fr-FR" sz="2000" dirty="0">
              <a:latin typeface="Helvetica 75 Bold"/>
              <a:ea typeface="ＭＳ Ｐゴシック"/>
              <a:cs typeface="+mj-cs"/>
              <a:sym typeface="Helvetica 75 Bold"/>
            </a:endParaRPr>
          </a:p>
        </p:txBody>
      </p:sp>
      <p:sp>
        <p:nvSpPr>
          <p:cNvPr id="7" name="Text Placeholder 10"/>
          <p:cNvSpPr txBox="1">
            <a:spLocks/>
          </p:cNvSpPr>
          <p:nvPr/>
        </p:nvSpPr>
        <p:spPr>
          <a:xfrm>
            <a:off x="8747125" y="4684713"/>
            <a:ext cx="288925" cy="334962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1pPr>
            <a:lvl2pPr marL="688975" indent="-231775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2pPr>
            <a:lvl3pPr marL="1244600" indent="-28575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3pPr>
            <a:lvl4pPr marL="1663700" indent="-28575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4pPr>
            <a:lvl5pPr marL="2251075" indent="-59690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5pPr>
            <a:lvl6pPr marL="27082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6pPr>
            <a:lvl7pPr marL="31654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7pPr>
            <a:lvl8pPr marL="36226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8pPr>
            <a:lvl9pPr marL="40798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buFont typeface="Helvetica 75" pitchFamily="34" charset="0"/>
              <a:buNone/>
              <a:defRPr/>
            </a:pPr>
            <a:fld id="{80C63FA9-DEA8-4F08-A413-F483B9FABC2B}" type="slidenum">
              <a:rPr lang="en-GB" altLang="fr-FR" sz="800" smtClean="0">
                <a:solidFill>
                  <a:srgbClr val="000000"/>
                </a:solidFill>
                <a:latin typeface="Helvetica 75 Bold" panose="020B0804020202020204" pitchFamily="34" charset="0"/>
                <a:cs typeface="Arial" panose="020B0604020202020204" pitchFamily="34" charset="0"/>
              </a:rPr>
              <a:pPr defTabSz="914400" eaLnBrk="1" hangingPunct="1"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buFont typeface="Helvetica 75" pitchFamily="34" charset="0"/>
                <a:buNone/>
                <a:defRPr/>
              </a:pPr>
              <a:t>‹N°›</a:t>
            </a:fld>
            <a:endParaRPr lang="en-GB" altLang="fr-FR" sz="800" smtClean="0">
              <a:solidFill>
                <a:srgbClr val="000000"/>
              </a:solidFill>
              <a:latin typeface="Helvetica 75 Bold" panose="020B08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Placeholder 10"/>
          <p:cNvSpPr txBox="1">
            <a:spLocks/>
          </p:cNvSpPr>
          <p:nvPr/>
        </p:nvSpPr>
        <p:spPr>
          <a:xfrm>
            <a:off x="314325" y="4875213"/>
            <a:ext cx="6827838" cy="14446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r>
              <a:rPr lang="en-GB" sz="800">
                <a:solidFill>
                  <a:srgbClr val="FF6600"/>
                </a:solidFill>
                <a:latin typeface="Helvetica 75 Bold" panose="020B0804020202020204" pitchFamily="34" charset="0"/>
              </a:rPr>
              <a:t>Interne Orange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68275" y="4468813"/>
            <a:ext cx="4237038" cy="484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grpSp>
        <p:nvGrpSpPr>
          <p:cNvPr id="10" name="Group 5"/>
          <p:cNvGrpSpPr>
            <a:grpSpLocks/>
          </p:cNvGrpSpPr>
          <p:nvPr userDrawn="1"/>
        </p:nvGrpSpPr>
        <p:grpSpPr bwMode="auto">
          <a:xfrm>
            <a:off x="339725" y="4130675"/>
            <a:ext cx="676275" cy="676275"/>
            <a:chOff x="360362" y="1781889"/>
            <a:chExt cx="1144765" cy="1144191"/>
          </a:xfrm>
        </p:grpSpPr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360362" y="1781889"/>
              <a:ext cx="1144765" cy="1144191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1pPr>
              <a:lvl2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2pPr>
              <a:lvl3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3pPr>
              <a:lvl4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4pPr>
              <a:lvl5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5pPr>
              <a:lvl6pPr marL="1882775" indent="4032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6pPr>
              <a:lvl7pPr marL="2339975" indent="4032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7pPr>
              <a:lvl8pPr marL="2797175" indent="4032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8pPr>
              <a:lvl9pPr marL="3254375" indent="4032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9pPr>
            </a:lstStyle>
            <a:p>
              <a:pPr defTabSz="914400" eaLnBrk="1" hangingPunct="1">
                <a:lnSpc>
                  <a:spcPct val="90000"/>
                </a:lnSpc>
                <a:spcAft>
                  <a:spcPts val="1200"/>
                </a:spcAft>
                <a:defRPr/>
              </a:pPr>
              <a:endParaRPr lang="fr-FR" altLang="fr-FR" sz="1800" dirty="0" smtClean="0">
                <a:solidFill>
                  <a:srgbClr val="FF6600"/>
                </a:solidFill>
                <a:latin typeface="Helvetica 75 Bold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702813" y="2650392"/>
              <a:ext cx="142160" cy="166334"/>
            </a:xfrm>
            <a:custGeom>
              <a:avLst/>
              <a:gdLst>
                <a:gd name="T0" fmla="*/ 2147483646 w 104"/>
                <a:gd name="T1" fmla="*/ 2147483646 h 122"/>
                <a:gd name="T2" fmla="*/ 2147483646 w 104"/>
                <a:gd name="T3" fmla="*/ 2147483646 h 122"/>
                <a:gd name="T4" fmla="*/ 2147483646 w 104"/>
                <a:gd name="T5" fmla="*/ 2147483646 h 122"/>
                <a:gd name="T6" fmla="*/ 2147483646 w 104"/>
                <a:gd name="T7" fmla="*/ 2147483646 h 122"/>
                <a:gd name="T8" fmla="*/ 2147483646 w 104"/>
                <a:gd name="T9" fmla="*/ 2147483646 h 122"/>
                <a:gd name="T10" fmla="*/ 2147483646 w 104"/>
                <a:gd name="T11" fmla="*/ 2147483646 h 122"/>
                <a:gd name="T12" fmla="*/ 2147483646 w 104"/>
                <a:gd name="T13" fmla="*/ 2147483646 h 122"/>
                <a:gd name="T14" fmla="*/ 0 w 104"/>
                <a:gd name="T15" fmla="*/ 2147483646 h 122"/>
                <a:gd name="T16" fmla="*/ 2147483646 w 104"/>
                <a:gd name="T17" fmla="*/ 2147483646 h 122"/>
                <a:gd name="T18" fmla="*/ 2147483646 w 104"/>
                <a:gd name="T19" fmla="*/ 2147483646 h 122"/>
                <a:gd name="T20" fmla="*/ 2147483646 w 104"/>
                <a:gd name="T21" fmla="*/ 2147483646 h 122"/>
                <a:gd name="T22" fmla="*/ 2147483646 w 104"/>
                <a:gd name="T23" fmla="*/ 2147483646 h 122"/>
                <a:gd name="T24" fmla="*/ 2147483646 w 104"/>
                <a:gd name="T25" fmla="*/ 2147483646 h 122"/>
                <a:gd name="T26" fmla="*/ 2147483646 w 104"/>
                <a:gd name="T27" fmla="*/ 0 h 122"/>
                <a:gd name="T28" fmla="*/ 2147483646 w 104"/>
                <a:gd name="T29" fmla="*/ 2147483646 h 122"/>
                <a:gd name="T30" fmla="*/ 2147483646 w 104"/>
                <a:gd name="T31" fmla="*/ 2147483646 h 122"/>
                <a:gd name="T32" fmla="*/ 2147483646 w 104"/>
                <a:gd name="T33" fmla="*/ 2147483646 h 122"/>
                <a:gd name="T34" fmla="*/ 2147483646 w 104"/>
                <a:gd name="T35" fmla="*/ 2147483646 h 1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04" h="122">
                  <a:moveTo>
                    <a:pt x="31" y="85"/>
                  </a:moveTo>
                  <a:cubicBezTo>
                    <a:pt x="31" y="93"/>
                    <a:pt x="36" y="101"/>
                    <a:pt x="45" y="101"/>
                  </a:cubicBezTo>
                  <a:cubicBezTo>
                    <a:pt x="54" y="101"/>
                    <a:pt x="64" y="97"/>
                    <a:pt x="73" y="88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44" y="64"/>
                    <a:pt x="31" y="71"/>
                    <a:pt x="31" y="85"/>
                  </a:cubicBezTo>
                  <a:moveTo>
                    <a:pt x="74" y="110"/>
                  </a:moveTo>
                  <a:cubicBezTo>
                    <a:pt x="62" y="118"/>
                    <a:pt x="49" y="122"/>
                    <a:pt x="35" y="122"/>
                  </a:cubicBezTo>
                  <a:cubicBezTo>
                    <a:pt x="13" y="122"/>
                    <a:pt x="0" y="107"/>
                    <a:pt x="0" y="88"/>
                  </a:cubicBezTo>
                  <a:cubicBezTo>
                    <a:pt x="0" y="61"/>
                    <a:pt x="24" y="47"/>
                    <a:pt x="74" y="42"/>
                  </a:cubicBezTo>
                  <a:cubicBezTo>
                    <a:pt x="74" y="35"/>
                    <a:pt x="74" y="35"/>
                    <a:pt x="74" y="35"/>
                  </a:cubicBezTo>
                  <a:cubicBezTo>
                    <a:pt x="74" y="27"/>
                    <a:pt x="68" y="22"/>
                    <a:pt x="56" y="22"/>
                  </a:cubicBezTo>
                  <a:cubicBezTo>
                    <a:pt x="44" y="22"/>
                    <a:pt x="34" y="26"/>
                    <a:pt x="27" y="35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7" y="8"/>
                    <a:pt x="34" y="0"/>
                    <a:pt x="56" y="0"/>
                  </a:cubicBezTo>
                  <a:cubicBezTo>
                    <a:pt x="87" y="0"/>
                    <a:pt x="104" y="14"/>
                    <a:pt x="104" y="35"/>
                  </a:cubicBezTo>
                  <a:cubicBezTo>
                    <a:pt x="104" y="35"/>
                    <a:pt x="104" y="120"/>
                    <a:pt x="104" y="120"/>
                  </a:cubicBezTo>
                  <a:cubicBezTo>
                    <a:pt x="77" y="120"/>
                    <a:pt x="77" y="120"/>
                    <a:pt x="77" y="120"/>
                  </a:cubicBezTo>
                  <a:lnTo>
                    <a:pt x="74" y="1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878931" y="2650392"/>
              <a:ext cx="143311" cy="164031"/>
            </a:xfrm>
            <a:custGeom>
              <a:avLst/>
              <a:gdLst>
                <a:gd name="T0" fmla="*/ 0 w 105"/>
                <a:gd name="T1" fmla="*/ 2147483646 h 120"/>
                <a:gd name="T2" fmla="*/ 2147483646 w 105"/>
                <a:gd name="T3" fmla="*/ 2147483646 h 120"/>
                <a:gd name="T4" fmla="*/ 2147483646 w 105"/>
                <a:gd name="T5" fmla="*/ 2147483646 h 120"/>
                <a:gd name="T6" fmla="*/ 2147483646 w 105"/>
                <a:gd name="T7" fmla="*/ 0 h 120"/>
                <a:gd name="T8" fmla="*/ 2147483646 w 105"/>
                <a:gd name="T9" fmla="*/ 2147483646 h 120"/>
                <a:gd name="T10" fmla="*/ 2147483646 w 105"/>
                <a:gd name="T11" fmla="*/ 2147483646 h 120"/>
                <a:gd name="T12" fmla="*/ 2147483646 w 105"/>
                <a:gd name="T13" fmla="*/ 2147483646 h 120"/>
                <a:gd name="T14" fmla="*/ 2147483646 w 105"/>
                <a:gd name="T15" fmla="*/ 2147483646 h 120"/>
                <a:gd name="T16" fmla="*/ 2147483646 w 105"/>
                <a:gd name="T17" fmla="*/ 2147483646 h 120"/>
                <a:gd name="T18" fmla="*/ 2147483646 w 105"/>
                <a:gd name="T19" fmla="*/ 2147483646 h 120"/>
                <a:gd name="T20" fmla="*/ 2147483646 w 105"/>
                <a:gd name="T21" fmla="*/ 2147483646 h 120"/>
                <a:gd name="T22" fmla="*/ 0 w 105"/>
                <a:gd name="T23" fmla="*/ 2147483646 h 120"/>
                <a:gd name="T24" fmla="*/ 0 w 105"/>
                <a:gd name="T25" fmla="*/ 2147483646 h 1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5" h="120">
                  <a:moveTo>
                    <a:pt x="0" y="6"/>
                  </a:moveTo>
                  <a:cubicBezTo>
                    <a:pt x="25" y="2"/>
                    <a:pt x="25" y="2"/>
                    <a:pt x="25" y="2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42" y="6"/>
                    <a:pt x="54" y="0"/>
                    <a:pt x="68" y="0"/>
                  </a:cubicBezTo>
                  <a:cubicBezTo>
                    <a:pt x="92" y="0"/>
                    <a:pt x="105" y="13"/>
                    <a:pt x="105" y="38"/>
                  </a:cubicBezTo>
                  <a:cubicBezTo>
                    <a:pt x="105" y="120"/>
                    <a:pt x="105" y="120"/>
                    <a:pt x="105" y="120"/>
                  </a:cubicBezTo>
                  <a:cubicBezTo>
                    <a:pt x="74" y="120"/>
                    <a:pt x="74" y="120"/>
                    <a:pt x="74" y="120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74" y="29"/>
                    <a:pt x="70" y="23"/>
                    <a:pt x="59" y="23"/>
                  </a:cubicBezTo>
                  <a:cubicBezTo>
                    <a:pt x="50" y="23"/>
                    <a:pt x="41" y="27"/>
                    <a:pt x="30" y="36"/>
                  </a:cubicBezTo>
                  <a:cubicBezTo>
                    <a:pt x="30" y="120"/>
                    <a:pt x="30" y="120"/>
                    <a:pt x="30" y="120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1225411" y="2650392"/>
              <a:ext cx="149067" cy="166334"/>
            </a:xfrm>
            <a:custGeom>
              <a:avLst/>
              <a:gdLst>
                <a:gd name="T0" fmla="*/ 2147483646 w 109"/>
                <a:gd name="T1" fmla="*/ 2147483646 h 122"/>
                <a:gd name="T2" fmla="*/ 2147483646 w 109"/>
                <a:gd name="T3" fmla="*/ 2147483646 h 122"/>
                <a:gd name="T4" fmla="*/ 2147483646 w 109"/>
                <a:gd name="T5" fmla="*/ 2147483646 h 122"/>
                <a:gd name="T6" fmla="*/ 2147483646 w 109"/>
                <a:gd name="T7" fmla="*/ 2147483646 h 122"/>
                <a:gd name="T8" fmla="*/ 2147483646 w 109"/>
                <a:gd name="T9" fmla="*/ 2147483646 h 122"/>
                <a:gd name="T10" fmla="*/ 0 w 109"/>
                <a:gd name="T11" fmla="*/ 2147483646 h 122"/>
                <a:gd name="T12" fmla="*/ 2147483646 w 109"/>
                <a:gd name="T13" fmla="*/ 0 h 122"/>
                <a:gd name="T14" fmla="*/ 2147483646 w 109"/>
                <a:gd name="T15" fmla="*/ 2147483646 h 122"/>
                <a:gd name="T16" fmla="*/ 2147483646 w 109"/>
                <a:gd name="T17" fmla="*/ 2147483646 h 122"/>
                <a:gd name="T18" fmla="*/ 2147483646 w 109"/>
                <a:gd name="T19" fmla="*/ 2147483646 h 122"/>
                <a:gd name="T20" fmla="*/ 2147483646 w 109"/>
                <a:gd name="T21" fmla="*/ 2147483646 h 122"/>
                <a:gd name="T22" fmla="*/ 2147483646 w 109"/>
                <a:gd name="T23" fmla="*/ 2147483646 h 122"/>
                <a:gd name="T24" fmla="*/ 2147483646 w 109"/>
                <a:gd name="T25" fmla="*/ 2147483646 h 122"/>
                <a:gd name="T26" fmla="*/ 2147483646 w 109"/>
                <a:gd name="T27" fmla="*/ 2147483646 h 12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9" h="122">
                  <a:moveTo>
                    <a:pt x="79" y="46"/>
                  </a:moveTo>
                  <a:cubicBezTo>
                    <a:pt x="79" y="30"/>
                    <a:pt x="70" y="21"/>
                    <a:pt x="55" y="21"/>
                  </a:cubicBezTo>
                  <a:cubicBezTo>
                    <a:pt x="41" y="21"/>
                    <a:pt x="32" y="30"/>
                    <a:pt x="31" y="46"/>
                  </a:cubicBezTo>
                  <a:lnTo>
                    <a:pt x="79" y="46"/>
                  </a:lnTo>
                  <a:close/>
                  <a:moveTo>
                    <a:pt x="56" y="122"/>
                  </a:moveTo>
                  <a:cubicBezTo>
                    <a:pt x="21" y="122"/>
                    <a:pt x="0" y="100"/>
                    <a:pt x="0" y="62"/>
                  </a:cubicBezTo>
                  <a:cubicBezTo>
                    <a:pt x="0" y="22"/>
                    <a:pt x="21" y="0"/>
                    <a:pt x="55" y="0"/>
                  </a:cubicBezTo>
                  <a:cubicBezTo>
                    <a:pt x="89" y="0"/>
                    <a:pt x="109" y="22"/>
                    <a:pt x="109" y="60"/>
                  </a:cubicBezTo>
                  <a:cubicBezTo>
                    <a:pt x="109" y="62"/>
                    <a:pt x="109" y="64"/>
                    <a:pt x="109" y="66"/>
                  </a:cubicBezTo>
                  <a:cubicBezTo>
                    <a:pt x="31" y="66"/>
                    <a:pt x="31" y="66"/>
                    <a:pt x="31" y="66"/>
                  </a:cubicBezTo>
                  <a:cubicBezTo>
                    <a:pt x="31" y="88"/>
                    <a:pt x="40" y="100"/>
                    <a:pt x="58" y="100"/>
                  </a:cubicBezTo>
                  <a:cubicBezTo>
                    <a:pt x="70" y="100"/>
                    <a:pt x="78" y="95"/>
                    <a:pt x="85" y="84"/>
                  </a:cubicBezTo>
                  <a:cubicBezTo>
                    <a:pt x="108" y="97"/>
                    <a:pt x="108" y="97"/>
                    <a:pt x="108" y="97"/>
                  </a:cubicBezTo>
                  <a:cubicBezTo>
                    <a:pt x="98" y="114"/>
                    <a:pt x="80" y="122"/>
                    <a:pt x="56" y="1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415039" y="2650392"/>
              <a:ext cx="158276" cy="169211"/>
            </a:xfrm>
            <a:custGeom>
              <a:avLst/>
              <a:gdLst>
                <a:gd name="T0" fmla="*/ 2147483646 w 116"/>
                <a:gd name="T1" fmla="*/ 2147483646 h 124"/>
                <a:gd name="T2" fmla="*/ 2147483646 w 116"/>
                <a:gd name="T3" fmla="*/ 2147483646 h 124"/>
                <a:gd name="T4" fmla="*/ 2147483646 w 116"/>
                <a:gd name="T5" fmla="*/ 2147483646 h 124"/>
                <a:gd name="T6" fmla="*/ 2147483646 w 116"/>
                <a:gd name="T7" fmla="*/ 2147483646 h 124"/>
                <a:gd name="T8" fmla="*/ 2147483646 w 116"/>
                <a:gd name="T9" fmla="*/ 2147483646 h 124"/>
                <a:gd name="T10" fmla="*/ 2147483646 w 116"/>
                <a:gd name="T11" fmla="*/ 2147483646 h 124"/>
                <a:gd name="T12" fmla="*/ 0 w 116"/>
                <a:gd name="T13" fmla="*/ 2147483646 h 124"/>
                <a:gd name="T14" fmla="*/ 2147483646 w 116"/>
                <a:gd name="T15" fmla="*/ 0 h 124"/>
                <a:gd name="T16" fmla="*/ 2147483646 w 116"/>
                <a:gd name="T17" fmla="*/ 2147483646 h 124"/>
                <a:gd name="T18" fmla="*/ 2147483646 w 116"/>
                <a:gd name="T19" fmla="*/ 2147483646 h 1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6" h="124">
                  <a:moveTo>
                    <a:pt x="58" y="26"/>
                  </a:moveTo>
                  <a:cubicBezTo>
                    <a:pt x="35" y="26"/>
                    <a:pt x="31" y="47"/>
                    <a:pt x="31" y="62"/>
                  </a:cubicBezTo>
                  <a:cubicBezTo>
                    <a:pt x="31" y="77"/>
                    <a:pt x="35" y="98"/>
                    <a:pt x="58" y="98"/>
                  </a:cubicBezTo>
                  <a:cubicBezTo>
                    <a:pt x="81" y="98"/>
                    <a:pt x="85" y="77"/>
                    <a:pt x="85" y="62"/>
                  </a:cubicBezTo>
                  <a:cubicBezTo>
                    <a:pt x="85" y="47"/>
                    <a:pt x="81" y="26"/>
                    <a:pt x="58" y="26"/>
                  </a:cubicBezTo>
                  <a:moveTo>
                    <a:pt x="58" y="124"/>
                  </a:moveTo>
                  <a:cubicBezTo>
                    <a:pt x="27" y="124"/>
                    <a:pt x="0" y="104"/>
                    <a:pt x="0" y="62"/>
                  </a:cubicBezTo>
                  <a:cubicBezTo>
                    <a:pt x="0" y="19"/>
                    <a:pt x="27" y="0"/>
                    <a:pt x="58" y="0"/>
                  </a:cubicBezTo>
                  <a:cubicBezTo>
                    <a:pt x="88" y="0"/>
                    <a:pt x="116" y="19"/>
                    <a:pt x="116" y="62"/>
                  </a:cubicBezTo>
                  <a:cubicBezTo>
                    <a:pt x="116" y="104"/>
                    <a:pt x="88" y="124"/>
                    <a:pt x="58" y="1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602092" y="2650392"/>
              <a:ext cx="89785" cy="164031"/>
            </a:xfrm>
            <a:custGeom>
              <a:avLst/>
              <a:gdLst>
                <a:gd name="T0" fmla="*/ 0 w 66"/>
                <a:gd name="T1" fmla="*/ 2147483646 h 120"/>
                <a:gd name="T2" fmla="*/ 2147483646 w 66"/>
                <a:gd name="T3" fmla="*/ 2147483646 h 120"/>
                <a:gd name="T4" fmla="*/ 2147483646 w 66"/>
                <a:gd name="T5" fmla="*/ 2147483646 h 120"/>
                <a:gd name="T6" fmla="*/ 2147483646 w 66"/>
                <a:gd name="T7" fmla="*/ 0 h 120"/>
                <a:gd name="T8" fmla="*/ 2147483646 w 66"/>
                <a:gd name="T9" fmla="*/ 2147483646 h 120"/>
                <a:gd name="T10" fmla="*/ 2147483646 w 66"/>
                <a:gd name="T11" fmla="*/ 2147483646 h 120"/>
                <a:gd name="T12" fmla="*/ 2147483646 w 66"/>
                <a:gd name="T13" fmla="*/ 2147483646 h 120"/>
                <a:gd name="T14" fmla="*/ 2147483646 w 66"/>
                <a:gd name="T15" fmla="*/ 2147483646 h 120"/>
                <a:gd name="T16" fmla="*/ 2147483646 w 66"/>
                <a:gd name="T17" fmla="*/ 2147483646 h 120"/>
                <a:gd name="T18" fmla="*/ 0 w 66"/>
                <a:gd name="T19" fmla="*/ 2147483646 h 120"/>
                <a:gd name="T20" fmla="*/ 0 w 66"/>
                <a:gd name="T21" fmla="*/ 2147483646 h 1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6" h="120">
                  <a:moveTo>
                    <a:pt x="0" y="3"/>
                  </a:moveTo>
                  <a:cubicBezTo>
                    <a:pt x="30" y="3"/>
                    <a:pt x="30" y="3"/>
                    <a:pt x="30" y="3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5" y="9"/>
                    <a:pt x="49" y="0"/>
                    <a:pt x="62" y="0"/>
                  </a:cubicBezTo>
                  <a:cubicBezTo>
                    <a:pt x="63" y="0"/>
                    <a:pt x="65" y="0"/>
                    <a:pt x="66" y="1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51" y="30"/>
                    <a:pt x="36" y="32"/>
                    <a:pt x="32" y="42"/>
                  </a:cubicBezTo>
                  <a:cubicBezTo>
                    <a:pt x="32" y="120"/>
                    <a:pt x="32" y="120"/>
                    <a:pt x="32" y="120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Freeform 11"/>
            <p:cNvSpPr>
              <a:spLocks noEditPoints="1"/>
            </p:cNvSpPr>
            <p:nvPr/>
          </p:nvSpPr>
          <p:spPr bwMode="auto">
            <a:xfrm>
              <a:off x="1051020" y="2650392"/>
              <a:ext cx="149642" cy="226766"/>
            </a:xfrm>
            <a:custGeom>
              <a:avLst/>
              <a:gdLst>
                <a:gd name="T0" fmla="*/ 2147483646 w 110"/>
                <a:gd name="T1" fmla="*/ 2147483646 h 166"/>
                <a:gd name="T2" fmla="*/ 2147483646 w 110"/>
                <a:gd name="T3" fmla="*/ 2147483646 h 166"/>
                <a:gd name="T4" fmla="*/ 2147483646 w 110"/>
                <a:gd name="T5" fmla="*/ 2147483646 h 166"/>
                <a:gd name="T6" fmla="*/ 2147483646 w 110"/>
                <a:gd name="T7" fmla="*/ 2147483646 h 166"/>
                <a:gd name="T8" fmla="*/ 2147483646 w 110"/>
                <a:gd name="T9" fmla="*/ 2147483646 h 166"/>
                <a:gd name="T10" fmla="*/ 2147483646 w 110"/>
                <a:gd name="T11" fmla="*/ 2147483646 h 166"/>
                <a:gd name="T12" fmla="*/ 2147483646 w 110"/>
                <a:gd name="T13" fmla="*/ 2147483646 h 166"/>
                <a:gd name="T14" fmla="*/ 2147483646 w 110"/>
                <a:gd name="T15" fmla="*/ 2147483646 h 166"/>
                <a:gd name="T16" fmla="*/ 2147483646 w 110"/>
                <a:gd name="T17" fmla="*/ 2147483646 h 166"/>
                <a:gd name="T18" fmla="*/ 2147483646 w 110"/>
                <a:gd name="T19" fmla="*/ 2147483646 h 166"/>
                <a:gd name="T20" fmla="*/ 0 w 110"/>
                <a:gd name="T21" fmla="*/ 2147483646 h 166"/>
                <a:gd name="T22" fmla="*/ 2147483646 w 110"/>
                <a:gd name="T23" fmla="*/ 0 h 166"/>
                <a:gd name="T24" fmla="*/ 2147483646 w 110"/>
                <a:gd name="T25" fmla="*/ 2147483646 h 166"/>
                <a:gd name="T26" fmla="*/ 2147483646 w 110"/>
                <a:gd name="T27" fmla="*/ 2147483646 h 166"/>
                <a:gd name="T28" fmla="*/ 2147483646 w 110"/>
                <a:gd name="T29" fmla="*/ 2147483646 h 166"/>
                <a:gd name="T30" fmla="*/ 2147483646 w 110"/>
                <a:gd name="T31" fmla="*/ 2147483646 h 166"/>
                <a:gd name="T32" fmla="*/ 2147483646 w 110"/>
                <a:gd name="T33" fmla="*/ 2147483646 h 166"/>
                <a:gd name="T34" fmla="*/ 2147483646 w 110"/>
                <a:gd name="T35" fmla="*/ 2147483646 h 166"/>
                <a:gd name="T36" fmla="*/ 2147483646 w 110"/>
                <a:gd name="T37" fmla="*/ 2147483646 h 166"/>
                <a:gd name="T38" fmla="*/ 2147483646 w 110"/>
                <a:gd name="T39" fmla="*/ 2147483646 h 166"/>
                <a:gd name="T40" fmla="*/ 2147483646 w 110"/>
                <a:gd name="T41" fmla="*/ 2147483646 h 16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10" h="166">
                  <a:moveTo>
                    <a:pt x="110" y="2"/>
                  </a:moveTo>
                  <a:cubicBezTo>
                    <a:pt x="110" y="114"/>
                    <a:pt x="110" y="114"/>
                    <a:pt x="110" y="114"/>
                  </a:cubicBezTo>
                  <a:cubicBezTo>
                    <a:pt x="110" y="133"/>
                    <a:pt x="108" y="166"/>
                    <a:pt x="52" y="166"/>
                  </a:cubicBezTo>
                  <a:cubicBezTo>
                    <a:pt x="29" y="166"/>
                    <a:pt x="8" y="157"/>
                    <a:pt x="3" y="137"/>
                  </a:cubicBezTo>
                  <a:cubicBezTo>
                    <a:pt x="34" y="132"/>
                    <a:pt x="34" y="132"/>
                    <a:pt x="34" y="132"/>
                  </a:cubicBezTo>
                  <a:cubicBezTo>
                    <a:pt x="35" y="138"/>
                    <a:pt x="39" y="143"/>
                    <a:pt x="56" y="143"/>
                  </a:cubicBezTo>
                  <a:cubicBezTo>
                    <a:pt x="72" y="143"/>
                    <a:pt x="80" y="136"/>
                    <a:pt x="80" y="117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79" y="103"/>
                    <a:pt x="79" y="103"/>
                    <a:pt x="79" y="103"/>
                  </a:cubicBezTo>
                  <a:cubicBezTo>
                    <a:pt x="74" y="112"/>
                    <a:pt x="67" y="120"/>
                    <a:pt x="49" y="120"/>
                  </a:cubicBezTo>
                  <a:cubicBezTo>
                    <a:pt x="22" y="120"/>
                    <a:pt x="0" y="101"/>
                    <a:pt x="0" y="62"/>
                  </a:cubicBezTo>
                  <a:cubicBezTo>
                    <a:pt x="0" y="22"/>
                    <a:pt x="22" y="0"/>
                    <a:pt x="47" y="0"/>
                  </a:cubicBezTo>
                  <a:cubicBezTo>
                    <a:pt x="71" y="0"/>
                    <a:pt x="79" y="11"/>
                    <a:pt x="81" y="17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4" y="2"/>
                    <a:pt x="84" y="2"/>
                    <a:pt x="84" y="2"/>
                  </a:cubicBezTo>
                  <a:lnTo>
                    <a:pt x="110" y="2"/>
                  </a:lnTo>
                  <a:close/>
                  <a:moveTo>
                    <a:pt x="55" y="95"/>
                  </a:moveTo>
                  <a:cubicBezTo>
                    <a:pt x="78" y="95"/>
                    <a:pt x="80" y="71"/>
                    <a:pt x="80" y="55"/>
                  </a:cubicBezTo>
                  <a:cubicBezTo>
                    <a:pt x="80" y="37"/>
                    <a:pt x="71" y="22"/>
                    <a:pt x="54" y="22"/>
                  </a:cubicBezTo>
                  <a:cubicBezTo>
                    <a:pt x="43" y="22"/>
                    <a:pt x="31" y="30"/>
                    <a:pt x="31" y="57"/>
                  </a:cubicBezTo>
                  <a:cubicBezTo>
                    <a:pt x="31" y="71"/>
                    <a:pt x="32" y="95"/>
                    <a:pt x="55" y="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348002" y="2593413"/>
              <a:ext cx="112232" cy="52950"/>
            </a:xfrm>
            <a:custGeom>
              <a:avLst/>
              <a:gdLst>
                <a:gd name="T0" fmla="*/ 2147483646 w 195"/>
                <a:gd name="T1" fmla="*/ 2147483646 h 92"/>
                <a:gd name="T2" fmla="*/ 2147483646 w 195"/>
                <a:gd name="T3" fmla="*/ 2147483646 h 92"/>
                <a:gd name="T4" fmla="*/ 2147483646 w 195"/>
                <a:gd name="T5" fmla="*/ 2147483646 h 92"/>
                <a:gd name="T6" fmla="*/ 2147483646 w 195"/>
                <a:gd name="T7" fmla="*/ 2147483646 h 92"/>
                <a:gd name="T8" fmla="*/ 2147483646 w 195"/>
                <a:gd name="T9" fmla="*/ 2147483646 h 92"/>
                <a:gd name="T10" fmla="*/ 2147483646 w 195"/>
                <a:gd name="T11" fmla="*/ 2147483646 h 92"/>
                <a:gd name="T12" fmla="*/ 2147483646 w 195"/>
                <a:gd name="T13" fmla="*/ 2147483646 h 92"/>
                <a:gd name="T14" fmla="*/ 2147483646 w 195"/>
                <a:gd name="T15" fmla="*/ 2147483646 h 92"/>
                <a:gd name="T16" fmla="*/ 2147483646 w 195"/>
                <a:gd name="T17" fmla="*/ 2147483646 h 92"/>
                <a:gd name="T18" fmla="*/ 2147483646 w 195"/>
                <a:gd name="T19" fmla="*/ 2147483646 h 92"/>
                <a:gd name="T20" fmla="*/ 2147483646 w 195"/>
                <a:gd name="T21" fmla="*/ 0 h 92"/>
                <a:gd name="T22" fmla="*/ 2147483646 w 195"/>
                <a:gd name="T23" fmla="*/ 0 h 92"/>
                <a:gd name="T24" fmla="*/ 2147483646 w 195"/>
                <a:gd name="T25" fmla="*/ 2147483646 h 92"/>
                <a:gd name="T26" fmla="*/ 2147483646 w 195"/>
                <a:gd name="T27" fmla="*/ 0 h 92"/>
                <a:gd name="T28" fmla="*/ 2147483646 w 195"/>
                <a:gd name="T29" fmla="*/ 0 h 92"/>
                <a:gd name="T30" fmla="*/ 2147483646 w 195"/>
                <a:gd name="T31" fmla="*/ 2147483646 h 92"/>
                <a:gd name="T32" fmla="*/ 2147483646 w 195"/>
                <a:gd name="T33" fmla="*/ 2147483646 h 92"/>
                <a:gd name="T34" fmla="*/ 2147483646 w 195"/>
                <a:gd name="T35" fmla="*/ 2147483646 h 92"/>
                <a:gd name="T36" fmla="*/ 2147483646 w 195"/>
                <a:gd name="T37" fmla="*/ 2147483646 h 92"/>
                <a:gd name="T38" fmla="*/ 2147483646 w 195"/>
                <a:gd name="T39" fmla="*/ 2147483646 h 92"/>
                <a:gd name="T40" fmla="*/ 2147483646 w 195"/>
                <a:gd name="T41" fmla="*/ 2147483646 h 92"/>
                <a:gd name="T42" fmla="*/ 0 w 195"/>
                <a:gd name="T43" fmla="*/ 2147483646 h 92"/>
                <a:gd name="T44" fmla="*/ 0 w 195"/>
                <a:gd name="T45" fmla="*/ 0 h 92"/>
                <a:gd name="T46" fmla="*/ 2147483646 w 195"/>
                <a:gd name="T47" fmla="*/ 0 h 92"/>
                <a:gd name="T48" fmla="*/ 2147483646 w 195"/>
                <a:gd name="T49" fmla="*/ 2147483646 h 9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5" h="92">
                  <a:moveTo>
                    <a:pt x="195" y="92"/>
                  </a:moveTo>
                  <a:lnTo>
                    <a:pt x="178" y="92"/>
                  </a:lnTo>
                  <a:lnTo>
                    <a:pt x="178" y="16"/>
                  </a:lnTo>
                  <a:lnTo>
                    <a:pt x="147" y="92"/>
                  </a:lnTo>
                  <a:lnTo>
                    <a:pt x="138" y="92"/>
                  </a:lnTo>
                  <a:lnTo>
                    <a:pt x="110" y="16"/>
                  </a:lnTo>
                  <a:lnTo>
                    <a:pt x="107" y="16"/>
                  </a:lnTo>
                  <a:lnTo>
                    <a:pt x="107" y="92"/>
                  </a:lnTo>
                  <a:lnTo>
                    <a:pt x="93" y="92"/>
                  </a:lnTo>
                  <a:lnTo>
                    <a:pt x="93" y="0"/>
                  </a:lnTo>
                  <a:lnTo>
                    <a:pt x="117" y="0"/>
                  </a:lnTo>
                  <a:lnTo>
                    <a:pt x="145" y="71"/>
                  </a:lnTo>
                  <a:lnTo>
                    <a:pt x="171" y="0"/>
                  </a:lnTo>
                  <a:lnTo>
                    <a:pt x="195" y="0"/>
                  </a:lnTo>
                  <a:lnTo>
                    <a:pt x="195" y="92"/>
                  </a:lnTo>
                  <a:close/>
                  <a:moveTo>
                    <a:pt x="74" y="14"/>
                  </a:moveTo>
                  <a:lnTo>
                    <a:pt x="46" y="14"/>
                  </a:lnTo>
                  <a:lnTo>
                    <a:pt x="46" y="92"/>
                  </a:lnTo>
                  <a:lnTo>
                    <a:pt x="31" y="92"/>
                  </a:lnTo>
                  <a:lnTo>
                    <a:pt x="31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74" y="0"/>
                  </a:lnTo>
                  <a:lnTo>
                    <a:pt x="7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39729" y="339726"/>
            <a:ext cx="5832475" cy="3460750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508765" y="339726"/>
            <a:ext cx="2301875" cy="3460750"/>
          </a:xfrm>
        </p:spPr>
        <p:txBody>
          <a:bodyPr tIns="109728"/>
          <a:lstStyle>
            <a:lvl1pPr>
              <a:spcAft>
                <a:spcPts val="2400"/>
              </a:spcAft>
              <a:defRPr baseline="0">
                <a:latin typeface="Helvetica 75 Bold" panose="020B0804020202020204" pitchFamily="34" charset="0"/>
              </a:defRPr>
            </a:lvl1pPr>
            <a:lvl2pPr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766131972"/>
      </p:ext>
    </p:extLst>
  </p:cSld>
  <p:clrMapOvr>
    <a:masterClrMapping/>
  </p:clrMapOvr>
  <p:transition spd="med">
    <p:fade/>
  </p:transition>
  <p:hf sldNum="0" hdr="0" ftr="0"/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595" name="Diapositive think-cell" r:id="rId5" imgW="270" imgH="270" progId="TCLayout.ActiveDocument.1">
                  <p:embed/>
                </p:oleObj>
              </mc:Choice>
              <mc:Fallback>
                <p:oleObj name="Diapositive think-cell" r:id="rId5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hangingPunct="1">
              <a:defRPr/>
            </a:pPr>
            <a:endParaRPr lang="fr-FR" sz="2000" dirty="0">
              <a:solidFill>
                <a:srgbClr val="000000"/>
              </a:solidFill>
              <a:ea typeface="+mj-ea"/>
              <a:cs typeface="+mj-cs"/>
              <a:sym typeface="Helvetica 75 Bold"/>
            </a:endParaRPr>
          </a:p>
        </p:txBody>
      </p:sp>
      <p:sp>
        <p:nvSpPr>
          <p:cNvPr id="4" name="Text Placeholder 10"/>
          <p:cNvSpPr txBox="1">
            <a:spLocks/>
          </p:cNvSpPr>
          <p:nvPr/>
        </p:nvSpPr>
        <p:spPr>
          <a:xfrm>
            <a:off x="314325" y="4535488"/>
            <a:ext cx="274638" cy="334962"/>
          </a:xfrm>
          <a:prstGeom prst="rect">
            <a:avLst/>
          </a:prstGeom>
        </p:spPr>
        <p:txBody>
          <a:bodyPr lIns="7200" tIns="0" rIns="0" bIns="0" anchor="b">
            <a:norm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1pPr>
            <a:lvl2pPr marL="688975" indent="-231775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2pPr>
            <a:lvl3pPr marL="1244600" indent="-28575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3pPr>
            <a:lvl4pPr marL="1663700" indent="-28575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4pPr>
            <a:lvl5pPr marL="2251075" indent="-59690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5pPr>
            <a:lvl6pPr marL="27082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6pPr>
            <a:lvl7pPr marL="31654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7pPr>
            <a:lvl8pPr marL="36226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8pPr>
            <a:lvl9pPr marL="40798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buFont typeface="Helvetica 75" pitchFamily="34" charset="0"/>
              <a:buNone/>
              <a:defRPr/>
            </a:pPr>
            <a:fld id="{0F42C785-F642-4CB3-BDA7-5E3F4E5648A8}" type="slidenum">
              <a:rPr lang="fr-FR" altLang="fr-FR" sz="800" smtClean="0">
                <a:solidFill>
                  <a:srgbClr val="000000"/>
                </a:solidFill>
                <a:latin typeface="Helvetica 75 Bold" panose="020B0804020202020204" pitchFamily="34" charset="0"/>
                <a:cs typeface="Arial" panose="020B0604020202020204" pitchFamily="34" charset="0"/>
              </a:rPr>
              <a:pPr defTabSz="914400" eaLnBrk="1" hangingPunct="1"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buFont typeface="Helvetica 75" pitchFamily="34" charset="0"/>
                <a:buNone/>
                <a:defRPr/>
              </a:pPr>
              <a:t>‹N°›</a:t>
            </a:fld>
            <a:endParaRPr lang="fr-FR" altLang="fr-FR" sz="800" smtClean="0">
              <a:solidFill>
                <a:srgbClr val="000000"/>
              </a:solidFill>
              <a:latin typeface="Helvetica 75 Bold" panose="020B08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619125" y="4749800"/>
            <a:ext cx="7397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1pPr>
            <a:lvl2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5pPr>
            <a:lvl6pPr marL="1882775" indent="403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6pPr>
            <a:lvl7pPr marL="2339975" indent="403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7pPr>
            <a:lvl8pPr marL="2797175" indent="403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8pPr>
            <a:lvl9pPr marL="3254375" indent="403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9pPr>
          </a:lstStyle>
          <a:p>
            <a:pPr defTabSz="914400" eaLnBrk="1" hangingPunct="1">
              <a:defRPr/>
            </a:pPr>
            <a:r>
              <a:rPr lang="fr-FR" altLang="en-US" sz="800" smtClean="0">
                <a:solidFill>
                  <a:srgbClr val="FF7900"/>
                </a:solidFill>
                <a:latin typeface="Helvetica 75 Bold" pitchFamily="34" charset="0"/>
                <a:cs typeface="Arial" charset="0"/>
              </a:rPr>
              <a:t>Interne Orange</a:t>
            </a:r>
          </a:p>
        </p:txBody>
      </p:sp>
    </p:spTree>
    <p:extLst>
      <p:ext uri="{BB962C8B-B14F-4D97-AF65-F5344CB8AC3E}">
        <p14:creationId xmlns:p14="http://schemas.microsoft.com/office/powerpoint/2010/main" val="391285994"/>
      </p:ext>
    </p:extLst>
  </p:cSld>
  <p:clrMapOvr>
    <a:masterClrMapping/>
  </p:clrMapOvr>
  <p:transition spd="med">
    <p:fade/>
  </p:transition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325" y="1184275"/>
            <a:ext cx="8515350" cy="3365500"/>
          </a:xfrm>
        </p:spPr>
        <p:txBody>
          <a:bodyPr/>
          <a:lstStyle>
            <a:lvl1pPr>
              <a:defRPr/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/>
            </a:lvl6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Modifiez le style du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7397347"/>
      </p:ext>
    </p:extLst>
  </p:cSld>
  <p:clrMapOvr>
    <a:masterClrMapping/>
  </p:clrMapOvr>
  <p:transition spd="med">
    <p:fade/>
  </p:transition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 userDrawn="1"/>
        </p:nvGrpSpPr>
        <p:grpSpPr bwMode="auto">
          <a:xfrm>
            <a:off x="314325" y="4233863"/>
            <a:ext cx="612775" cy="612775"/>
            <a:chOff x="313535" y="4233863"/>
            <a:chExt cx="612775" cy="612775"/>
          </a:xfrm>
        </p:grpSpPr>
        <p:sp>
          <p:nvSpPr>
            <p:cNvPr id="6" name="Rectangle 5"/>
            <p:cNvSpPr>
              <a:spLocks noChangeArrowheads="1"/>
            </p:cNvSpPr>
            <p:nvPr userDrawn="1"/>
          </p:nvSpPr>
          <p:spPr bwMode="auto">
            <a:xfrm>
              <a:off x="313535" y="4233863"/>
              <a:ext cx="612775" cy="612775"/>
            </a:xfrm>
            <a:prstGeom prst="rect">
              <a:avLst/>
            </a:prstGeom>
            <a:solidFill>
              <a:srgbClr val="FF7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ＭＳ Ｐゴシック" pitchFamily="34" charset="-128"/>
                </a:defRPr>
              </a:lvl1pPr>
              <a:lvl2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ＭＳ Ｐゴシック" pitchFamily="34" charset="-128"/>
                </a:defRPr>
              </a:lvl2pPr>
              <a:lvl3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ＭＳ Ｐゴシック" pitchFamily="34" charset="-128"/>
                </a:defRPr>
              </a:lvl3pPr>
              <a:lvl4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ＭＳ Ｐゴシック" pitchFamily="34" charset="-128"/>
                </a:defRPr>
              </a:lvl4pPr>
              <a:lvl5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ＭＳ Ｐゴシック" pitchFamily="34" charset="-128"/>
                </a:defRPr>
              </a:lvl5pPr>
              <a:lvl6pPr marL="1882775" indent="4032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 pitchFamily="34" charset="0"/>
                  <a:ea typeface="ＭＳ Ｐゴシック" pitchFamily="34" charset="-128"/>
                </a:defRPr>
              </a:lvl6pPr>
              <a:lvl7pPr marL="2339975" indent="4032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 pitchFamily="34" charset="0"/>
                  <a:ea typeface="ＭＳ Ｐゴシック" pitchFamily="34" charset="-128"/>
                </a:defRPr>
              </a:lvl7pPr>
              <a:lvl8pPr marL="2797175" indent="4032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 pitchFamily="34" charset="0"/>
                  <a:ea typeface="ＭＳ Ｐゴシック" pitchFamily="34" charset="-128"/>
                </a:defRPr>
              </a:lvl8pPr>
              <a:lvl9pPr marL="3254375" indent="4032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 pitchFamily="34" charset="0"/>
                  <a:ea typeface="ＭＳ Ｐゴシック" pitchFamily="34" charset="-128"/>
                </a:defRPr>
              </a:lvl9pPr>
            </a:lstStyle>
            <a:p>
              <a:pPr defTabSz="914400" eaLnBrk="1" hangingPunct="1">
                <a:defRPr/>
              </a:pPr>
              <a:endParaRPr lang="en-US" altLang="en-US" sz="1800" smtClean="0">
                <a:solidFill>
                  <a:srgbClr val="000000"/>
                </a:solidFill>
                <a:latin typeface="Helvetica 75 Bold" pitchFamily="34" charset="0"/>
              </a:endParaRPr>
            </a:p>
          </p:txBody>
        </p:sp>
        <p:sp>
          <p:nvSpPr>
            <p:cNvPr id="7" name="Freeform 6"/>
            <p:cNvSpPr>
              <a:spLocks noEditPoints="1"/>
            </p:cNvSpPr>
            <p:nvPr userDrawn="1"/>
          </p:nvSpPr>
          <p:spPr bwMode="auto">
            <a:xfrm>
              <a:off x="500860" y="4708526"/>
              <a:ext cx="74613" cy="87313"/>
            </a:xfrm>
            <a:custGeom>
              <a:avLst/>
              <a:gdLst>
                <a:gd name="T0" fmla="*/ 2147483646 w 93"/>
                <a:gd name="T1" fmla="*/ 2147483646 h 109"/>
                <a:gd name="T2" fmla="*/ 2147483646 w 93"/>
                <a:gd name="T3" fmla="*/ 2147483646 h 109"/>
                <a:gd name="T4" fmla="*/ 0 w 93"/>
                <a:gd name="T5" fmla="*/ 2147483646 h 109"/>
                <a:gd name="T6" fmla="*/ 2147483646 w 93"/>
                <a:gd name="T7" fmla="*/ 2147483646 h 109"/>
                <a:gd name="T8" fmla="*/ 2147483646 w 93"/>
                <a:gd name="T9" fmla="*/ 2147483646 h 109"/>
                <a:gd name="T10" fmla="*/ 2147483646 w 93"/>
                <a:gd name="T11" fmla="*/ 2147483646 h 109"/>
                <a:gd name="T12" fmla="*/ 2147483646 w 93"/>
                <a:gd name="T13" fmla="*/ 2147483646 h 109"/>
                <a:gd name="T14" fmla="*/ 2147483646 w 93"/>
                <a:gd name="T15" fmla="*/ 2147483646 h 109"/>
                <a:gd name="T16" fmla="*/ 2147483646 w 93"/>
                <a:gd name="T17" fmla="*/ 0 h 109"/>
                <a:gd name="T18" fmla="*/ 2147483646 w 93"/>
                <a:gd name="T19" fmla="*/ 2147483646 h 109"/>
                <a:gd name="T20" fmla="*/ 2147483646 w 93"/>
                <a:gd name="T21" fmla="*/ 2147483646 h 109"/>
                <a:gd name="T22" fmla="*/ 2147483646 w 93"/>
                <a:gd name="T23" fmla="*/ 2147483646 h 109"/>
                <a:gd name="T24" fmla="*/ 2147483646 w 93"/>
                <a:gd name="T25" fmla="*/ 2147483646 h 109"/>
                <a:gd name="T26" fmla="*/ 2147483646 w 93"/>
                <a:gd name="T27" fmla="*/ 2147483646 h 109"/>
                <a:gd name="T28" fmla="*/ 2147483646 w 93"/>
                <a:gd name="T29" fmla="*/ 2147483646 h 109"/>
                <a:gd name="T30" fmla="*/ 2147483646 w 93"/>
                <a:gd name="T31" fmla="*/ 2147483646 h 109"/>
                <a:gd name="T32" fmla="*/ 2147483646 w 93"/>
                <a:gd name="T33" fmla="*/ 2147483646 h 109"/>
                <a:gd name="T34" fmla="*/ 2147483646 w 93"/>
                <a:gd name="T35" fmla="*/ 2147483646 h 10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93" h="109">
                  <a:moveTo>
                    <a:pt x="66" y="99"/>
                  </a:moveTo>
                  <a:cubicBezTo>
                    <a:pt x="55" y="106"/>
                    <a:pt x="43" y="109"/>
                    <a:pt x="31" y="109"/>
                  </a:cubicBezTo>
                  <a:cubicBezTo>
                    <a:pt x="11" y="109"/>
                    <a:pt x="0" y="96"/>
                    <a:pt x="0" y="79"/>
                  </a:cubicBezTo>
                  <a:cubicBezTo>
                    <a:pt x="0" y="55"/>
                    <a:pt x="21" y="42"/>
                    <a:pt x="66" y="37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6" y="24"/>
                    <a:pt x="60" y="19"/>
                    <a:pt x="49" y="19"/>
                  </a:cubicBezTo>
                  <a:cubicBezTo>
                    <a:pt x="39" y="19"/>
                    <a:pt x="30" y="24"/>
                    <a:pt x="24" y="3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15" y="7"/>
                    <a:pt x="30" y="0"/>
                    <a:pt x="50" y="0"/>
                  </a:cubicBezTo>
                  <a:cubicBezTo>
                    <a:pt x="77" y="0"/>
                    <a:pt x="93" y="12"/>
                    <a:pt x="93" y="32"/>
                  </a:cubicBezTo>
                  <a:cubicBezTo>
                    <a:pt x="93" y="32"/>
                    <a:pt x="93" y="108"/>
                    <a:pt x="93" y="108"/>
                  </a:cubicBezTo>
                  <a:cubicBezTo>
                    <a:pt x="68" y="108"/>
                    <a:pt x="68" y="108"/>
                    <a:pt x="68" y="108"/>
                  </a:cubicBezTo>
                  <a:lnTo>
                    <a:pt x="66" y="99"/>
                  </a:lnTo>
                  <a:close/>
                  <a:moveTo>
                    <a:pt x="27" y="77"/>
                  </a:moveTo>
                  <a:cubicBezTo>
                    <a:pt x="27" y="84"/>
                    <a:pt x="31" y="90"/>
                    <a:pt x="39" y="90"/>
                  </a:cubicBezTo>
                  <a:cubicBezTo>
                    <a:pt x="48" y="90"/>
                    <a:pt x="57" y="87"/>
                    <a:pt x="65" y="79"/>
                  </a:cubicBezTo>
                  <a:cubicBezTo>
                    <a:pt x="65" y="54"/>
                    <a:pt x="65" y="54"/>
                    <a:pt x="65" y="54"/>
                  </a:cubicBezTo>
                  <a:cubicBezTo>
                    <a:pt x="39" y="57"/>
                    <a:pt x="27" y="64"/>
                    <a:pt x="27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592935" y="4708526"/>
              <a:ext cx="76200" cy="87313"/>
            </a:xfrm>
            <a:custGeom>
              <a:avLst/>
              <a:gdLst>
                <a:gd name="T0" fmla="*/ 0 w 94"/>
                <a:gd name="T1" fmla="*/ 2147483646 h 108"/>
                <a:gd name="T2" fmla="*/ 2147483646 w 94"/>
                <a:gd name="T3" fmla="*/ 2147483646 h 108"/>
                <a:gd name="T4" fmla="*/ 2147483646 w 94"/>
                <a:gd name="T5" fmla="*/ 2147483646 h 108"/>
                <a:gd name="T6" fmla="*/ 2147483646 w 94"/>
                <a:gd name="T7" fmla="*/ 0 h 108"/>
                <a:gd name="T8" fmla="*/ 2147483646 w 94"/>
                <a:gd name="T9" fmla="*/ 2147483646 h 108"/>
                <a:gd name="T10" fmla="*/ 2147483646 w 94"/>
                <a:gd name="T11" fmla="*/ 2147483646 h 108"/>
                <a:gd name="T12" fmla="*/ 2147483646 w 94"/>
                <a:gd name="T13" fmla="*/ 2147483646 h 108"/>
                <a:gd name="T14" fmla="*/ 2147483646 w 94"/>
                <a:gd name="T15" fmla="*/ 2147483646 h 108"/>
                <a:gd name="T16" fmla="*/ 2147483646 w 94"/>
                <a:gd name="T17" fmla="*/ 2147483646 h 108"/>
                <a:gd name="T18" fmla="*/ 2147483646 w 94"/>
                <a:gd name="T19" fmla="*/ 2147483646 h 108"/>
                <a:gd name="T20" fmla="*/ 2147483646 w 94"/>
                <a:gd name="T21" fmla="*/ 2147483646 h 108"/>
                <a:gd name="T22" fmla="*/ 0 w 94"/>
                <a:gd name="T23" fmla="*/ 2147483646 h 108"/>
                <a:gd name="T24" fmla="*/ 0 w 94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4" h="108">
                  <a:moveTo>
                    <a:pt x="0" y="5"/>
                  </a:moveTo>
                  <a:cubicBezTo>
                    <a:pt x="23" y="2"/>
                    <a:pt x="23" y="2"/>
                    <a:pt x="23" y="2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38" y="5"/>
                    <a:pt x="48" y="0"/>
                    <a:pt x="61" y="0"/>
                  </a:cubicBezTo>
                  <a:cubicBezTo>
                    <a:pt x="83" y="0"/>
                    <a:pt x="94" y="12"/>
                    <a:pt x="94" y="34"/>
                  </a:cubicBezTo>
                  <a:cubicBezTo>
                    <a:pt x="94" y="108"/>
                    <a:pt x="94" y="108"/>
                    <a:pt x="94" y="108"/>
                  </a:cubicBezTo>
                  <a:cubicBezTo>
                    <a:pt x="66" y="108"/>
                    <a:pt x="66" y="108"/>
                    <a:pt x="66" y="108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6" y="26"/>
                    <a:pt x="63" y="21"/>
                    <a:pt x="53" y="21"/>
                  </a:cubicBezTo>
                  <a:cubicBezTo>
                    <a:pt x="45" y="21"/>
                    <a:pt x="36" y="24"/>
                    <a:pt x="27" y="32"/>
                  </a:cubicBezTo>
                  <a:cubicBezTo>
                    <a:pt x="27" y="108"/>
                    <a:pt x="27" y="108"/>
                    <a:pt x="27" y="108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" name="Freeform 8"/>
            <p:cNvSpPr>
              <a:spLocks noEditPoints="1"/>
            </p:cNvSpPr>
            <p:nvPr userDrawn="1"/>
          </p:nvSpPr>
          <p:spPr bwMode="auto">
            <a:xfrm>
              <a:off x="778673" y="4708526"/>
              <a:ext cx="79375" cy="88900"/>
            </a:xfrm>
            <a:custGeom>
              <a:avLst/>
              <a:gdLst>
                <a:gd name="T0" fmla="*/ 2147483646 w 98"/>
                <a:gd name="T1" fmla="*/ 2147483646 h 110"/>
                <a:gd name="T2" fmla="*/ 0 w 98"/>
                <a:gd name="T3" fmla="*/ 2147483646 h 110"/>
                <a:gd name="T4" fmla="*/ 2147483646 w 98"/>
                <a:gd name="T5" fmla="*/ 0 h 110"/>
                <a:gd name="T6" fmla="*/ 2147483646 w 98"/>
                <a:gd name="T7" fmla="*/ 2147483646 h 110"/>
                <a:gd name="T8" fmla="*/ 2147483646 w 98"/>
                <a:gd name="T9" fmla="*/ 2147483646 h 110"/>
                <a:gd name="T10" fmla="*/ 2147483646 w 98"/>
                <a:gd name="T11" fmla="*/ 2147483646 h 110"/>
                <a:gd name="T12" fmla="*/ 2147483646 w 98"/>
                <a:gd name="T13" fmla="*/ 2147483646 h 110"/>
                <a:gd name="T14" fmla="*/ 2147483646 w 98"/>
                <a:gd name="T15" fmla="*/ 2147483646 h 110"/>
                <a:gd name="T16" fmla="*/ 2147483646 w 98"/>
                <a:gd name="T17" fmla="*/ 2147483646 h 110"/>
                <a:gd name="T18" fmla="*/ 2147483646 w 98"/>
                <a:gd name="T19" fmla="*/ 2147483646 h 110"/>
                <a:gd name="T20" fmla="*/ 2147483646 w 98"/>
                <a:gd name="T21" fmla="*/ 2147483646 h 110"/>
                <a:gd name="T22" fmla="*/ 2147483646 w 98"/>
                <a:gd name="T23" fmla="*/ 2147483646 h 110"/>
                <a:gd name="T24" fmla="*/ 2147483646 w 98"/>
                <a:gd name="T25" fmla="*/ 2147483646 h 110"/>
                <a:gd name="T26" fmla="*/ 2147483646 w 98"/>
                <a:gd name="T27" fmla="*/ 2147483646 h 11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8" h="110">
                  <a:moveTo>
                    <a:pt x="50" y="110"/>
                  </a:moveTo>
                  <a:cubicBezTo>
                    <a:pt x="19" y="110"/>
                    <a:pt x="0" y="90"/>
                    <a:pt x="0" y="55"/>
                  </a:cubicBezTo>
                  <a:cubicBezTo>
                    <a:pt x="0" y="20"/>
                    <a:pt x="19" y="0"/>
                    <a:pt x="49" y="0"/>
                  </a:cubicBezTo>
                  <a:cubicBezTo>
                    <a:pt x="80" y="0"/>
                    <a:pt x="98" y="20"/>
                    <a:pt x="98" y="54"/>
                  </a:cubicBezTo>
                  <a:cubicBezTo>
                    <a:pt x="98" y="56"/>
                    <a:pt x="97" y="57"/>
                    <a:pt x="97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8" y="79"/>
                    <a:pt x="36" y="89"/>
                    <a:pt x="52" y="89"/>
                  </a:cubicBezTo>
                  <a:cubicBezTo>
                    <a:pt x="63" y="89"/>
                    <a:pt x="70" y="85"/>
                    <a:pt x="76" y="76"/>
                  </a:cubicBezTo>
                  <a:cubicBezTo>
                    <a:pt x="96" y="87"/>
                    <a:pt x="96" y="87"/>
                    <a:pt x="96" y="87"/>
                  </a:cubicBezTo>
                  <a:cubicBezTo>
                    <a:pt x="87" y="102"/>
                    <a:pt x="71" y="110"/>
                    <a:pt x="50" y="110"/>
                  </a:cubicBezTo>
                  <a:close/>
                  <a:moveTo>
                    <a:pt x="70" y="41"/>
                  </a:moveTo>
                  <a:cubicBezTo>
                    <a:pt x="70" y="27"/>
                    <a:pt x="62" y="19"/>
                    <a:pt x="49" y="19"/>
                  </a:cubicBezTo>
                  <a:cubicBezTo>
                    <a:pt x="37" y="19"/>
                    <a:pt x="29" y="27"/>
                    <a:pt x="28" y="41"/>
                  </a:cubicBezTo>
                  <a:lnTo>
                    <a:pt x="7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346873" y="4708526"/>
              <a:ext cx="84138" cy="88900"/>
            </a:xfrm>
            <a:custGeom>
              <a:avLst/>
              <a:gdLst>
                <a:gd name="T0" fmla="*/ 2147483646 w 104"/>
                <a:gd name="T1" fmla="*/ 2147483646 h 111"/>
                <a:gd name="T2" fmla="*/ 0 w 104"/>
                <a:gd name="T3" fmla="*/ 2147483646 h 111"/>
                <a:gd name="T4" fmla="*/ 2147483646 w 104"/>
                <a:gd name="T5" fmla="*/ 0 h 111"/>
                <a:gd name="T6" fmla="*/ 2147483646 w 104"/>
                <a:gd name="T7" fmla="*/ 2147483646 h 111"/>
                <a:gd name="T8" fmla="*/ 2147483646 w 104"/>
                <a:gd name="T9" fmla="*/ 2147483646 h 111"/>
                <a:gd name="T10" fmla="*/ 2147483646 w 104"/>
                <a:gd name="T11" fmla="*/ 2147483646 h 111"/>
                <a:gd name="T12" fmla="*/ 2147483646 w 104"/>
                <a:gd name="T13" fmla="*/ 2147483646 h 111"/>
                <a:gd name="T14" fmla="*/ 2147483646 w 104"/>
                <a:gd name="T15" fmla="*/ 2147483646 h 111"/>
                <a:gd name="T16" fmla="*/ 2147483646 w 104"/>
                <a:gd name="T17" fmla="*/ 2147483646 h 111"/>
                <a:gd name="T18" fmla="*/ 2147483646 w 104"/>
                <a:gd name="T19" fmla="*/ 2147483646 h 1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4" h="111">
                  <a:moveTo>
                    <a:pt x="52" y="111"/>
                  </a:moveTo>
                  <a:cubicBezTo>
                    <a:pt x="25" y="111"/>
                    <a:pt x="0" y="93"/>
                    <a:pt x="0" y="55"/>
                  </a:cubicBezTo>
                  <a:cubicBezTo>
                    <a:pt x="0" y="17"/>
                    <a:pt x="25" y="0"/>
                    <a:pt x="52" y="0"/>
                  </a:cubicBezTo>
                  <a:cubicBezTo>
                    <a:pt x="79" y="0"/>
                    <a:pt x="104" y="17"/>
                    <a:pt x="104" y="55"/>
                  </a:cubicBezTo>
                  <a:cubicBezTo>
                    <a:pt x="104" y="93"/>
                    <a:pt x="79" y="111"/>
                    <a:pt x="52" y="111"/>
                  </a:cubicBezTo>
                  <a:close/>
                  <a:moveTo>
                    <a:pt x="52" y="23"/>
                  </a:moveTo>
                  <a:cubicBezTo>
                    <a:pt x="31" y="23"/>
                    <a:pt x="28" y="42"/>
                    <a:pt x="28" y="55"/>
                  </a:cubicBezTo>
                  <a:cubicBezTo>
                    <a:pt x="28" y="69"/>
                    <a:pt x="31" y="87"/>
                    <a:pt x="52" y="87"/>
                  </a:cubicBezTo>
                  <a:cubicBezTo>
                    <a:pt x="73" y="87"/>
                    <a:pt x="77" y="69"/>
                    <a:pt x="77" y="55"/>
                  </a:cubicBezTo>
                  <a:cubicBezTo>
                    <a:pt x="77" y="42"/>
                    <a:pt x="73" y="23"/>
                    <a:pt x="52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446885" y="4708526"/>
              <a:ext cx="47625" cy="87313"/>
            </a:xfrm>
            <a:custGeom>
              <a:avLst/>
              <a:gdLst>
                <a:gd name="T0" fmla="*/ 0 w 59"/>
                <a:gd name="T1" fmla="*/ 2147483646 h 108"/>
                <a:gd name="T2" fmla="*/ 2147483646 w 59"/>
                <a:gd name="T3" fmla="*/ 2147483646 h 108"/>
                <a:gd name="T4" fmla="*/ 2147483646 w 59"/>
                <a:gd name="T5" fmla="*/ 2147483646 h 108"/>
                <a:gd name="T6" fmla="*/ 2147483646 w 59"/>
                <a:gd name="T7" fmla="*/ 0 h 108"/>
                <a:gd name="T8" fmla="*/ 2147483646 w 59"/>
                <a:gd name="T9" fmla="*/ 2147483646 h 108"/>
                <a:gd name="T10" fmla="*/ 2147483646 w 59"/>
                <a:gd name="T11" fmla="*/ 2147483646 h 108"/>
                <a:gd name="T12" fmla="*/ 2147483646 w 59"/>
                <a:gd name="T13" fmla="*/ 2147483646 h 108"/>
                <a:gd name="T14" fmla="*/ 2147483646 w 59"/>
                <a:gd name="T15" fmla="*/ 2147483646 h 108"/>
                <a:gd name="T16" fmla="*/ 2147483646 w 59"/>
                <a:gd name="T17" fmla="*/ 2147483646 h 108"/>
                <a:gd name="T18" fmla="*/ 0 w 59"/>
                <a:gd name="T19" fmla="*/ 2147483646 h 108"/>
                <a:gd name="T20" fmla="*/ 0 w 59"/>
                <a:gd name="T21" fmla="*/ 2147483646 h 1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9" h="108">
                  <a:moveTo>
                    <a:pt x="0" y="3"/>
                  </a:moveTo>
                  <a:cubicBezTo>
                    <a:pt x="26" y="3"/>
                    <a:pt x="26" y="3"/>
                    <a:pt x="26" y="3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31" y="8"/>
                    <a:pt x="44" y="0"/>
                    <a:pt x="55" y="0"/>
                  </a:cubicBezTo>
                  <a:cubicBezTo>
                    <a:pt x="57" y="0"/>
                    <a:pt x="58" y="0"/>
                    <a:pt x="59" y="1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59" y="27"/>
                    <a:pt x="58" y="27"/>
                    <a:pt x="58" y="27"/>
                  </a:cubicBezTo>
                  <a:cubicBezTo>
                    <a:pt x="46" y="27"/>
                    <a:pt x="32" y="28"/>
                    <a:pt x="28" y="38"/>
                  </a:cubicBezTo>
                  <a:cubicBezTo>
                    <a:pt x="28" y="108"/>
                    <a:pt x="28" y="108"/>
                    <a:pt x="28" y="108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Freeform 11"/>
            <p:cNvSpPr>
              <a:spLocks noEditPoints="1"/>
            </p:cNvSpPr>
            <p:nvPr userDrawn="1"/>
          </p:nvSpPr>
          <p:spPr bwMode="auto">
            <a:xfrm>
              <a:off x="685010" y="4708526"/>
              <a:ext cx="79375" cy="120650"/>
            </a:xfrm>
            <a:custGeom>
              <a:avLst/>
              <a:gdLst>
                <a:gd name="T0" fmla="*/ 2147483646 w 98"/>
                <a:gd name="T1" fmla="*/ 2147483646 h 149"/>
                <a:gd name="T2" fmla="*/ 2147483646 w 98"/>
                <a:gd name="T3" fmla="*/ 2147483646 h 149"/>
                <a:gd name="T4" fmla="*/ 2147483646 w 98"/>
                <a:gd name="T5" fmla="*/ 2147483646 h 149"/>
                <a:gd name="T6" fmla="*/ 2147483646 w 98"/>
                <a:gd name="T7" fmla="*/ 2147483646 h 149"/>
                <a:gd name="T8" fmla="*/ 2147483646 w 98"/>
                <a:gd name="T9" fmla="*/ 2147483646 h 149"/>
                <a:gd name="T10" fmla="*/ 2147483646 w 98"/>
                <a:gd name="T11" fmla="*/ 2147483646 h 149"/>
                <a:gd name="T12" fmla="*/ 2147483646 w 98"/>
                <a:gd name="T13" fmla="*/ 2147483646 h 149"/>
                <a:gd name="T14" fmla="*/ 2147483646 w 98"/>
                <a:gd name="T15" fmla="*/ 2147483646 h 149"/>
                <a:gd name="T16" fmla="*/ 2147483646 w 98"/>
                <a:gd name="T17" fmla="*/ 2147483646 h 149"/>
                <a:gd name="T18" fmla="*/ 2147483646 w 98"/>
                <a:gd name="T19" fmla="*/ 2147483646 h 149"/>
                <a:gd name="T20" fmla="*/ 2147483646 w 98"/>
                <a:gd name="T21" fmla="*/ 2147483646 h 149"/>
                <a:gd name="T22" fmla="*/ 2147483646 w 98"/>
                <a:gd name="T23" fmla="*/ 2147483646 h 149"/>
                <a:gd name="T24" fmla="*/ 2147483646 w 98"/>
                <a:gd name="T25" fmla="*/ 2147483646 h 149"/>
                <a:gd name="T26" fmla="*/ 2147483646 w 98"/>
                <a:gd name="T27" fmla="*/ 2147483646 h 149"/>
                <a:gd name="T28" fmla="*/ 2147483646 w 98"/>
                <a:gd name="T29" fmla="*/ 2147483646 h 149"/>
                <a:gd name="T30" fmla="*/ 0 w 98"/>
                <a:gd name="T31" fmla="*/ 2147483646 h 149"/>
                <a:gd name="T32" fmla="*/ 2147483646 w 98"/>
                <a:gd name="T33" fmla="*/ 0 h 149"/>
                <a:gd name="T34" fmla="*/ 2147483646 w 98"/>
                <a:gd name="T35" fmla="*/ 2147483646 h 149"/>
                <a:gd name="T36" fmla="*/ 2147483646 w 98"/>
                <a:gd name="T37" fmla="*/ 2147483646 h 149"/>
                <a:gd name="T38" fmla="*/ 2147483646 w 98"/>
                <a:gd name="T39" fmla="*/ 2147483646 h 149"/>
                <a:gd name="T40" fmla="*/ 2147483646 w 98"/>
                <a:gd name="T41" fmla="*/ 2147483646 h 14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98" h="149">
                  <a:moveTo>
                    <a:pt x="49" y="85"/>
                  </a:moveTo>
                  <a:cubicBezTo>
                    <a:pt x="70" y="85"/>
                    <a:pt x="72" y="64"/>
                    <a:pt x="72" y="50"/>
                  </a:cubicBezTo>
                  <a:cubicBezTo>
                    <a:pt x="72" y="33"/>
                    <a:pt x="64" y="20"/>
                    <a:pt x="49" y="20"/>
                  </a:cubicBezTo>
                  <a:cubicBezTo>
                    <a:pt x="39" y="20"/>
                    <a:pt x="28" y="27"/>
                    <a:pt x="28" y="51"/>
                  </a:cubicBezTo>
                  <a:cubicBezTo>
                    <a:pt x="28" y="64"/>
                    <a:pt x="29" y="85"/>
                    <a:pt x="49" y="85"/>
                  </a:cubicBezTo>
                  <a:close/>
                  <a:moveTo>
                    <a:pt x="98" y="2"/>
                  </a:moveTo>
                  <a:cubicBezTo>
                    <a:pt x="98" y="102"/>
                    <a:pt x="98" y="102"/>
                    <a:pt x="98" y="102"/>
                  </a:cubicBezTo>
                  <a:cubicBezTo>
                    <a:pt x="98" y="119"/>
                    <a:pt x="97" y="148"/>
                    <a:pt x="47" y="149"/>
                  </a:cubicBezTo>
                  <a:cubicBezTo>
                    <a:pt x="26" y="149"/>
                    <a:pt x="7" y="141"/>
                    <a:pt x="3" y="123"/>
                  </a:cubicBezTo>
                  <a:cubicBezTo>
                    <a:pt x="30" y="118"/>
                    <a:pt x="30" y="118"/>
                    <a:pt x="30" y="118"/>
                  </a:cubicBezTo>
                  <a:cubicBezTo>
                    <a:pt x="32" y="123"/>
                    <a:pt x="35" y="128"/>
                    <a:pt x="50" y="128"/>
                  </a:cubicBezTo>
                  <a:cubicBezTo>
                    <a:pt x="65" y="128"/>
                    <a:pt x="72" y="122"/>
                    <a:pt x="72" y="105"/>
                  </a:cubicBezTo>
                  <a:cubicBezTo>
                    <a:pt x="72" y="93"/>
                    <a:pt x="72" y="93"/>
                    <a:pt x="72" y="93"/>
                  </a:cubicBezTo>
                  <a:cubicBezTo>
                    <a:pt x="71" y="92"/>
                    <a:pt x="71" y="92"/>
                    <a:pt x="71" y="92"/>
                  </a:cubicBezTo>
                  <a:cubicBezTo>
                    <a:pt x="67" y="100"/>
                    <a:pt x="60" y="108"/>
                    <a:pt x="44" y="108"/>
                  </a:cubicBezTo>
                  <a:cubicBezTo>
                    <a:pt x="19" y="108"/>
                    <a:pt x="0" y="91"/>
                    <a:pt x="0" y="55"/>
                  </a:cubicBezTo>
                  <a:cubicBezTo>
                    <a:pt x="0" y="20"/>
                    <a:pt x="20" y="0"/>
                    <a:pt x="42" y="0"/>
                  </a:cubicBezTo>
                  <a:cubicBezTo>
                    <a:pt x="63" y="0"/>
                    <a:pt x="71" y="10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5" y="2"/>
                    <a:pt x="75" y="2"/>
                    <a:pt x="75" y="2"/>
                  </a:cubicBezTo>
                  <a:lnTo>
                    <a:pt x="98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Freeform 12"/>
            <p:cNvSpPr>
              <a:spLocks noEditPoints="1"/>
            </p:cNvSpPr>
            <p:nvPr userDrawn="1"/>
          </p:nvSpPr>
          <p:spPr bwMode="auto">
            <a:xfrm>
              <a:off x="843760" y="4678363"/>
              <a:ext cx="58738" cy="26988"/>
            </a:xfrm>
            <a:custGeom>
              <a:avLst/>
              <a:gdLst>
                <a:gd name="T0" fmla="*/ 2147483646 w 37"/>
                <a:gd name="T1" fmla="*/ 2147483646 h 17"/>
                <a:gd name="T2" fmla="*/ 2147483646 w 37"/>
                <a:gd name="T3" fmla="*/ 2147483646 h 17"/>
                <a:gd name="T4" fmla="*/ 2147483646 w 37"/>
                <a:gd name="T5" fmla="*/ 2147483646 h 17"/>
                <a:gd name="T6" fmla="*/ 2147483646 w 37"/>
                <a:gd name="T7" fmla="*/ 2147483646 h 17"/>
                <a:gd name="T8" fmla="*/ 2147483646 w 37"/>
                <a:gd name="T9" fmla="*/ 2147483646 h 17"/>
                <a:gd name="T10" fmla="*/ 0 w 37"/>
                <a:gd name="T11" fmla="*/ 2147483646 h 17"/>
                <a:gd name="T12" fmla="*/ 0 w 37"/>
                <a:gd name="T13" fmla="*/ 0 h 17"/>
                <a:gd name="T14" fmla="*/ 2147483646 w 37"/>
                <a:gd name="T15" fmla="*/ 0 h 17"/>
                <a:gd name="T16" fmla="*/ 2147483646 w 37"/>
                <a:gd name="T17" fmla="*/ 2147483646 h 17"/>
                <a:gd name="T18" fmla="*/ 2147483646 w 37"/>
                <a:gd name="T19" fmla="*/ 2147483646 h 17"/>
                <a:gd name="T20" fmla="*/ 2147483646 w 37"/>
                <a:gd name="T21" fmla="*/ 2147483646 h 17"/>
                <a:gd name="T22" fmla="*/ 2147483646 w 37"/>
                <a:gd name="T23" fmla="*/ 2147483646 h 17"/>
                <a:gd name="T24" fmla="*/ 2147483646 w 37"/>
                <a:gd name="T25" fmla="*/ 2147483646 h 17"/>
                <a:gd name="T26" fmla="*/ 2147483646 w 37"/>
                <a:gd name="T27" fmla="*/ 2147483646 h 17"/>
                <a:gd name="T28" fmla="*/ 2147483646 w 37"/>
                <a:gd name="T29" fmla="*/ 2147483646 h 17"/>
                <a:gd name="T30" fmla="*/ 2147483646 w 37"/>
                <a:gd name="T31" fmla="*/ 2147483646 h 17"/>
                <a:gd name="T32" fmla="*/ 2147483646 w 37"/>
                <a:gd name="T33" fmla="*/ 2147483646 h 17"/>
                <a:gd name="T34" fmla="*/ 2147483646 w 37"/>
                <a:gd name="T35" fmla="*/ 2147483646 h 17"/>
                <a:gd name="T36" fmla="*/ 2147483646 w 37"/>
                <a:gd name="T37" fmla="*/ 2147483646 h 17"/>
                <a:gd name="T38" fmla="*/ 2147483646 w 37"/>
                <a:gd name="T39" fmla="*/ 0 h 17"/>
                <a:gd name="T40" fmla="*/ 2147483646 w 37"/>
                <a:gd name="T41" fmla="*/ 0 h 17"/>
                <a:gd name="T42" fmla="*/ 2147483646 w 37"/>
                <a:gd name="T43" fmla="*/ 2147483646 h 17"/>
                <a:gd name="T44" fmla="*/ 2147483646 w 37"/>
                <a:gd name="T45" fmla="*/ 0 h 17"/>
                <a:gd name="T46" fmla="*/ 2147483646 w 37"/>
                <a:gd name="T47" fmla="*/ 0 h 17"/>
                <a:gd name="T48" fmla="*/ 2147483646 w 37"/>
                <a:gd name="T49" fmla="*/ 2147483646 h 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7" h="17">
                  <a:moveTo>
                    <a:pt x="14" y="2"/>
                  </a:moveTo>
                  <a:lnTo>
                    <a:pt x="9" y="2"/>
                  </a:lnTo>
                  <a:lnTo>
                    <a:pt x="9" y="17"/>
                  </a:lnTo>
                  <a:lnTo>
                    <a:pt x="6" y="17"/>
                  </a:lnTo>
                  <a:lnTo>
                    <a:pt x="6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2"/>
                  </a:lnTo>
                  <a:close/>
                  <a:moveTo>
                    <a:pt x="37" y="17"/>
                  </a:moveTo>
                  <a:lnTo>
                    <a:pt x="34" y="17"/>
                  </a:lnTo>
                  <a:lnTo>
                    <a:pt x="34" y="2"/>
                  </a:lnTo>
                  <a:lnTo>
                    <a:pt x="29" y="17"/>
                  </a:lnTo>
                  <a:lnTo>
                    <a:pt x="27" y="17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20" y="17"/>
                  </a:lnTo>
                  <a:lnTo>
                    <a:pt x="18" y="17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8" y="13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37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4326" y="268289"/>
            <a:ext cx="4828498" cy="2301874"/>
          </a:xfrm>
        </p:spPr>
        <p:txBody>
          <a:bodyPr/>
          <a:lstStyle>
            <a:lvl1pPr algn="l">
              <a:lnSpc>
                <a:spcPct val="85000"/>
              </a:lnSpc>
              <a:defRPr sz="5500" baseline="0">
                <a:solidFill>
                  <a:schemeClr val="tx1"/>
                </a:solidFill>
              </a:defRPr>
            </a:lvl1pPr>
          </a:lstStyle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6"/>
          </p:nvPr>
        </p:nvSpPr>
        <p:spPr>
          <a:xfrm>
            <a:off x="5800725" y="266701"/>
            <a:ext cx="3028950" cy="340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</p:txBody>
      </p:sp>
      <p:sp>
        <p:nvSpPr>
          <p:cNvPr id="42" name="Subtitle 2"/>
          <p:cNvSpPr>
            <a:spLocks noGrp="1"/>
          </p:cNvSpPr>
          <p:nvPr>
            <p:ph type="subTitle" idx="1"/>
          </p:nvPr>
        </p:nvSpPr>
        <p:spPr>
          <a:xfrm>
            <a:off x="310687" y="2704144"/>
            <a:ext cx="4831185" cy="966156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/>
                </a:solidFill>
              </a:defRPr>
            </a:lvl1pPr>
            <a:lvl2pPr marL="180975" indent="-180975" algn="l"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406800" indent="-190800" algn="l">
              <a:spcBef>
                <a:spcPts val="336"/>
              </a:spcBef>
              <a:buClrTx/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  <a:latin typeface="Helvetica 55 Roman" panose="020B0604020202020204" pitchFamily="34" charset="0"/>
              </a:defRPr>
            </a:lvl3pPr>
            <a:lvl4pPr marL="594000" indent="-172800" algn="l">
              <a:spcBef>
                <a:spcPts val="24"/>
              </a:spcBef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</a:defRPr>
            </a:lvl4pPr>
            <a:lvl5pPr marL="799200" indent="-190800" algn="l"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081008007"/>
      </p:ext>
    </p:extLst>
  </p:cSld>
  <p:clrMapOvr>
    <a:masterClrMapping/>
  </p:clrMapOvr>
  <p:transition spd="med">
    <p:fade/>
  </p:transition>
  <p:hf sldNum="0" hdr="0"/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14325" y="268287"/>
            <a:ext cx="8515349" cy="4281487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 marL="358775" indent="-358775">
              <a:spcBef>
                <a:spcPts val="0"/>
              </a:spcBef>
              <a:buClrTx/>
              <a:buSzPct val="100000"/>
              <a:buFont typeface="+mj-lt"/>
              <a:buAutoNum type="arabicPeriod"/>
              <a:defRPr sz="3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017722653"/>
      </p:ext>
    </p:extLst>
  </p:cSld>
  <p:clrMapOvr>
    <a:masterClrMapping/>
  </p:clrMapOvr>
  <p:transition spd="med">
    <p:fade/>
  </p:transition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13769" y="268287"/>
            <a:ext cx="6096839" cy="4281487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spcBef>
                <a:spcPts val="0"/>
              </a:spcBef>
              <a:buNone/>
              <a:defRPr sz="5500" baseline="0"/>
            </a:lvl1pPr>
            <a:lvl2pPr>
              <a:lnSpc>
                <a:spcPct val="85000"/>
              </a:lnSpc>
              <a:spcBef>
                <a:spcPts val="0"/>
              </a:spcBef>
              <a:defRPr sz="5500"/>
            </a:lvl2pPr>
            <a:lvl3pPr>
              <a:defRPr sz="5500"/>
            </a:lvl3pPr>
            <a:lvl4pPr>
              <a:defRPr sz="5500"/>
            </a:lvl4pPr>
            <a:lvl5pPr>
              <a:defRPr sz="5500"/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915947132"/>
      </p:ext>
    </p:extLst>
  </p:cSld>
  <p:clrMapOvr>
    <a:masterClrMapping/>
  </p:clrMapOvr>
  <p:transition spd="med">
    <p:fade/>
  </p:transition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4326" y="1184275"/>
            <a:ext cx="3966930" cy="3365499"/>
          </a:xfrm>
        </p:spPr>
        <p:txBody>
          <a:bodyPr>
            <a:normAutofit/>
          </a:bodyPr>
          <a:lstStyle>
            <a:lvl1pPr>
              <a:defRPr sz="1400" baseline="0"/>
            </a:lvl1pPr>
            <a:lvl2pPr>
              <a:defRPr sz="1400" baseline="0">
                <a:solidFill>
                  <a:schemeClr val="tx1"/>
                </a:solidFill>
              </a:defRPr>
            </a:lvl2pPr>
            <a:lvl3pPr>
              <a:defRPr sz="1400" baseline="0">
                <a:solidFill>
                  <a:schemeClr val="tx1"/>
                </a:solidFill>
              </a:defRPr>
            </a:lvl3pPr>
            <a:lvl4pPr>
              <a:defRPr sz="1400" baseline="0">
                <a:solidFill>
                  <a:schemeClr val="tx1"/>
                </a:solidFill>
              </a:defRPr>
            </a:lvl4pPr>
            <a:lvl5pPr>
              <a:defRPr sz="1400" baseline="0">
                <a:solidFill>
                  <a:schemeClr val="tx1"/>
                </a:solidFill>
              </a:defRPr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4795" y="1183698"/>
            <a:ext cx="3964880" cy="336441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Modifiez le style du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3259306"/>
      </p:ext>
    </p:extLst>
  </p:cSld>
  <p:clrMapOvr>
    <a:masterClrMapping/>
  </p:clrMapOvr>
  <p:transition spd="med">
    <p:fade/>
  </p:transition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672487634"/>
      </p:ext>
    </p:extLst>
  </p:cSld>
  <p:clrMapOvr>
    <a:masterClrMapping/>
  </p:clrMapOvr>
  <p:transition spd="med">
    <p:fade/>
  </p:transition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pleine p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3918173"/>
      </p:ext>
    </p:extLst>
  </p:cSld>
  <p:clrMapOvr>
    <a:masterClrMapping/>
  </p:clrMapOvr>
  <p:transition spd="med">
    <p:fade/>
  </p:transition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6954753"/>
      </p:ext>
    </p:extLst>
  </p:cSld>
  <p:clrMapOvr>
    <a:masterClrMapping/>
  </p:clrMapOvr>
  <p:transition spd="med">
    <p:fade/>
  </p:transition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325" y="1184275"/>
            <a:ext cx="8515350" cy="33655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/>
            </a:lvl6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4325" y="267494"/>
            <a:ext cx="8515350" cy="743744"/>
          </a:xfrm>
          <a:prstGeom prst="rect">
            <a:avLst/>
          </a:prstGeom>
        </p:spPr>
        <p:txBody>
          <a:bodyPr/>
          <a:lstStyle/>
          <a:p>
            <a:r>
              <a:rPr lang="fr-FR" noProof="0" smtClean="0"/>
              <a:t>Modifiez le style du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37821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44" y="339739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 sz="1400">
                <a:latin typeface="Helvetica 75 Bold" panose="020B0804020202020204" pitchFamily="34" charset="0"/>
              </a:defRPr>
            </a:lvl2pPr>
            <a:lvl3pPr marL="0" indent="0">
              <a:lnSpc>
                <a:spcPct val="85000"/>
              </a:lnSpc>
              <a:spcAft>
                <a:spcPts val="800"/>
              </a:spcAft>
              <a:buNone/>
              <a:defRPr sz="1200"/>
            </a:lvl3pPr>
            <a:lvl4pPr>
              <a:lnSpc>
                <a:spcPct val="85000"/>
              </a:lnSpc>
              <a:spcAft>
                <a:spcPts val="800"/>
              </a:spcAft>
              <a:defRPr sz="5500"/>
            </a:lvl4pPr>
            <a:lvl5pPr>
              <a:lnSpc>
                <a:spcPct val="85000"/>
              </a:lnSpc>
              <a:spcAft>
                <a:spcPts val="800"/>
              </a:spcAft>
              <a:defRPr sz="55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446642524"/>
      </p:ext>
    </p:extLst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44" y="339739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defRPr sz="3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 marL="401638" marR="0" indent="-401638" algn="l" defTabSz="51435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fr-FR" sz="3000" kern="1200" dirty="0" smtClean="0">
                <a:solidFill>
                  <a:schemeClr val="tx1"/>
                </a:solidFill>
                <a:latin typeface="Helvetica 75 Bold" panose="020B0804020202020204" pitchFamily="34" charset="0"/>
                <a:ea typeface="ＭＳ Ｐゴシック" pitchFamily="34" charset="-128"/>
                <a:cs typeface="+mn-cs"/>
              </a:defRPr>
            </a:lvl2pPr>
            <a:lvl3pPr marL="401638" indent="-401638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3pPr>
            <a:lvl4pPr marL="401638" indent="-401638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4pPr>
            <a:lvl5pPr marL="0" indent="0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354447239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44" y="339739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 sz="1400">
                <a:latin typeface="Helvetica 75 Bold" panose="020B0804020202020204" pitchFamily="34" charset="0"/>
              </a:defRPr>
            </a:lvl2pPr>
            <a:lvl3pPr marL="0" indent="0">
              <a:lnSpc>
                <a:spcPct val="85000"/>
              </a:lnSpc>
              <a:spcAft>
                <a:spcPts val="800"/>
              </a:spcAft>
              <a:buNone/>
              <a:defRPr sz="1200"/>
            </a:lvl3pPr>
            <a:lvl4pPr>
              <a:lnSpc>
                <a:spcPct val="85000"/>
              </a:lnSpc>
              <a:spcAft>
                <a:spcPts val="800"/>
              </a:spcAft>
              <a:defRPr sz="5500"/>
            </a:lvl4pPr>
            <a:lvl5pPr>
              <a:lnSpc>
                <a:spcPct val="85000"/>
              </a:lnSpc>
              <a:spcAft>
                <a:spcPts val="800"/>
              </a:spcAft>
              <a:defRPr sz="55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59165419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25" y="339727"/>
            <a:ext cx="8470900" cy="623888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44" y="1304927"/>
            <a:ext cx="8470899" cy="3165475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sz="1400"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120623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25" y="339725"/>
            <a:ext cx="8470900" cy="62388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36" y="1304925"/>
            <a:ext cx="4065589" cy="3165474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738703" y="1304925"/>
            <a:ext cx="4065589" cy="3165474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882923"/>
      </p:ext>
    </p:extLst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message c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44" y="1304927"/>
            <a:ext cx="8470899" cy="3165475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3000" baseline="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39725" y="339725"/>
            <a:ext cx="8470900" cy="62388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653650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ssage c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44" y="339739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3000" baseline="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483283"/>
      </p:ext>
    </p:extLst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spcAft>
                <a:spcPts val="0"/>
              </a:spcAft>
              <a:defRPr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851273"/>
      </p:ext>
    </p:extLst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825111"/>
      </p:ext>
    </p:extLst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de la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179" name="Diapositive think-cell" r:id="rId5" imgW="270" imgH="270" progId="TCLayout.ActiveDocument.1">
                  <p:embed/>
                </p:oleObj>
              </mc:Choice>
              <mc:Fallback>
                <p:oleObj name="Diapositive think-cell" r:id="rId5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hangingPunct="1">
              <a:defRPr/>
            </a:pPr>
            <a:endParaRPr lang="fr-FR" sz="2000" dirty="0">
              <a:latin typeface="Helvetica 75 Bold"/>
              <a:ea typeface="ＭＳ Ｐゴシック"/>
              <a:cs typeface="+mj-cs"/>
              <a:sym typeface="Helvetica 75 Bold"/>
            </a:endParaRPr>
          </a:p>
        </p:txBody>
      </p:sp>
      <p:sp>
        <p:nvSpPr>
          <p:cNvPr id="7" name="Text Placeholder 10"/>
          <p:cNvSpPr txBox="1">
            <a:spLocks/>
          </p:cNvSpPr>
          <p:nvPr/>
        </p:nvSpPr>
        <p:spPr>
          <a:xfrm>
            <a:off x="8675688" y="4684713"/>
            <a:ext cx="288925" cy="334962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1pPr>
            <a:lvl2pPr marL="688975" indent="-231775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2pPr>
            <a:lvl3pPr marL="1244600" indent="-28575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3pPr>
            <a:lvl4pPr marL="1663700" indent="-28575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4pPr>
            <a:lvl5pPr marL="2251075" indent="-59690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5pPr>
            <a:lvl6pPr marL="27082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6pPr>
            <a:lvl7pPr marL="31654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7pPr>
            <a:lvl8pPr marL="36226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8pPr>
            <a:lvl9pPr marL="40798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buFont typeface="Helvetica 75" pitchFamily="34" charset="0"/>
              <a:buNone/>
              <a:defRPr/>
            </a:pPr>
            <a:fld id="{EC22F227-1490-4393-91E4-0C2ECA6E02DD}" type="slidenum">
              <a:rPr lang="en-GB" altLang="fr-FR" sz="800" smtClean="0">
                <a:solidFill>
                  <a:srgbClr val="000000"/>
                </a:solidFill>
                <a:latin typeface="Helvetica 75 Bold" panose="020B0804020202020204" pitchFamily="34" charset="0"/>
                <a:cs typeface="Arial" panose="020B0604020202020204" pitchFamily="34" charset="0"/>
              </a:rPr>
              <a:pPr defTabSz="914400" eaLnBrk="1" hangingPunct="1"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buFont typeface="Helvetica 75" pitchFamily="34" charset="0"/>
                <a:buNone/>
                <a:defRPr/>
              </a:pPr>
              <a:t>‹N°›</a:t>
            </a:fld>
            <a:endParaRPr lang="en-GB" altLang="fr-FR" sz="800" smtClean="0">
              <a:solidFill>
                <a:srgbClr val="000000"/>
              </a:solidFill>
              <a:latin typeface="Helvetica 75 Bold" panose="020B08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Placeholder 10"/>
          <p:cNvSpPr txBox="1">
            <a:spLocks/>
          </p:cNvSpPr>
          <p:nvPr/>
        </p:nvSpPr>
        <p:spPr>
          <a:xfrm>
            <a:off x="314325" y="4875213"/>
            <a:ext cx="6827838" cy="14446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r>
              <a:rPr lang="en-GB" sz="800">
                <a:solidFill>
                  <a:srgbClr val="FF6600"/>
                </a:solidFill>
                <a:latin typeface="Helvetica 75 Bold" panose="020B0804020202020204" pitchFamily="34" charset="0"/>
              </a:rPr>
              <a:t>Interne Orange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68275" y="4468813"/>
            <a:ext cx="4237038" cy="484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grpSp>
        <p:nvGrpSpPr>
          <p:cNvPr id="10" name="Group 5"/>
          <p:cNvGrpSpPr>
            <a:grpSpLocks/>
          </p:cNvGrpSpPr>
          <p:nvPr userDrawn="1"/>
        </p:nvGrpSpPr>
        <p:grpSpPr bwMode="auto">
          <a:xfrm>
            <a:off x="339725" y="4130675"/>
            <a:ext cx="676275" cy="676275"/>
            <a:chOff x="360362" y="1781889"/>
            <a:chExt cx="1144765" cy="1144191"/>
          </a:xfrm>
        </p:grpSpPr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360362" y="1781889"/>
              <a:ext cx="1144765" cy="1144191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1pPr>
              <a:lvl2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2pPr>
              <a:lvl3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3pPr>
              <a:lvl4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4pPr>
              <a:lvl5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5pPr>
              <a:lvl6pPr marL="1882775" indent="4032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6pPr>
              <a:lvl7pPr marL="2339975" indent="4032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7pPr>
              <a:lvl8pPr marL="2797175" indent="4032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8pPr>
              <a:lvl9pPr marL="3254375" indent="4032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9pPr>
            </a:lstStyle>
            <a:p>
              <a:pPr defTabSz="914400" eaLnBrk="1" hangingPunct="1">
                <a:lnSpc>
                  <a:spcPct val="90000"/>
                </a:lnSpc>
                <a:spcAft>
                  <a:spcPts val="1200"/>
                </a:spcAft>
                <a:defRPr/>
              </a:pPr>
              <a:endParaRPr lang="fr-FR" altLang="fr-FR" sz="1800" smtClean="0">
                <a:solidFill>
                  <a:srgbClr val="FF6600"/>
                </a:solidFill>
                <a:latin typeface="Helvetica 75 Bold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702813" y="2650392"/>
              <a:ext cx="142160" cy="166334"/>
            </a:xfrm>
            <a:custGeom>
              <a:avLst/>
              <a:gdLst>
                <a:gd name="T0" fmla="*/ 2147483646 w 104"/>
                <a:gd name="T1" fmla="*/ 2147483646 h 122"/>
                <a:gd name="T2" fmla="*/ 2147483646 w 104"/>
                <a:gd name="T3" fmla="*/ 2147483646 h 122"/>
                <a:gd name="T4" fmla="*/ 2147483646 w 104"/>
                <a:gd name="T5" fmla="*/ 2147483646 h 122"/>
                <a:gd name="T6" fmla="*/ 2147483646 w 104"/>
                <a:gd name="T7" fmla="*/ 2147483646 h 122"/>
                <a:gd name="T8" fmla="*/ 2147483646 w 104"/>
                <a:gd name="T9" fmla="*/ 2147483646 h 122"/>
                <a:gd name="T10" fmla="*/ 2147483646 w 104"/>
                <a:gd name="T11" fmla="*/ 2147483646 h 122"/>
                <a:gd name="T12" fmla="*/ 2147483646 w 104"/>
                <a:gd name="T13" fmla="*/ 2147483646 h 122"/>
                <a:gd name="T14" fmla="*/ 0 w 104"/>
                <a:gd name="T15" fmla="*/ 2147483646 h 122"/>
                <a:gd name="T16" fmla="*/ 2147483646 w 104"/>
                <a:gd name="T17" fmla="*/ 2147483646 h 122"/>
                <a:gd name="T18" fmla="*/ 2147483646 w 104"/>
                <a:gd name="T19" fmla="*/ 2147483646 h 122"/>
                <a:gd name="T20" fmla="*/ 2147483646 w 104"/>
                <a:gd name="T21" fmla="*/ 2147483646 h 122"/>
                <a:gd name="T22" fmla="*/ 2147483646 w 104"/>
                <a:gd name="T23" fmla="*/ 2147483646 h 122"/>
                <a:gd name="T24" fmla="*/ 2147483646 w 104"/>
                <a:gd name="T25" fmla="*/ 2147483646 h 122"/>
                <a:gd name="T26" fmla="*/ 2147483646 w 104"/>
                <a:gd name="T27" fmla="*/ 0 h 122"/>
                <a:gd name="T28" fmla="*/ 2147483646 w 104"/>
                <a:gd name="T29" fmla="*/ 2147483646 h 122"/>
                <a:gd name="T30" fmla="*/ 2147483646 w 104"/>
                <a:gd name="T31" fmla="*/ 2147483646 h 122"/>
                <a:gd name="T32" fmla="*/ 2147483646 w 104"/>
                <a:gd name="T33" fmla="*/ 2147483646 h 122"/>
                <a:gd name="T34" fmla="*/ 2147483646 w 104"/>
                <a:gd name="T35" fmla="*/ 2147483646 h 1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04" h="122">
                  <a:moveTo>
                    <a:pt x="31" y="85"/>
                  </a:moveTo>
                  <a:cubicBezTo>
                    <a:pt x="31" y="93"/>
                    <a:pt x="36" y="101"/>
                    <a:pt x="45" y="101"/>
                  </a:cubicBezTo>
                  <a:cubicBezTo>
                    <a:pt x="54" y="101"/>
                    <a:pt x="64" y="97"/>
                    <a:pt x="73" y="88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44" y="64"/>
                    <a:pt x="31" y="71"/>
                    <a:pt x="31" y="85"/>
                  </a:cubicBezTo>
                  <a:moveTo>
                    <a:pt x="74" y="110"/>
                  </a:moveTo>
                  <a:cubicBezTo>
                    <a:pt x="62" y="118"/>
                    <a:pt x="49" y="122"/>
                    <a:pt x="35" y="122"/>
                  </a:cubicBezTo>
                  <a:cubicBezTo>
                    <a:pt x="13" y="122"/>
                    <a:pt x="0" y="107"/>
                    <a:pt x="0" y="88"/>
                  </a:cubicBezTo>
                  <a:cubicBezTo>
                    <a:pt x="0" y="61"/>
                    <a:pt x="24" y="47"/>
                    <a:pt x="74" y="42"/>
                  </a:cubicBezTo>
                  <a:cubicBezTo>
                    <a:pt x="74" y="35"/>
                    <a:pt x="74" y="35"/>
                    <a:pt x="74" y="35"/>
                  </a:cubicBezTo>
                  <a:cubicBezTo>
                    <a:pt x="74" y="27"/>
                    <a:pt x="68" y="22"/>
                    <a:pt x="56" y="22"/>
                  </a:cubicBezTo>
                  <a:cubicBezTo>
                    <a:pt x="44" y="22"/>
                    <a:pt x="34" y="26"/>
                    <a:pt x="27" y="35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7" y="8"/>
                    <a:pt x="34" y="0"/>
                    <a:pt x="56" y="0"/>
                  </a:cubicBezTo>
                  <a:cubicBezTo>
                    <a:pt x="87" y="0"/>
                    <a:pt x="104" y="14"/>
                    <a:pt x="104" y="35"/>
                  </a:cubicBezTo>
                  <a:cubicBezTo>
                    <a:pt x="104" y="35"/>
                    <a:pt x="104" y="120"/>
                    <a:pt x="104" y="120"/>
                  </a:cubicBezTo>
                  <a:cubicBezTo>
                    <a:pt x="77" y="120"/>
                    <a:pt x="77" y="120"/>
                    <a:pt x="77" y="120"/>
                  </a:cubicBezTo>
                  <a:lnTo>
                    <a:pt x="74" y="1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878931" y="2650392"/>
              <a:ext cx="143311" cy="164031"/>
            </a:xfrm>
            <a:custGeom>
              <a:avLst/>
              <a:gdLst>
                <a:gd name="T0" fmla="*/ 0 w 105"/>
                <a:gd name="T1" fmla="*/ 2147483646 h 120"/>
                <a:gd name="T2" fmla="*/ 2147483646 w 105"/>
                <a:gd name="T3" fmla="*/ 2147483646 h 120"/>
                <a:gd name="T4" fmla="*/ 2147483646 w 105"/>
                <a:gd name="T5" fmla="*/ 2147483646 h 120"/>
                <a:gd name="T6" fmla="*/ 2147483646 w 105"/>
                <a:gd name="T7" fmla="*/ 0 h 120"/>
                <a:gd name="T8" fmla="*/ 2147483646 w 105"/>
                <a:gd name="T9" fmla="*/ 2147483646 h 120"/>
                <a:gd name="T10" fmla="*/ 2147483646 w 105"/>
                <a:gd name="T11" fmla="*/ 2147483646 h 120"/>
                <a:gd name="T12" fmla="*/ 2147483646 w 105"/>
                <a:gd name="T13" fmla="*/ 2147483646 h 120"/>
                <a:gd name="T14" fmla="*/ 2147483646 w 105"/>
                <a:gd name="T15" fmla="*/ 2147483646 h 120"/>
                <a:gd name="T16" fmla="*/ 2147483646 w 105"/>
                <a:gd name="T17" fmla="*/ 2147483646 h 120"/>
                <a:gd name="T18" fmla="*/ 2147483646 w 105"/>
                <a:gd name="T19" fmla="*/ 2147483646 h 120"/>
                <a:gd name="T20" fmla="*/ 2147483646 w 105"/>
                <a:gd name="T21" fmla="*/ 2147483646 h 120"/>
                <a:gd name="T22" fmla="*/ 0 w 105"/>
                <a:gd name="T23" fmla="*/ 2147483646 h 120"/>
                <a:gd name="T24" fmla="*/ 0 w 105"/>
                <a:gd name="T25" fmla="*/ 2147483646 h 1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5" h="120">
                  <a:moveTo>
                    <a:pt x="0" y="6"/>
                  </a:moveTo>
                  <a:cubicBezTo>
                    <a:pt x="25" y="2"/>
                    <a:pt x="25" y="2"/>
                    <a:pt x="25" y="2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42" y="6"/>
                    <a:pt x="54" y="0"/>
                    <a:pt x="68" y="0"/>
                  </a:cubicBezTo>
                  <a:cubicBezTo>
                    <a:pt x="92" y="0"/>
                    <a:pt x="105" y="13"/>
                    <a:pt x="105" y="38"/>
                  </a:cubicBezTo>
                  <a:cubicBezTo>
                    <a:pt x="105" y="120"/>
                    <a:pt x="105" y="120"/>
                    <a:pt x="105" y="120"/>
                  </a:cubicBezTo>
                  <a:cubicBezTo>
                    <a:pt x="74" y="120"/>
                    <a:pt x="74" y="120"/>
                    <a:pt x="74" y="120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74" y="29"/>
                    <a:pt x="70" y="23"/>
                    <a:pt x="59" y="23"/>
                  </a:cubicBezTo>
                  <a:cubicBezTo>
                    <a:pt x="50" y="23"/>
                    <a:pt x="41" y="27"/>
                    <a:pt x="30" y="36"/>
                  </a:cubicBezTo>
                  <a:cubicBezTo>
                    <a:pt x="30" y="120"/>
                    <a:pt x="30" y="120"/>
                    <a:pt x="30" y="120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1225411" y="2650392"/>
              <a:ext cx="149067" cy="166334"/>
            </a:xfrm>
            <a:custGeom>
              <a:avLst/>
              <a:gdLst>
                <a:gd name="T0" fmla="*/ 2147483646 w 109"/>
                <a:gd name="T1" fmla="*/ 2147483646 h 122"/>
                <a:gd name="T2" fmla="*/ 2147483646 w 109"/>
                <a:gd name="T3" fmla="*/ 2147483646 h 122"/>
                <a:gd name="T4" fmla="*/ 2147483646 w 109"/>
                <a:gd name="T5" fmla="*/ 2147483646 h 122"/>
                <a:gd name="T6" fmla="*/ 2147483646 w 109"/>
                <a:gd name="T7" fmla="*/ 2147483646 h 122"/>
                <a:gd name="T8" fmla="*/ 2147483646 w 109"/>
                <a:gd name="T9" fmla="*/ 2147483646 h 122"/>
                <a:gd name="T10" fmla="*/ 0 w 109"/>
                <a:gd name="T11" fmla="*/ 2147483646 h 122"/>
                <a:gd name="T12" fmla="*/ 2147483646 w 109"/>
                <a:gd name="T13" fmla="*/ 0 h 122"/>
                <a:gd name="T14" fmla="*/ 2147483646 w 109"/>
                <a:gd name="T15" fmla="*/ 2147483646 h 122"/>
                <a:gd name="T16" fmla="*/ 2147483646 w 109"/>
                <a:gd name="T17" fmla="*/ 2147483646 h 122"/>
                <a:gd name="T18" fmla="*/ 2147483646 w 109"/>
                <a:gd name="T19" fmla="*/ 2147483646 h 122"/>
                <a:gd name="T20" fmla="*/ 2147483646 w 109"/>
                <a:gd name="T21" fmla="*/ 2147483646 h 122"/>
                <a:gd name="T22" fmla="*/ 2147483646 w 109"/>
                <a:gd name="T23" fmla="*/ 2147483646 h 122"/>
                <a:gd name="T24" fmla="*/ 2147483646 w 109"/>
                <a:gd name="T25" fmla="*/ 2147483646 h 122"/>
                <a:gd name="T26" fmla="*/ 2147483646 w 109"/>
                <a:gd name="T27" fmla="*/ 2147483646 h 12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9" h="122">
                  <a:moveTo>
                    <a:pt x="79" y="46"/>
                  </a:moveTo>
                  <a:cubicBezTo>
                    <a:pt x="79" y="30"/>
                    <a:pt x="70" y="21"/>
                    <a:pt x="55" y="21"/>
                  </a:cubicBezTo>
                  <a:cubicBezTo>
                    <a:pt x="41" y="21"/>
                    <a:pt x="32" y="30"/>
                    <a:pt x="31" y="46"/>
                  </a:cubicBezTo>
                  <a:lnTo>
                    <a:pt x="79" y="46"/>
                  </a:lnTo>
                  <a:close/>
                  <a:moveTo>
                    <a:pt x="56" y="122"/>
                  </a:moveTo>
                  <a:cubicBezTo>
                    <a:pt x="21" y="122"/>
                    <a:pt x="0" y="100"/>
                    <a:pt x="0" y="62"/>
                  </a:cubicBezTo>
                  <a:cubicBezTo>
                    <a:pt x="0" y="22"/>
                    <a:pt x="21" y="0"/>
                    <a:pt x="55" y="0"/>
                  </a:cubicBezTo>
                  <a:cubicBezTo>
                    <a:pt x="89" y="0"/>
                    <a:pt x="109" y="22"/>
                    <a:pt x="109" y="60"/>
                  </a:cubicBezTo>
                  <a:cubicBezTo>
                    <a:pt x="109" y="62"/>
                    <a:pt x="109" y="64"/>
                    <a:pt x="109" y="66"/>
                  </a:cubicBezTo>
                  <a:cubicBezTo>
                    <a:pt x="31" y="66"/>
                    <a:pt x="31" y="66"/>
                    <a:pt x="31" y="66"/>
                  </a:cubicBezTo>
                  <a:cubicBezTo>
                    <a:pt x="31" y="88"/>
                    <a:pt x="40" y="100"/>
                    <a:pt x="58" y="100"/>
                  </a:cubicBezTo>
                  <a:cubicBezTo>
                    <a:pt x="70" y="100"/>
                    <a:pt x="78" y="95"/>
                    <a:pt x="85" y="84"/>
                  </a:cubicBezTo>
                  <a:cubicBezTo>
                    <a:pt x="108" y="97"/>
                    <a:pt x="108" y="97"/>
                    <a:pt x="108" y="97"/>
                  </a:cubicBezTo>
                  <a:cubicBezTo>
                    <a:pt x="98" y="114"/>
                    <a:pt x="80" y="122"/>
                    <a:pt x="56" y="1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415039" y="2650392"/>
              <a:ext cx="158276" cy="169211"/>
            </a:xfrm>
            <a:custGeom>
              <a:avLst/>
              <a:gdLst>
                <a:gd name="T0" fmla="*/ 2147483646 w 116"/>
                <a:gd name="T1" fmla="*/ 2147483646 h 124"/>
                <a:gd name="T2" fmla="*/ 2147483646 w 116"/>
                <a:gd name="T3" fmla="*/ 2147483646 h 124"/>
                <a:gd name="T4" fmla="*/ 2147483646 w 116"/>
                <a:gd name="T5" fmla="*/ 2147483646 h 124"/>
                <a:gd name="T6" fmla="*/ 2147483646 w 116"/>
                <a:gd name="T7" fmla="*/ 2147483646 h 124"/>
                <a:gd name="T8" fmla="*/ 2147483646 w 116"/>
                <a:gd name="T9" fmla="*/ 2147483646 h 124"/>
                <a:gd name="T10" fmla="*/ 2147483646 w 116"/>
                <a:gd name="T11" fmla="*/ 2147483646 h 124"/>
                <a:gd name="T12" fmla="*/ 0 w 116"/>
                <a:gd name="T13" fmla="*/ 2147483646 h 124"/>
                <a:gd name="T14" fmla="*/ 2147483646 w 116"/>
                <a:gd name="T15" fmla="*/ 0 h 124"/>
                <a:gd name="T16" fmla="*/ 2147483646 w 116"/>
                <a:gd name="T17" fmla="*/ 2147483646 h 124"/>
                <a:gd name="T18" fmla="*/ 2147483646 w 116"/>
                <a:gd name="T19" fmla="*/ 2147483646 h 1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6" h="124">
                  <a:moveTo>
                    <a:pt x="58" y="26"/>
                  </a:moveTo>
                  <a:cubicBezTo>
                    <a:pt x="35" y="26"/>
                    <a:pt x="31" y="47"/>
                    <a:pt x="31" y="62"/>
                  </a:cubicBezTo>
                  <a:cubicBezTo>
                    <a:pt x="31" y="77"/>
                    <a:pt x="35" y="98"/>
                    <a:pt x="58" y="98"/>
                  </a:cubicBezTo>
                  <a:cubicBezTo>
                    <a:pt x="81" y="98"/>
                    <a:pt x="85" y="77"/>
                    <a:pt x="85" y="62"/>
                  </a:cubicBezTo>
                  <a:cubicBezTo>
                    <a:pt x="85" y="47"/>
                    <a:pt x="81" y="26"/>
                    <a:pt x="58" y="26"/>
                  </a:cubicBezTo>
                  <a:moveTo>
                    <a:pt x="58" y="124"/>
                  </a:moveTo>
                  <a:cubicBezTo>
                    <a:pt x="27" y="124"/>
                    <a:pt x="0" y="104"/>
                    <a:pt x="0" y="62"/>
                  </a:cubicBezTo>
                  <a:cubicBezTo>
                    <a:pt x="0" y="19"/>
                    <a:pt x="27" y="0"/>
                    <a:pt x="58" y="0"/>
                  </a:cubicBezTo>
                  <a:cubicBezTo>
                    <a:pt x="88" y="0"/>
                    <a:pt x="116" y="19"/>
                    <a:pt x="116" y="62"/>
                  </a:cubicBezTo>
                  <a:cubicBezTo>
                    <a:pt x="116" y="104"/>
                    <a:pt x="88" y="124"/>
                    <a:pt x="58" y="1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602092" y="2650392"/>
              <a:ext cx="89785" cy="164031"/>
            </a:xfrm>
            <a:custGeom>
              <a:avLst/>
              <a:gdLst>
                <a:gd name="T0" fmla="*/ 0 w 66"/>
                <a:gd name="T1" fmla="*/ 2147483646 h 120"/>
                <a:gd name="T2" fmla="*/ 2147483646 w 66"/>
                <a:gd name="T3" fmla="*/ 2147483646 h 120"/>
                <a:gd name="T4" fmla="*/ 2147483646 w 66"/>
                <a:gd name="T5" fmla="*/ 2147483646 h 120"/>
                <a:gd name="T6" fmla="*/ 2147483646 w 66"/>
                <a:gd name="T7" fmla="*/ 0 h 120"/>
                <a:gd name="T8" fmla="*/ 2147483646 w 66"/>
                <a:gd name="T9" fmla="*/ 2147483646 h 120"/>
                <a:gd name="T10" fmla="*/ 2147483646 w 66"/>
                <a:gd name="T11" fmla="*/ 2147483646 h 120"/>
                <a:gd name="T12" fmla="*/ 2147483646 w 66"/>
                <a:gd name="T13" fmla="*/ 2147483646 h 120"/>
                <a:gd name="T14" fmla="*/ 2147483646 w 66"/>
                <a:gd name="T15" fmla="*/ 2147483646 h 120"/>
                <a:gd name="T16" fmla="*/ 2147483646 w 66"/>
                <a:gd name="T17" fmla="*/ 2147483646 h 120"/>
                <a:gd name="T18" fmla="*/ 0 w 66"/>
                <a:gd name="T19" fmla="*/ 2147483646 h 120"/>
                <a:gd name="T20" fmla="*/ 0 w 66"/>
                <a:gd name="T21" fmla="*/ 2147483646 h 1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6" h="120">
                  <a:moveTo>
                    <a:pt x="0" y="3"/>
                  </a:moveTo>
                  <a:cubicBezTo>
                    <a:pt x="30" y="3"/>
                    <a:pt x="30" y="3"/>
                    <a:pt x="30" y="3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5" y="9"/>
                    <a:pt x="49" y="0"/>
                    <a:pt x="62" y="0"/>
                  </a:cubicBezTo>
                  <a:cubicBezTo>
                    <a:pt x="63" y="0"/>
                    <a:pt x="65" y="0"/>
                    <a:pt x="66" y="1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51" y="30"/>
                    <a:pt x="36" y="32"/>
                    <a:pt x="32" y="42"/>
                  </a:cubicBezTo>
                  <a:cubicBezTo>
                    <a:pt x="32" y="120"/>
                    <a:pt x="32" y="120"/>
                    <a:pt x="32" y="120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Freeform 11"/>
            <p:cNvSpPr>
              <a:spLocks noEditPoints="1"/>
            </p:cNvSpPr>
            <p:nvPr/>
          </p:nvSpPr>
          <p:spPr bwMode="auto">
            <a:xfrm>
              <a:off x="1051020" y="2650392"/>
              <a:ext cx="149642" cy="226766"/>
            </a:xfrm>
            <a:custGeom>
              <a:avLst/>
              <a:gdLst>
                <a:gd name="T0" fmla="*/ 2147483646 w 110"/>
                <a:gd name="T1" fmla="*/ 2147483646 h 166"/>
                <a:gd name="T2" fmla="*/ 2147483646 w 110"/>
                <a:gd name="T3" fmla="*/ 2147483646 h 166"/>
                <a:gd name="T4" fmla="*/ 2147483646 w 110"/>
                <a:gd name="T5" fmla="*/ 2147483646 h 166"/>
                <a:gd name="T6" fmla="*/ 2147483646 w 110"/>
                <a:gd name="T7" fmla="*/ 2147483646 h 166"/>
                <a:gd name="T8" fmla="*/ 2147483646 w 110"/>
                <a:gd name="T9" fmla="*/ 2147483646 h 166"/>
                <a:gd name="T10" fmla="*/ 2147483646 w 110"/>
                <a:gd name="T11" fmla="*/ 2147483646 h 166"/>
                <a:gd name="T12" fmla="*/ 2147483646 w 110"/>
                <a:gd name="T13" fmla="*/ 2147483646 h 166"/>
                <a:gd name="T14" fmla="*/ 2147483646 w 110"/>
                <a:gd name="T15" fmla="*/ 2147483646 h 166"/>
                <a:gd name="T16" fmla="*/ 2147483646 w 110"/>
                <a:gd name="T17" fmla="*/ 2147483646 h 166"/>
                <a:gd name="T18" fmla="*/ 2147483646 w 110"/>
                <a:gd name="T19" fmla="*/ 2147483646 h 166"/>
                <a:gd name="T20" fmla="*/ 0 w 110"/>
                <a:gd name="T21" fmla="*/ 2147483646 h 166"/>
                <a:gd name="T22" fmla="*/ 2147483646 w 110"/>
                <a:gd name="T23" fmla="*/ 0 h 166"/>
                <a:gd name="T24" fmla="*/ 2147483646 w 110"/>
                <a:gd name="T25" fmla="*/ 2147483646 h 166"/>
                <a:gd name="T26" fmla="*/ 2147483646 w 110"/>
                <a:gd name="T27" fmla="*/ 2147483646 h 166"/>
                <a:gd name="T28" fmla="*/ 2147483646 w 110"/>
                <a:gd name="T29" fmla="*/ 2147483646 h 166"/>
                <a:gd name="T30" fmla="*/ 2147483646 w 110"/>
                <a:gd name="T31" fmla="*/ 2147483646 h 166"/>
                <a:gd name="T32" fmla="*/ 2147483646 w 110"/>
                <a:gd name="T33" fmla="*/ 2147483646 h 166"/>
                <a:gd name="T34" fmla="*/ 2147483646 w 110"/>
                <a:gd name="T35" fmla="*/ 2147483646 h 166"/>
                <a:gd name="T36" fmla="*/ 2147483646 w 110"/>
                <a:gd name="T37" fmla="*/ 2147483646 h 166"/>
                <a:gd name="T38" fmla="*/ 2147483646 w 110"/>
                <a:gd name="T39" fmla="*/ 2147483646 h 166"/>
                <a:gd name="T40" fmla="*/ 2147483646 w 110"/>
                <a:gd name="T41" fmla="*/ 2147483646 h 16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10" h="166">
                  <a:moveTo>
                    <a:pt x="110" y="2"/>
                  </a:moveTo>
                  <a:cubicBezTo>
                    <a:pt x="110" y="114"/>
                    <a:pt x="110" y="114"/>
                    <a:pt x="110" y="114"/>
                  </a:cubicBezTo>
                  <a:cubicBezTo>
                    <a:pt x="110" y="133"/>
                    <a:pt x="108" y="166"/>
                    <a:pt x="52" y="166"/>
                  </a:cubicBezTo>
                  <a:cubicBezTo>
                    <a:pt x="29" y="166"/>
                    <a:pt x="8" y="157"/>
                    <a:pt x="3" y="137"/>
                  </a:cubicBezTo>
                  <a:cubicBezTo>
                    <a:pt x="34" y="132"/>
                    <a:pt x="34" y="132"/>
                    <a:pt x="34" y="132"/>
                  </a:cubicBezTo>
                  <a:cubicBezTo>
                    <a:pt x="35" y="138"/>
                    <a:pt x="39" y="143"/>
                    <a:pt x="56" y="143"/>
                  </a:cubicBezTo>
                  <a:cubicBezTo>
                    <a:pt x="72" y="143"/>
                    <a:pt x="80" y="136"/>
                    <a:pt x="80" y="117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79" y="103"/>
                    <a:pt x="79" y="103"/>
                    <a:pt x="79" y="103"/>
                  </a:cubicBezTo>
                  <a:cubicBezTo>
                    <a:pt x="74" y="112"/>
                    <a:pt x="67" y="120"/>
                    <a:pt x="49" y="120"/>
                  </a:cubicBezTo>
                  <a:cubicBezTo>
                    <a:pt x="22" y="120"/>
                    <a:pt x="0" y="101"/>
                    <a:pt x="0" y="62"/>
                  </a:cubicBezTo>
                  <a:cubicBezTo>
                    <a:pt x="0" y="22"/>
                    <a:pt x="22" y="0"/>
                    <a:pt x="47" y="0"/>
                  </a:cubicBezTo>
                  <a:cubicBezTo>
                    <a:pt x="71" y="0"/>
                    <a:pt x="79" y="11"/>
                    <a:pt x="81" y="17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4" y="2"/>
                    <a:pt x="84" y="2"/>
                    <a:pt x="84" y="2"/>
                  </a:cubicBezTo>
                  <a:lnTo>
                    <a:pt x="110" y="2"/>
                  </a:lnTo>
                  <a:close/>
                  <a:moveTo>
                    <a:pt x="55" y="95"/>
                  </a:moveTo>
                  <a:cubicBezTo>
                    <a:pt x="78" y="95"/>
                    <a:pt x="80" y="71"/>
                    <a:pt x="80" y="55"/>
                  </a:cubicBezTo>
                  <a:cubicBezTo>
                    <a:pt x="80" y="37"/>
                    <a:pt x="71" y="22"/>
                    <a:pt x="54" y="22"/>
                  </a:cubicBezTo>
                  <a:cubicBezTo>
                    <a:pt x="43" y="22"/>
                    <a:pt x="31" y="30"/>
                    <a:pt x="31" y="57"/>
                  </a:cubicBezTo>
                  <a:cubicBezTo>
                    <a:pt x="31" y="71"/>
                    <a:pt x="32" y="95"/>
                    <a:pt x="55" y="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348002" y="2593413"/>
              <a:ext cx="112232" cy="52950"/>
            </a:xfrm>
            <a:custGeom>
              <a:avLst/>
              <a:gdLst>
                <a:gd name="T0" fmla="*/ 2147483646 w 195"/>
                <a:gd name="T1" fmla="*/ 2147483646 h 92"/>
                <a:gd name="T2" fmla="*/ 2147483646 w 195"/>
                <a:gd name="T3" fmla="*/ 2147483646 h 92"/>
                <a:gd name="T4" fmla="*/ 2147483646 w 195"/>
                <a:gd name="T5" fmla="*/ 2147483646 h 92"/>
                <a:gd name="T6" fmla="*/ 2147483646 w 195"/>
                <a:gd name="T7" fmla="*/ 2147483646 h 92"/>
                <a:gd name="T8" fmla="*/ 2147483646 w 195"/>
                <a:gd name="T9" fmla="*/ 2147483646 h 92"/>
                <a:gd name="T10" fmla="*/ 2147483646 w 195"/>
                <a:gd name="T11" fmla="*/ 2147483646 h 92"/>
                <a:gd name="T12" fmla="*/ 2147483646 w 195"/>
                <a:gd name="T13" fmla="*/ 2147483646 h 92"/>
                <a:gd name="T14" fmla="*/ 2147483646 w 195"/>
                <a:gd name="T15" fmla="*/ 2147483646 h 92"/>
                <a:gd name="T16" fmla="*/ 2147483646 w 195"/>
                <a:gd name="T17" fmla="*/ 2147483646 h 92"/>
                <a:gd name="T18" fmla="*/ 2147483646 w 195"/>
                <a:gd name="T19" fmla="*/ 2147483646 h 92"/>
                <a:gd name="T20" fmla="*/ 2147483646 w 195"/>
                <a:gd name="T21" fmla="*/ 0 h 92"/>
                <a:gd name="T22" fmla="*/ 2147483646 w 195"/>
                <a:gd name="T23" fmla="*/ 0 h 92"/>
                <a:gd name="T24" fmla="*/ 2147483646 w 195"/>
                <a:gd name="T25" fmla="*/ 2147483646 h 92"/>
                <a:gd name="T26" fmla="*/ 2147483646 w 195"/>
                <a:gd name="T27" fmla="*/ 0 h 92"/>
                <a:gd name="T28" fmla="*/ 2147483646 w 195"/>
                <a:gd name="T29" fmla="*/ 0 h 92"/>
                <a:gd name="T30" fmla="*/ 2147483646 w 195"/>
                <a:gd name="T31" fmla="*/ 2147483646 h 92"/>
                <a:gd name="T32" fmla="*/ 2147483646 w 195"/>
                <a:gd name="T33" fmla="*/ 2147483646 h 92"/>
                <a:gd name="T34" fmla="*/ 2147483646 w 195"/>
                <a:gd name="T35" fmla="*/ 2147483646 h 92"/>
                <a:gd name="T36" fmla="*/ 2147483646 w 195"/>
                <a:gd name="T37" fmla="*/ 2147483646 h 92"/>
                <a:gd name="T38" fmla="*/ 2147483646 w 195"/>
                <a:gd name="T39" fmla="*/ 2147483646 h 92"/>
                <a:gd name="T40" fmla="*/ 2147483646 w 195"/>
                <a:gd name="T41" fmla="*/ 2147483646 h 92"/>
                <a:gd name="T42" fmla="*/ 0 w 195"/>
                <a:gd name="T43" fmla="*/ 2147483646 h 92"/>
                <a:gd name="T44" fmla="*/ 0 w 195"/>
                <a:gd name="T45" fmla="*/ 0 h 92"/>
                <a:gd name="T46" fmla="*/ 2147483646 w 195"/>
                <a:gd name="T47" fmla="*/ 0 h 92"/>
                <a:gd name="T48" fmla="*/ 2147483646 w 195"/>
                <a:gd name="T49" fmla="*/ 2147483646 h 9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5" h="92">
                  <a:moveTo>
                    <a:pt x="195" y="92"/>
                  </a:moveTo>
                  <a:lnTo>
                    <a:pt x="178" y="92"/>
                  </a:lnTo>
                  <a:lnTo>
                    <a:pt x="178" y="16"/>
                  </a:lnTo>
                  <a:lnTo>
                    <a:pt x="147" y="92"/>
                  </a:lnTo>
                  <a:lnTo>
                    <a:pt x="138" y="92"/>
                  </a:lnTo>
                  <a:lnTo>
                    <a:pt x="110" y="16"/>
                  </a:lnTo>
                  <a:lnTo>
                    <a:pt x="107" y="16"/>
                  </a:lnTo>
                  <a:lnTo>
                    <a:pt x="107" y="92"/>
                  </a:lnTo>
                  <a:lnTo>
                    <a:pt x="93" y="92"/>
                  </a:lnTo>
                  <a:lnTo>
                    <a:pt x="93" y="0"/>
                  </a:lnTo>
                  <a:lnTo>
                    <a:pt x="117" y="0"/>
                  </a:lnTo>
                  <a:lnTo>
                    <a:pt x="145" y="71"/>
                  </a:lnTo>
                  <a:lnTo>
                    <a:pt x="171" y="0"/>
                  </a:lnTo>
                  <a:lnTo>
                    <a:pt x="195" y="0"/>
                  </a:lnTo>
                  <a:lnTo>
                    <a:pt x="195" y="92"/>
                  </a:lnTo>
                  <a:close/>
                  <a:moveTo>
                    <a:pt x="74" y="14"/>
                  </a:moveTo>
                  <a:lnTo>
                    <a:pt x="46" y="14"/>
                  </a:lnTo>
                  <a:lnTo>
                    <a:pt x="46" y="92"/>
                  </a:lnTo>
                  <a:lnTo>
                    <a:pt x="31" y="92"/>
                  </a:lnTo>
                  <a:lnTo>
                    <a:pt x="31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74" y="0"/>
                  </a:lnTo>
                  <a:lnTo>
                    <a:pt x="7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39729" y="339726"/>
            <a:ext cx="5832475" cy="3460750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508765" y="339726"/>
            <a:ext cx="2301875" cy="3460750"/>
          </a:xfrm>
        </p:spPr>
        <p:txBody>
          <a:bodyPr tIns="109728"/>
          <a:lstStyle>
            <a:lvl1pPr>
              <a:spcAft>
                <a:spcPts val="2400"/>
              </a:spcAft>
              <a:defRPr baseline="0">
                <a:latin typeface="Helvetica 75 Bold" panose="020B0804020202020204" pitchFamily="34" charset="0"/>
              </a:defRPr>
            </a:lvl1pPr>
            <a:lvl2pPr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653992342"/>
      </p:ext>
    </p:extLst>
  </p:cSld>
  <p:clrMapOvr>
    <a:masterClrMapping/>
  </p:clrMapOvr>
  <p:transition spd="med">
    <p:fade/>
  </p:transition>
  <p:hf sldNum="0" hdr="0" ftr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44" y="339739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defRPr sz="3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 marL="401638" marR="0" indent="-401638" algn="l" defTabSz="51435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fr-FR" sz="3000" kern="1200" dirty="0" smtClean="0">
                <a:solidFill>
                  <a:schemeClr val="tx1"/>
                </a:solidFill>
                <a:latin typeface="Helvetica 75 Bold" panose="020B0804020202020204" pitchFamily="34" charset="0"/>
                <a:ea typeface="ＭＳ Ｐゴシック" pitchFamily="34" charset="-128"/>
                <a:cs typeface="+mn-cs"/>
              </a:defRPr>
            </a:lvl2pPr>
            <a:lvl3pPr marL="401638" indent="-401638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3pPr>
            <a:lvl4pPr marL="401638" indent="-401638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4pPr>
            <a:lvl5pPr marL="0" indent="0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4013345208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25" y="339727"/>
            <a:ext cx="8470900" cy="623888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44" y="1304927"/>
            <a:ext cx="8470899" cy="3165475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sz="1400"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976301"/>
      </p:ext>
    </p:extLst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44" y="339739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 sz="1400">
                <a:latin typeface="Helvetica 75 Bold" panose="020B0804020202020204" pitchFamily="34" charset="0"/>
              </a:defRPr>
            </a:lvl2pPr>
            <a:lvl3pPr marL="0" indent="0">
              <a:lnSpc>
                <a:spcPct val="85000"/>
              </a:lnSpc>
              <a:spcAft>
                <a:spcPts val="800"/>
              </a:spcAft>
              <a:buNone/>
              <a:defRPr sz="1200"/>
            </a:lvl3pPr>
            <a:lvl4pPr>
              <a:lnSpc>
                <a:spcPct val="85000"/>
              </a:lnSpc>
              <a:spcAft>
                <a:spcPts val="800"/>
              </a:spcAft>
              <a:defRPr sz="5500"/>
            </a:lvl4pPr>
            <a:lvl5pPr>
              <a:lnSpc>
                <a:spcPct val="85000"/>
              </a:lnSpc>
              <a:spcAft>
                <a:spcPts val="800"/>
              </a:spcAft>
              <a:defRPr sz="55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992256978"/>
      </p:ext>
    </p:extLst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25" y="339727"/>
            <a:ext cx="8470900" cy="623888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44" y="1304927"/>
            <a:ext cx="8470899" cy="3165475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sz="1400"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015912"/>
      </p:ext>
    </p:extLst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25" y="339725"/>
            <a:ext cx="8470900" cy="62388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36" y="1304925"/>
            <a:ext cx="4065589" cy="3165474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738703" y="1304925"/>
            <a:ext cx="4065589" cy="3165474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582042"/>
      </p:ext>
    </p:extLst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message c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44" y="1304927"/>
            <a:ext cx="8470899" cy="3165475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3000" baseline="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39725" y="339725"/>
            <a:ext cx="8470900" cy="62388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921849"/>
      </p:ext>
    </p:extLst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ssage c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44" y="339739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3000" baseline="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806515"/>
      </p:ext>
    </p:extLst>
  </p:cSld>
  <p:clrMapOvr>
    <a:masterClrMapping/>
  </p:clrMapOvr>
  <p:transition spd="med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spcAft>
                <a:spcPts val="0"/>
              </a:spcAft>
              <a:defRPr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899577"/>
      </p:ext>
    </p:extLst>
  </p:cSld>
  <p:clrMapOvr>
    <a:masterClrMapping/>
  </p:clrMapOvr>
  <p:transition spd="med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2457631"/>
      </p:ext>
    </p:extLst>
  </p:cSld>
  <p:clrMapOvr>
    <a:masterClrMapping/>
  </p:clrMapOvr>
  <p:transition spd="med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de la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03" name="Diapositive think-cell" r:id="rId5" imgW="270" imgH="270" progId="TCLayout.ActiveDocument.1">
                  <p:embed/>
                </p:oleObj>
              </mc:Choice>
              <mc:Fallback>
                <p:oleObj name="Diapositive think-cell" r:id="rId5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hangingPunct="1">
              <a:defRPr/>
            </a:pPr>
            <a:endParaRPr lang="fr-FR" sz="2000" dirty="0">
              <a:latin typeface="Helvetica 75 Bold"/>
              <a:ea typeface="ＭＳ Ｐゴシック"/>
              <a:cs typeface="+mj-cs"/>
              <a:sym typeface="Helvetica 75 Bold"/>
            </a:endParaRPr>
          </a:p>
        </p:txBody>
      </p:sp>
      <p:sp>
        <p:nvSpPr>
          <p:cNvPr id="7" name="Text Placeholder 10"/>
          <p:cNvSpPr txBox="1">
            <a:spLocks/>
          </p:cNvSpPr>
          <p:nvPr/>
        </p:nvSpPr>
        <p:spPr>
          <a:xfrm>
            <a:off x="8747125" y="4684713"/>
            <a:ext cx="288925" cy="334962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1pPr>
            <a:lvl2pPr marL="688975" indent="-231775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2pPr>
            <a:lvl3pPr marL="1244600" indent="-28575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3pPr>
            <a:lvl4pPr marL="1663700" indent="-28575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4pPr>
            <a:lvl5pPr marL="2251075" indent="-59690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5pPr>
            <a:lvl6pPr marL="27082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6pPr>
            <a:lvl7pPr marL="31654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7pPr>
            <a:lvl8pPr marL="36226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8pPr>
            <a:lvl9pPr marL="40798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buFont typeface="Helvetica 75" pitchFamily="34" charset="0"/>
              <a:buNone/>
              <a:defRPr/>
            </a:pPr>
            <a:fld id="{15414F43-A1AF-4F43-B96D-6B28292DDD2C}" type="slidenum">
              <a:rPr lang="en-GB" altLang="fr-FR" sz="800" smtClean="0">
                <a:solidFill>
                  <a:srgbClr val="000000"/>
                </a:solidFill>
                <a:latin typeface="Helvetica 75 Bold" panose="020B0804020202020204" pitchFamily="34" charset="0"/>
                <a:cs typeface="Arial" panose="020B0604020202020204" pitchFamily="34" charset="0"/>
              </a:rPr>
              <a:pPr defTabSz="914400" eaLnBrk="1" hangingPunct="1"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buFont typeface="Helvetica 75" pitchFamily="34" charset="0"/>
                <a:buNone/>
                <a:defRPr/>
              </a:pPr>
              <a:t>‹N°›</a:t>
            </a:fld>
            <a:endParaRPr lang="en-GB" altLang="fr-FR" sz="800" smtClean="0">
              <a:solidFill>
                <a:srgbClr val="000000"/>
              </a:solidFill>
              <a:latin typeface="Helvetica 75 Bold" panose="020B08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Placeholder 10"/>
          <p:cNvSpPr txBox="1">
            <a:spLocks/>
          </p:cNvSpPr>
          <p:nvPr/>
        </p:nvSpPr>
        <p:spPr>
          <a:xfrm>
            <a:off x="314325" y="4875213"/>
            <a:ext cx="6827838" cy="14446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r>
              <a:rPr lang="en-GB" sz="800">
                <a:solidFill>
                  <a:srgbClr val="FF6600"/>
                </a:solidFill>
                <a:latin typeface="Helvetica 75 Bold" panose="020B0804020202020204" pitchFamily="34" charset="0"/>
              </a:rPr>
              <a:t>Interne Orange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68275" y="4468813"/>
            <a:ext cx="4237038" cy="484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grpSp>
        <p:nvGrpSpPr>
          <p:cNvPr id="10" name="Group 5"/>
          <p:cNvGrpSpPr>
            <a:grpSpLocks/>
          </p:cNvGrpSpPr>
          <p:nvPr userDrawn="1"/>
        </p:nvGrpSpPr>
        <p:grpSpPr bwMode="auto">
          <a:xfrm>
            <a:off x="339725" y="4130675"/>
            <a:ext cx="676275" cy="676275"/>
            <a:chOff x="360362" y="1781889"/>
            <a:chExt cx="1144765" cy="1144191"/>
          </a:xfrm>
        </p:grpSpPr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360362" y="1781889"/>
              <a:ext cx="1144765" cy="1144191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1pPr>
              <a:lvl2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2pPr>
              <a:lvl3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3pPr>
              <a:lvl4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4pPr>
              <a:lvl5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5pPr>
              <a:lvl6pPr marL="1882775" indent="4032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6pPr>
              <a:lvl7pPr marL="2339975" indent="4032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7pPr>
              <a:lvl8pPr marL="2797175" indent="4032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8pPr>
              <a:lvl9pPr marL="3254375" indent="4032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9pPr>
            </a:lstStyle>
            <a:p>
              <a:pPr defTabSz="914400" eaLnBrk="1" hangingPunct="1">
                <a:lnSpc>
                  <a:spcPct val="90000"/>
                </a:lnSpc>
                <a:spcAft>
                  <a:spcPts val="1200"/>
                </a:spcAft>
                <a:defRPr/>
              </a:pPr>
              <a:endParaRPr lang="fr-FR" altLang="fr-FR" sz="1800" dirty="0" smtClean="0">
                <a:solidFill>
                  <a:srgbClr val="FF6600"/>
                </a:solidFill>
                <a:latin typeface="Helvetica 75 Bold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702813" y="2650392"/>
              <a:ext cx="142160" cy="166334"/>
            </a:xfrm>
            <a:custGeom>
              <a:avLst/>
              <a:gdLst>
                <a:gd name="T0" fmla="*/ 2147483646 w 104"/>
                <a:gd name="T1" fmla="*/ 2147483646 h 122"/>
                <a:gd name="T2" fmla="*/ 2147483646 w 104"/>
                <a:gd name="T3" fmla="*/ 2147483646 h 122"/>
                <a:gd name="T4" fmla="*/ 2147483646 w 104"/>
                <a:gd name="T5" fmla="*/ 2147483646 h 122"/>
                <a:gd name="T6" fmla="*/ 2147483646 w 104"/>
                <a:gd name="T7" fmla="*/ 2147483646 h 122"/>
                <a:gd name="T8" fmla="*/ 2147483646 w 104"/>
                <a:gd name="T9" fmla="*/ 2147483646 h 122"/>
                <a:gd name="T10" fmla="*/ 2147483646 w 104"/>
                <a:gd name="T11" fmla="*/ 2147483646 h 122"/>
                <a:gd name="T12" fmla="*/ 2147483646 w 104"/>
                <a:gd name="T13" fmla="*/ 2147483646 h 122"/>
                <a:gd name="T14" fmla="*/ 0 w 104"/>
                <a:gd name="T15" fmla="*/ 2147483646 h 122"/>
                <a:gd name="T16" fmla="*/ 2147483646 w 104"/>
                <a:gd name="T17" fmla="*/ 2147483646 h 122"/>
                <a:gd name="T18" fmla="*/ 2147483646 w 104"/>
                <a:gd name="T19" fmla="*/ 2147483646 h 122"/>
                <a:gd name="T20" fmla="*/ 2147483646 w 104"/>
                <a:gd name="T21" fmla="*/ 2147483646 h 122"/>
                <a:gd name="T22" fmla="*/ 2147483646 w 104"/>
                <a:gd name="T23" fmla="*/ 2147483646 h 122"/>
                <a:gd name="T24" fmla="*/ 2147483646 w 104"/>
                <a:gd name="T25" fmla="*/ 2147483646 h 122"/>
                <a:gd name="T26" fmla="*/ 2147483646 w 104"/>
                <a:gd name="T27" fmla="*/ 0 h 122"/>
                <a:gd name="T28" fmla="*/ 2147483646 w 104"/>
                <a:gd name="T29" fmla="*/ 2147483646 h 122"/>
                <a:gd name="T30" fmla="*/ 2147483646 w 104"/>
                <a:gd name="T31" fmla="*/ 2147483646 h 122"/>
                <a:gd name="T32" fmla="*/ 2147483646 w 104"/>
                <a:gd name="T33" fmla="*/ 2147483646 h 122"/>
                <a:gd name="T34" fmla="*/ 2147483646 w 104"/>
                <a:gd name="T35" fmla="*/ 2147483646 h 1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04" h="122">
                  <a:moveTo>
                    <a:pt x="31" y="85"/>
                  </a:moveTo>
                  <a:cubicBezTo>
                    <a:pt x="31" y="93"/>
                    <a:pt x="36" y="101"/>
                    <a:pt x="45" y="101"/>
                  </a:cubicBezTo>
                  <a:cubicBezTo>
                    <a:pt x="54" y="101"/>
                    <a:pt x="64" y="97"/>
                    <a:pt x="73" y="88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44" y="64"/>
                    <a:pt x="31" y="71"/>
                    <a:pt x="31" y="85"/>
                  </a:cubicBezTo>
                  <a:moveTo>
                    <a:pt x="74" y="110"/>
                  </a:moveTo>
                  <a:cubicBezTo>
                    <a:pt x="62" y="118"/>
                    <a:pt x="49" y="122"/>
                    <a:pt x="35" y="122"/>
                  </a:cubicBezTo>
                  <a:cubicBezTo>
                    <a:pt x="13" y="122"/>
                    <a:pt x="0" y="107"/>
                    <a:pt x="0" y="88"/>
                  </a:cubicBezTo>
                  <a:cubicBezTo>
                    <a:pt x="0" y="61"/>
                    <a:pt x="24" y="47"/>
                    <a:pt x="74" y="42"/>
                  </a:cubicBezTo>
                  <a:cubicBezTo>
                    <a:pt x="74" y="35"/>
                    <a:pt x="74" y="35"/>
                    <a:pt x="74" y="35"/>
                  </a:cubicBezTo>
                  <a:cubicBezTo>
                    <a:pt x="74" y="27"/>
                    <a:pt x="68" y="22"/>
                    <a:pt x="56" y="22"/>
                  </a:cubicBezTo>
                  <a:cubicBezTo>
                    <a:pt x="44" y="22"/>
                    <a:pt x="34" y="26"/>
                    <a:pt x="27" y="35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7" y="8"/>
                    <a:pt x="34" y="0"/>
                    <a:pt x="56" y="0"/>
                  </a:cubicBezTo>
                  <a:cubicBezTo>
                    <a:pt x="87" y="0"/>
                    <a:pt x="104" y="14"/>
                    <a:pt x="104" y="35"/>
                  </a:cubicBezTo>
                  <a:cubicBezTo>
                    <a:pt x="104" y="35"/>
                    <a:pt x="104" y="120"/>
                    <a:pt x="104" y="120"/>
                  </a:cubicBezTo>
                  <a:cubicBezTo>
                    <a:pt x="77" y="120"/>
                    <a:pt x="77" y="120"/>
                    <a:pt x="77" y="120"/>
                  </a:cubicBezTo>
                  <a:lnTo>
                    <a:pt x="74" y="1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878931" y="2650392"/>
              <a:ext cx="143311" cy="164031"/>
            </a:xfrm>
            <a:custGeom>
              <a:avLst/>
              <a:gdLst>
                <a:gd name="T0" fmla="*/ 0 w 105"/>
                <a:gd name="T1" fmla="*/ 2147483646 h 120"/>
                <a:gd name="T2" fmla="*/ 2147483646 w 105"/>
                <a:gd name="T3" fmla="*/ 2147483646 h 120"/>
                <a:gd name="T4" fmla="*/ 2147483646 w 105"/>
                <a:gd name="T5" fmla="*/ 2147483646 h 120"/>
                <a:gd name="T6" fmla="*/ 2147483646 w 105"/>
                <a:gd name="T7" fmla="*/ 0 h 120"/>
                <a:gd name="T8" fmla="*/ 2147483646 w 105"/>
                <a:gd name="T9" fmla="*/ 2147483646 h 120"/>
                <a:gd name="T10" fmla="*/ 2147483646 w 105"/>
                <a:gd name="T11" fmla="*/ 2147483646 h 120"/>
                <a:gd name="T12" fmla="*/ 2147483646 w 105"/>
                <a:gd name="T13" fmla="*/ 2147483646 h 120"/>
                <a:gd name="T14" fmla="*/ 2147483646 w 105"/>
                <a:gd name="T15" fmla="*/ 2147483646 h 120"/>
                <a:gd name="T16" fmla="*/ 2147483646 w 105"/>
                <a:gd name="T17" fmla="*/ 2147483646 h 120"/>
                <a:gd name="T18" fmla="*/ 2147483646 w 105"/>
                <a:gd name="T19" fmla="*/ 2147483646 h 120"/>
                <a:gd name="T20" fmla="*/ 2147483646 w 105"/>
                <a:gd name="T21" fmla="*/ 2147483646 h 120"/>
                <a:gd name="T22" fmla="*/ 0 w 105"/>
                <a:gd name="T23" fmla="*/ 2147483646 h 120"/>
                <a:gd name="T24" fmla="*/ 0 w 105"/>
                <a:gd name="T25" fmla="*/ 2147483646 h 1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5" h="120">
                  <a:moveTo>
                    <a:pt x="0" y="6"/>
                  </a:moveTo>
                  <a:cubicBezTo>
                    <a:pt x="25" y="2"/>
                    <a:pt x="25" y="2"/>
                    <a:pt x="25" y="2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42" y="6"/>
                    <a:pt x="54" y="0"/>
                    <a:pt x="68" y="0"/>
                  </a:cubicBezTo>
                  <a:cubicBezTo>
                    <a:pt x="92" y="0"/>
                    <a:pt x="105" y="13"/>
                    <a:pt x="105" y="38"/>
                  </a:cubicBezTo>
                  <a:cubicBezTo>
                    <a:pt x="105" y="120"/>
                    <a:pt x="105" y="120"/>
                    <a:pt x="105" y="120"/>
                  </a:cubicBezTo>
                  <a:cubicBezTo>
                    <a:pt x="74" y="120"/>
                    <a:pt x="74" y="120"/>
                    <a:pt x="74" y="120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74" y="29"/>
                    <a:pt x="70" y="23"/>
                    <a:pt x="59" y="23"/>
                  </a:cubicBezTo>
                  <a:cubicBezTo>
                    <a:pt x="50" y="23"/>
                    <a:pt x="41" y="27"/>
                    <a:pt x="30" y="36"/>
                  </a:cubicBezTo>
                  <a:cubicBezTo>
                    <a:pt x="30" y="120"/>
                    <a:pt x="30" y="120"/>
                    <a:pt x="30" y="120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1225411" y="2650392"/>
              <a:ext cx="149067" cy="166334"/>
            </a:xfrm>
            <a:custGeom>
              <a:avLst/>
              <a:gdLst>
                <a:gd name="T0" fmla="*/ 2147483646 w 109"/>
                <a:gd name="T1" fmla="*/ 2147483646 h 122"/>
                <a:gd name="T2" fmla="*/ 2147483646 w 109"/>
                <a:gd name="T3" fmla="*/ 2147483646 h 122"/>
                <a:gd name="T4" fmla="*/ 2147483646 w 109"/>
                <a:gd name="T5" fmla="*/ 2147483646 h 122"/>
                <a:gd name="T6" fmla="*/ 2147483646 w 109"/>
                <a:gd name="T7" fmla="*/ 2147483646 h 122"/>
                <a:gd name="T8" fmla="*/ 2147483646 w 109"/>
                <a:gd name="T9" fmla="*/ 2147483646 h 122"/>
                <a:gd name="T10" fmla="*/ 0 w 109"/>
                <a:gd name="T11" fmla="*/ 2147483646 h 122"/>
                <a:gd name="T12" fmla="*/ 2147483646 w 109"/>
                <a:gd name="T13" fmla="*/ 0 h 122"/>
                <a:gd name="T14" fmla="*/ 2147483646 w 109"/>
                <a:gd name="T15" fmla="*/ 2147483646 h 122"/>
                <a:gd name="T16" fmla="*/ 2147483646 w 109"/>
                <a:gd name="T17" fmla="*/ 2147483646 h 122"/>
                <a:gd name="T18" fmla="*/ 2147483646 w 109"/>
                <a:gd name="T19" fmla="*/ 2147483646 h 122"/>
                <a:gd name="T20" fmla="*/ 2147483646 w 109"/>
                <a:gd name="T21" fmla="*/ 2147483646 h 122"/>
                <a:gd name="T22" fmla="*/ 2147483646 w 109"/>
                <a:gd name="T23" fmla="*/ 2147483646 h 122"/>
                <a:gd name="T24" fmla="*/ 2147483646 w 109"/>
                <a:gd name="T25" fmla="*/ 2147483646 h 122"/>
                <a:gd name="T26" fmla="*/ 2147483646 w 109"/>
                <a:gd name="T27" fmla="*/ 2147483646 h 12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9" h="122">
                  <a:moveTo>
                    <a:pt x="79" y="46"/>
                  </a:moveTo>
                  <a:cubicBezTo>
                    <a:pt x="79" y="30"/>
                    <a:pt x="70" y="21"/>
                    <a:pt x="55" y="21"/>
                  </a:cubicBezTo>
                  <a:cubicBezTo>
                    <a:pt x="41" y="21"/>
                    <a:pt x="32" y="30"/>
                    <a:pt x="31" y="46"/>
                  </a:cubicBezTo>
                  <a:lnTo>
                    <a:pt x="79" y="46"/>
                  </a:lnTo>
                  <a:close/>
                  <a:moveTo>
                    <a:pt x="56" y="122"/>
                  </a:moveTo>
                  <a:cubicBezTo>
                    <a:pt x="21" y="122"/>
                    <a:pt x="0" y="100"/>
                    <a:pt x="0" y="62"/>
                  </a:cubicBezTo>
                  <a:cubicBezTo>
                    <a:pt x="0" y="22"/>
                    <a:pt x="21" y="0"/>
                    <a:pt x="55" y="0"/>
                  </a:cubicBezTo>
                  <a:cubicBezTo>
                    <a:pt x="89" y="0"/>
                    <a:pt x="109" y="22"/>
                    <a:pt x="109" y="60"/>
                  </a:cubicBezTo>
                  <a:cubicBezTo>
                    <a:pt x="109" y="62"/>
                    <a:pt x="109" y="64"/>
                    <a:pt x="109" y="66"/>
                  </a:cubicBezTo>
                  <a:cubicBezTo>
                    <a:pt x="31" y="66"/>
                    <a:pt x="31" y="66"/>
                    <a:pt x="31" y="66"/>
                  </a:cubicBezTo>
                  <a:cubicBezTo>
                    <a:pt x="31" y="88"/>
                    <a:pt x="40" y="100"/>
                    <a:pt x="58" y="100"/>
                  </a:cubicBezTo>
                  <a:cubicBezTo>
                    <a:pt x="70" y="100"/>
                    <a:pt x="78" y="95"/>
                    <a:pt x="85" y="84"/>
                  </a:cubicBezTo>
                  <a:cubicBezTo>
                    <a:pt x="108" y="97"/>
                    <a:pt x="108" y="97"/>
                    <a:pt x="108" y="97"/>
                  </a:cubicBezTo>
                  <a:cubicBezTo>
                    <a:pt x="98" y="114"/>
                    <a:pt x="80" y="122"/>
                    <a:pt x="56" y="1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415039" y="2650392"/>
              <a:ext cx="158276" cy="169211"/>
            </a:xfrm>
            <a:custGeom>
              <a:avLst/>
              <a:gdLst>
                <a:gd name="T0" fmla="*/ 2147483646 w 116"/>
                <a:gd name="T1" fmla="*/ 2147483646 h 124"/>
                <a:gd name="T2" fmla="*/ 2147483646 w 116"/>
                <a:gd name="T3" fmla="*/ 2147483646 h 124"/>
                <a:gd name="T4" fmla="*/ 2147483646 w 116"/>
                <a:gd name="T5" fmla="*/ 2147483646 h 124"/>
                <a:gd name="T6" fmla="*/ 2147483646 w 116"/>
                <a:gd name="T7" fmla="*/ 2147483646 h 124"/>
                <a:gd name="T8" fmla="*/ 2147483646 w 116"/>
                <a:gd name="T9" fmla="*/ 2147483646 h 124"/>
                <a:gd name="T10" fmla="*/ 2147483646 w 116"/>
                <a:gd name="T11" fmla="*/ 2147483646 h 124"/>
                <a:gd name="T12" fmla="*/ 0 w 116"/>
                <a:gd name="T13" fmla="*/ 2147483646 h 124"/>
                <a:gd name="T14" fmla="*/ 2147483646 w 116"/>
                <a:gd name="T15" fmla="*/ 0 h 124"/>
                <a:gd name="T16" fmla="*/ 2147483646 w 116"/>
                <a:gd name="T17" fmla="*/ 2147483646 h 124"/>
                <a:gd name="T18" fmla="*/ 2147483646 w 116"/>
                <a:gd name="T19" fmla="*/ 2147483646 h 1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6" h="124">
                  <a:moveTo>
                    <a:pt x="58" y="26"/>
                  </a:moveTo>
                  <a:cubicBezTo>
                    <a:pt x="35" y="26"/>
                    <a:pt x="31" y="47"/>
                    <a:pt x="31" y="62"/>
                  </a:cubicBezTo>
                  <a:cubicBezTo>
                    <a:pt x="31" y="77"/>
                    <a:pt x="35" y="98"/>
                    <a:pt x="58" y="98"/>
                  </a:cubicBezTo>
                  <a:cubicBezTo>
                    <a:pt x="81" y="98"/>
                    <a:pt x="85" y="77"/>
                    <a:pt x="85" y="62"/>
                  </a:cubicBezTo>
                  <a:cubicBezTo>
                    <a:pt x="85" y="47"/>
                    <a:pt x="81" y="26"/>
                    <a:pt x="58" y="26"/>
                  </a:cubicBezTo>
                  <a:moveTo>
                    <a:pt x="58" y="124"/>
                  </a:moveTo>
                  <a:cubicBezTo>
                    <a:pt x="27" y="124"/>
                    <a:pt x="0" y="104"/>
                    <a:pt x="0" y="62"/>
                  </a:cubicBezTo>
                  <a:cubicBezTo>
                    <a:pt x="0" y="19"/>
                    <a:pt x="27" y="0"/>
                    <a:pt x="58" y="0"/>
                  </a:cubicBezTo>
                  <a:cubicBezTo>
                    <a:pt x="88" y="0"/>
                    <a:pt x="116" y="19"/>
                    <a:pt x="116" y="62"/>
                  </a:cubicBezTo>
                  <a:cubicBezTo>
                    <a:pt x="116" y="104"/>
                    <a:pt x="88" y="124"/>
                    <a:pt x="58" y="1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602092" y="2650392"/>
              <a:ext cx="89785" cy="164031"/>
            </a:xfrm>
            <a:custGeom>
              <a:avLst/>
              <a:gdLst>
                <a:gd name="T0" fmla="*/ 0 w 66"/>
                <a:gd name="T1" fmla="*/ 2147483646 h 120"/>
                <a:gd name="T2" fmla="*/ 2147483646 w 66"/>
                <a:gd name="T3" fmla="*/ 2147483646 h 120"/>
                <a:gd name="T4" fmla="*/ 2147483646 w 66"/>
                <a:gd name="T5" fmla="*/ 2147483646 h 120"/>
                <a:gd name="T6" fmla="*/ 2147483646 w 66"/>
                <a:gd name="T7" fmla="*/ 0 h 120"/>
                <a:gd name="T8" fmla="*/ 2147483646 w 66"/>
                <a:gd name="T9" fmla="*/ 2147483646 h 120"/>
                <a:gd name="T10" fmla="*/ 2147483646 w 66"/>
                <a:gd name="T11" fmla="*/ 2147483646 h 120"/>
                <a:gd name="T12" fmla="*/ 2147483646 w 66"/>
                <a:gd name="T13" fmla="*/ 2147483646 h 120"/>
                <a:gd name="T14" fmla="*/ 2147483646 w 66"/>
                <a:gd name="T15" fmla="*/ 2147483646 h 120"/>
                <a:gd name="T16" fmla="*/ 2147483646 w 66"/>
                <a:gd name="T17" fmla="*/ 2147483646 h 120"/>
                <a:gd name="T18" fmla="*/ 0 w 66"/>
                <a:gd name="T19" fmla="*/ 2147483646 h 120"/>
                <a:gd name="T20" fmla="*/ 0 w 66"/>
                <a:gd name="T21" fmla="*/ 2147483646 h 1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6" h="120">
                  <a:moveTo>
                    <a:pt x="0" y="3"/>
                  </a:moveTo>
                  <a:cubicBezTo>
                    <a:pt x="30" y="3"/>
                    <a:pt x="30" y="3"/>
                    <a:pt x="30" y="3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5" y="9"/>
                    <a:pt x="49" y="0"/>
                    <a:pt x="62" y="0"/>
                  </a:cubicBezTo>
                  <a:cubicBezTo>
                    <a:pt x="63" y="0"/>
                    <a:pt x="65" y="0"/>
                    <a:pt x="66" y="1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51" y="30"/>
                    <a:pt x="36" y="32"/>
                    <a:pt x="32" y="42"/>
                  </a:cubicBezTo>
                  <a:cubicBezTo>
                    <a:pt x="32" y="120"/>
                    <a:pt x="32" y="120"/>
                    <a:pt x="32" y="120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Freeform 11"/>
            <p:cNvSpPr>
              <a:spLocks noEditPoints="1"/>
            </p:cNvSpPr>
            <p:nvPr/>
          </p:nvSpPr>
          <p:spPr bwMode="auto">
            <a:xfrm>
              <a:off x="1051020" y="2650392"/>
              <a:ext cx="149642" cy="226766"/>
            </a:xfrm>
            <a:custGeom>
              <a:avLst/>
              <a:gdLst>
                <a:gd name="T0" fmla="*/ 2147483646 w 110"/>
                <a:gd name="T1" fmla="*/ 2147483646 h 166"/>
                <a:gd name="T2" fmla="*/ 2147483646 w 110"/>
                <a:gd name="T3" fmla="*/ 2147483646 h 166"/>
                <a:gd name="T4" fmla="*/ 2147483646 w 110"/>
                <a:gd name="T5" fmla="*/ 2147483646 h 166"/>
                <a:gd name="T6" fmla="*/ 2147483646 w 110"/>
                <a:gd name="T7" fmla="*/ 2147483646 h 166"/>
                <a:gd name="T8" fmla="*/ 2147483646 w 110"/>
                <a:gd name="T9" fmla="*/ 2147483646 h 166"/>
                <a:gd name="T10" fmla="*/ 2147483646 w 110"/>
                <a:gd name="T11" fmla="*/ 2147483646 h 166"/>
                <a:gd name="T12" fmla="*/ 2147483646 w 110"/>
                <a:gd name="T13" fmla="*/ 2147483646 h 166"/>
                <a:gd name="T14" fmla="*/ 2147483646 w 110"/>
                <a:gd name="T15" fmla="*/ 2147483646 h 166"/>
                <a:gd name="T16" fmla="*/ 2147483646 w 110"/>
                <a:gd name="T17" fmla="*/ 2147483646 h 166"/>
                <a:gd name="T18" fmla="*/ 2147483646 w 110"/>
                <a:gd name="T19" fmla="*/ 2147483646 h 166"/>
                <a:gd name="T20" fmla="*/ 0 w 110"/>
                <a:gd name="T21" fmla="*/ 2147483646 h 166"/>
                <a:gd name="T22" fmla="*/ 2147483646 w 110"/>
                <a:gd name="T23" fmla="*/ 0 h 166"/>
                <a:gd name="T24" fmla="*/ 2147483646 w 110"/>
                <a:gd name="T25" fmla="*/ 2147483646 h 166"/>
                <a:gd name="T26" fmla="*/ 2147483646 w 110"/>
                <a:gd name="T27" fmla="*/ 2147483646 h 166"/>
                <a:gd name="T28" fmla="*/ 2147483646 w 110"/>
                <a:gd name="T29" fmla="*/ 2147483646 h 166"/>
                <a:gd name="T30" fmla="*/ 2147483646 w 110"/>
                <a:gd name="T31" fmla="*/ 2147483646 h 166"/>
                <a:gd name="T32" fmla="*/ 2147483646 w 110"/>
                <a:gd name="T33" fmla="*/ 2147483646 h 166"/>
                <a:gd name="T34" fmla="*/ 2147483646 w 110"/>
                <a:gd name="T35" fmla="*/ 2147483646 h 166"/>
                <a:gd name="T36" fmla="*/ 2147483646 w 110"/>
                <a:gd name="T37" fmla="*/ 2147483646 h 166"/>
                <a:gd name="T38" fmla="*/ 2147483646 w 110"/>
                <a:gd name="T39" fmla="*/ 2147483646 h 166"/>
                <a:gd name="T40" fmla="*/ 2147483646 w 110"/>
                <a:gd name="T41" fmla="*/ 2147483646 h 16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10" h="166">
                  <a:moveTo>
                    <a:pt x="110" y="2"/>
                  </a:moveTo>
                  <a:cubicBezTo>
                    <a:pt x="110" y="114"/>
                    <a:pt x="110" y="114"/>
                    <a:pt x="110" y="114"/>
                  </a:cubicBezTo>
                  <a:cubicBezTo>
                    <a:pt x="110" y="133"/>
                    <a:pt x="108" y="166"/>
                    <a:pt x="52" y="166"/>
                  </a:cubicBezTo>
                  <a:cubicBezTo>
                    <a:pt x="29" y="166"/>
                    <a:pt x="8" y="157"/>
                    <a:pt x="3" y="137"/>
                  </a:cubicBezTo>
                  <a:cubicBezTo>
                    <a:pt x="34" y="132"/>
                    <a:pt x="34" y="132"/>
                    <a:pt x="34" y="132"/>
                  </a:cubicBezTo>
                  <a:cubicBezTo>
                    <a:pt x="35" y="138"/>
                    <a:pt x="39" y="143"/>
                    <a:pt x="56" y="143"/>
                  </a:cubicBezTo>
                  <a:cubicBezTo>
                    <a:pt x="72" y="143"/>
                    <a:pt x="80" y="136"/>
                    <a:pt x="80" y="117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79" y="103"/>
                    <a:pt x="79" y="103"/>
                    <a:pt x="79" y="103"/>
                  </a:cubicBezTo>
                  <a:cubicBezTo>
                    <a:pt x="74" y="112"/>
                    <a:pt x="67" y="120"/>
                    <a:pt x="49" y="120"/>
                  </a:cubicBezTo>
                  <a:cubicBezTo>
                    <a:pt x="22" y="120"/>
                    <a:pt x="0" y="101"/>
                    <a:pt x="0" y="62"/>
                  </a:cubicBezTo>
                  <a:cubicBezTo>
                    <a:pt x="0" y="22"/>
                    <a:pt x="22" y="0"/>
                    <a:pt x="47" y="0"/>
                  </a:cubicBezTo>
                  <a:cubicBezTo>
                    <a:pt x="71" y="0"/>
                    <a:pt x="79" y="11"/>
                    <a:pt x="81" y="17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4" y="2"/>
                    <a:pt x="84" y="2"/>
                    <a:pt x="84" y="2"/>
                  </a:cubicBezTo>
                  <a:lnTo>
                    <a:pt x="110" y="2"/>
                  </a:lnTo>
                  <a:close/>
                  <a:moveTo>
                    <a:pt x="55" y="95"/>
                  </a:moveTo>
                  <a:cubicBezTo>
                    <a:pt x="78" y="95"/>
                    <a:pt x="80" y="71"/>
                    <a:pt x="80" y="55"/>
                  </a:cubicBezTo>
                  <a:cubicBezTo>
                    <a:pt x="80" y="37"/>
                    <a:pt x="71" y="22"/>
                    <a:pt x="54" y="22"/>
                  </a:cubicBezTo>
                  <a:cubicBezTo>
                    <a:pt x="43" y="22"/>
                    <a:pt x="31" y="30"/>
                    <a:pt x="31" y="57"/>
                  </a:cubicBezTo>
                  <a:cubicBezTo>
                    <a:pt x="31" y="71"/>
                    <a:pt x="32" y="95"/>
                    <a:pt x="55" y="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348002" y="2593413"/>
              <a:ext cx="112232" cy="52950"/>
            </a:xfrm>
            <a:custGeom>
              <a:avLst/>
              <a:gdLst>
                <a:gd name="T0" fmla="*/ 2147483646 w 195"/>
                <a:gd name="T1" fmla="*/ 2147483646 h 92"/>
                <a:gd name="T2" fmla="*/ 2147483646 w 195"/>
                <a:gd name="T3" fmla="*/ 2147483646 h 92"/>
                <a:gd name="T4" fmla="*/ 2147483646 w 195"/>
                <a:gd name="T5" fmla="*/ 2147483646 h 92"/>
                <a:gd name="T6" fmla="*/ 2147483646 w 195"/>
                <a:gd name="T7" fmla="*/ 2147483646 h 92"/>
                <a:gd name="T8" fmla="*/ 2147483646 w 195"/>
                <a:gd name="T9" fmla="*/ 2147483646 h 92"/>
                <a:gd name="T10" fmla="*/ 2147483646 w 195"/>
                <a:gd name="T11" fmla="*/ 2147483646 h 92"/>
                <a:gd name="T12" fmla="*/ 2147483646 w 195"/>
                <a:gd name="T13" fmla="*/ 2147483646 h 92"/>
                <a:gd name="T14" fmla="*/ 2147483646 w 195"/>
                <a:gd name="T15" fmla="*/ 2147483646 h 92"/>
                <a:gd name="T16" fmla="*/ 2147483646 w 195"/>
                <a:gd name="T17" fmla="*/ 2147483646 h 92"/>
                <a:gd name="T18" fmla="*/ 2147483646 w 195"/>
                <a:gd name="T19" fmla="*/ 2147483646 h 92"/>
                <a:gd name="T20" fmla="*/ 2147483646 w 195"/>
                <a:gd name="T21" fmla="*/ 0 h 92"/>
                <a:gd name="T22" fmla="*/ 2147483646 w 195"/>
                <a:gd name="T23" fmla="*/ 0 h 92"/>
                <a:gd name="T24" fmla="*/ 2147483646 w 195"/>
                <a:gd name="T25" fmla="*/ 2147483646 h 92"/>
                <a:gd name="T26" fmla="*/ 2147483646 w 195"/>
                <a:gd name="T27" fmla="*/ 0 h 92"/>
                <a:gd name="T28" fmla="*/ 2147483646 w 195"/>
                <a:gd name="T29" fmla="*/ 0 h 92"/>
                <a:gd name="T30" fmla="*/ 2147483646 w 195"/>
                <a:gd name="T31" fmla="*/ 2147483646 h 92"/>
                <a:gd name="T32" fmla="*/ 2147483646 w 195"/>
                <a:gd name="T33" fmla="*/ 2147483646 h 92"/>
                <a:gd name="T34" fmla="*/ 2147483646 w 195"/>
                <a:gd name="T35" fmla="*/ 2147483646 h 92"/>
                <a:gd name="T36" fmla="*/ 2147483646 w 195"/>
                <a:gd name="T37" fmla="*/ 2147483646 h 92"/>
                <a:gd name="T38" fmla="*/ 2147483646 w 195"/>
                <a:gd name="T39" fmla="*/ 2147483646 h 92"/>
                <a:gd name="T40" fmla="*/ 2147483646 w 195"/>
                <a:gd name="T41" fmla="*/ 2147483646 h 92"/>
                <a:gd name="T42" fmla="*/ 0 w 195"/>
                <a:gd name="T43" fmla="*/ 2147483646 h 92"/>
                <a:gd name="T44" fmla="*/ 0 w 195"/>
                <a:gd name="T45" fmla="*/ 0 h 92"/>
                <a:gd name="T46" fmla="*/ 2147483646 w 195"/>
                <a:gd name="T47" fmla="*/ 0 h 92"/>
                <a:gd name="T48" fmla="*/ 2147483646 w 195"/>
                <a:gd name="T49" fmla="*/ 2147483646 h 9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5" h="92">
                  <a:moveTo>
                    <a:pt x="195" y="92"/>
                  </a:moveTo>
                  <a:lnTo>
                    <a:pt x="178" y="92"/>
                  </a:lnTo>
                  <a:lnTo>
                    <a:pt x="178" y="16"/>
                  </a:lnTo>
                  <a:lnTo>
                    <a:pt x="147" y="92"/>
                  </a:lnTo>
                  <a:lnTo>
                    <a:pt x="138" y="92"/>
                  </a:lnTo>
                  <a:lnTo>
                    <a:pt x="110" y="16"/>
                  </a:lnTo>
                  <a:lnTo>
                    <a:pt x="107" y="16"/>
                  </a:lnTo>
                  <a:lnTo>
                    <a:pt x="107" y="92"/>
                  </a:lnTo>
                  <a:lnTo>
                    <a:pt x="93" y="92"/>
                  </a:lnTo>
                  <a:lnTo>
                    <a:pt x="93" y="0"/>
                  </a:lnTo>
                  <a:lnTo>
                    <a:pt x="117" y="0"/>
                  </a:lnTo>
                  <a:lnTo>
                    <a:pt x="145" y="71"/>
                  </a:lnTo>
                  <a:lnTo>
                    <a:pt x="171" y="0"/>
                  </a:lnTo>
                  <a:lnTo>
                    <a:pt x="195" y="0"/>
                  </a:lnTo>
                  <a:lnTo>
                    <a:pt x="195" y="92"/>
                  </a:lnTo>
                  <a:close/>
                  <a:moveTo>
                    <a:pt x="74" y="14"/>
                  </a:moveTo>
                  <a:lnTo>
                    <a:pt x="46" y="14"/>
                  </a:lnTo>
                  <a:lnTo>
                    <a:pt x="46" y="92"/>
                  </a:lnTo>
                  <a:lnTo>
                    <a:pt x="31" y="92"/>
                  </a:lnTo>
                  <a:lnTo>
                    <a:pt x="31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74" y="0"/>
                  </a:lnTo>
                  <a:lnTo>
                    <a:pt x="7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39729" y="339726"/>
            <a:ext cx="5832475" cy="3460750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508765" y="339726"/>
            <a:ext cx="2301875" cy="3460750"/>
          </a:xfrm>
        </p:spPr>
        <p:txBody>
          <a:bodyPr tIns="109728"/>
          <a:lstStyle>
            <a:lvl1pPr>
              <a:spcAft>
                <a:spcPts val="2400"/>
              </a:spcAft>
              <a:defRPr baseline="0">
                <a:latin typeface="Helvetica 75 Bold" panose="020B0804020202020204" pitchFamily="34" charset="0"/>
              </a:defRPr>
            </a:lvl1pPr>
            <a:lvl2pPr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4059738439"/>
      </p:ext>
    </p:extLst>
  </p:cSld>
  <p:clrMapOvr>
    <a:masterClrMapping/>
  </p:clrMapOvr>
  <p:transition spd="med">
    <p:fade/>
  </p:transition>
  <p:hf sldNum="0" hdr="0" ftr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44" y="339739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defRPr sz="3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 marL="401638" marR="0" indent="-401638" algn="l" defTabSz="51435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fr-FR" sz="3000" kern="1200" dirty="0" smtClean="0">
                <a:solidFill>
                  <a:schemeClr val="tx1"/>
                </a:solidFill>
                <a:latin typeface="Helvetica 75 Bold" panose="020B0804020202020204" pitchFamily="34" charset="0"/>
                <a:ea typeface="ＭＳ Ｐゴシック" pitchFamily="34" charset="-128"/>
                <a:cs typeface="+mn-cs"/>
              </a:defRPr>
            </a:lvl2pPr>
            <a:lvl3pPr marL="401638" indent="-401638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3pPr>
            <a:lvl4pPr marL="401638" indent="-401638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4pPr>
            <a:lvl5pPr marL="0" indent="0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745097926"/>
      </p:ext>
    </p:extLst>
  </p:cSld>
  <p:clrMapOvr>
    <a:masterClrMapping/>
  </p:clrMapOvr>
  <p:transition spd="med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44" y="339739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 sz="1400">
                <a:latin typeface="Helvetica 75 Bold" panose="020B0804020202020204" pitchFamily="34" charset="0"/>
              </a:defRPr>
            </a:lvl2pPr>
            <a:lvl3pPr marL="0" indent="0">
              <a:lnSpc>
                <a:spcPct val="85000"/>
              </a:lnSpc>
              <a:spcAft>
                <a:spcPts val="800"/>
              </a:spcAft>
              <a:buNone/>
              <a:defRPr sz="1200"/>
            </a:lvl3pPr>
            <a:lvl4pPr>
              <a:lnSpc>
                <a:spcPct val="85000"/>
              </a:lnSpc>
              <a:spcAft>
                <a:spcPts val="800"/>
              </a:spcAft>
              <a:defRPr sz="5500"/>
            </a:lvl4pPr>
            <a:lvl5pPr>
              <a:lnSpc>
                <a:spcPct val="85000"/>
              </a:lnSpc>
              <a:spcAft>
                <a:spcPts val="800"/>
              </a:spcAft>
              <a:defRPr sz="55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910558317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25" y="339725"/>
            <a:ext cx="8470900" cy="62388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36" y="1304925"/>
            <a:ext cx="4065589" cy="3165474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738703" y="1304925"/>
            <a:ext cx="4065589" cy="3165474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330226"/>
      </p:ext>
    </p:extLst>
  </p:cSld>
  <p:clrMapOvr>
    <a:masterClrMapping/>
  </p:clrMapOvr>
  <p:transition spd="med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25" y="339727"/>
            <a:ext cx="8470900" cy="623888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44" y="1304927"/>
            <a:ext cx="8470899" cy="3165475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sz="1400"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995576"/>
      </p:ext>
    </p:extLst>
  </p:cSld>
  <p:clrMapOvr>
    <a:masterClrMapping/>
  </p:clrMapOvr>
  <p:transition spd="med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25" y="339725"/>
            <a:ext cx="8470900" cy="62388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36" y="1304925"/>
            <a:ext cx="4065589" cy="3165474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738703" y="1304925"/>
            <a:ext cx="4065589" cy="3165474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829524"/>
      </p:ext>
    </p:extLst>
  </p:cSld>
  <p:clrMapOvr>
    <a:masterClrMapping/>
  </p:clrMapOvr>
  <p:transition spd="med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message c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44" y="1304927"/>
            <a:ext cx="8470899" cy="3165475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3000" baseline="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39725" y="339725"/>
            <a:ext cx="8470900" cy="62388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89296"/>
      </p:ext>
    </p:extLst>
  </p:cSld>
  <p:clrMapOvr>
    <a:masterClrMapping/>
  </p:clrMapOvr>
  <p:transition spd="med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ssage c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44" y="339739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3000" baseline="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231952"/>
      </p:ext>
    </p:extLst>
  </p:cSld>
  <p:clrMapOvr>
    <a:masterClrMapping/>
  </p:clrMapOvr>
  <p:transition spd="med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spcAft>
                <a:spcPts val="0"/>
              </a:spcAft>
              <a:defRPr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077173"/>
      </p:ext>
    </p:extLst>
  </p:cSld>
  <p:clrMapOvr>
    <a:masterClrMapping/>
  </p:clrMapOvr>
  <p:transition spd="med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3314605"/>
      </p:ext>
    </p:extLst>
  </p:cSld>
  <p:clrMapOvr>
    <a:masterClrMapping/>
  </p:clrMapOvr>
  <p:transition spd="med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de la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27" name="Diapositive think-cell" r:id="rId5" imgW="270" imgH="270" progId="TCLayout.ActiveDocument.1">
                  <p:embed/>
                </p:oleObj>
              </mc:Choice>
              <mc:Fallback>
                <p:oleObj name="Diapositive think-cell" r:id="rId5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hangingPunct="1">
              <a:defRPr/>
            </a:pPr>
            <a:endParaRPr lang="fr-FR" sz="2000" dirty="0">
              <a:latin typeface="Helvetica 75 Bold"/>
              <a:ea typeface="ＭＳ Ｐゴシック"/>
              <a:cs typeface="+mj-cs"/>
              <a:sym typeface="Helvetica 75 Bold"/>
            </a:endParaRPr>
          </a:p>
        </p:txBody>
      </p:sp>
      <p:sp>
        <p:nvSpPr>
          <p:cNvPr id="7" name="Text Placeholder 10"/>
          <p:cNvSpPr txBox="1">
            <a:spLocks/>
          </p:cNvSpPr>
          <p:nvPr/>
        </p:nvSpPr>
        <p:spPr>
          <a:xfrm>
            <a:off x="8747125" y="4684713"/>
            <a:ext cx="288925" cy="334962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1pPr>
            <a:lvl2pPr marL="688975" indent="-231775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2pPr>
            <a:lvl3pPr marL="1244600" indent="-28575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3pPr>
            <a:lvl4pPr marL="1663700" indent="-28575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4pPr>
            <a:lvl5pPr marL="2251075" indent="-59690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5pPr>
            <a:lvl6pPr marL="27082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6pPr>
            <a:lvl7pPr marL="31654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7pPr>
            <a:lvl8pPr marL="36226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8pPr>
            <a:lvl9pPr marL="40798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buFont typeface="Helvetica 75" pitchFamily="34" charset="0"/>
              <a:buNone/>
              <a:defRPr/>
            </a:pPr>
            <a:fld id="{370622EA-E640-440E-95BD-FBE958FAD398}" type="slidenum">
              <a:rPr lang="en-GB" altLang="fr-FR" sz="800" smtClean="0">
                <a:solidFill>
                  <a:srgbClr val="000000"/>
                </a:solidFill>
                <a:latin typeface="Helvetica 75 Bold" panose="020B0804020202020204" pitchFamily="34" charset="0"/>
                <a:cs typeface="Arial" panose="020B0604020202020204" pitchFamily="34" charset="0"/>
              </a:rPr>
              <a:pPr defTabSz="914400" eaLnBrk="1" hangingPunct="1"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buFont typeface="Helvetica 75" pitchFamily="34" charset="0"/>
                <a:buNone/>
                <a:defRPr/>
              </a:pPr>
              <a:t>‹N°›</a:t>
            </a:fld>
            <a:endParaRPr lang="en-GB" altLang="fr-FR" sz="800" smtClean="0">
              <a:solidFill>
                <a:srgbClr val="000000"/>
              </a:solidFill>
              <a:latin typeface="Helvetica 75 Bold" panose="020B08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Placeholder 10"/>
          <p:cNvSpPr txBox="1">
            <a:spLocks/>
          </p:cNvSpPr>
          <p:nvPr/>
        </p:nvSpPr>
        <p:spPr>
          <a:xfrm>
            <a:off x="314325" y="4875213"/>
            <a:ext cx="6827838" cy="14446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r>
              <a:rPr lang="en-GB" sz="800">
                <a:solidFill>
                  <a:srgbClr val="FF6600"/>
                </a:solidFill>
                <a:latin typeface="Helvetica 75 Bold" panose="020B0804020202020204" pitchFamily="34" charset="0"/>
              </a:rPr>
              <a:t>Interne Orange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68275" y="4468813"/>
            <a:ext cx="4237038" cy="484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grpSp>
        <p:nvGrpSpPr>
          <p:cNvPr id="10" name="Group 5"/>
          <p:cNvGrpSpPr>
            <a:grpSpLocks/>
          </p:cNvGrpSpPr>
          <p:nvPr userDrawn="1"/>
        </p:nvGrpSpPr>
        <p:grpSpPr bwMode="auto">
          <a:xfrm>
            <a:off x="339725" y="4130675"/>
            <a:ext cx="676275" cy="676275"/>
            <a:chOff x="360362" y="1781889"/>
            <a:chExt cx="1144765" cy="1144191"/>
          </a:xfrm>
        </p:grpSpPr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360362" y="1781889"/>
              <a:ext cx="1144765" cy="1144191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1pPr>
              <a:lvl2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2pPr>
              <a:lvl3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3pPr>
              <a:lvl4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4pPr>
              <a:lvl5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5pPr>
              <a:lvl6pPr marL="1882775" indent="4032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6pPr>
              <a:lvl7pPr marL="2339975" indent="4032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7pPr>
              <a:lvl8pPr marL="2797175" indent="4032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8pPr>
              <a:lvl9pPr marL="3254375" indent="4032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9pPr>
            </a:lstStyle>
            <a:p>
              <a:pPr defTabSz="914400" eaLnBrk="1" hangingPunct="1">
                <a:lnSpc>
                  <a:spcPct val="90000"/>
                </a:lnSpc>
                <a:spcAft>
                  <a:spcPts val="1200"/>
                </a:spcAft>
                <a:defRPr/>
              </a:pPr>
              <a:endParaRPr lang="fr-FR" altLang="fr-FR" sz="1800" dirty="0" smtClean="0">
                <a:solidFill>
                  <a:srgbClr val="FF6600"/>
                </a:solidFill>
                <a:latin typeface="Helvetica 75 Bold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702813" y="2650392"/>
              <a:ext cx="142160" cy="166334"/>
            </a:xfrm>
            <a:custGeom>
              <a:avLst/>
              <a:gdLst>
                <a:gd name="T0" fmla="*/ 2147483646 w 104"/>
                <a:gd name="T1" fmla="*/ 2147483646 h 122"/>
                <a:gd name="T2" fmla="*/ 2147483646 w 104"/>
                <a:gd name="T3" fmla="*/ 2147483646 h 122"/>
                <a:gd name="T4" fmla="*/ 2147483646 w 104"/>
                <a:gd name="T5" fmla="*/ 2147483646 h 122"/>
                <a:gd name="T6" fmla="*/ 2147483646 w 104"/>
                <a:gd name="T7" fmla="*/ 2147483646 h 122"/>
                <a:gd name="T8" fmla="*/ 2147483646 w 104"/>
                <a:gd name="T9" fmla="*/ 2147483646 h 122"/>
                <a:gd name="T10" fmla="*/ 2147483646 w 104"/>
                <a:gd name="T11" fmla="*/ 2147483646 h 122"/>
                <a:gd name="T12" fmla="*/ 2147483646 w 104"/>
                <a:gd name="T13" fmla="*/ 2147483646 h 122"/>
                <a:gd name="T14" fmla="*/ 0 w 104"/>
                <a:gd name="T15" fmla="*/ 2147483646 h 122"/>
                <a:gd name="T16" fmla="*/ 2147483646 w 104"/>
                <a:gd name="T17" fmla="*/ 2147483646 h 122"/>
                <a:gd name="T18" fmla="*/ 2147483646 w 104"/>
                <a:gd name="T19" fmla="*/ 2147483646 h 122"/>
                <a:gd name="T20" fmla="*/ 2147483646 w 104"/>
                <a:gd name="T21" fmla="*/ 2147483646 h 122"/>
                <a:gd name="T22" fmla="*/ 2147483646 w 104"/>
                <a:gd name="T23" fmla="*/ 2147483646 h 122"/>
                <a:gd name="T24" fmla="*/ 2147483646 w 104"/>
                <a:gd name="T25" fmla="*/ 2147483646 h 122"/>
                <a:gd name="T26" fmla="*/ 2147483646 w 104"/>
                <a:gd name="T27" fmla="*/ 0 h 122"/>
                <a:gd name="T28" fmla="*/ 2147483646 w 104"/>
                <a:gd name="T29" fmla="*/ 2147483646 h 122"/>
                <a:gd name="T30" fmla="*/ 2147483646 w 104"/>
                <a:gd name="T31" fmla="*/ 2147483646 h 122"/>
                <a:gd name="T32" fmla="*/ 2147483646 w 104"/>
                <a:gd name="T33" fmla="*/ 2147483646 h 122"/>
                <a:gd name="T34" fmla="*/ 2147483646 w 104"/>
                <a:gd name="T35" fmla="*/ 2147483646 h 1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04" h="122">
                  <a:moveTo>
                    <a:pt x="31" y="85"/>
                  </a:moveTo>
                  <a:cubicBezTo>
                    <a:pt x="31" y="93"/>
                    <a:pt x="36" y="101"/>
                    <a:pt x="45" y="101"/>
                  </a:cubicBezTo>
                  <a:cubicBezTo>
                    <a:pt x="54" y="101"/>
                    <a:pt x="64" y="97"/>
                    <a:pt x="73" y="88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44" y="64"/>
                    <a:pt x="31" y="71"/>
                    <a:pt x="31" y="85"/>
                  </a:cubicBezTo>
                  <a:moveTo>
                    <a:pt x="74" y="110"/>
                  </a:moveTo>
                  <a:cubicBezTo>
                    <a:pt x="62" y="118"/>
                    <a:pt x="49" y="122"/>
                    <a:pt x="35" y="122"/>
                  </a:cubicBezTo>
                  <a:cubicBezTo>
                    <a:pt x="13" y="122"/>
                    <a:pt x="0" y="107"/>
                    <a:pt x="0" y="88"/>
                  </a:cubicBezTo>
                  <a:cubicBezTo>
                    <a:pt x="0" y="61"/>
                    <a:pt x="24" y="47"/>
                    <a:pt x="74" y="42"/>
                  </a:cubicBezTo>
                  <a:cubicBezTo>
                    <a:pt x="74" y="35"/>
                    <a:pt x="74" y="35"/>
                    <a:pt x="74" y="35"/>
                  </a:cubicBezTo>
                  <a:cubicBezTo>
                    <a:pt x="74" y="27"/>
                    <a:pt x="68" y="22"/>
                    <a:pt x="56" y="22"/>
                  </a:cubicBezTo>
                  <a:cubicBezTo>
                    <a:pt x="44" y="22"/>
                    <a:pt x="34" y="26"/>
                    <a:pt x="27" y="35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7" y="8"/>
                    <a:pt x="34" y="0"/>
                    <a:pt x="56" y="0"/>
                  </a:cubicBezTo>
                  <a:cubicBezTo>
                    <a:pt x="87" y="0"/>
                    <a:pt x="104" y="14"/>
                    <a:pt x="104" y="35"/>
                  </a:cubicBezTo>
                  <a:cubicBezTo>
                    <a:pt x="104" y="35"/>
                    <a:pt x="104" y="120"/>
                    <a:pt x="104" y="120"/>
                  </a:cubicBezTo>
                  <a:cubicBezTo>
                    <a:pt x="77" y="120"/>
                    <a:pt x="77" y="120"/>
                    <a:pt x="77" y="120"/>
                  </a:cubicBezTo>
                  <a:lnTo>
                    <a:pt x="74" y="1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878931" y="2650392"/>
              <a:ext cx="143311" cy="164031"/>
            </a:xfrm>
            <a:custGeom>
              <a:avLst/>
              <a:gdLst>
                <a:gd name="T0" fmla="*/ 0 w 105"/>
                <a:gd name="T1" fmla="*/ 2147483646 h 120"/>
                <a:gd name="T2" fmla="*/ 2147483646 w 105"/>
                <a:gd name="T3" fmla="*/ 2147483646 h 120"/>
                <a:gd name="T4" fmla="*/ 2147483646 w 105"/>
                <a:gd name="T5" fmla="*/ 2147483646 h 120"/>
                <a:gd name="T6" fmla="*/ 2147483646 w 105"/>
                <a:gd name="T7" fmla="*/ 0 h 120"/>
                <a:gd name="T8" fmla="*/ 2147483646 w 105"/>
                <a:gd name="T9" fmla="*/ 2147483646 h 120"/>
                <a:gd name="T10" fmla="*/ 2147483646 w 105"/>
                <a:gd name="T11" fmla="*/ 2147483646 h 120"/>
                <a:gd name="T12" fmla="*/ 2147483646 w 105"/>
                <a:gd name="T13" fmla="*/ 2147483646 h 120"/>
                <a:gd name="T14" fmla="*/ 2147483646 w 105"/>
                <a:gd name="T15" fmla="*/ 2147483646 h 120"/>
                <a:gd name="T16" fmla="*/ 2147483646 w 105"/>
                <a:gd name="T17" fmla="*/ 2147483646 h 120"/>
                <a:gd name="T18" fmla="*/ 2147483646 w 105"/>
                <a:gd name="T19" fmla="*/ 2147483646 h 120"/>
                <a:gd name="T20" fmla="*/ 2147483646 w 105"/>
                <a:gd name="T21" fmla="*/ 2147483646 h 120"/>
                <a:gd name="T22" fmla="*/ 0 w 105"/>
                <a:gd name="T23" fmla="*/ 2147483646 h 120"/>
                <a:gd name="T24" fmla="*/ 0 w 105"/>
                <a:gd name="T25" fmla="*/ 2147483646 h 1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5" h="120">
                  <a:moveTo>
                    <a:pt x="0" y="6"/>
                  </a:moveTo>
                  <a:cubicBezTo>
                    <a:pt x="25" y="2"/>
                    <a:pt x="25" y="2"/>
                    <a:pt x="25" y="2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42" y="6"/>
                    <a:pt x="54" y="0"/>
                    <a:pt x="68" y="0"/>
                  </a:cubicBezTo>
                  <a:cubicBezTo>
                    <a:pt x="92" y="0"/>
                    <a:pt x="105" y="13"/>
                    <a:pt x="105" y="38"/>
                  </a:cubicBezTo>
                  <a:cubicBezTo>
                    <a:pt x="105" y="120"/>
                    <a:pt x="105" y="120"/>
                    <a:pt x="105" y="120"/>
                  </a:cubicBezTo>
                  <a:cubicBezTo>
                    <a:pt x="74" y="120"/>
                    <a:pt x="74" y="120"/>
                    <a:pt x="74" y="120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74" y="29"/>
                    <a:pt x="70" y="23"/>
                    <a:pt x="59" y="23"/>
                  </a:cubicBezTo>
                  <a:cubicBezTo>
                    <a:pt x="50" y="23"/>
                    <a:pt x="41" y="27"/>
                    <a:pt x="30" y="36"/>
                  </a:cubicBezTo>
                  <a:cubicBezTo>
                    <a:pt x="30" y="120"/>
                    <a:pt x="30" y="120"/>
                    <a:pt x="30" y="120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1225411" y="2650392"/>
              <a:ext cx="149067" cy="166334"/>
            </a:xfrm>
            <a:custGeom>
              <a:avLst/>
              <a:gdLst>
                <a:gd name="T0" fmla="*/ 2147483646 w 109"/>
                <a:gd name="T1" fmla="*/ 2147483646 h 122"/>
                <a:gd name="T2" fmla="*/ 2147483646 w 109"/>
                <a:gd name="T3" fmla="*/ 2147483646 h 122"/>
                <a:gd name="T4" fmla="*/ 2147483646 w 109"/>
                <a:gd name="T5" fmla="*/ 2147483646 h 122"/>
                <a:gd name="T6" fmla="*/ 2147483646 w 109"/>
                <a:gd name="T7" fmla="*/ 2147483646 h 122"/>
                <a:gd name="T8" fmla="*/ 2147483646 w 109"/>
                <a:gd name="T9" fmla="*/ 2147483646 h 122"/>
                <a:gd name="T10" fmla="*/ 0 w 109"/>
                <a:gd name="T11" fmla="*/ 2147483646 h 122"/>
                <a:gd name="T12" fmla="*/ 2147483646 w 109"/>
                <a:gd name="T13" fmla="*/ 0 h 122"/>
                <a:gd name="T14" fmla="*/ 2147483646 w 109"/>
                <a:gd name="T15" fmla="*/ 2147483646 h 122"/>
                <a:gd name="T16" fmla="*/ 2147483646 w 109"/>
                <a:gd name="T17" fmla="*/ 2147483646 h 122"/>
                <a:gd name="T18" fmla="*/ 2147483646 w 109"/>
                <a:gd name="T19" fmla="*/ 2147483646 h 122"/>
                <a:gd name="T20" fmla="*/ 2147483646 w 109"/>
                <a:gd name="T21" fmla="*/ 2147483646 h 122"/>
                <a:gd name="T22" fmla="*/ 2147483646 w 109"/>
                <a:gd name="T23" fmla="*/ 2147483646 h 122"/>
                <a:gd name="T24" fmla="*/ 2147483646 w 109"/>
                <a:gd name="T25" fmla="*/ 2147483646 h 122"/>
                <a:gd name="T26" fmla="*/ 2147483646 w 109"/>
                <a:gd name="T27" fmla="*/ 2147483646 h 12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9" h="122">
                  <a:moveTo>
                    <a:pt x="79" y="46"/>
                  </a:moveTo>
                  <a:cubicBezTo>
                    <a:pt x="79" y="30"/>
                    <a:pt x="70" y="21"/>
                    <a:pt x="55" y="21"/>
                  </a:cubicBezTo>
                  <a:cubicBezTo>
                    <a:pt x="41" y="21"/>
                    <a:pt x="32" y="30"/>
                    <a:pt x="31" y="46"/>
                  </a:cubicBezTo>
                  <a:lnTo>
                    <a:pt x="79" y="46"/>
                  </a:lnTo>
                  <a:close/>
                  <a:moveTo>
                    <a:pt x="56" y="122"/>
                  </a:moveTo>
                  <a:cubicBezTo>
                    <a:pt x="21" y="122"/>
                    <a:pt x="0" y="100"/>
                    <a:pt x="0" y="62"/>
                  </a:cubicBezTo>
                  <a:cubicBezTo>
                    <a:pt x="0" y="22"/>
                    <a:pt x="21" y="0"/>
                    <a:pt x="55" y="0"/>
                  </a:cubicBezTo>
                  <a:cubicBezTo>
                    <a:pt x="89" y="0"/>
                    <a:pt x="109" y="22"/>
                    <a:pt x="109" y="60"/>
                  </a:cubicBezTo>
                  <a:cubicBezTo>
                    <a:pt x="109" y="62"/>
                    <a:pt x="109" y="64"/>
                    <a:pt x="109" y="66"/>
                  </a:cubicBezTo>
                  <a:cubicBezTo>
                    <a:pt x="31" y="66"/>
                    <a:pt x="31" y="66"/>
                    <a:pt x="31" y="66"/>
                  </a:cubicBezTo>
                  <a:cubicBezTo>
                    <a:pt x="31" y="88"/>
                    <a:pt x="40" y="100"/>
                    <a:pt x="58" y="100"/>
                  </a:cubicBezTo>
                  <a:cubicBezTo>
                    <a:pt x="70" y="100"/>
                    <a:pt x="78" y="95"/>
                    <a:pt x="85" y="84"/>
                  </a:cubicBezTo>
                  <a:cubicBezTo>
                    <a:pt x="108" y="97"/>
                    <a:pt x="108" y="97"/>
                    <a:pt x="108" y="97"/>
                  </a:cubicBezTo>
                  <a:cubicBezTo>
                    <a:pt x="98" y="114"/>
                    <a:pt x="80" y="122"/>
                    <a:pt x="56" y="1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415039" y="2650392"/>
              <a:ext cx="158276" cy="169211"/>
            </a:xfrm>
            <a:custGeom>
              <a:avLst/>
              <a:gdLst>
                <a:gd name="T0" fmla="*/ 2147483646 w 116"/>
                <a:gd name="T1" fmla="*/ 2147483646 h 124"/>
                <a:gd name="T2" fmla="*/ 2147483646 w 116"/>
                <a:gd name="T3" fmla="*/ 2147483646 h 124"/>
                <a:gd name="T4" fmla="*/ 2147483646 w 116"/>
                <a:gd name="T5" fmla="*/ 2147483646 h 124"/>
                <a:gd name="T6" fmla="*/ 2147483646 w 116"/>
                <a:gd name="T7" fmla="*/ 2147483646 h 124"/>
                <a:gd name="T8" fmla="*/ 2147483646 w 116"/>
                <a:gd name="T9" fmla="*/ 2147483646 h 124"/>
                <a:gd name="T10" fmla="*/ 2147483646 w 116"/>
                <a:gd name="T11" fmla="*/ 2147483646 h 124"/>
                <a:gd name="T12" fmla="*/ 0 w 116"/>
                <a:gd name="T13" fmla="*/ 2147483646 h 124"/>
                <a:gd name="T14" fmla="*/ 2147483646 w 116"/>
                <a:gd name="T15" fmla="*/ 0 h 124"/>
                <a:gd name="T16" fmla="*/ 2147483646 w 116"/>
                <a:gd name="T17" fmla="*/ 2147483646 h 124"/>
                <a:gd name="T18" fmla="*/ 2147483646 w 116"/>
                <a:gd name="T19" fmla="*/ 2147483646 h 1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6" h="124">
                  <a:moveTo>
                    <a:pt x="58" y="26"/>
                  </a:moveTo>
                  <a:cubicBezTo>
                    <a:pt x="35" y="26"/>
                    <a:pt x="31" y="47"/>
                    <a:pt x="31" y="62"/>
                  </a:cubicBezTo>
                  <a:cubicBezTo>
                    <a:pt x="31" y="77"/>
                    <a:pt x="35" y="98"/>
                    <a:pt x="58" y="98"/>
                  </a:cubicBezTo>
                  <a:cubicBezTo>
                    <a:pt x="81" y="98"/>
                    <a:pt x="85" y="77"/>
                    <a:pt x="85" y="62"/>
                  </a:cubicBezTo>
                  <a:cubicBezTo>
                    <a:pt x="85" y="47"/>
                    <a:pt x="81" y="26"/>
                    <a:pt x="58" y="26"/>
                  </a:cubicBezTo>
                  <a:moveTo>
                    <a:pt x="58" y="124"/>
                  </a:moveTo>
                  <a:cubicBezTo>
                    <a:pt x="27" y="124"/>
                    <a:pt x="0" y="104"/>
                    <a:pt x="0" y="62"/>
                  </a:cubicBezTo>
                  <a:cubicBezTo>
                    <a:pt x="0" y="19"/>
                    <a:pt x="27" y="0"/>
                    <a:pt x="58" y="0"/>
                  </a:cubicBezTo>
                  <a:cubicBezTo>
                    <a:pt x="88" y="0"/>
                    <a:pt x="116" y="19"/>
                    <a:pt x="116" y="62"/>
                  </a:cubicBezTo>
                  <a:cubicBezTo>
                    <a:pt x="116" y="104"/>
                    <a:pt x="88" y="124"/>
                    <a:pt x="58" y="1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602092" y="2650392"/>
              <a:ext cx="89785" cy="164031"/>
            </a:xfrm>
            <a:custGeom>
              <a:avLst/>
              <a:gdLst>
                <a:gd name="T0" fmla="*/ 0 w 66"/>
                <a:gd name="T1" fmla="*/ 2147483646 h 120"/>
                <a:gd name="T2" fmla="*/ 2147483646 w 66"/>
                <a:gd name="T3" fmla="*/ 2147483646 h 120"/>
                <a:gd name="T4" fmla="*/ 2147483646 w 66"/>
                <a:gd name="T5" fmla="*/ 2147483646 h 120"/>
                <a:gd name="T6" fmla="*/ 2147483646 w 66"/>
                <a:gd name="T7" fmla="*/ 0 h 120"/>
                <a:gd name="T8" fmla="*/ 2147483646 w 66"/>
                <a:gd name="T9" fmla="*/ 2147483646 h 120"/>
                <a:gd name="T10" fmla="*/ 2147483646 w 66"/>
                <a:gd name="T11" fmla="*/ 2147483646 h 120"/>
                <a:gd name="T12" fmla="*/ 2147483646 w 66"/>
                <a:gd name="T13" fmla="*/ 2147483646 h 120"/>
                <a:gd name="T14" fmla="*/ 2147483646 w 66"/>
                <a:gd name="T15" fmla="*/ 2147483646 h 120"/>
                <a:gd name="T16" fmla="*/ 2147483646 w 66"/>
                <a:gd name="T17" fmla="*/ 2147483646 h 120"/>
                <a:gd name="T18" fmla="*/ 0 w 66"/>
                <a:gd name="T19" fmla="*/ 2147483646 h 120"/>
                <a:gd name="T20" fmla="*/ 0 w 66"/>
                <a:gd name="T21" fmla="*/ 2147483646 h 1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6" h="120">
                  <a:moveTo>
                    <a:pt x="0" y="3"/>
                  </a:moveTo>
                  <a:cubicBezTo>
                    <a:pt x="30" y="3"/>
                    <a:pt x="30" y="3"/>
                    <a:pt x="30" y="3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5" y="9"/>
                    <a:pt x="49" y="0"/>
                    <a:pt x="62" y="0"/>
                  </a:cubicBezTo>
                  <a:cubicBezTo>
                    <a:pt x="63" y="0"/>
                    <a:pt x="65" y="0"/>
                    <a:pt x="66" y="1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51" y="30"/>
                    <a:pt x="36" y="32"/>
                    <a:pt x="32" y="42"/>
                  </a:cubicBezTo>
                  <a:cubicBezTo>
                    <a:pt x="32" y="120"/>
                    <a:pt x="32" y="120"/>
                    <a:pt x="32" y="120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Freeform 11"/>
            <p:cNvSpPr>
              <a:spLocks noEditPoints="1"/>
            </p:cNvSpPr>
            <p:nvPr/>
          </p:nvSpPr>
          <p:spPr bwMode="auto">
            <a:xfrm>
              <a:off x="1051020" y="2650392"/>
              <a:ext cx="149642" cy="226766"/>
            </a:xfrm>
            <a:custGeom>
              <a:avLst/>
              <a:gdLst>
                <a:gd name="T0" fmla="*/ 2147483646 w 110"/>
                <a:gd name="T1" fmla="*/ 2147483646 h 166"/>
                <a:gd name="T2" fmla="*/ 2147483646 w 110"/>
                <a:gd name="T3" fmla="*/ 2147483646 h 166"/>
                <a:gd name="T4" fmla="*/ 2147483646 w 110"/>
                <a:gd name="T5" fmla="*/ 2147483646 h 166"/>
                <a:gd name="T6" fmla="*/ 2147483646 w 110"/>
                <a:gd name="T7" fmla="*/ 2147483646 h 166"/>
                <a:gd name="T8" fmla="*/ 2147483646 w 110"/>
                <a:gd name="T9" fmla="*/ 2147483646 h 166"/>
                <a:gd name="T10" fmla="*/ 2147483646 w 110"/>
                <a:gd name="T11" fmla="*/ 2147483646 h 166"/>
                <a:gd name="T12" fmla="*/ 2147483646 w 110"/>
                <a:gd name="T13" fmla="*/ 2147483646 h 166"/>
                <a:gd name="T14" fmla="*/ 2147483646 w 110"/>
                <a:gd name="T15" fmla="*/ 2147483646 h 166"/>
                <a:gd name="T16" fmla="*/ 2147483646 w 110"/>
                <a:gd name="T17" fmla="*/ 2147483646 h 166"/>
                <a:gd name="T18" fmla="*/ 2147483646 w 110"/>
                <a:gd name="T19" fmla="*/ 2147483646 h 166"/>
                <a:gd name="T20" fmla="*/ 0 w 110"/>
                <a:gd name="T21" fmla="*/ 2147483646 h 166"/>
                <a:gd name="T22" fmla="*/ 2147483646 w 110"/>
                <a:gd name="T23" fmla="*/ 0 h 166"/>
                <a:gd name="T24" fmla="*/ 2147483646 w 110"/>
                <a:gd name="T25" fmla="*/ 2147483646 h 166"/>
                <a:gd name="T26" fmla="*/ 2147483646 w 110"/>
                <a:gd name="T27" fmla="*/ 2147483646 h 166"/>
                <a:gd name="T28" fmla="*/ 2147483646 w 110"/>
                <a:gd name="T29" fmla="*/ 2147483646 h 166"/>
                <a:gd name="T30" fmla="*/ 2147483646 w 110"/>
                <a:gd name="T31" fmla="*/ 2147483646 h 166"/>
                <a:gd name="T32" fmla="*/ 2147483646 w 110"/>
                <a:gd name="T33" fmla="*/ 2147483646 h 166"/>
                <a:gd name="T34" fmla="*/ 2147483646 w 110"/>
                <a:gd name="T35" fmla="*/ 2147483646 h 166"/>
                <a:gd name="T36" fmla="*/ 2147483646 w 110"/>
                <a:gd name="T37" fmla="*/ 2147483646 h 166"/>
                <a:gd name="T38" fmla="*/ 2147483646 w 110"/>
                <a:gd name="T39" fmla="*/ 2147483646 h 166"/>
                <a:gd name="T40" fmla="*/ 2147483646 w 110"/>
                <a:gd name="T41" fmla="*/ 2147483646 h 16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10" h="166">
                  <a:moveTo>
                    <a:pt x="110" y="2"/>
                  </a:moveTo>
                  <a:cubicBezTo>
                    <a:pt x="110" y="114"/>
                    <a:pt x="110" y="114"/>
                    <a:pt x="110" y="114"/>
                  </a:cubicBezTo>
                  <a:cubicBezTo>
                    <a:pt x="110" y="133"/>
                    <a:pt x="108" y="166"/>
                    <a:pt x="52" y="166"/>
                  </a:cubicBezTo>
                  <a:cubicBezTo>
                    <a:pt x="29" y="166"/>
                    <a:pt x="8" y="157"/>
                    <a:pt x="3" y="137"/>
                  </a:cubicBezTo>
                  <a:cubicBezTo>
                    <a:pt x="34" y="132"/>
                    <a:pt x="34" y="132"/>
                    <a:pt x="34" y="132"/>
                  </a:cubicBezTo>
                  <a:cubicBezTo>
                    <a:pt x="35" y="138"/>
                    <a:pt x="39" y="143"/>
                    <a:pt x="56" y="143"/>
                  </a:cubicBezTo>
                  <a:cubicBezTo>
                    <a:pt x="72" y="143"/>
                    <a:pt x="80" y="136"/>
                    <a:pt x="80" y="117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79" y="103"/>
                    <a:pt x="79" y="103"/>
                    <a:pt x="79" y="103"/>
                  </a:cubicBezTo>
                  <a:cubicBezTo>
                    <a:pt x="74" y="112"/>
                    <a:pt x="67" y="120"/>
                    <a:pt x="49" y="120"/>
                  </a:cubicBezTo>
                  <a:cubicBezTo>
                    <a:pt x="22" y="120"/>
                    <a:pt x="0" y="101"/>
                    <a:pt x="0" y="62"/>
                  </a:cubicBezTo>
                  <a:cubicBezTo>
                    <a:pt x="0" y="22"/>
                    <a:pt x="22" y="0"/>
                    <a:pt x="47" y="0"/>
                  </a:cubicBezTo>
                  <a:cubicBezTo>
                    <a:pt x="71" y="0"/>
                    <a:pt x="79" y="11"/>
                    <a:pt x="81" y="17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4" y="2"/>
                    <a:pt x="84" y="2"/>
                    <a:pt x="84" y="2"/>
                  </a:cubicBezTo>
                  <a:lnTo>
                    <a:pt x="110" y="2"/>
                  </a:lnTo>
                  <a:close/>
                  <a:moveTo>
                    <a:pt x="55" y="95"/>
                  </a:moveTo>
                  <a:cubicBezTo>
                    <a:pt x="78" y="95"/>
                    <a:pt x="80" y="71"/>
                    <a:pt x="80" y="55"/>
                  </a:cubicBezTo>
                  <a:cubicBezTo>
                    <a:pt x="80" y="37"/>
                    <a:pt x="71" y="22"/>
                    <a:pt x="54" y="22"/>
                  </a:cubicBezTo>
                  <a:cubicBezTo>
                    <a:pt x="43" y="22"/>
                    <a:pt x="31" y="30"/>
                    <a:pt x="31" y="57"/>
                  </a:cubicBezTo>
                  <a:cubicBezTo>
                    <a:pt x="31" y="71"/>
                    <a:pt x="32" y="95"/>
                    <a:pt x="55" y="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348002" y="2593413"/>
              <a:ext cx="112232" cy="52950"/>
            </a:xfrm>
            <a:custGeom>
              <a:avLst/>
              <a:gdLst>
                <a:gd name="T0" fmla="*/ 2147483646 w 195"/>
                <a:gd name="T1" fmla="*/ 2147483646 h 92"/>
                <a:gd name="T2" fmla="*/ 2147483646 w 195"/>
                <a:gd name="T3" fmla="*/ 2147483646 h 92"/>
                <a:gd name="T4" fmla="*/ 2147483646 w 195"/>
                <a:gd name="T5" fmla="*/ 2147483646 h 92"/>
                <a:gd name="T6" fmla="*/ 2147483646 w 195"/>
                <a:gd name="T7" fmla="*/ 2147483646 h 92"/>
                <a:gd name="T8" fmla="*/ 2147483646 w 195"/>
                <a:gd name="T9" fmla="*/ 2147483646 h 92"/>
                <a:gd name="T10" fmla="*/ 2147483646 w 195"/>
                <a:gd name="T11" fmla="*/ 2147483646 h 92"/>
                <a:gd name="T12" fmla="*/ 2147483646 w 195"/>
                <a:gd name="T13" fmla="*/ 2147483646 h 92"/>
                <a:gd name="T14" fmla="*/ 2147483646 w 195"/>
                <a:gd name="T15" fmla="*/ 2147483646 h 92"/>
                <a:gd name="T16" fmla="*/ 2147483646 w 195"/>
                <a:gd name="T17" fmla="*/ 2147483646 h 92"/>
                <a:gd name="T18" fmla="*/ 2147483646 w 195"/>
                <a:gd name="T19" fmla="*/ 2147483646 h 92"/>
                <a:gd name="T20" fmla="*/ 2147483646 w 195"/>
                <a:gd name="T21" fmla="*/ 0 h 92"/>
                <a:gd name="T22" fmla="*/ 2147483646 w 195"/>
                <a:gd name="T23" fmla="*/ 0 h 92"/>
                <a:gd name="T24" fmla="*/ 2147483646 w 195"/>
                <a:gd name="T25" fmla="*/ 2147483646 h 92"/>
                <a:gd name="T26" fmla="*/ 2147483646 w 195"/>
                <a:gd name="T27" fmla="*/ 0 h 92"/>
                <a:gd name="T28" fmla="*/ 2147483646 w 195"/>
                <a:gd name="T29" fmla="*/ 0 h 92"/>
                <a:gd name="T30" fmla="*/ 2147483646 w 195"/>
                <a:gd name="T31" fmla="*/ 2147483646 h 92"/>
                <a:gd name="T32" fmla="*/ 2147483646 w 195"/>
                <a:gd name="T33" fmla="*/ 2147483646 h 92"/>
                <a:gd name="T34" fmla="*/ 2147483646 w 195"/>
                <a:gd name="T35" fmla="*/ 2147483646 h 92"/>
                <a:gd name="T36" fmla="*/ 2147483646 w 195"/>
                <a:gd name="T37" fmla="*/ 2147483646 h 92"/>
                <a:gd name="T38" fmla="*/ 2147483646 w 195"/>
                <a:gd name="T39" fmla="*/ 2147483646 h 92"/>
                <a:gd name="T40" fmla="*/ 2147483646 w 195"/>
                <a:gd name="T41" fmla="*/ 2147483646 h 92"/>
                <a:gd name="T42" fmla="*/ 0 w 195"/>
                <a:gd name="T43" fmla="*/ 2147483646 h 92"/>
                <a:gd name="T44" fmla="*/ 0 w 195"/>
                <a:gd name="T45" fmla="*/ 0 h 92"/>
                <a:gd name="T46" fmla="*/ 2147483646 w 195"/>
                <a:gd name="T47" fmla="*/ 0 h 92"/>
                <a:gd name="T48" fmla="*/ 2147483646 w 195"/>
                <a:gd name="T49" fmla="*/ 2147483646 h 9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5" h="92">
                  <a:moveTo>
                    <a:pt x="195" y="92"/>
                  </a:moveTo>
                  <a:lnTo>
                    <a:pt x="178" y="92"/>
                  </a:lnTo>
                  <a:lnTo>
                    <a:pt x="178" y="16"/>
                  </a:lnTo>
                  <a:lnTo>
                    <a:pt x="147" y="92"/>
                  </a:lnTo>
                  <a:lnTo>
                    <a:pt x="138" y="92"/>
                  </a:lnTo>
                  <a:lnTo>
                    <a:pt x="110" y="16"/>
                  </a:lnTo>
                  <a:lnTo>
                    <a:pt x="107" y="16"/>
                  </a:lnTo>
                  <a:lnTo>
                    <a:pt x="107" y="92"/>
                  </a:lnTo>
                  <a:lnTo>
                    <a:pt x="93" y="92"/>
                  </a:lnTo>
                  <a:lnTo>
                    <a:pt x="93" y="0"/>
                  </a:lnTo>
                  <a:lnTo>
                    <a:pt x="117" y="0"/>
                  </a:lnTo>
                  <a:lnTo>
                    <a:pt x="145" y="71"/>
                  </a:lnTo>
                  <a:lnTo>
                    <a:pt x="171" y="0"/>
                  </a:lnTo>
                  <a:lnTo>
                    <a:pt x="195" y="0"/>
                  </a:lnTo>
                  <a:lnTo>
                    <a:pt x="195" y="92"/>
                  </a:lnTo>
                  <a:close/>
                  <a:moveTo>
                    <a:pt x="74" y="14"/>
                  </a:moveTo>
                  <a:lnTo>
                    <a:pt x="46" y="14"/>
                  </a:lnTo>
                  <a:lnTo>
                    <a:pt x="46" y="92"/>
                  </a:lnTo>
                  <a:lnTo>
                    <a:pt x="31" y="92"/>
                  </a:lnTo>
                  <a:lnTo>
                    <a:pt x="31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74" y="0"/>
                  </a:lnTo>
                  <a:lnTo>
                    <a:pt x="7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39729" y="339726"/>
            <a:ext cx="5832475" cy="3460750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508765" y="339726"/>
            <a:ext cx="2301875" cy="3460750"/>
          </a:xfrm>
        </p:spPr>
        <p:txBody>
          <a:bodyPr tIns="109728"/>
          <a:lstStyle>
            <a:lvl1pPr>
              <a:spcAft>
                <a:spcPts val="2400"/>
              </a:spcAft>
              <a:defRPr baseline="0">
                <a:latin typeface="Helvetica 75 Bold" panose="020B0804020202020204" pitchFamily="34" charset="0"/>
              </a:defRPr>
            </a:lvl1pPr>
            <a:lvl2pPr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872963042"/>
      </p:ext>
    </p:extLst>
  </p:cSld>
  <p:clrMapOvr>
    <a:masterClrMapping/>
  </p:clrMapOvr>
  <p:transition spd="med">
    <p:fade/>
  </p:transition>
  <p:hf sldNum="0" hdr="0" ftr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44" y="339739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defRPr sz="3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 marL="401638" marR="0" indent="-401638" algn="l" defTabSz="51435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fr-FR" sz="3000" kern="1200" dirty="0" smtClean="0">
                <a:solidFill>
                  <a:schemeClr val="tx1"/>
                </a:solidFill>
                <a:latin typeface="Helvetica 75 Bold" panose="020B0804020202020204" pitchFamily="34" charset="0"/>
                <a:ea typeface="ＭＳ Ｐゴシック" pitchFamily="34" charset="-128"/>
                <a:cs typeface="+mn-cs"/>
              </a:defRPr>
            </a:lvl2pPr>
            <a:lvl3pPr marL="401638" indent="-401638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3pPr>
            <a:lvl4pPr marL="401638" indent="-401638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4pPr>
            <a:lvl5pPr marL="0" indent="0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614362732"/>
      </p:ext>
    </p:extLst>
  </p:cSld>
  <p:clrMapOvr>
    <a:masterClrMapping/>
  </p:clrMapOvr>
  <p:transition spd="med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44" y="339739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 sz="1400">
                <a:latin typeface="Helvetica 75 Bold" panose="020B0804020202020204" pitchFamily="34" charset="0"/>
              </a:defRPr>
            </a:lvl2pPr>
            <a:lvl3pPr marL="0" indent="0">
              <a:lnSpc>
                <a:spcPct val="85000"/>
              </a:lnSpc>
              <a:spcAft>
                <a:spcPts val="800"/>
              </a:spcAft>
              <a:buNone/>
              <a:defRPr sz="1200"/>
            </a:lvl3pPr>
            <a:lvl4pPr>
              <a:lnSpc>
                <a:spcPct val="85000"/>
              </a:lnSpc>
              <a:spcAft>
                <a:spcPts val="800"/>
              </a:spcAft>
              <a:defRPr sz="5500"/>
            </a:lvl4pPr>
            <a:lvl5pPr>
              <a:lnSpc>
                <a:spcPct val="85000"/>
              </a:lnSpc>
              <a:spcAft>
                <a:spcPts val="800"/>
              </a:spcAft>
              <a:defRPr sz="55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4101198234"/>
      </p:ext>
    </p:extLst>
  </p:cSld>
  <p:clrMapOvr>
    <a:masterClrMapping/>
  </p:clrMapOvr>
  <p:transition spd="med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25" y="339727"/>
            <a:ext cx="8470900" cy="623888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44" y="1304927"/>
            <a:ext cx="8470899" cy="3165475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sz="1400"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448483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message c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44" y="1304927"/>
            <a:ext cx="8470899" cy="3165475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3000" baseline="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39725" y="339725"/>
            <a:ext cx="8470900" cy="62388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536015"/>
      </p:ext>
    </p:extLst>
  </p:cSld>
  <p:clrMapOvr>
    <a:masterClrMapping/>
  </p:clrMapOvr>
  <p:transition spd="med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25" y="339725"/>
            <a:ext cx="8470900" cy="62388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36" y="1304925"/>
            <a:ext cx="4065589" cy="3165474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738703" y="1304925"/>
            <a:ext cx="4065589" cy="3165474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023420"/>
      </p:ext>
    </p:extLst>
  </p:cSld>
  <p:clrMapOvr>
    <a:masterClrMapping/>
  </p:clrMapOvr>
  <p:transition spd="med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message c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44" y="1304927"/>
            <a:ext cx="8470899" cy="3165475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3000" baseline="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39725" y="339725"/>
            <a:ext cx="8470900" cy="62388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211605"/>
      </p:ext>
    </p:extLst>
  </p:cSld>
  <p:clrMapOvr>
    <a:masterClrMapping/>
  </p:clrMapOvr>
  <p:transition spd="med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ssage c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44" y="339739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3000" baseline="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121620"/>
      </p:ext>
    </p:extLst>
  </p:cSld>
  <p:clrMapOvr>
    <a:masterClrMapping/>
  </p:clrMapOvr>
  <p:transition spd="med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spcAft>
                <a:spcPts val="0"/>
              </a:spcAft>
              <a:defRPr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491642"/>
      </p:ext>
    </p:extLst>
  </p:cSld>
  <p:clrMapOvr>
    <a:masterClrMapping/>
  </p:clrMapOvr>
  <p:transition spd="med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539266"/>
      </p:ext>
    </p:extLst>
  </p:cSld>
  <p:clrMapOvr>
    <a:masterClrMapping/>
  </p:clrMapOvr>
  <p:transition spd="med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de la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51" name="Diapositive think-cell" r:id="rId5" imgW="270" imgH="270" progId="TCLayout.ActiveDocument.1">
                  <p:embed/>
                </p:oleObj>
              </mc:Choice>
              <mc:Fallback>
                <p:oleObj name="Diapositive think-cell" r:id="rId5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hangingPunct="1">
              <a:defRPr/>
            </a:pPr>
            <a:endParaRPr lang="fr-FR" sz="2000" dirty="0">
              <a:latin typeface="Helvetica 75 Bold"/>
              <a:ea typeface="ＭＳ Ｐゴシック"/>
              <a:cs typeface="+mj-cs"/>
              <a:sym typeface="Helvetica 75 Bold"/>
            </a:endParaRPr>
          </a:p>
        </p:txBody>
      </p:sp>
      <p:sp>
        <p:nvSpPr>
          <p:cNvPr id="7" name="Text Placeholder 10"/>
          <p:cNvSpPr txBox="1">
            <a:spLocks/>
          </p:cNvSpPr>
          <p:nvPr/>
        </p:nvSpPr>
        <p:spPr>
          <a:xfrm>
            <a:off x="8747125" y="4684713"/>
            <a:ext cx="288925" cy="334962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1pPr>
            <a:lvl2pPr marL="688975" indent="-231775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2pPr>
            <a:lvl3pPr marL="1244600" indent="-28575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3pPr>
            <a:lvl4pPr marL="1663700" indent="-28575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4pPr>
            <a:lvl5pPr marL="2251075" indent="-59690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5pPr>
            <a:lvl6pPr marL="27082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6pPr>
            <a:lvl7pPr marL="31654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7pPr>
            <a:lvl8pPr marL="36226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8pPr>
            <a:lvl9pPr marL="40798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buFont typeface="Helvetica 75" pitchFamily="34" charset="0"/>
              <a:buNone/>
              <a:defRPr/>
            </a:pPr>
            <a:fld id="{2A347540-A09B-44A2-9A02-2B130C3782B8}" type="slidenum">
              <a:rPr lang="en-GB" altLang="fr-FR" sz="800" smtClean="0">
                <a:solidFill>
                  <a:srgbClr val="000000"/>
                </a:solidFill>
                <a:latin typeface="Helvetica 75 Bold" panose="020B0804020202020204" pitchFamily="34" charset="0"/>
                <a:cs typeface="Arial" panose="020B0604020202020204" pitchFamily="34" charset="0"/>
              </a:rPr>
              <a:pPr defTabSz="914400" eaLnBrk="1" hangingPunct="1"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buFont typeface="Helvetica 75" pitchFamily="34" charset="0"/>
                <a:buNone/>
                <a:defRPr/>
              </a:pPr>
              <a:t>‹N°›</a:t>
            </a:fld>
            <a:endParaRPr lang="en-GB" altLang="fr-FR" sz="800" smtClean="0">
              <a:solidFill>
                <a:srgbClr val="000000"/>
              </a:solidFill>
              <a:latin typeface="Helvetica 75 Bold" panose="020B08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Placeholder 10"/>
          <p:cNvSpPr txBox="1">
            <a:spLocks/>
          </p:cNvSpPr>
          <p:nvPr/>
        </p:nvSpPr>
        <p:spPr>
          <a:xfrm>
            <a:off x="314325" y="4875213"/>
            <a:ext cx="6827838" cy="14446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r>
              <a:rPr lang="en-GB" sz="800">
                <a:solidFill>
                  <a:srgbClr val="FF6600"/>
                </a:solidFill>
                <a:latin typeface="Helvetica 75 Bold" panose="020B0804020202020204" pitchFamily="34" charset="0"/>
              </a:rPr>
              <a:t>Interne Orange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68275" y="4468813"/>
            <a:ext cx="4237038" cy="484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grpSp>
        <p:nvGrpSpPr>
          <p:cNvPr id="10" name="Group 5"/>
          <p:cNvGrpSpPr>
            <a:grpSpLocks/>
          </p:cNvGrpSpPr>
          <p:nvPr userDrawn="1"/>
        </p:nvGrpSpPr>
        <p:grpSpPr bwMode="auto">
          <a:xfrm>
            <a:off x="339725" y="4130675"/>
            <a:ext cx="676275" cy="676275"/>
            <a:chOff x="360362" y="1781889"/>
            <a:chExt cx="1144765" cy="1144191"/>
          </a:xfrm>
        </p:grpSpPr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360362" y="1781889"/>
              <a:ext cx="1144765" cy="1144191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1pPr>
              <a:lvl2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2pPr>
              <a:lvl3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3pPr>
              <a:lvl4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4pPr>
              <a:lvl5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5pPr>
              <a:lvl6pPr marL="1882775" indent="4032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6pPr>
              <a:lvl7pPr marL="2339975" indent="4032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7pPr>
              <a:lvl8pPr marL="2797175" indent="4032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8pPr>
              <a:lvl9pPr marL="3254375" indent="4032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9pPr>
            </a:lstStyle>
            <a:p>
              <a:pPr defTabSz="914400" eaLnBrk="1" hangingPunct="1">
                <a:lnSpc>
                  <a:spcPct val="90000"/>
                </a:lnSpc>
                <a:spcAft>
                  <a:spcPts val="1200"/>
                </a:spcAft>
                <a:defRPr/>
              </a:pPr>
              <a:endParaRPr lang="fr-FR" altLang="fr-FR" sz="1800" dirty="0" smtClean="0">
                <a:solidFill>
                  <a:srgbClr val="FF6600"/>
                </a:solidFill>
                <a:latin typeface="Helvetica 75 Bold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702813" y="2650392"/>
              <a:ext cx="142160" cy="166334"/>
            </a:xfrm>
            <a:custGeom>
              <a:avLst/>
              <a:gdLst>
                <a:gd name="T0" fmla="*/ 2147483646 w 104"/>
                <a:gd name="T1" fmla="*/ 2147483646 h 122"/>
                <a:gd name="T2" fmla="*/ 2147483646 w 104"/>
                <a:gd name="T3" fmla="*/ 2147483646 h 122"/>
                <a:gd name="T4" fmla="*/ 2147483646 w 104"/>
                <a:gd name="T5" fmla="*/ 2147483646 h 122"/>
                <a:gd name="T6" fmla="*/ 2147483646 w 104"/>
                <a:gd name="T7" fmla="*/ 2147483646 h 122"/>
                <a:gd name="T8" fmla="*/ 2147483646 w 104"/>
                <a:gd name="T9" fmla="*/ 2147483646 h 122"/>
                <a:gd name="T10" fmla="*/ 2147483646 w 104"/>
                <a:gd name="T11" fmla="*/ 2147483646 h 122"/>
                <a:gd name="T12" fmla="*/ 2147483646 w 104"/>
                <a:gd name="T13" fmla="*/ 2147483646 h 122"/>
                <a:gd name="T14" fmla="*/ 0 w 104"/>
                <a:gd name="T15" fmla="*/ 2147483646 h 122"/>
                <a:gd name="T16" fmla="*/ 2147483646 w 104"/>
                <a:gd name="T17" fmla="*/ 2147483646 h 122"/>
                <a:gd name="T18" fmla="*/ 2147483646 w 104"/>
                <a:gd name="T19" fmla="*/ 2147483646 h 122"/>
                <a:gd name="T20" fmla="*/ 2147483646 w 104"/>
                <a:gd name="T21" fmla="*/ 2147483646 h 122"/>
                <a:gd name="T22" fmla="*/ 2147483646 w 104"/>
                <a:gd name="T23" fmla="*/ 2147483646 h 122"/>
                <a:gd name="T24" fmla="*/ 2147483646 w 104"/>
                <a:gd name="T25" fmla="*/ 2147483646 h 122"/>
                <a:gd name="T26" fmla="*/ 2147483646 w 104"/>
                <a:gd name="T27" fmla="*/ 0 h 122"/>
                <a:gd name="T28" fmla="*/ 2147483646 w 104"/>
                <a:gd name="T29" fmla="*/ 2147483646 h 122"/>
                <a:gd name="T30" fmla="*/ 2147483646 w 104"/>
                <a:gd name="T31" fmla="*/ 2147483646 h 122"/>
                <a:gd name="T32" fmla="*/ 2147483646 w 104"/>
                <a:gd name="T33" fmla="*/ 2147483646 h 122"/>
                <a:gd name="T34" fmla="*/ 2147483646 w 104"/>
                <a:gd name="T35" fmla="*/ 2147483646 h 1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04" h="122">
                  <a:moveTo>
                    <a:pt x="31" y="85"/>
                  </a:moveTo>
                  <a:cubicBezTo>
                    <a:pt x="31" y="93"/>
                    <a:pt x="36" y="101"/>
                    <a:pt x="45" y="101"/>
                  </a:cubicBezTo>
                  <a:cubicBezTo>
                    <a:pt x="54" y="101"/>
                    <a:pt x="64" y="97"/>
                    <a:pt x="73" y="88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44" y="64"/>
                    <a:pt x="31" y="71"/>
                    <a:pt x="31" y="85"/>
                  </a:cubicBezTo>
                  <a:moveTo>
                    <a:pt x="74" y="110"/>
                  </a:moveTo>
                  <a:cubicBezTo>
                    <a:pt x="62" y="118"/>
                    <a:pt x="49" y="122"/>
                    <a:pt x="35" y="122"/>
                  </a:cubicBezTo>
                  <a:cubicBezTo>
                    <a:pt x="13" y="122"/>
                    <a:pt x="0" y="107"/>
                    <a:pt x="0" y="88"/>
                  </a:cubicBezTo>
                  <a:cubicBezTo>
                    <a:pt x="0" y="61"/>
                    <a:pt x="24" y="47"/>
                    <a:pt x="74" y="42"/>
                  </a:cubicBezTo>
                  <a:cubicBezTo>
                    <a:pt x="74" y="35"/>
                    <a:pt x="74" y="35"/>
                    <a:pt x="74" y="35"/>
                  </a:cubicBezTo>
                  <a:cubicBezTo>
                    <a:pt x="74" y="27"/>
                    <a:pt x="68" y="22"/>
                    <a:pt x="56" y="22"/>
                  </a:cubicBezTo>
                  <a:cubicBezTo>
                    <a:pt x="44" y="22"/>
                    <a:pt x="34" y="26"/>
                    <a:pt x="27" y="35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7" y="8"/>
                    <a:pt x="34" y="0"/>
                    <a:pt x="56" y="0"/>
                  </a:cubicBezTo>
                  <a:cubicBezTo>
                    <a:pt x="87" y="0"/>
                    <a:pt x="104" y="14"/>
                    <a:pt x="104" y="35"/>
                  </a:cubicBezTo>
                  <a:cubicBezTo>
                    <a:pt x="104" y="35"/>
                    <a:pt x="104" y="120"/>
                    <a:pt x="104" y="120"/>
                  </a:cubicBezTo>
                  <a:cubicBezTo>
                    <a:pt x="77" y="120"/>
                    <a:pt x="77" y="120"/>
                    <a:pt x="77" y="120"/>
                  </a:cubicBezTo>
                  <a:lnTo>
                    <a:pt x="74" y="1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878931" y="2650392"/>
              <a:ext cx="143311" cy="164031"/>
            </a:xfrm>
            <a:custGeom>
              <a:avLst/>
              <a:gdLst>
                <a:gd name="T0" fmla="*/ 0 w 105"/>
                <a:gd name="T1" fmla="*/ 2147483646 h 120"/>
                <a:gd name="T2" fmla="*/ 2147483646 w 105"/>
                <a:gd name="T3" fmla="*/ 2147483646 h 120"/>
                <a:gd name="T4" fmla="*/ 2147483646 w 105"/>
                <a:gd name="T5" fmla="*/ 2147483646 h 120"/>
                <a:gd name="T6" fmla="*/ 2147483646 w 105"/>
                <a:gd name="T7" fmla="*/ 0 h 120"/>
                <a:gd name="T8" fmla="*/ 2147483646 w 105"/>
                <a:gd name="T9" fmla="*/ 2147483646 h 120"/>
                <a:gd name="T10" fmla="*/ 2147483646 w 105"/>
                <a:gd name="T11" fmla="*/ 2147483646 h 120"/>
                <a:gd name="T12" fmla="*/ 2147483646 w 105"/>
                <a:gd name="T13" fmla="*/ 2147483646 h 120"/>
                <a:gd name="T14" fmla="*/ 2147483646 w 105"/>
                <a:gd name="T15" fmla="*/ 2147483646 h 120"/>
                <a:gd name="T16" fmla="*/ 2147483646 w 105"/>
                <a:gd name="T17" fmla="*/ 2147483646 h 120"/>
                <a:gd name="T18" fmla="*/ 2147483646 w 105"/>
                <a:gd name="T19" fmla="*/ 2147483646 h 120"/>
                <a:gd name="T20" fmla="*/ 2147483646 w 105"/>
                <a:gd name="T21" fmla="*/ 2147483646 h 120"/>
                <a:gd name="T22" fmla="*/ 0 w 105"/>
                <a:gd name="T23" fmla="*/ 2147483646 h 120"/>
                <a:gd name="T24" fmla="*/ 0 w 105"/>
                <a:gd name="T25" fmla="*/ 2147483646 h 1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5" h="120">
                  <a:moveTo>
                    <a:pt x="0" y="6"/>
                  </a:moveTo>
                  <a:cubicBezTo>
                    <a:pt x="25" y="2"/>
                    <a:pt x="25" y="2"/>
                    <a:pt x="25" y="2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42" y="6"/>
                    <a:pt x="54" y="0"/>
                    <a:pt x="68" y="0"/>
                  </a:cubicBezTo>
                  <a:cubicBezTo>
                    <a:pt x="92" y="0"/>
                    <a:pt x="105" y="13"/>
                    <a:pt x="105" y="38"/>
                  </a:cubicBezTo>
                  <a:cubicBezTo>
                    <a:pt x="105" y="120"/>
                    <a:pt x="105" y="120"/>
                    <a:pt x="105" y="120"/>
                  </a:cubicBezTo>
                  <a:cubicBezTo>
                    <a:pt x="74" y="120"/>
                    <a:pt x="74" y="120"/>
                    <a:pt x="74" y="120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74" y="29"/>
                    <a:pt x="70" y="23"/>
                    <a:pt x="59" y="23"/>
                  </a:cubicBezTo>
                  <a:cubicBezTo>
                    <a:pt x="50" y="23"/>
                    <a:pt x="41" y="27"/>
                    <a:pt x="30" y="36"/>
                  </a:cubicBezTo>
                  <a:cubicBezTo>
                    <a:pt x="30" y="120"/>
                    <a:pt x="30" y="120"/>
                    <a:pt x="30" y="120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1225411" y="2650392"/>
              <a:ext cx="149067" cy="166334"/>
            </a:xfrm>
            <a:custGeom>
              <a:avLst/>
              <a:gdLst>
                <a:gd name="T0" fmla="*/ 2147483646 w 109"/>
                <a:gd name="T1" fmla="*/ 2147483646 h 122"/>
                <a:gd name="T2" fmla="*/ 2147483646 w 109"/>
                <a:gd name="T3" fmla="*/ 2147483646 h 122"/>
                <a:gd name="T4" fmla="*/ 2147483646 w 109"/>
                <a:gd name="T5" fmla="*/ 2147483646 h 122"/>
                <a:gd name="T6" fmla="*/ 2147483646 w 109"/>
                <a:gd name="T7" fmla="*/ 2147483646 h 122"/>
                <a:gd name="T8" fmla="*/ 2147483646 w 109"/>
                <a:gd name="T9" fmla="*/ 2147483646 h 122"/>
                <a:gd name="T10" fmla="*/ 0 w 109"/>
                <a:gd name="T11" fmla="*/ 2147483646 h 122"/>
                <a:gd name="T12" fmla="*/ 2147483646 w 109"/>
                <a:gd name="T13" fmla="*/ 0 h 122"/>
                <a:gd name="T14" fmla="*/ 2147483646 w 109"/>
                <a:gd name="T15" fmla="*/ 2147483646 h 122"/>
                <a:gd name="T16" fmla="*/ 2147483646 w 109"/>
                <a:gd name="T17" fmla="*/ 2147483646 h 122"/>
                <a:gd name="T18" fmla="*/ 2147483646 w 109"/>
                <a:gd name="T19" fmla="*/ 2147483646 h 122"/>
                <a:gd name="T20" fmla="*/ 2147483646 w 109"/>
                <a:gd name="T21" fmla="*/ 2147483646 h 122"/>
                <a:gd name="T22" fmla="*/ 2147483646 w 109"/>
                <a:gd name="T23" fmla="*/ 2147483646 h 122"/>
                <a:gd name="T24" fmla="*/ 2147483646 w 109"/>
                <a:gd name="T25" fmla="*/ 2147483646 h 122"/>
                <a:gd name="T26" fmla="*/ 2147483646 w 109"/>
                <a:gd name="T27" fmla="*/ 2147483646 h 12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9" h="122">
                  <a:moveTo>
                    <a:pt x="79" y="46"/>
                  </a:moveTo>
                  <a:cubicBezTo>
                    <a:pt x="79" y="30"/>
                    <a:pt x="70" y="21"/>
                    <a:pt x="55" y="21"/>
                  </a:cubicBezTo>
                  <a:cubicBezTo>
                    <a:pt x="41" y="21"/>
                    <a:pt x="32" y="30"/>
                    <a:pt x="31" y="46"/>
                  </a:cubicBezTo>
                  <a:lnTo>
                    <a:pt x="79" y="46"/>
                  </a:lnTo>
                  <a:close/>
                  <a:moveTo>
                    <a:pt x="56" y="122"/>
                  </a:moveTo>
                  <a:cubicBezTo>
                    <a:pt x="21" y="122"/>
                    <a:pt x="0" y="100"/>
                    <a:pt x="0" y="62"/>
                  </a:cubicBezTo>
                  <a:cubicBezTo>
                    <a:pt x="0" y="22"/>
                    <a:pt x="21" y="0"/>
                    <a:pt x="55" y="0"/>
                  </a:cubicBezTo>
                  <a:cubicBezTo>
                    <a:pt x="89" y="0"/>
                    <a:pt x="109" y="22"/>
                    <a:pt x="109" y="60"/>
                  </a:cubicBezTo>
                  <a:cubicBezTo>
                    <a:pt x="109" y="62"/>
                    <a:pt x="109" y="64"/>
                    <a:pt x="109" y="66"/>
                  </a:cubicBezTo>
                  <a:cubicBezTo>
                    <a:pt x="31" y="66"/>
                    <a:pt x="31" y="66"/>
                    <a:pt x="31" y="66"/>
                  </a:cubicBezTo>
                  <a:cubicBezTo>
                    <a:pt x="31" y="88"/>
                    <a:pt x="40" y="100"/>
                    <a:pt x="58" y="100"/>
                  </a:cubicBezTo>
                  <a:cubicBezTo>
                    <a:pt x="70" y="100"/>
                    <a:pt x="78" y="95"/>
                    <a:pt x="85" y="84"/>
                  </a:cubicBezTo>
                  <a:cubicBezTo>
                    <a:pt x="108" y="97"/>
                    <a:pt x="108" y="97"/>
                    <a:pt x="108" y="97"/>
                  </a:cubicBezTo>
                  <a:cubicBezTo>
                    <a:pt x="98" y="114"/>
                    <a:pt x="80" y="122"/>
                    <a:pt x="56" y="1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415039" y="2650392"/>
              <a:ext cx="158276" cy="169211"/>
            </a:xfrm>
            <a:custGeom>
              <a:avLst/>
              <a:gdLst>
                <a:gd name="T0" fmla="*/ 2147483646 w 116"/>
                <a:gd name="T1" fmla="*/ 2147483646 h 124"/>
                <a:gd name="T2" fmla="*/ 2147483646 w 116"/>
                <a:gd name="T3" fmla="*/ 2147483646 h 124"/>
                <a:gd name="T4" fmla="*/ 2147483646 w 116"/>
                <a:gd name="T5" fmla="*/ 2147483646 h 124"/>
                <a:gd name="T6" fmla="*/ 2147483646 w 116"/>
                <a:gd name="T7" fmla="*/ 2147483646 h 124"/>
                <a:gd name="T8" fmla="*/ 2147483646 w 116"/>
                <a:gd name="T9" fmla="*/ 2147483646 h 124"/>
                <a:gd name="T10" fmla="*/ 2147483646 w 116"/>
                <a:gd name="T11" fmla="*/ 2147483646 h 124"/>
                <a:gd name="T12" fmla="*/ 0 w 116"/>
                <a:gd name="T13" fmla="*/ 2147483646 h 124"/>
                <a:gd name="T14" fmla="*/ 2147483646 w 116"/>
                <a:gd name="T15" fmla="*/ 0 h 124"/>
                <a:gd name="T16" fmla="*/ 2147483646 w 116"/>
                <a:gd name="T17" fmla="*/ 2147483646 h 124"/>
                <a:gd name="T18" fmla="*/ 2147483646 w 116"/>
                <a:gd name="T19" fmla="*/ 2147483646 h 1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6" h="124">
                  <a:moveTo>
                    <a:pt x="58" y="26"/>
                  </a:moveTo>
                  <a:cubicBezTo>
                    <a:pt x="35" y="26"/>
                    <a:pt x="31" y="47"/>
                    <a:pt x="31" y="62"/>
                  </a:cubicBezTo>
                  <a:cubicBezTo>
                    <a:pt x="31" y="77"/>
                    <a:pt x="35" y="98"/>
                    <a:pt x="58" y="98"/>
                  </a:cubicBezTo>
                  <a:cubicBezTo>
                    <a:pt x="81" y="98"/>
                    <a:pt x="85" y="77"/>
                    <a:pt x="85" y="62"/>
                  </a:cubicBezTo>
                  <a:cubicBezTo>
                    <a:pt x="85" y="47"/>
                    <a:pt x="81" y="26"/>
                    <a:pt x="58" y="26"/>
                  </a:cubicBezTo>
                  <a:moveTo>
                    <a:pt x="58" y="124"/>
                  </a:moveTo>
                  <a:cubicBezTo>
                    <a:pt x="27" y="124"/>
                    <a:pt x="0" y="104"/>
                    <a:pt x="0" y="62"/>
                  </a:cubicBezTo>
                  <a:cubicBezTo>
                    <a:pt x="0" y="19"/>
                    <a:pt x="27" y="0"/>
                    <a:pt x="58" y="0"/>
                  </a:cubicBezTo>
                  <a:cubicBezTo>
                    <a:pt x="88" y="0"/>
                    <a:pt x="116" y="19"/>
                    <a:pt x="116" y="62"/>
                  </a:cubicBezTo>
                  <a:cubicBezTo>
                    <a:pt x="116" y="104"/>
                    <a:pt x="88" y="124"/>
                    <a:pt x="58" y="1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602092" y="2650392"/>
              <a:ext cx="89785" cy="164031"/>
            </a:xfrm>
            <a:custGeom>
              <a:avLst/>
              <a:gdLst>
                <a:gd name="T0" fmla="*/ 0 w 66"/>
                <a:gd name="T1" fmla="*/ 2147483646 h 120"/>
                <a:gd name="T2" fmla="*/ 2147483646 w 66"/>
                <a:gd name="T3" fmla="*/ 2147483646 h 120"/>
                <a:gd name="T4" fmla="*/ 2147483646 w 66"/>
                <a:gd name="T5" fmla="*/ 2147483646 h 120"/>
                <a:gd name="T6" fmla="*/ 2147483646 w 66"/>
                <a:gd name="T7" fmla="*/ 0 h 120"/>
                <a:gd name="T8" fmla="*/ 2147483646 w 66"/>
                <a:gd name="T9" fmla="*/ 2147483646 h 120"/>
                <a:gd name="T10" fmla="*/ 2147483646 w 66"/>
                <a:gd name="T11" fmla="*/ 2147483646 h 120"/>
                <a:gd name="T12" fmla="*/ 2147483646 w 66"/>
                <a:gd name="T13" fmla="*/ 2147483646 h 120"/>
                <a:gd name="T14" fmla="*/ 2147483646 w 66"/>
                <a:gd name="T15" fmla="*/ 2147483646 h 120"/>
                <a:gd name="T16" fmla="*/ 2147483646 w 66"/>
                <a:gd name="T17" fmla="*/ 2147483646 h 120"/>
                <a:gd name="T18" fmla="*/ 0 w 66"/>
                <a:gd name="T19" fmla="*/ 2147483646 h 120"/>
                <a:gd name="T20" fmla="*/ 0 w 66"/>
                <a:gd name="T21" fmla="*/ 2147483646 h 1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6" h="120">
                  <a:moveTo>
                    <a:pt x="0" y="3"/>
                  </a:moveTo>
                  <a:cubicBezTo>
                    <a:pt x="30" y="3"/>
                    <a:pt x="30" y="3"/>
                    <a:pt x="30" y="3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5" y="9"/>
                    <a:pt x="49" y="0"/>
                    <a:pt x="62" y="0"/>
                  </a:cubicBezTo>
                  <a:cubicBezTo>
                    <a:pt x="63" y="0"/>
                    <a:pt x="65" y="0"/>
                    <a:pt x="66" y="1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51" y="30"/>
                    <a:pt x="36" y="32"/>
                    <a:pt x="32" y="42"/>
                  </a:cubicBezTo>
                  <a:cubicBezTo>
                    <a:pt x="32" y="120"/>
                    <a:pt x="32" y="120"/>
                    <a:pt x="32" y="120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Freeform 11"/>
            <p:cNvSpPr>
              <a:spLocks noEditPoints="1"/>
            </p:cNvSpPr>
            <p:nvPr/>
          </p:nvSpPr>
          <p:spPr bwMode="auto">
            <a:xfrm>
              <a:off x="1051020" y="2650392"/>
              <a:ext cx="149642" cy="226766"/>
            </a:xfrm>
            <a:custGeom>
              <a:avLst/>
              <a:gdLst>
                <a:gd name="T0" fmla="*/ 2147483646 w 110"/>
                <a:gd name="T1" fmla="*/ 2147483646 h 166"/>
                <a:gd name="T2" fmla="*/ 2147483646 w 110"/>
                <a:gd name="T3" fmla="*/ 2147483646 h 166"/>
                <a:gd name="T4" fmla="*/ 2147483646 w 110"/>
                <a:gd name="T5" fmla="*/ 2147483646 h 166"/>
                <a:gd name="T6" fmla="*/ 2147483646 w 110"/>
                <a:gd name="T7" fmla="*/ 2147483646 h 166"/>
                <a:gd name="T8" fmla="*/ 2147483646 w 110"/>
                <a:gd name="T9" fmla="*/ 2147483646 h 166"/>
                <a:gd name="T10" fmla="*/ 2147483646 w 110"/>
                <a:gd name="T11" fmla="*/ 2147483646 h 166"/>
                <a:gd name="T12" fmla="*/ 2147483646 w 110"/>
                <a:gd name="T13" fmla="*/ 2147483646 h 166"/>
                <a:gd name="T14" fmla="*/ 2147483646 w 110"/>
                <a:gd name="T15" fmla="*/ 2147483646 h 166"/>
                <a:gd name="T16" fmla="*/ 2147483646 w 110"/>
                <a:gd name="T17" fmla="*/ 2147483646 h 166"/>
                <a:gd name="T18" fmla="*/ 2147483646 w 110"/>
                <a:gd name="T19" fmla="*/ 2147483646 h 166"/>
                <a:gd name="T20" fmla="*/ 0 w 110"/>
                <a:gd name="T21" fmla="*/ 2147483646 h 166"/>
                <a:gd name="T22" fmla="*/ 2147483646 w 110"/>
                <a:gd name="T23" fmla="*/ 0 h 166"/>
                <a:gd name="T24" fmla="*/ 2147483646 w 110"/>
                <a:gd name="T25" fmla="*/ 2147483646 h 166"/>
                <a:gd name="T26" fmla="*/ 2147483646 w 110"/>
                <a:gd name="T27" fmla="*/ 2147483646 h 166"/>
                <a:gd name="T28" fmla="*/ 2147483646 w 110"/>
                <a:gd name="T29" fmla="*/ 2147483646 h 166"/>
                <a:gd name="T30" fmla="*/ 2147483646 w 110"/>
                <a:gd name="T31" fmla="*/ 2147483646 h 166"/>
                <a:gd name="T32" fmla="*/ 2147483646 w 110"/>
                <a:gd name="T33" fmla="*/ 2147483646 h 166"/>
                <a:gd name="T34" fmla="*/ 2147483646 w 110"/>
                <a:gd name="T35" fmla="*/ 2147483646 h 166"/>
                <a:gd name="T36" fmla="*/ 2147483646 w 110"/>
                <a:gd name="T37" fmla="*/ 2147483646 h 166"/>
                <a:gd name="T38" fmla="*/ 2147483646 w 110"/>
                <a:gd name="T39" fmla="*/ 2147483646 h 166"/>
                <a:gd name="T40" fmla="*/ 2147483646 w 110"/>
                <a:gd name="T41" fmla="*/ 2147483646 h 16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10" h="166">
                  <a:moveTo>
                    <a:pt x="110" y="2"/>
                  </a:moveTo>
                  <a:cubicBezTo>
                    <a:pt x="110" y="114"/>
                    <a:pt x="110" y="114"/>
                    <a:pt x="110" y="114"/>
                  </a:cubicBezTo>
                  <a:cubicBezTo>
                    <a:pt x="110" y="133"/>
                    <a:pt x="108" y="166"/>
                    <a:pt x="52" y="166"/>
                  </a:cubicBezTo>
                  <a:cubicBezTo>
                    <a:pt x="29" y="166"/>
                    <a:pt x="8" y="157"/>
                    <a:pt x="3" y="137"/>
                  </a:cubicBezTo>
                  <a:cubicBezTo>
                    <a:pt x="34" y="132"/>
                    <a:pt x="34" y="132"/>
                    <a:pt x="34" y="132"/>
                  </a:cubicBezTo>
                  <a:cubicBezTo>
                    <a:pt x="35" y="138"/>
                    <a:pt x="39" y="143"/>
                    <a:pt x="56" y="143"/>
                  </a:cubicBezTo>
                  <a:cubicBezTo>
                    <a:pt x="72" y="143"/>
                    <a:pt x="80" y="136"/>
                    <a:pt x="80" y="117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79" y="103"/>
                    <a:pt x="79" y="103"/>
                    <a:pt x="79" y="103"/>
                  </a:cubicBezTo>
                  <a:cubicBezTo>
                    <a:pt x="74" y="112"/>
                    <a:pt x="67" y="120"/>
                    <a:pt x="49" y="120"/>
                  </a:cubicBezTo>
                  <a:cubicBezTo>
                    <a:pt x="22" y="120"/>
                    <a:pt x="0" y="101"/>
                    <a:pt x="0" y="62"/>
                  </a:cubicBezTo>
                  <a:cubicBezTo>
                    <a:pt x="0" y="22"/>
                    <a:pt x="22" y="0"/>
                    <a:pt x="47" y="0"/>
                  </a:cubicBezTo>
                  <a:cubicBezTo>
                    <a:pt x="71" y="0"/>
                    <a:pt x="79" y="11"/>
                    <a:pt x="81" y="17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4" y="2"/>
                    <a:pt x="84" y="2"/>
                    <a:pt x="84" y="2"/>
                  </a:cubicBezTo>
                  <a:lnTo>
                    <a:pt x="110" y="2"/>
                  </a:lnTo>
                  <a:close/>
                  <a:moveTo>
                    <a:pt x="55" y="95"/>
                  </a:moveTo>
                  <a:cubicBezTo>
                    <a:pt x="78" y="95"/>
                    <a:pt x="80" y="71"/>
                    <a:pt x="80" y="55"/>
                  </a:cubicBezTo>
                  <a:cubicBezTo>
                    <a:pt x="80" y="37"/>
                    <a:pt x="71" y="22"/>
                    <a:pt x="54" y="22"/>
                  </a:cubicBezTo>
                  <a:cubicBezTo>
                    <a:pt x="43" y="22"/>
                    <a:pt x="31" y="30"/>
                    <a:pt x="31" y="57"/>
                  </a:cubicBezTo>
                  <a:cubicBezTo>
                    <a:pt x="31" y="71"/>
                    <a:pt x="32" y="95"/>
                    <a:pt x="55" y="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348002" y="2593413"/>
              <a:ext cx="112232" cy="52950"/>
            </a:xfrm>
            <a:custGeom>
              <a:avLst/>
              <a:gdLst>
                <a:gd name="T0" fmla="*/ 2147483646 w 195"/>
                <a:gd name="T1" fmla="*/ 2147483646 h 92"/>
                <a:gd name="T2" fmla="*/ 2147483646 w 195"/>
                <a:gd name="T3" fmla="*/ 2147483646 h 92"/>
                <a:gd name="T4" fmla="*/ 2147483646 w 195"/>
                <a:gd name="T5" fmla="*/ 2147483646 h 92"/>
                <a:gd name="T6" fmla="*/ 2147483646 w 195"/>
                <a:gd name="T7" fmla="*/ 2147483646 h 92"/>
                <a:gd name="T8" fmla="*/ 2147483646 w 195"/>
                <a:gd name="T9" fmla="*/ 2147483646 h 92"/>
                <a:gd name="T10" fmla="*/ 2147483646 w 195"/>
                <a:gd name="T11" fmla="*/ 2147483646 h 92"/>
                <a:gd name="T12" fmla="*/ 2147483646 w 195"/>
                <a:gd name="T13" fmla="*/ 2147483646 h 92"/>
                <a:gd name="T14" fmla="*/ 2147483646 w 195"/>
                <a:gd name="T15" fmla="*/ 2147483646 h 92"/>
                <a:gd name="T16" fmla="*/ 2147483646 w 195"/>
                <a:gd name="T17" fmla="*/ 2147483646 h 92"/>
                <a:gd name="T18" fmla="*/ 2147483646 w 195"/>
                <a:gd name="T19" fmla="*/ 2147483646 h 92"/>
                <a:gd name="T20" fmla="*/ 2147483646 w 195"/>
                <a:gd name="T21" fmla="*/ 0 h 92"/>
                <a:gd name="T22" fmla="*/ 2147483646 w 195"/>
                <a:gd name="T23" fmla="*/ 0 h 92"/>
                <a:gd name="T24" fmla="*/ 2147483646 w 195"/>
                <a:gd name="T25" fmla="*/ 2147483646 h 92"/>
                <a:gd name="T26" fmla="*/ 2147483646 w 195"/>
                <a:gd name="T27" fmla="*/ 0 h 92"/>
                <a:gd name="T28" fmla="*/ 2147483646 w 195"/>
                <a:gd name="T29" fmla="*/ 0 h 92"/>
                <a:gd name="T30" fmla="*/ 2147483646 w 195"/>
                <a:gd name="T31" fmla="*/ 2147483646 h 92"/>
                <a:gd name="T32" fmla="*/ 2147483646 w 195"/>
                <a:gd name="T33" fmla="*/ 2147483646 h 92"/>
                <a:gd name="T34" fmla="*/ 2147483646 w 195"/>
                <a:gd name="T35" fmla="*/ 2147483646 h 92"/>
                <a:gd name="T36" fmla="*/ 2147483646 w 195"/>
                <a:gd name="T37" fmla="*/ 2147483646 h 92"/>
                <a:gd name="T38" fmla="*/ 2147483646 w 195"/>
                <a:gd name="T39" fmla="*/ 2147483646 h 92"/>
                <a:gd name="T40" fmla="*/ 2147483646 w 195"/>
                <a:gd name="T41" fmla="*/ 2147483646 h 92"/>
                <a:gd name="T42" fmla="*/ 0 w 195"/>
                <a:gd name="T43" fmla="*/ 2147483646 h 92"/>
                <a:gd name="T44" fmla="*/ 0 w 195"/>
                <a:gd name="T45" fmla="*/ 0 h 92"/>
                <a:gd name="T46" fmla="*/ 2147483646 w 195"/>
                <a:gd name="T47" fmla="*/ 0 h 92"/>
                <a:gd name="T48" fmla="*/ 2147483646 w 195"/>
                <a:gd name="T49" fmla="*/ 2147483646 h 9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5" h="92">
                  <a:moveTo>
                    <a:pt x="195" y="92"/>
                  </a:moveTo>
                  <a:lnTo>
                    <a:pt x="178" y="92"/>
                  </a:lnTo>
                  <a:lnTo>
                    <a:pt x="178" y="16"/>
                  </a:lnTo>
                  <a:lnTo>
                    <a:pt x="147" y="92"/>
                  </a:lnTo>
                  <a:lnTo>
                    <a:pt x="138" y="92"/>
                  </a:lnTo>
                  <a:lnTo>
                    <a:pt x="110" y="16"/>
                  </a:lnTo>
                  <a:lnTo>
                    <a:pt x="107" y="16"/>
                  </a:lnTo>
                  <a:lnTo>
                    <a:pt x="107" y="92"/>
                  </a:lnTo>
                  <a:lnTo>
                    <a:pt x="93" y="92"/>
                  </a:lnTo>
                  <a:lnTo>
                    <a:pt x="93" y="0"/>
                  </a:lnTo>
                  <a:lnTo>
                    <a:pt x="117" y="0"/>
                  </a:lnTo>
                  <a:lnTo>
                    <a:pt x="145" y="71"/>
                  </a:lnTo>
                  <a:lnTo>
                    <a:pt x="171" y="0"/>
                  </a:lnTo>
                  <a:lnTo>
                    <a:pt x="195" y="0"/>
                  </a:lnTo>
                  <a:lnTo>
                    <a:pt x="195" y="92"/>
                  </a:lnTo>
                  <a:close/>
                  <a:moveTo>
                    <a:pt x="74" y="14"/>
                  </a:moveTo>
                  <a:lnTo>
                    <a:pt x="46" y="14"/>
                  </a:lnTo>
                  <a:lnTo>
                    <a:pt x="46" y="92"/>
                  </a:lnTo>
                  <a:lnTo>
                    <a:pt x="31" y="92"/>
                  </a:lnTo>
                  <a:lnTo>
                    <a:pt x="31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74" y="0"/>
                  </a:lnTo>
                  <a:lnTo>
                    <a:pt x="7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39725" y="339725"/>
            <a:ext cx="5832475" cy="3460750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508750" y="339725"/>
            <a:ext cx="2301875" cy="3460750"/>
          </a:xfrm>
        </p:spPr>
        <p:txBody>
          <a:bodyPr tIns="109728"/>
          <a:lstStyle>
            <a:lvl1pPr>
              <a:spcAft>
                <a:spcPts val="2400"/>
              </a:spcAft>
              <a:defRPr baseline="0">
                <a:latin typeface="Helvetica 75 Bold" panose="020B0804020202020204" pitchFamily="34" charset="0"/>
              </a:defRPr>
            </a:lvl1pPr>
            <a:lvl2pPr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751200397"/>
      </p:ext>
    </p:extLst>
  </p:cSld>
  <p:clrMapOvr>
    <a:masterClrMapping/>
  </p:clrMapOvr>
  <p:transition spd="med">
    <p:fade/>
  </p:transition>
  <p:hf sldNum="0" hdr="0" ftr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339725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defRPr sz="3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 marL="401638" marR="0" indent="-401638" algn="l" defTabSz="51435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fr-FR" sz="3000" kern="1200" dirty="0" smtClean="0">
                <a:solidFill>
                  <a:schemeClr val="tx1"/>
                </a:solidFill>
                <a:latin typeface="Helvetica 75 Bold" panose="020B0804020202020204" pitchFamily="34" charset="0"/>
                <a:ea typeface="ＭＳ Ｐゴシック" pitchFamily="34" charset="-128"/>
                <a:cs typeface="+mn-cs"/>
              </a:defRPr>
            </a:lvl2pPr>
            <a:lvl3pPr marL="401638" indent="-401638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3pPr>
            <a:lvl4pPr marL="401638" indent="-401638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4pPr>
            <a:lvl5pPr marL="0" indent="0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079349625"/>
      </p:ext>
    </p:extLst>
  </p:cSld>
  <p:clrMapOvr>
    <a:masterClrMapping/>
  </p:clrMapOvr>
  <p:transition spd="med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339725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 sz="1400">
                <a:latin typeface="Helvetica 75 Bold" panose="020B0804020202020204" pitchFamily="34" charset="0"/>
              </a:defRPr>
            </a:lvl2pPr>
            <a:lvl3pPr marL="0" indent="0">
              <a:lnSpc>
                <a:spcPct val="85000"/>
              </a:lnSpc>
              <a:spcAft>
                <a:spcPts val="800"/>
              </a:spcAft>
              <a:buNone/>
              <a:defRPr sz="1200"/>
            </a:lvl3pPr>
            <a:lvl4pPr>
              <a:lnSpc>
                <a:spcPct val="85000"/>
              </a:lnSpc>
              <a:spcAft>
                <a:spcPts val="800"/>
              </a:spcAft>
              <a:defRPr sz="5500"/>
            </a:lvl4pPr>
            <a:lvl5pPr>
              <a:lnSpc>
                <a:spcPct val="85000"/>
              </a:lnSpc>
              <a:spcAft>
                <a:spcPts val="800"/>
              </a:spcAft>
              <a:defRPr sz="55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4097698101"/>
      </p:ext>
    </p:extLst>
  </p:cSld>
  <p:clrMapOvr>
    <a:masterClrMapping/>
  </p:clrMapOvr>
  <p:transition spd="med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25" y="339725"/>
            <a:ext cx="8470900" cy="623888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1304924"/>
            <a:ext cx="8470899" cy="3165475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sz="1400"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648731"/>
      </p:ext>
    </p:extLst>
  </p:cSld>
  <p:clrMapOvr>
    <a:masterClrMapping/>
  </p:clrMapOvr>
  <p:transition spd="med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25" y="339724"/>
            <a:ext cx="8470900" cy="62388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4" y="1304925"/>
            <a:ext cx="4065589" cy="3165474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738688" y="1304925"/>
            <a:ext cx="4065589" cy="3165474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974765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ssage c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44" y="339739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3000" baseline="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360351"/>
      </p:ext>
    </p:extLst>
  </p:cSld>
  <p:clrMapOvr>
    <a:masterClrMapping/>
  </p:clrMapOvr>
  <p:transition spd="med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message c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1304925"/>
            <a:ext cx="8470899" cy="3165475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3000" baseline="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39725" y="339724"/>
            <a:ext cx="8470900" cy="62388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888804"/>
      </p:ext>
    </p:extLst>
  </p:cSld>
  <p:clrMapOvr>
    <a:masterClrMapping/>
  </p:clrMapOvr>
  <p:transition spd="med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ssage c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339725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3000" baseline="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645483"/>
      </p:ext>
    </p:extLst>
  </p:cSld>
  <p:clrMapOvr>
    <a:masterClrMapping/>
  </p:clrMapOvr>
  <p:transition spd="med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spcAft>
                <a:spcPts val="0"/>
              </a:spcAft>
              <a:defRPr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459858"/>
      </p:ext>
    </p:extLst>
  </p:cSld>
  <p:clrMapOvr>
    <a:masterClrMapping/>
  </p:clrMapOvr>
  <p:transition spd="med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6510924"/>
      </p:ext>
    </p:extLst>
  </p:cSld>
  <p:clrMapOvr>
    <a:masterClrMapping/>
  </p:clrMapOvr>
  <p:transition spd="med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de la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275" name="Diapositive think-cell" r:id="rId5" imgW="270" imgH="270" progId="TCLayout.ActiveDocument.1">
                  <p:embed/>
                </p:oleObj>
              </mc:Choice>
              <mc:Fallback>
                <p:oleObj name="Diapositive think-cell" r:id="rId5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hangingPunct="1">
              <a:defRPr/>
            </a:pPr>
            <a:endParaRPr lang="fr-FR" sz="2000" dirty="0">
              <a:latin typeface="Helvetica 75 Bold"/>
              <a:ea typeface="ＭＳ Ｐゴシック"/>
              <a:cs typeface="+mj-cs"/>
              <a:sym typeface="Helvetica 75 Bold"/>
            </a:endParaRPr>
          </a:p>
        </p:txBody>
      </p:sp>
      <p:sp>
        <p:nvSpPr>
          <p:cNvPr id="7" name="Text Placeholder 10"/>
          <p:cNvSpPr txBox="1">
            <a:spLocks/>
          </p:cNvSpPr>
          <p:nvPr/>
        </p:nvSpPr>
        <p:spPr>
          <a:xfrm>
            <a:off x="8747125" y="4684713"/>
            <a:ext cx="288925" cy="334962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1pPr>
            <a:lvl2pPr marL="688975" indent="-231775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2pPr>
            <a:lvl3pPr marL="1244600" indent="-28575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3pPr>
            <a:lvl4pPr marL="1663700" indent="-28575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4pPr>
            <a:lvl5pPr marL="2251075" indent="-59690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5pPr>
            <a:lvl6pPr marL="27082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6pPr>
            <a:lvl7pPr marL="31654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7pPr>
            <a:lvl8pPr marL="36226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8pPr>
            <a:lvl9pPr marL="40798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buFont typeface="Helvetica 75" pitchFamily="34" charset="0"/>
              <a:buNone/>
              <a:defRPr/>
            </a:pPr>
            <a:fld id="{9D79F600-6F9D-4CF8-9C5A-D876F0810580}" type="slidenum">
              <a:rPr lang="en-GB" altLang="fr-FR" sz="800" smtClean="0">
                <a:solidFill>
                  <a:srgbClr val="000000"/>
                </a:solidFill>
                <a:latin typeface="Helvetica 75 Bold" panose="020B0804020202020204" pitchFamily="34" charset="0"/>
                <a:cs typeface="Arial" panose="020B0604020202020204" pitchFamily="34" charset="0"/>
              </a:rPr>
              <a:pPr defTabSz="914400" eaLnBrk="1" hangingPunct="1"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buFont typeface="Helvetica 75" pitchFamily="34" charset="0"/>
                <a:buNone/>
                <a:defRPr/>
              </a:pPr>
              <a:t>‹N°›</a:t>
            </a:fld>
            <a:endParaRPr lang="en-GB" altLang="fr-FR" sz="800" smtClean="0">
              <a:solidFill>
                <a:srgbClr val="000000"/>
              </a:solidFill>
              <a:latin typeface="Helvetica 75 Bold" panose="020B08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Placeholder 10"/>
          <p:cNvSpPr txBox="1">
            <a:spLocks/>
          </p:cNvSpPr>
          <p:nvPr/>
        </p:nvSpPr>
        <p:spPr>
          <a:xfrm>
            <a:off x="314325" y="4875213"/>
            <a:ext cx="6827838" cy="14446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r>
              <a:rPr lang="en-GB" sz="800">
                <a:solidFill>
                  <a:srgbClr val="FF6600"/>
                </a:solidFill>
                <a:latin typeface="Helvetica 75 Bold" panose="020B0804020202020204" pitchFamily="34" charset="0"/>
              </a:rPr>
              <a:t>Interne Orange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68275" y="4468813"/>
            <a:ext cx="4237038" cy="484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grpSp>
        <p:nvGrpSpPr>
          <p:cNvPr id="10" name="Group 5"/>
          <p:cNvGrpSpPr>
            <a:grpSpLocks/>
          </p:cNvGrpSpPr>
          <p:nvPr userDrawn="1"/>
        </p:nvGrpSpPr>
        <p:grpSpPr bwMode="auto">
          <a:xfrm>
            <a:off x="339725" y="4130675"/>
            <a:ext cx="676275" cy="676275"/>
            <a:chOff x="360362" y="1781889"/>
            <a:chExt cx="1144765" cy="1144191"/>
          </a:xfrm>
        </p:grpSpPr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360362" y="1781889"/>
              <a:ext cx="1144765" cy="1144191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1pPr>
              <a:lvl2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2pPr>
              <a:lvl3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3pPr>
              <a:lvl4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4pPr>
              <a:lvl5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5pPr>
              <a:lvl6pPr marL="1882775" indent="4032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6pPr>
              <a:lvl7pPr marL="2339975" indent="4032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7pPr>
              <a:lvl8pPr marL="2797175" indent="4032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8pPr>
              <a:lvl9pPr marL="3254375" indent="4032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9pPr>
            </a:lstStyle>
            <a:p>
              <a:pPr defTabSz="914400" eaLnBrk="1" hangingPunct="1">
                <a:lnSpc>
                  <a:spcPct val="90000"/>
                </a:lnSpc>
                <a:spcAft>
                  <a:spcPts val="1200"/>
                </a:spcAft>
                <a:defRPr/>
              </a:pPr>
              <a:endParaRPr lang="fr-FR" altLang="fr-FR" sz="1800" dirty="0" smtClean="0">
                <a:solidFill>
                  <a:srgbClr val="FF6600"/>
                </a:solidFill>
                <a:latin typeface="Helvetica 75 Bold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702813" y="2650392"/>
              <a:ext cx="142160" cy="166334"/>
            </a:xfrm>
            <a:custGeom>
              <a:avLst/>
              <a:gdLst>
                <a:gd name="T0" fmla="*/ 2147483646 w 104"/>
                <a:gd name="T1" fmla="*/ 2147483646 h 122"/>
                <a:gd name="T2" fmla="*/ 2147483646 w 104"/>
                <a:gd name="T3" fmla="*/ 2147483646 h 122"/>
                <a:gd name="T4" fmla="*/ 2147483646 w 104"/>
                <a:gd name="T5" fmla="*/ 2147483646 h 122"/>
                <a:gd name="T6" fmla="*/ 2147483646 w 104"/>
                <a:gd name="T7" fmla="*/ 2147483646 h 122"/>
                <a:gd name="T8" fmla="*/ 2147483646 w 104"/>
                <a:gd name="T9" fmla="*/ 2147483646 h 122"/>
                <a:gd name="T10" fmla="*/ 2147483646 w 104"/>
                <a:gd name="T11" fmla="*/ 2147483646 h 122"/>
                <a:gd name="T12" fmla="*/ 2147483646 w 104"/>
                <a:gd name="T13" fmla="*/ 2147483646 h 122"/>
                <a:gd name="T14" fmla="*/ 0 w 104"/>
                <a:gd name="T15" fmla="*/ 2147483646 h 122"/>
                <a:gd name="T16" fmla="*/ 2147483646 w 104"/>
                <a:gd name="T17" fmla="*/ 2147483646 h 122"/>
                <a:gd name="T18" fmla="*/ 2147483646 w 104"/>
                <a:gd name="T19" fmla="*/ 2147483646 h 122"/>
                <a:gd name="T20" fmla="*/ 2147483646 w 104"/>
                <a:gd name="T21" fmla="*/ 2147483646 h 122"/>
                <a:gd name="T22" fmla="*/ 2147483646 w 104"/>
                <a:gd name="T23" fmla="*/ 2147483646 h 122"/>
                <a:gd name="T24" fmla="*/ 2147483646 w 104"/>
                <a:gd name="T25" fmla="*/ 2147483646 h 122"/>
                <a:gd name="T26" fmla="*/ 2147483646 w 104"/>
                <a:gd name="T27" fmla="*/ 0 h 122"/>
                <a:gd name="T28" fmla="*/ 2147483646 w 104"/>
                <a:gd name="T29" fmla="*/ 2147483646 h 122"/>
                <a:gd name="T30" fmla="*/ 2147483646 w 104"/>
                <a:gd name="T31" fmla="*/ 2147483646 h 122"/>
                <a:gd name="T32" fmla="*/ 2147483646 w 104"/>
                <a:gd name="T33" fmla="*/ 2147483646 h 122"/>
                <a:gd name="T34" fmla="*/ 2147483646 w 104"/>
                <a:gd name="T35" fmla="*/ 2147483646 h 1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04" h="122">
                  <a:moveTo>
                    <a:pt x="31" y="85"/>
                  </a:moveTo>
                  <a:cubicBezTo>
                    <a:pt x="31" y="93"/>
                    <a:pt x="36" y="101"/>
                    <a:pt x="45" y="101"/>
                  </a:cubicBezTo>
                  <a:cubicBezTo>
                    <a:pt x="54" y="101"/>
                    <a:pt x="64" y="97"/>
                    <a:pt x="73" y="88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44" y="64"/>
                    <a:pt x="31" y="71"/>
                    <a:pt x="31" y="85"/>
                  </a:cubicBezTo>
                  <a:moveTo>
                    <a:pt x="74" y="110"/>
                  </a:moveTo>
                  <a:cubicBezTo>
                    <a:pt x="62" y="118"/>
                    <a:pt x="49" y="122"/>
                    <a:pt x="35" y="122"/>
                  </a:cubicBezTo>
                  <a:cubicBezTo>
                    <a:pt x="13" y="122"/>
                    <a:pt x="0" y="107"/>
                    <a:pt x="0" y="88"/>
                  </a:cubicBezTo>
                  <a:cubicBezTo>
                    <a:pt x="0" y="61"/>
                    <a:pt x="24" y="47"/>
                    <a:pt x="74" y="42"/>
                  </a:cubicBezTo>
                  <a:cubicBezTo>
                    <a:pt x="74" y="35"/>
                    <a:pt x="74" y="35"/>
                    <a:pt x="74" y="35"/>
                  </a:cubicBezTo>
                  <a:cubicBezTo>
                    <a:pt x="74" y="27"/>
                    <a:pt x="68" y="22"/>
                    <a:pt x="56" y="22"/>
                  </a:cubicBezTo>
                  <a:cubicBezTo>
                    <a:pt x="44" y="22"/>
                    <a:pt x="34" y="26"/>
                    <a:pt x="27" y="35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7" y="8"/>
                    <a:pt x="34" y="0"/>
                    <a:pt x="56" y="0"/>
                  </a:cubicBezTo>
                  <a:cubicBezTo>
                    <a:pt x="87" y="0"/>
                    <a:pt x="104" y="14"/>
                    <a:pt x="104" y="35"/>
                  </a:cubicBezTo>
                  <a:cubicBezTo>
                    <a:pt x="104" y="35"/>
                    <a:pt x="104" y="120"/>
                    <a:pt x="104" y="120"/>
                  </a:cubicBezTo>
                  <a:cubicBezTo>
                    <a:pt x="77" y="120"/>
                    <a:pt x="77" y="120"/>
                    <a:pt x="77" y="120"/>
                  </a:cubicBezTo>
                  <a:lnTo>
                    <a:pt x="74" y="1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878931" y="2650392"/>
              <a:ext cx="143311" cy="164031"/>
            </a:xfrm>
            <a:custGeom>
              <a:avLst/>
              <a:gdLst>
                <a:gd name="T0" fmla="*/ 0 w 105"/>
                <a:gd name="T1" fmla="*/ 2147483646 h 120"/>
                <a:gd name="T2" fmla="*/ 2147483646 w 105"/>
                <a:gd name="T3" fmla="*/ 2147483646 h 120"/>
                <a:gd name="T4" fmla="*/ 2147483646 w 105"/>
                <a:gd name="T5" fmla="*/ 2147483646 h 120"/>
                <a:gd name="T6" fmla="*/ 2147483646 w 105"/>
                <a:gd name="T7" fmla="*/ 0 h 120"/>
                <a:gd name="T8" fmla="*/ 2147483646 w 105"/>
                <a:gd name="T9" fmla="*/ 2147483646 h 120"/>
                <a:gd name="T10" fmla="*/ 2147483646 w 105"/>
                <a:gd name="T11" fmla="*/ 2147483646 h 120"/>
                <a:gd name="T12" fmla="*/ 2147483646 w 105"/>
                <a:gd name="T13" fmla="*/ 2147483646 h 120"/>
                <a:gd name="T14" fmla="*/ 2147483646 w 105"/>
                <a:gd name="T15" fmla="*/ 2147483646 h 120"/>
                <a:gd name="T16" fmla="*/ 2147483646 w 105"/>
                <a:gd name="T17" fmla="*/ 2147483646 h 120"/>
                <a:gd name="T18" fmla="*/ 2147483646 w 105"/>
                <a:gd name="T19" fmla="*/ 2147483646 h 120"/>
                <a:gd name="T20" fmla="*/ 2147483646 w 105"/>
                <a:gd name="T21" fmla="*/ 2147483646 h 120"/>
                <a:gd name="T22" fmla="*/ 0 w 105"/>
                <a:gd name="T23" fmla="*/ 2147483646 h 120"/>
                <a:gd name="T24" fmla="*/ 0 w 105"/>
                <a:gd name="T25" fmla="*/ 2147483646 h 1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5" h="120">
                  <a:moveTo>
                    <a:pt x="0" y="6"/>
                  </a:moveTo>
                  <a:cubicBezTo>
                    <a:pt x="25" y="2"/>
                    <a:pt x="25" y="2"/>
                    <a:pt x="25" y="2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42" y="6"/>
                    <a:pt x="54" y="0"/>
                    <a:pt x="68" y="0"/>
                  </a:cubicBezTo>
                  <a:cubicBezTo>
                    <a:pt x="92" y="0"/>
                    <a:pt x="105" y="13"/>
                    <a:pt x="105" y="38"/>
                  </a:cubicBezTo>
                  <a:cubicBezTo>
                    <a:pt x="105" y="120"/>
                    <a:pt x="105" y="120"/>
                    <a:pt x="105" y="120"/>
                  </a:cubicBezTo>
                  <a:cubicBezTo>
                    <a:pt x="74" y="120"/>
                    <a:pt x="74" y="120"/>
                    <a:pt x="74" y="120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74" y="29"/>
                    <a:pt x="70" y="23"/>
                    <a:pt x="59" y="23"/>
                  </a:cubicBezTo>
                  <a:cubicBezTo>
                    <a:pt x="50" y="23"/>
                    <a:pt x="41" y="27"/>
                    <a:pt x="30" y="36"/>
                  </a:cubicBezTo>
                  <a:cubicBezTo>
                    <a:pt x="30" y="120"/>
                    <a:pt x="30" y="120"/>
                    <a:pt x="30" y="120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1225411" y="2650392"/>
              <a:ext cx="149067" cy="166334"/>
            </a:xfrm>
            <a:custGeom>
              <a:avLst/>
              <a:gdLst>
                <a:gd name="T0" fmla="*/ 2147483646 w 109"/>
                <a:gd name="T1" fmla="*/ 2147483646 h 122"/>
                <a:gd name="T2" fmla="*/ 2147483646 w 109"/>
                <a:gd name="T3" fmla="*/ 2147483646 h 122"/>
                <a:gd name="T4" fmla="*/ 2147483646 w 109"/>
                <a:gd name="T5" fmla="*/ 2147483646 h 122"/>
                <a:gd name="T6" fmla="*/ 2147483646 w 109"/>
                <a:gd name="T7" fmla="*/ 2147483646 h 122"/>
                <a:gd name="T8" fmla="*/ 2147483646 w 109"/>
                <a:gd name="T9" fmla="*/ 2147483646 h 122"/>
                <a:gd name="T10" fmla="*/ 0 w 109"/>
                <a:gd name="T11" fmla="*/ 2147483646 h 122"/>
                <a:gd name="T12" fmla="*/ 2147483646 w 109"/>
                <a:gd name="T13" fmla="*/ 0 h 122"/>
                <a:gd name="T14" fmla="*/ 2147483646 w 109"/>
                <a:gd name="T15" fmla="*/ 2147483646 h 122"/>
                <a:gd name="T16" fmla="*/ 2147483646 w 109"/>
                <a:gd name="T17" fmla="*/ 2147483646 h 122"/>
                <a:gd name="T18" fmla="*/ 2147483646 w 109"/>
                <a:gd name="T19" fmla="*/ 2147483646 h 122"/>
                <a:gd name="T20" fmla="*/ 2147483646 w 109"/>
                <a:gd name="T21" fmla="*/ 2147483646 h 122"/>
                <a:gd name="T22" fmla="*/ 2147483646 w 109"/>
                <a:gd name="T23" fmla="*/ 2147483646 h 122"/>
                <a:gd name="T24" fmla="*/ 2147483646 w 109"/>
                <a:gd name="T25" fmla="*/ 2147483646 h 122"/>
                <a:gd name="T26" fmla="*/ 2147483646 w 109"/>
                <a:gd name="T27" fmla="*/ 2147483646 h 12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9" h="122">
                  <a:moveTo>
                    <a:pt x="79" y="46"/>
                  </a:moveTo>
                  <a:cubicBezTo>
                    <a:pt x="79" y="30"/>
                    <a:pt x="70" y="21"/>
                    <a:pt x="55" y="21"/>
                  </a:cubicBezTo>
                  <a:cubicBezTo>
                    <a:pt x="41" y="21"/>
                    <a:pt x="32" y="30"/>
                    <a:pt x="31" y="46"/>
                  </a:cubicBezTo>
                  <a:lnTo>
                    <a:pt x="79" y="46"/>
                  </a:lnTo>
                  <a:close/>
                  <a:moveTo>
                    <a:pt x="56" y="122"/>
                  </a:moveTo>
                  <a:cubicBezTo>
                    <a:pt x="21" y="122"/>
                    <a:pt x="0" y="100"/>
                    <a:pt x="0" y="62"/>
                  </a:cubicBezTo>
                  <a:cubicBezTo>
                    <a:pt x="0" y="22"/>
                    <a:pt x="21" y="0"/>
                    <a:pt x="55" y="0"/>
                  </a:cubicBezTo>
                  <a:cubicBezTo>
                    <a:pt x="89" y="0"/>
                    <a:pt x="109" y="22"/>
                    <a:pt x="109" y="60"/>
                  </a:cubicBezTo>
                  <a:cubicBezTo>
                    <a:pt x="109" y="62"/>
                    <a:pt x="109" y="64"/>
                    <a:pt x="109" y="66"/>
                  </a:cubicBezTo>
                  <a:cubicBezTo>
                    <a:pt x="31" y="66"/>
                    <a:pt x="31" y="66"/>
                    <a:pt x="31" y="66"/>
                  </a:cubicBezTo>
                  <a:cubicBezTo>
                    <a:pt x="31" y="88"/>
                    <a:pt x="40" y="100"/>
                    <a:pt x="58" y="100"/>
                  </a:cubicBezTo>
                  <a:cubicBezTo>
                    <a:pt x="70" y="100"/>
                    <a:pt x="78" y="95"/>
                    <a:pt x="85" y="84"/>
                  </a:cubicBezTo>
                  <a:cubicBezTo>
                    <a:pt x="108" y="97"/>
                    <a:pt x="108" y="97"/>
                    <a:pt x="108" y="97"/>
                  </a:cubicBezTo>
                  <a:cubicBezTo>
                    <a:pt x="98" y="114"/>
                    <a:pt x="80" y="122"/>
                    <a:pt x="56" y="1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415039" y="2650392"/>
              <a:ext cx="158276" cy="169211"/>
            </a:xfrm>
            <a:custGeom>
              <a:avLst/>
              <a:gdLst>
                <a:gd name="T0" fmla="*/ 2147483646 w 116"/>
                <a:gd name="T1" fmla="*/ 2147483646 h 124"/>
                <a:gd name="T2" fmla="*/ 2147483646 w 116"/>
                <a:gd name="T3" fmla="*/ 2147483646 h 124"/>
                <a:gd name="T4" fmla="*/ 2147483646 w 116"/>
                <a:gd name="T5" fmla="*/ 2147483646 h 124"/>
                <a:gd name="T6" fmla="*/ 2147483646 w 116"/>
                <a:gd name="T7" fmla="*/ 2147483646 h 124"/>
                <a:gd name="T8" fmla="*/ 2147483646 w 116"/>
                <a:gd name="T9" fmla="*/ 2147483646 h 124"/>
                <a:gd name="T10" fmla="*/ 2147483646 w 116"/>
                <a:gd name="T11" fmla="*/ 2147483646 h 124"/>
                <a:gd name="T12" fmla="*/ 0 w 116"/>
                <a:gd name="T13" fmla="*/ 2147483646 h 124"/>
                <a:gd name="T14" fmla="*/ 2147483646 w 116"/>
                <a:gd name="T15" fmla="*/ 0 h 124"/>
                <a:gd name="T16" fmla="*/ 2147483646 w 116"/>
                <a:gd name="T17" fmla="*/ 2147483646 h 124"/>
                <a:gd name="T18" fmla="*/ 2147483646 w 116"/>
                <a:gd name="T19" fmla="*/ 2147483646 h 1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6" h="124">
                  <a:moveTo>
                    <a:pt x="58" y="26"/>
                  </a:moveTo>
                  <a:cubicBezTo>
                    <a:pt x="35" y="26"/>
                    <a:pt x="31" y="47"/>
                    <a:pt x="31" y="62"/>
                  </a:cubicBezTo>
                  <a:cubicBezTo>
                    <a:pt x="31" y="77"/>
                    <a:pt x="35" y="98"/>
                    <a:pt x="58" y="98"/>
                  </a:cubicBezTo>
                  <a:cubicBezTo>
                    <a:pt x="81" y="98"/>
                    <a:pt x="85" y="77"/>
                    <a:pt x="85" y="62"/>
                  </a:cubicBezTo>
                  <a:cubicBezTo>
                    <a:pt x="85" y="47"/>
                    <a:pt x="81" y="26"/>
                    <a:pt x="58" y="26"/>
                  </a:cubicBezTo>
                  <a:moveTo>
                    <a:pt x="58" y="124"/>
                  </a:moveTo>
                  <a:cubicBezTo>
                    <a:pt x="27" y="124"/>
                    <a:pt x="0" y="104"/>
                    <a:pt x="0" y="62"/>
                  </a:cubicBezTo>
                  <a:cubicBezTo>
                    <a:pt x="0" y="19"/>
                    <a:pt x="27" y="0"/>
                    <a:pt x="58" y="0"/>
                  </a:cubicBezTo>
                  <a:cubicBezTo>
                    <a:pt x="88" y="0"/>
                    <a:pt x="116" y="19"/>
                    <a:pt x="116" y="62"/>
                  </a:cubicBezTo>
                  <a:cubicBezTo>
                    <a:pt x="116" y="104"/>
                    <a:pt x="88" y="124"/>
                    <a:pt x="58" y="1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602092" y="2650392"/>
              <a:ext cx="89785" cy="164031"/>
            </a:xfrm>
            <a:custGeom>
              <a:avLst/>
              <a:gdLst>
                <a:gd name="T0" fmla="*/ 0 w 66"/>
                <a:gd name="T1" fmla="*/ 2147483646 h 120"/>
                <a:gd name="T2" fmla="*/ 2147483646 w 66"/>
                <a:gd name="T3" fmla="*/ 2147483646 h 120"/>
                <a:gd name="T4" fmla="*/ 2147483646 w 66"/>
                <a:gd name="T5" fmla="*/ 2147483646 h 120"/>
                <a:gd name="T6" fmla="*/ 2147483646 w 66"/>
                <a:gd name="T7" fmla="*/ 0 h 120"/>
                <a:gd name="T8" fmla="*/ 2147483646 w 66"/>
                <a:gd name="T9" fmla="*/ 2147483646 h 120"/>
                <a:gd name="T10" fmla="*/ 2147483646 w 66"/>
                <a:gd name="T11" fmla="*/ 2147483646 h 120"/>
                <a:gd name="T12" fmla="*/ 2147483646 w 66"/>
                <a:gd name="T13" fmla="*/ 2147483646 h 120"/>
                <a:gd name="T14" fmla="*/ 2147483646 w 66"/>
                <a:gd name="T15" fmla="*/ 2147483646 h 120"/>
                <a:gd name="T16" fmla="*/ 2147483646 w 66"/>
                <a:gd name="T17" fmla="*/ 2147483646 h 120"/>
                <a:gd name="T18" fmla="*/ 0 w 66"/>
                <a:gd name="T19" fmla="*/ 2147483646 h 120"/>
                <a:gd name="T20" fmla="*/ 0 w 66"/>
                <a:gd name="T21" fmla="*/ 2147483646 h 1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6" h="120">
                  <a:moveTo>
                    <a:pt x="0" y="3"/>
                  </a:moveTo>
                  <a:cubicBezTo>
                    <a:pt x="30" y="3"/>
                    <a:pt x="30" y="3"/>
                    <a:pt x="30" y="3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5" y="9"/>
                    <a:pt x="49" y="0"/>
                    <a:pt x="62" y="0"/>
                  </a:cubicBezTo>
                  <a:cubicBezTo>
                    <a:pt x="63" y="0"/>
                    <a:pt x="65" y="0"/>
                    <a:pt x="66" y="1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51" y="30"/>
                    <a:pt x="36" y="32"/>
                    <a:pt x="32" y="42"/>
                  </a:cubicBezTo>
                  <a:cubicBezTo>
                    <a:pt x="32" y="120"/>
                    <a:pt x="32" y="120"/>
                    <a:pt x="32" y="120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Freeform 11"/>
            <p:cNvSpPr>
              <a:spLocks noEditPoints="1"/>
            </p:cNvSpPr>
            <p:nvPr/>
          </p:nvSpPr>
          <p:spPr bwMode="auto">
            <a:xfrm>
              <a:off x="1051020" y="2650392"/>
              <a:ext cx="149642" cy="226766"/>
            </a:xfrm>
            <a:custGeom>
              <a:avLst/>
              <a:gdLst>
                <a:gd name="T0" fmla="*/ 2147483646 w 110"/>
                <a:gd name="T1" fmla="*/ 2147483646 h 166"/>
                <a:gd name="T2" fmla="*/ 2147483646 w 110"/>
                <a:gd name="T3" fmla="*/ 2147483646 h 166"/>
                <a:gd name="T4" fmla="*/ 2147483646 w 110"/>
                <a:gd name="T5" fmla="*/ 2147483646 h 166"/>
                <a:gd name="T6" fmla="*/ 2147483646 w 110"/>
                <a:gd name="T7" fmla="*/ 2147483646 h 166"/>
                <a:gd name="T8" fmla="*/ 2147483646 w 110"/>
                <a:gd name="T9" fmla="*/ 2147483646 h 166"/>
                <a:gd name="T10" fmla="*/ 2147483646 w 110"/>
                <a:gd name="T11" fmla="*/ 2147483646 h 166"/>
                <a:gd name="T12" fmla="*/ 2147483646 w 110"/>
                <a:gd name="T13" fmla="*/ 2147483646 h 166"/>
                <a:gd name="T14" fmla="*/ 2147483646 w 110"/>
                <a:gd name="T15" fmla="*/ 2147483646 h 166"/>
                <a:gd name="T16" fmla="*/ 2147483646 w 110"/>
                <a:gd name="T17" fmla="*/ 2147483646 h 166"/>
                <a:gd name="T18" fmla="*/ 2147483646 w 110"/>
                <a:gd name="T19" fmla="*/ 2147483646 h 166"/>
                <a:gd name="T20" fmla="*/ 0 w 110"/>
                <a:gd name="T21" fmla="*/ 2147483646 h 166"/>
                <a:gd name="T22" fmla="*/ 2147483646 w 110"/>
                <a:gd name="T23" fmla="*/ 0 h 166"/>
                <a:gd name="T24" fmla="*/ 2147483646 w 110"/>
                <a:gd name="T25" fmla="*/ 2147483646 h 166"/>
                <a:gd name="T26" fmla="*/ 2147483646 w 110"/>
                <a:gd name="T27" fmla="*/ 2147483646 h 166"/>
                <a:gd name="T28" fmla="*/ 2147483646 w 110"/>
                <a:gd name="T29" fmla="*/ 2147483646 h 166"/>
                <a:gd name="T30" fmla="*/ 2147483646 w 110"/>
                <a:gd name="T31" fmla="*/ 2147483646 h 166"/>
                <a:gd name="T32" fmla="*/ 2147483646 w 110"/>
                <a:gd name="T33" fmla="*/ 2147483646 h 166"/>
                <a:gd name="T34" fmla="*/ 2147483646 w 110"/>
                <a:gd name="T35" fmla="*/ 2147483646 h 166"/>
                <a:gd name="T36" fmla="*/ 2147483646 w 110"/>
                <a:gd name="T37" fmla="*/ 2147483646 h 166"/>
                <a:gd name="T38" fmla="*/ 2147483646 w 110"/>
                <a:gd name="T39" fmla="*/ 2147483646 h 166"/>
                <a:gd name="T40" fmla="*/ 2147483646 w 110"/>
                <a:gd name="T41" fmla="*/ 2147483646 h 16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10" h="166">
                  <a:moveTo>
                    <a:pt x="110" y="2"/>
                  </a:moveTo>
                  <a:cubicBezTo>
                    <a:pt x="110" y="114"/>
                    <a:pt x="110" y="114"/>
                    <a:pt x="110" y="114"/>
                  </a:cubicBezTo>
                  <a:cubicBezTo>
                    <a:pt x="110" y="133"/>
                    <a:pt x="108" y="166"/>
                    <a:pt x="52" y="166"/>
                  </a:cubicBezTo>
                  <a:cubicBezTo>
                    <a:pt x="29" y="166"/>
                    <a:pt x="8" y="157"/>
                    <a:pt x="3" y="137"/>
                  </a:cubicBezTo>
                  <a:cubicBezTo>
                    <a:pt x="34" y="132"/>
                    <a:pt x="34" y="132"/>
                    <a:pt x="34" y="132"/>
                  </a:cubicBezTo>
                  <a:cubicBezTo>
                    <a:pt x="35" y="138"/>
                    <a:pt x="39" y="143"/>
                    <a:pt x="56" y="143"/>
                  </a:cubicBezTo>
                  <a:cubicBezTo>
                    <a:pt x="72" y="143"/>
                    <a:pt x="80" y="136"/>
                    <a:pt x="80" y="117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79" y="103"/>
                    <a:pt x="79" y="103"/>
                    <a:pt x="79" y="103"/>
                  </a:cubicBezTo>
                  <a:cubicBezTo>
                    <a:pt x="74" y="112"/>
                    <a:pt x="67" y="120"/>
                    <a:pt x="49" y="120"/>
                  </a:cubicBezTo>
                  <a:cubicBezTo>
                    <a:pt x="22" y="120"/>
                    <a:pt x="0" y="101"/>
                    <a:pt x="0" y="62"/>
                  </a:cubicBezTo>
                  <a:cubicBezTo>
                    <a:pt x="0" y="22"/>
                    <a:pt x="22" y="0"/>
                    <a:pt x="47" y="0"/>
                  </a:cubicBezTo>
                  <a:cubicBezTo>
                    <a:pt x="71" y="0"/>
                    <a:pt x="79" y="11"/>
                    <a:pt x="81" y="17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4" y="2"/>
                    <a:pt x="84" y="2"/>
                    <a:pt x="84" y="2"/>
                  </a:cubicBezTo>
                  <a:lnTo>
                    <a:pt x="110" y="2"/>
                  </a:lnTo>
                  <a:close/>
                  <a:moveTo>
                    <a:pt x="55" y="95"/>
                  </a:moveTo>
                  <a:cubicBezTo>
                    <a:pt x="78" y="95"/>
                    <a:pt x="80" y="71"/>
                    <a:pt x="80" y="55"/>
                  </a:cubicBezTo>
                  <a:cubicBezTo>
                    <a:pt x="80" y="37"/>
                    <a:pt x="71" y="22"/>
                    <a:pt x="54" y="22"/>
                  </a:cubicBezTo>
                  <a:cubicBezTo>
                    <a:pt x="43" y="22"/>
                    <a:pt x="31" y="30"/>
                    <a:pt x="31" y="57"/>
                  </a:cubicBezTo>
                  <a:cubicBezTo>
                    <a:pt x="31" y="71"/>
                    <a:pt x="32" y="95"/>
                    <a:pt x="55" y="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348002" y="2593413"/>
              <a:ext cx="112232" cy="52950"/>
            </a:xfrm>
            <a:custGeom>
              <a:avLst/>
              <a:gdLst>
                <a:gd name="T0" fmla="*/ 2147483646 w 195"/>
                <a:gd name="T1" fmla="*/ 2147483646 h 92"/>
                <a:gd name="T2" fmla="*/ 2147483646 w 195"/>
                <a:gd name="T3" fmla="*/ 2147483646 h 92"/>
                <a:gd name="T4" fmla="*/ 2147483646 w 195"/>
                <a:gd name="T5" fmla="*/ 2147483646 h 92"/>
                <a:gd name="T6" fmla="*/ 2147483646 w 195"/>
                <a:gd name="T7" fmla="*/ 2147483646 h 92"/>
                <a:gd name="T8" fmla="*/ 2147483646 w 195"/>
                <a:gd name="T9" fmla="*/ 2147483646 h 92"/>
                <a:gd name="T10" fmla="*/ 2147483646 w 195"/>
                <a:gd name="T11" fmla="*/ 2147483646 h 92"/>
                <a:gd name="T12" fmla="*/ 2147483646 w 195"/>
                <a:gd name="T13" fmla="*/ 2147483646 h 92"/>
                <a:gd name="T14" fmla="*/ 2147483646 w 195"/>
                <a:gd name="T15" fmla="*/ 2147483646 h 92"/>
                <a:gd name="T16" fmla="*/ 2147483646 w 195"/>
                <a:gd name="T17" fmla="*/ 2147483646 h 92"/>
                <a:gd name="T18" fmla="*/ 2147483646 w 195"/>
                <a:gd name="T19" fmla="*/ 2147483646 h 92"/>
                <a:gd name="T20" fmla="*/ 2147483646 w 195"/>
                <a:gd name="T21" fmla="*/ 0 h 92"/>
                <a:gd name="T22" fmla="*/ 2147483646 w 195"/>
                <a:gd name="T23" fmla="*/ 0 h 92"/>
                <a:gd name="T24" fmla="*/ 2147483646 w 195"/>
                <a:gd name="T25" fmla="*/ 2147483646 h 92"/>
                <a:gd name="T26" fmla="*/ 2147483646 w 195"/>
                <a:gd name="T27" fmla="*/ 0 h 92"/>
                <a:gd name="T28" fmla="*/ 2147483646 w 195"/>
                <a:gd name="T29" fmla="*/ 0 h 92"/>
                <a:gd name="T30" fmla="*/ 2147483646 w 195"/>
                <a:gd name="T31" fmla="*/ 2147483646 h 92"/>
                <a:gd name="T32" fmla="*/ 2147483646 w 195"/>
                <a:gd name="T33" fmla="*/ 2147483646 h 92"/>
                <a:gd name="T34" fmla="*/ 2147483646 w 195"/>
                <a:gd name="T35" fmla="*/ 2147483646 h 92"/>
                <a:gd name="T36" fmla="*/ 2147483646 w 195"/>
                <a:gd name="T37" fmla="*/ 2147483646 h 92"/>
                <a:gd name="T38" fmla="*/ 2147483646 w 195"/>
                <a:gd name="T39" fmla="*/ 2147483646 h 92"/>
                <a:gd name="T40" fmla="*/ 2147483646 w 195"/>
                <a:gd name="T41" fmla="*/ 2147483646 h 92"/>
                <a:gd name="T42" fmla="*/ 0 w 195"/>
                <a:gd name="T43" fmla="*/ 2147483646 h 92"/>
                <a:gd name="T44" fmla="*/ 0 w 195"/>
                <a:gd name="T45" fmla="*/ 0 h 92"/>
                <a:gd name="T46" fmla="*/ 2147483646 w 195"/>
                <a:gd name="T47" fmla="*/ 0 h 92"/>
                <a:gd name="T48" fmla="*/ 2147483646 w 195"/>
                <a:gd name="T49" fmla="*/ 2147483646 h 9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5" h="92">
                  <a:moveTo>
                    <a:pt x="195" y="92"/>
                  </a:moveTo>
                  <a:lnTo>
                    <a:pt x="178" y="92"/>
                  </a:lnTo>
                  <a:lnTo>
                    <a:pt x="178" y="16"/>
                  </a:lnTo>
                  <a:lnTo>
                    <a:pt x="147" y="92"/>
                  </a:lnTo>
                  <a:lnTo>
                    <a:pt x="138" y="92"/>
                  </a:lnTo>
                  <a:lnTo>
                    <a:pt x="110" y="16"/>
                  </a:lnTo>
                  <a:lnTo>
                    <a:pt x="107" y="16"/>
                  </a:lnTo>
                  <a:lnTo>
                    <a:pt x="107" y="92"/>
                  </a:lnTo>
                  <a:lnTo>
                    <a:pt x="93" y="92"/>
                  </a:lnTo>
                  <a:lnTo>
                    <a:pt x="93" y="0"/>
                  </a:lnTo>
                  <a:lnTo>
                    <a:pt x="117" y="0"/>
                  </a:lnTo>
                  <a:lnTo>
                    <a:pt x="145" y="71"/>
                  </a:lnTo>
                  <a:lnTo>
                    <a:pt x="171" y="0"/>
                  </a:lnTo>
                  <a:lnTo>
                    <a:pt x="195" y="0"/>
                  </a:lnTo>
                  <a:lnTo>
                    <a:pt x="195" y="92"/>
                  </a:lnTo>
                  <a:close/>
                  <a:moveTo>
                    <a:pt x="74" y="14"/>
                  </a:moveTo>
                  <a:lnTo>
                    <a:pt x="46" y="14"/>
                  </a:lnTo>
                  <a:lnTo>
                    <a:pt x="46" y="92"/>
                  </a:lnTo>
                  <a:lnTo>
                    <a:pt x="31" y="92"/>
                  </a:lnTo>
                  <a:lnTo>
                    <a:pt x="31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74" y="0"/>
                  </a:lnTo>
                  <a:lnTo>
                    <a:pt x="7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39725" y="339725"/>
            <a:ext cx="5832475" cy="3460750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508750" y="339725"/>
            <a:ext cx="2301875" cy="3460750"/>
          </a:xfrm>
        </p:spPr>
        <p:txBody>
          <a:bodyPr tIns="109728"/>
          <a:lstStyle>
            <a:lvl1pPr>
              <a:spcAft>
                <a:spcPts val="2400"/>
              </a:spcAft>
              <a:defRPr baseline="0">
                <a:latin typeface="Helvetica 75 Bold" panose="020B0804020202020204" pitchFamily="34" charset="0"/>
              </a:defRPr>
            </a:lvl1pPr>
            <a:lvl2pPr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293548662"/>
      </p:ext>
    </p:extLst>
  </p:cSld>
  <p:clrMapOvr>
    <a:masterClrMapping/>
  </p:clrMapOvr>
  <p:transition spd="med">
    <p:fade/>
  </p:transition>
  <p:hf sldNum="0" hdr="0" ftr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339725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defRPr sz="3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 marL="401638" marR="0" indent="-401638" algn="l" defTabSz="51435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fr-FR" sz="3000" kern="1200" dirty="0" smtClean="0">
                <a:solidFill>
                  <a:schemeClr val="tx1"/>
                </a:solidFill>
                <a:latin typeface="Helvetica 75 Bold" panose="020B0804020202020204" pitchFamily="34" charset="0"/>
                <a:ea typeface="ＭＳ Ｐゴシック" pitchFamily="34" charset="-128"/>
                <a:cs typeface="+mn-cs"/>
              </a:defRPr>
            </a:lvl2pPr>
            <a:lvl3pPr marL="401638" indent="-401638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3pPr>
            <a:lvl4pPr marL="401638" indent="-401638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4pPr>
            <a:lvl5pPr marL="0" indent="0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404225191"/>
      </p:ext>
    </p:extLst>
  </p:cSld>
  <p:clrMapOvr>
    <a:masterClrMapping/>
  </p:clrMapOvr>
  <p:transition spd="med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339725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 sz="1400">
                <a:latin typeface="Helvetica 75 Bold" panose="020B0804020202020204" pitchFamily="34" charset="0"/>
              </a:defRPr>
            </a:lvl2pPr>
            <a:lvl3pPr marL="0" indent="0">
              <a:lnSpc>
                <a:spcPct val="85000"/>
              </a:lnSpc>
              <a:spcAft>
                <a:spcPts val="800"/>
              </a:spcAft>
              <a:buNone/>
              <a:defRPr sz="1200"/>
            </a:lvl3pPr>
            <a:lvl4pPr>
              <a:lnSpc>
                <a:spcPct val="85000"/>
              </a:lnSpc>
              <a:spcAft>
                <a:spcPts val="800"/>
              </a:spcAft>
              <a:defRPr sz="5500"/>
            </a:lvl4pPr>
            <a:lvl5pPr>
              <a:lnSpc>
                <a:spcPct val="85000"/>
              </a:lnSpc>
              <a:spcAft>
                <a:spcPts val="800"/>
              </a:spcAft>
              <a:defRPr sz="55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068684730"/>
      </p:ext>
    </p:extLst>
  </p:cSld>
  <p:clrMapOvr>
    <a:masterClrMapping/>
  </p:clrMapOvr>
  <p:transition spd="med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25" y="339725"/>
            <a:ext cx="8470900" cy="623888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1304924"/>
            <a:ext cx="8470899" cy="3165475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sz="1400"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344663"/>
      </p:ext>
    </p:extLst>
  </p:cSld>
  <p:clrMapOvr>
    <a:masterClrMapping/>
  </p:clrMapOvr>
  <p:transition spd="med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25" y="339724"/>
            <a:ext cx="8470900" cy="62388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4" y="1304925"/>
            <a:ext cx="4065589" cy="3165474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738688" y="1304925"/>
            <a:ext cx="4065589" cy="3165474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929854"/>
      </p:ext>
    </p:extLst>
  </p:cSld>
  <p:clrMapOvr>
    <a:masterClrMapping/>
  </p:clrMapOvr>
  <p:transition spd="med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message c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1304925"/>
            <a:ext cx="8470899" cy="3165475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3000" baseline="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39725" y="339724"/>
            <a:ext cx="8470900" cy="62388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472301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spcAft>
                <a:spcPts val="0"/>
              </a:spcAft>
              <a:defRPr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279017"/>
      </p:ext>
    </p:extLst>
  </p:cSld>
  <p:clrMapOvr>
    <a:masterClrMapping/>
  </p:clrMapOvr>
  <p:transition spd="med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ssage c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339725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3000" baseline="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300865"/>
      </p:ext>
    </p:extLst>
  </p:cSld>
  <p:clrMapOvr>
    <a:masterClrMapping/>
  </p:clrMapOvr>
  <p:transition spd="med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spcAft>
                <a:spcPts val="0"/>
              </a:spcAft>
              <a:defRPr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113729"/>
      </p:ext>
    </p:extLst>
  </p:cSld>
  <p:clrMapOvr>
    <a:masterClrMapping/>
  </p:clrMapOvr>
  <p:transition spd="med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1024435"/>
      </p:ext>
    </p:extLst>
  </p:cSld>
  <p:clrMapOvr>
    <a:masterClrMapping/>
  </p:clrMapOvr>
  <p:transition spd="med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de la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299" name="Diapositive think-cell" r:id="rId5" imgW="270" imgH="270" progId="TCLayout.ActiveDocument.1">
                  <p:embed/>
                </p:oleObj>
              </mc:Choice>
              <mc:Fallback>
                <p:oleObj name="Diapositive think-cell" r:id="rId5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hangingPunct="1">
              <a:defRPr/>
            </a:pPr>
            <a:endParaRPr lang="fr-FR" sz="2000" dirty="0">
              <a:latin typeface="Helvetica 75 Bold"/>
              <a:ea typeface="ＭＳ Ｐゴシック"/>
              <a:cs typeface="+mj-cs"/>
              <a:sym typeface="Helvetica 75 Bold"/>
            </a:endParaRPr>
          </a:p>
        </p:txBody>
      </p:sp>
      <p:sp>
        <p:nvSpPr>
          <p:cNvPr id="7" name="Text Placeholder 10"/>
          <p:cNvSpPr txBox="1">
            <a:spLocks/>
          </p:cNvSpPr>
          <p:nvPr/>
        </p:nvSpPr>
        <p:spPr>
          <a:xfrm>
            <a:off x="8747125" y="4684713"/>
            <a:ext cx="288925" cy="334962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1pPr>
            <a:lvl2pPr marL="688975" indent="-231775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2pPr>
            <a:lvl3pPr marL="1244600" indent="-28575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3pPr>
            <a:lvl4pPr marL="1663700" indent="-28575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4pPr>
            <a:lvl5pPr marL="2251075" indent="-59690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5pPr>
            <a:lvl6pPr marL="27082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6pPr>
            <a:lvl7pPr marL="31654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7pPr>
            <a:lvl8pPr marL="36226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8pPr>
            <a:lvl9pPr marL="40798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buFont typeface="Helvetica 75" pitchFamily="34" charset="0"/>
              <a:buNone/>
              <a:defRPr/>
            </a:pPr>
            <a:fld id="{4B717FAA-81B3-4B98-A7FF-18005E7890AB}" type="slidenum">
              <a:rPr lang="en-GB" altLang="fr-FR" sz="800" smtClean="0">
                <a:solidFill>
                  <a:srgbClr val="000000"/>
                </a:solidFill>
                <a:latin typeface="Helvetica 75 Bold" panose="020B0804020202020204" pitchFamily="34" charset="0"/>
                <a:cs typeface="Arial" panose="020B0604020202020204" pitchFamily="34" charset="0"/>
              </a:rPr>
              <a:pPr defTabSz="914400" eaLnBrk="1" hangingPunct="1"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buFont typeface="Helvetica 75" pitchFamily="34" charset="0"/>
                <a:buNone/>
                <a:defRPr/>
              </a:pPr>
              <a:t>‹N°›</a:t>
            </a:fld>
            <a:endParaRPr lang="en-GB" altLang="fr-FR" sz="800" smtClean="0">
              <a:solidFill>
                <a:srgbClr val="000000"/>
              </a:solidFill>
              <a:latin typeface="Helvetica 75 Bold" panose="020B08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Placeholder 10"/>
          <p:cNvSpPr txBox="1">
            <a:spLocks/>
          </p:cNvSpPr>
          <p:nvPr/>
        </p:nvSpPr>
        <p:spPr>
          <a:xfrm>
            <a:off x="314325" y="4875213"/>
            <a:ext cx="6827838" cy="14446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r>
              <a:rPr lang="en-GB" sz="800">
                <a:solidFill>
                  <a:srgbClr val="FF6600"/>
                </a:solidFill>
                <a:latin typeface="Helvetica 75 Bold" panose="020B0804020202020204" pitchFamily="34" charset="0"/>
              </a:rPr>
              <a:t>Interne Orange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68275" y="4468813"/>
            <a:ext cx="4237038" cy="484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grpSp>
        <p:nvGrpSpPr>
          <p:cNvPr id="10" name="Group 5"/>
          <p:cNvGrpSpPr>
            <a:grpSpLocks/>
          </p:cNvGrpSpPr>
          <p:nvPr userDrawn="1"/>
        </p:nvGrpSpPr>
        <p:grpSpPr bwMode="auto">
          <a:xfrm>
            <a:off x="339725" y="4130675"/>
            <a:ext cx="676275" cy="676275"/>
            <a:chOff x="360362" y="1781889"/>
            <a:chExt cx="1144765" cy="1144191"/>
          </a:xfrm>
        </p:grpSpPr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360362" y="1781889"/>
              <a:ext cx="1144765" cy="1144191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1pPr>
              <a:lvl2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2pPr>
              <a:lvl3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3pPr>
              <a:lvl4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4pPr>
              <a:lvl5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5pPr>
              <a:lvl6pPr marL="1882775" indent="4032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6pPr>
              <a:lvl7pPr marL="2339975" indent="4032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7pPr>
              <a:lvl8pPr marL="2797175" indent="4032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8pPr>
              <a:lvl9pPr marL="3254375" indent="4032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9pPr>
            </a:lstStyle>
            <a:p>
              <a:pPr defTabSz="914400" eaLnBrk="1" hangingPunct="1">
                <a:lnSpc>
                  <a:spcPct val="90000"/>
                </a:lnSpc>
                <a:spcAft>
                  <a:spcPts val="1200"/>
                </a:spcAft>
                <a:defRPr/>
              </a:pPr>
              <a:endParaRPr lang="fr-FR" altLang="fr-FR" sz="1800" dirty="0" smtClean="0">
                <a:solidFill>
                  <a:srgbClr val="FF6600"/>
                </a:solidFill>
                <a:latin typeface="Helvetica 75 Bold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702813" y="2650392"/>
              <a:ext cx="142160" cy="166334"/>
            </a:xfrm>
            <a:custGeom>
              <a:avLst/>
              <a:gdLst>
                <a:gd name="T0" fmla="*/ 2147483646 w 104"/>
                <a:gd name="T1" fmla="*/ 2147483646 h 122"/>
                <a:gd name="T2" fmla="*/ 2147483646 w 104"/>
                <a:gd name="T3" fmla="*/ 2147483646 h 122"/>
                <a:gd name="T4" fmla="*/ 2147483646 w 104"/>
                <a:gd name="T5" fmla="*/ 2147483646 h 122"/>
                <a:gd name="T6" fmla="*/ 2147483646 w 104"/>
                <a:gd name="T7" fmla="*/ 2147483646 h 122"/>
                <a:gd name="T8" fmla="*/ 2147483646 w 104"/>
                <a:gd name="T9" fmla="*/ 2147483646 h 122"/>
                <a:gd name="T10" fmla="*/ 2147483646 w 104"/>
                <a:gd name="T11" fmla="*/ 2147483646 h 122"/>
                <a:gd name="T12" fmla="*/ 2147483646 w 104"/>
                <a:gd name="T13" fmla="*/ 2147483646 h 122"/>
                <a:gd name="T14" fmla="*/ 0 w 104"/>
                <a:gd name="T15" fmla="*/ 2147483646 h 122"/>
                <a:gd name="T16" fmla="*/ 2147483646 w 104"/>
                <a:gd name="T17" fmla="*/ 2147483646 h 122"/>
                <a:gd name="T18" fmla="*/ 2147483646 w 104"/>
                <a:gd name="T19" fmla="*/ 2147483646 h 122"/>
                <a:gd name="T20" fmla="*/ 2147483646 w 104"/>
                <a:gd name="T21" fmla="*/ 2147483646 h 122"/>
                <a:gd name="T22" fmla="*/ 2147483646 w 104"/>
                <a:gd name="T23" fmla="*/ 2147483646 h 122"/>
                <a:gd name="T24" fmla="*/ 2147483646 w 104"/>
                <a:gd name="T25" fmla="*/ 2147483646 h 122"/>
                <a:gd name="T26" fmla="*/ 2147483646 w 104"/>
                <a:gd name="T27" fmla="*/ 0 h 122"/>
                <a:gd name="T28" fmla="*/ 2147483646 w 104"/>
                <a:gd name="T29" fmla="*/ 2147483646 h 122"/>
                <a:gd name="T30" fmla="*/ 2147483646 w 104"/>
                <a:gd name="T31" fmla="*/ 2147483646 h 122"/>
                <a:gd name="T32" fmla="*/ 2147483646 w 104"/>
                <a:gd name="T33" fmla="*/ 2147483646 h 122"/>
                <a:gd name="T34" fmla="*/ 2147483646 w 104"/>
                <a:gd name="T35" fmla="*/ 2147483646 h 1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04" h="122">
                  <a:moveTo>
                    <a:pt x="31" y="85"/>
                  </a:moveTo>
                  <a:cubicBezTo>
                    <a:pt x="31" y="93"/>
                    <a:pt x="36" y="101"/>
                    <a:pt x="45" y="101"/>
                  </a:cubicBezTo>
                  <a:cubicBezTo>
                    <a:pt x="54" y="101"/>
                    <a:pt x="64" y="97"/>
                    <a:pt x="73" y="88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44" y="64"/>
                    <a:pt x="31" y="71"/>
                    <a:pt x="31" y="85"/>
                  </a:cubicBezTo>
                  <a:moveTo>
                    <a:pt x="74" y="110"/>
                  </a:moveTo>
                  <a:cubicBezTo>
                    <a:pt x="62" y="118"/>
                    <a:pt x="49" y="122"/>
                    <a:pt x="35" y="122"/>
                  </a:cubicBezTo>
                  <a:cubicBezTo>
                    <a:pt x="13" y="122"/>
                    <a:pt x="0" y="107"/>
                    <a:pt x="0" y="88"/>
                  </a:cubicBezTo>
                  <a:cubicBezTo>
                    <a:pt x="0" y="61"/>
                    <a:pt x="24" y="47"/>
                    <a:pt x="74" y="42"/>
                  </a:cubicBezTo>
                  <a:cubicBezTo>
                    <a:pt x="74" y="35"/>
                    <a:pt x="74" y="35"/>
                    <a:pt x="74" y="35"/>
                  </a:cubicBezTo>
                  <a:cubicBezTo>
                    <a:pt x="74" y="27"/>
                    <a:pt x="68" y="22"/>
                    <a:pt x="56" y="22"/>
                  </a:cubicBezTo>
                  <a:cubicBezTo>
                    <a:pt x="44" y="22"/>
                    <a:pt x="34" y="26"/>
                    <a:pt x="27" y="35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7" y="8"/>
                    <a:pt x="34" y="0"/>
                    <a:pt x="56" y="0"/>
                  </a:cubicBezTo>
                  <a:cubicBezTo>
                    <a:pt x="87" y="0"/>
                    <a:pt x="104" y="14"/>
                    <a:pt x="104" y="35"/>
                  </a:cubicBezTo>
                  <a:cubicBezTo>
                    <a:pt x="104" y="35"/>
                    <a:pt x="104" y="120"/>
                    <a:pt x="104" y="120"/>
                  </a:cubicBezTo>
                  <a:cubicBezTo>
                    <a:pt x="77" y="120"/>
                    <a:pt x="77" y="120"/>
                    <a:pt x="77" y="120"/>
                  </a:cubicBezTo>
                  <a:lnTo>
                    <a:pt x="74" y="1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878931" y="2650392"/>
              <a:ext cx="143311" cy="164031"/>
            </a:xfrm>
            <a:custGeom>
              <a:avLst/>
              <a:gdLst>
                <a:gd name="T0" fmla="*/ 0 w 105"/>
                <a:gd name="T1" fmla="*/ 2147483646 h 120"/>
                <a:gd name="T2" fmla="*/ 2147483646 w 105"/>
                <a:gd name="T3" fmla="*/ 2147483646 h 120"/>
                <a:gd name="T4" fmla="*/ 2147483646 w 105"/>
                <a:gd name="T5" fmla="*/ 2147483646 h 120"/>
                <a:gd name="T6" fmla="*/ 2147483646 w 105"/>
                <a:gd name="T7" fmla="*/ 0 h 120"/>
                <a:gd name="T8" fmla="*/ 2147483646 w 105"/>
                <a:gd name="T9" fmla="*/ 2147483646 h 120"/>
                <a:gd name="T10" fmla="*/ 2147483646 w 105"/>
                <a:gd name="T11" fmla="*/ 2147483646 h 120"/>
                <a:gd name="T12" fmla="*/ 2147483646 w 105"/>
                <a:gd name="T13" fmla="*/ 2147483646 h 120"/>
                <a:gd name="T14" fmla="*/ 2147483646 w 105"/>
                <a:gd name="T15" fmla="*/ 2147483646 h 120"/>
                <a:gd name="T16" fmla="*/ 2147483646 w 105"/>
                <a:gd name="T17" fmla="*/ 2147483646 h 120"/>
                <a:gd name="T18" fmla="*/ 2147483646 w 105"/>
                <a:gd name="T19" fmla="*/ 2147483646 h 120"/>
                <a:gd name="T20" fmla="*/ 2147483646 w 105"/>
                <a:gd name="T21" fmla="*/ 2147483646 h 120"/>
                <a:gd name="T22" fmla="*/ 0 w 105"/>
                <a:gd name="T23" fmla="*/ 2147483646 h 120"/>
                <a:gd name="T24" fmla="*/ 0 w 105"/>
                <a:gd name="T25" fmla="*/ 2147483646 h 1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5" h="120">
                  <a:moveTo>
                    <a:pt x="0" y="6"/>
                  </a:moveTo>
                  <a:cubicBezTo>
                    <a:pt x="25" y="2"/>
                    <a:pt x="25" y="2"/>
                    <a:pt x="25" y="2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42" y="6"/>
                    <a:pt x="54" y="0"/>
                    <a:pt x="68" y="0"/>
                  </a:cubicBezTo>
                  <a:cubicBezTo>
                    <a:pt x="92" y="0"/>
                    <a:pt x="105" y="13"/>
                    <a:pt x="105" y="38"/>
                  </a:cubicBezTo>
                  <a:cubicBezTo>
                    <a:pt x="105" y="120"/>
                    <a:pt x="105" y="120"/>
                    <a:pt x="105" y="120"/>
                  </a:cubicBezTo>
                  <a:cubicBezTo>
                    <a:pt x="74" y="120"/>
                    <a:pt x="74" y="120"/>
                    <a:pt x="74" y="120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74" y="29"/>
                    <a:pt x="70" y="23"/>
                    <a:pt x="59" y="23"/>
                  </a:cubicBezTo>
                  <a:cubicBezTo>
                    <a:pt x="50" y="23"/>
                    <a:pt x="41" y="27"/>
                    <a:pt x="30" y="36"/>
                  </a:cubicBezTo>
                  <a:cubicBezTo>
                    <a:pt x="30" y="120"/>
                    <a:pt x="30" y="120"/>
                    <a:pt x="30" y="120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1225411" y="2650392"/>
              <a:ext cx="149067" cy="166334"/>
            </a:xfrm>
            <a:custGeom>
              <a:avLst/>
              <a:gdLst>
                <a:gd name="T0" fmla="*/ 2147483646 w 109"/>
                <a:gd name="T1" fmla="*/ 2147483646 h 122"/>
                <a:gd name="T2" fmla="*/ 2147483646 w 109"/>
                <a:gd name="T3" fmla="*/ 2147483646 h 122"/>
                <a:gd name="T4" fmla="*/ 2147483646 w 109"/>
                <a:gd name="T5" fmla="*/ 2147483646 h 122"/>
                <a:gd name="T6" fmla="*/ 2147483646 w 109"/>
                <a:gd name="T7" fmla="*/ 2147483646 h 122"/>
                <a:gd name="T8" fmla="*/ 2147483646 w 109"/>
                <a:gd name="T9" fmla="*/ 2147483646 h 122"/>
                <a:gd name="T10" fmla="*/ 0 w 109"/>
                <a:gd name="T11" fmla="*/ 2147483646 h 122"/>
                <a:gd name="T12" fmla="*/ 2147483646 w 109"/>
                <a:gd name="T13" fmla="*/ 0 h 122"/>
                <a:gd name="T14" fmla="*/ 2147483646 w 109"/>
                <a:gd name="T15" fmla="*/ 2147483646 h 122"/>
                <a:gd name="T16" fmla="*/ 2147483646 w 109"/>
                <a:gd name="T17" fmla="*/ 2147483646 h 122"/>
                <a:gd name="T18" fmla="*/ 2147483646 w 109"/>
                <a:gd name="T19" fmla="*/ 2147483646 h 122"/>
                <a:gd name="T20" fmla="*/ 2147483646 w 109"/>
                <a:gd name="T21" fmla="*/ 2147483646 h 122"/>
                <a:gd name="T22" fmla="*/ 2147483646 w 109"/>
                <a:gd name="T23" fmla="*/ 2147483646 h 122"/>
                <a:gd name="T24" fmla="*/ 2147483646 w 109"/>
                <a:gd name="T25" fmla="*/ 2147483646 h 122"/>
                <a:gd name="T26" fmla="*/ 2147483646 w 109"/>
                <a:gd name="T27" fmla="*/ 2147483646 h 12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9" h="122">
                  <a:moveTo>
                    <a:pt x="79" y="46"/>
                  </a:moveTo>
                  <a:cubicBezTo>
                    <a:pt x="79" y="30"/>
                    <a:pt x="70" y="21"/>
                    <a:pt x="55" y="21"/>
                  </a:cubicBezTo>
                  <a:cubicBezTo>
                    <a:pt x="41" y="21"/>
                    <a:pt x="32" y="30"/>
                    <a:pt x="31" y="46"/>
                  </a:cubicBezTo>
                  <a:lnTo>
                    <a:pt x="79" y="46"/>
                  </a:lnTo>
                  <a:close/>
                  <a:moveTo>
                    <a:pt x="56" y="122"/>
                  </a:moveTo>
                  <a:cubicBezTo>
                    <a:pt x="21" y="122"/>
                    <a:pt x="0" y="100"/>
                    <a:pt x="0" y="62"/>
                  </a:cubicBezTo>
                  <a:cubicBezTo>
                    <a:pt x="0" y="22"/>
                    <a:pt x="21" y="0"/>
                    <a:pt x="55" y="0"/>
                  </a:cubicBezTo>
                  <a:cubicBezTo>
                    <a:pt x="89" y="0"/>
                    <a:pt x="109" y="22"/>
                    <a:pt x="109" y="60"/>
                  </a:cubicBezTo>
                  <a:cubicBezTo>
                    <a:pt x="109" y="62"/>
                    <a:pt x="109" y="64"/>
                    <a:pt x="109" y="66"/>
                  </a:cubicBezTo>
                  <a:cubicBezTo>
                    <a:pt x="31" y="66"/>
                    <a:pt x="31" y="66"/>
                    <a:pt x="31" y="66"/>
                  </a:cubicBezTo>
                  <a:cubicBezTo>
                    <a:pt x="31" y="88"/>
                    <a:pt x="40" y="100"/>
                    <a:pt x="58" y="100"/>
                  </a:cubicBezTo>
                  <a:cubicBezTo>
                    <a:pt x="70" y="100"/>
                    <a:pt x="78" y="95"/>
                    <a:pt x="85" y="84"/>
                  </a:cubicBezTo>
                  <a:cubicBezTo>
                    <a:pt x="108" y="97"/>
                    <a:pt x="108" y="97"/>
                    <a:pt x="108" y="97"/>
                  </a:cubicBezTo>
                  <a:cubicBezTo>
                    <a:pt x="98" y="114"/>
                    <a:pt x="80" y="122"/>
                    <a:pt x="56" y="1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415039" y="2650392"/>
              <a:ext cx="158276" cy="169211"/>
            </a:xfrm>
            <a:custGeom>
              <a:avLst/>
              <a:gdLst>
                <a:gd name="T0" fmla="*/ 2147483646 w 116"/>
                <a:gd name="T1" fmla="*/ 2147483646 h 124"/>
                <a:gd name="T2" fmla="*/ 2147483646 w 116"/>
                <a:gd name="T3" fmla="*/ 2147483646 h 124"/>
                <a:gd name="T4" fmla="*/ 2147483646 w 116"/>
                <a:gd name="T5" fmla="*/ 2147483646 h 124"/>
                <a:gd name="T6" fmla="*/ 2147483646 w 116"/>
                <a:gd name="T7" fmla="*/ 2147483646 h 124"/>
                <a:gd name="T8" fmla="*/ 2147483646 w 116"/>
                <a:gd name="T9" fmla="*/ 2147483646 h 124"/>
                <a:gd name="T10" fmla="*/ 2147483646 w 116"/>
                <a:gd name="T11" fmla="*/ 2147483646 h 124"/>
                <a:gd name="T12" fmla="*/ 0 w 116"/>
                <a:gd name="T13" fmla="*/ 2147483646 h 124"/>
                <a:gd name="T14" fmla="*/ 2147483646 w 116"/>
                <a:gd name="T15" fmla="*/ 0 h 124"/>
                <a:gd name="T16" fmla="*/ 2147483646 w 116"/>
                <a:gd name="T17" fmla="*/ 2147483646 h 124"/>
                <a:gd name="T18" fmla="*/ 2147483646 w 116"/>
                <a:gd name="T19" fmla="*/ 2147483646 h 1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6" h="124">
                  <a:moveTo>
                    <a:pt x="58" y="26"/>
                  </a:moveTo>
                  <a:cubicBezTo>
                    <a:pt x="35" y="26"/>
                    <a:pt x="31" y="47"/>
                    <a:pt x="31" y="62"/>
                  </a:cubicBezTo>
                  <a:cubicBezTo>
                    <a:pt x="31" y="77"/>
                    <a:pt x="35" y="98"/>
                    <a:pt x="58" y="98"/>
                  </a:cubicBezTo>
                  <a:cubicBezTo>
                    <a:pt x="81" y="98"/>
                    <a:pt x="85" y="77"/>
                    <a:pt x="85" y="62"/>
                  </a:cubicBezTo>
                  <a:cubicBezTo>
                    <a:pt x="85" y="47"/>
                    <a:pt x="81" y="26"/>
                    <a:pt x="58" y="26"/>
                  </a:cubicBezTo>
                  <a:moveTo>
                    <a:pt x="58" y="124"/>
                  </a:moveTo>
                  <a:cubicBezTo>
                    <a:pt x="27" y="124"/>
                    <a:pt x="0" y="104"/>
                    <a:pt x="0" y="62"/>
                  </a:cubicBezTo>
                  <a:cubicBezTo>
                    <a:pt x="0" y="19"/>
                    <a:pt x="27" y="0"/>
                    <a:pt x="58" y="0"/>
                  </a:cubicBezTo>
                  <a:cubicBezTo>
                    <a:pt x="88" y="0"/>
                    <a:pt x="116" y="19"/>
                    <a:pt x="116" y="62"/>
                  </a:cubicBezTo>
                  <a:cubicBezTo>
                    <a:pt x="116" y="104"/>
                    <a:pt x="88" y="124"/>
                    <a:pt x="58" y="1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602092" y="2650392"/>
              <a:ext cx="89785" cy="164031"/>
            </a:xfrm>
            <a:custGeom>
              <a:avLst/>
              <a:gdLst>
                <a:gd name="T0" fmla="*/ 0 w 66"/>
                <a:gd name="T1" fmla="*/ 2147483646 h 120"/>
                <a:gd name="T2" fmla="*/ 2147483646 w 66"/>
                <a:gd name="T3" fmla="*/ 2147483646 h 120"/>
                <a:gd name="T4" fmla="*/ 2147483646 w 66"/>
                <a:gd name="T5" fmla="*/ 2147483646 h 120"/>
                <a:gd name="T6" fmla="*/ 2147483646 w 66"/>
                <a:gd name="T7" fmla="*/ 0 h 120"/>
                <a:gd name="T8" fmla="*/ 2147483646 w 66"/>
                <a:gd name="T9" fmla="*/ 2147483646 h 120"/>
                <a:gd name="T10" fmla="*/ 2147483646 w 66"/>
                <a:gd name="T11" fmla="*/ 2147483646 h 120"/>
                <a:gd name="T12" fmla="*/ 2147483646 w 66"/>
                <a:gd name="T13" fmla="*/ 2147483646 h 120"/>
                <a:gd name="T14" fmla="*/ 2147483646 w 66"/>
                <a:gd name="T15" fmla="*/ 2147483646 h 120"/>
                <a:gd name="T16" fmla="*/ 2147483646 w 66"/>
                <a:gd name="T17" fmla="*/ 2147483646 h 120"/>
                <a:gd name="T18" fmla="*/ 0 w 66"/>
                <a:gd name="T19" fmla="*/ 2147483646 h 120"/>
                <a:gd name="T20" fmla="*/ 0 w 66"/>
                <a:gd name="T21" fmla="*/ 2147483646 h 1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6" h="120">
                  <a:moveTo>
                    <a:pt x="0" y="3"/>
                  </a:moveTo>
                  <a:cubicBezTo>
                    <a:pt x="30" y="3"/>
                    <a:pt x="30" y="3"/>
                    <a:pt x="30" y="3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5" y="9"/>
                    <a:pt x="49" y="0"/>
                    <a:pt x="62" y="0"/>
                  </a:cubicBezTo>
                  <a:cubicBezTo>
                    <a:pt x="63" y="0"/>
                    <a:pt x="65" y="0"/>
                    <a:pt x="66" y="1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51" y="30"/>
                    <a:pt x="36" y="32"/>
                    <a:pt x="32" y="42"/>
                  </a:cubicBezTo>
                  <a:cubicBezTo>
                    <a:pt x="32" y="120"/>
                    <a:pt x="32" y="120"/>
                    <a:pt x="32" y="120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Freeform 11"/>
            <p:cNvSpPr>
              <a:spLocks noEditPoints="1"/>
            </p:cNvSpPr>
            <p:nvPr/>
          </p:nvSpPr>
          <p:spPr bwMode="auto">
            <a:xfrm>
              <a:off x="1051020" y="2650392"/>
              <a:ext cx="149642" cy="226766"/>
            </a:xfrm>
            <a:custGeom>
              <a:avLst/>
              <a:gdLst>
                <a:gd name="T0" fmla="*/ 2147483646 w 110"/>
                <a:gd name="T1" fmla="*/ 2147483646 h 166"/>
                <a:gd name="T2" fmla="*/ 2147483646 w 110"/>
                <a:gd name="T3" fmla="*/ 2147483646 h 166"/>
                <a:gd name="T4" fmla="*/ 2147483646 w 110"/>
                <a:gd name="T5" fmla="*/ 2147483646 h 166"/>
                <a:gd name="T6" fmla="*/ 2147483646 w 110"/>
                <a:gd name="T7" fmla="*/ 2147483646 h 166"/>
                <a:gd name="T8" fmla="*/ 2147483646 w 110"/>
                <a:gd name="T9" fmla="*/ 2147483646 h 166"/>
                <a:gd name="T10" fmla="*/ 2147483646 w 110"/>
                <a:gd name="T11" fmla="*/ 2147483646 h 166"/>
                <a:gd name="T12" fmla="*/ 2147483646 w 110"/>
                <a:gd name="T13" fmla="*/ 2147483646 h 166"/>
                <a:gd name="T14" fmla="*/ 2147483646 w 110"/>
                <a:gd name="T15" fmla="*/ 2147483646 h 166"/>
                <a:gd name="T16" fmla="*/ 2147483646 w 110"/>
                <a:gd name="T17" fmla="*/ 2147483646 h 166"/>
                <a:gd name="T18" fmla="*/ 2147483646 w 110"/>
                <a:gd name="T19" fmla="*/ 2147483646 h 166"/>
                <a:gd name="T20" fmla="*/ 0 w 110"/>
                <a:gd name="T21" fmla="*/ 2147483646 h 166"/>
                <a:gd name="T22" fmla="*/ 2147483646 w 110"/>
                <a:gd name="T23" fmla="*/ 0 h 166"/>
                <a:gd name="T24" fmla="*/ 2147483646 w 110"/>
                <a:gd name="T25" fmla="*/ 2147483646 h 166"/>
                <a:gd name="T26" fmla="*/ 2147483646 w 110"/>
                <a:gd name="T27" fmla="*/ 2147483646 h 166"/>
                <a:gd name="T28" fmla="*/ 2147483646 w 110"/>
                <a:gd name="T29" fmla="*/ 2147483646 h 166"/>
                <a:gd name="T30" fmla="*/ 2147483646 w 110"/>
                <a:gd name="T31" fmla="*/ 2147483646 h 166"/>
                <a:gd name="T32" fmla="*/ 2147483646 w 110"/>
                <a:gd name="T33" fmla="*/ 2147483646 h 166"/>
                <a:gd name="T34" fmla="*/ 2147483646 w 110"/>
                <a:gd name="T35" fmla="*/ 2147483646 h 166"/>
                <a:gd name="T36" fmla="*/ 2147483646 w 110"/>
                <a:gd name="T37" fmla="*/ 2147483646 h 166"/>
                <a:gd name="T38" fmla="*/ 2147483646 w 110"/>
                <a:gd name="T39" fmla="*/ 2147483646 h 166"/>
                <a:gd name="T40" fmla="*/ 2147483646 w 110"/>
                <a:gd name="T41" fmla="*/ 2147483646 h 16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10" h="166">
                  <a:moveTo>
                    <a:pt x="110" y="2"/>
                  </a:moveTo>
                  <a:cubicBezTo>
                    <a:pt x="110" y="114"/>
                    <a:pt x="110" y="114"/>
                    <a:pt x="110" y="114"/>
                  </a:cubicBezTo>
                  <a:cubicBezTo>
                    <a:pt x="110" y="133"/>
                    <a:pt x="108" y="166"/>
                    <a:pt x="52" y="166"/>
                  </a:cubicBezTo>
                  <a:cubicBezTo>
                    <a:pt x="29" y="166"/>
                    <a:pt x="8" y="157"/>
                    <a:pt x="3" y="137"/>
                  </a:cubicBezTo>
                  <a:cubicBezTo>
                    <a:pt x="34" y="132"/>
                    <a:pt x="34" y="132"/>
                    <a:pt x="34" y="132"/>
                  </a:cubicBezTo>
                  <a:cubicBezTo>
                    <a:pt x="35" y="138"/>
                    <a:pt x="39" y="143"/>
                    <a:pt x="56" y="143"/>
                  </a:cubicBezTo>
                  <a:cubicBezTo>
                    <a:pt x="72" y="143"/>
                    <a:pt x="80" y="136"/>
                    <a:pt x="80" y="117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79" y="103"/>
                    <a:pt x="79" y="103"/>
                    <a:pt x="79" y="103"/>
                  </a:cubicBezTo>
                  <a:cubicBezTo>
                    <a:pt x="74" y="112"/>
                    <a:pt x="67" y="120"/>
                    <a:pt x="49" y="120"/>
                  </a:cubicBezTo>
                  <a:cubicBezTo>
                    <a:pt x="22" y="120"/>
                    <a:pt x="0" y="101"/>
                    <a:pt x="0" y="62"/>
                  </a:cubicBezTo>
                  <a:cubicBezTo>
                    <a:pt x="0" y="22"/>
                    <a:pt x="22" y="0"/>
                    <a:pt x="47" y="0"/>
                  </a:cubicBezTo>
                  <a:cubicBezTo>
                    <a:pt x="71" y="0"/>
                    <a:pt x="79" y="11"/>
                    <a:pt x="81" y="17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4" y="2"/>
                    <a:pt x="84" y="2"/>
                    <a:pt x="84" y="2"/>
                  </a:cubicBezTo>
                  <a:lnTo>
                    <a:pt x="110" y="2"/>
                  </a:lnTo>
                  <a:close/>
                  <a:moveTo>
                    <a:pt x="55" y="95"/>
                  </a:moveTo>
                  <a:cubicBezTo>
                    <a:pt x="78" y="95"/>
                    <a:pt x="80" y="71"/>
                    <a:pt x="80" y="55"/>
                  </a:cubicBezTo>
                  <a:cubicBezTo>
                    <a:pt x="80" y="37"/>
                    <a:pt x="71" y="22"/>
                    <a:pt x="54" y="22"/>
                  </a:cubicBezTo>
                  <a:cubicBezTo>
                    <a:pt x="43" y="22"/>
                    <a:pt x="31" y="30"/>
                    <a:pt x="31" y="57"/>
                  </a:cubicBezTo>
                  <a:cubicBezTo>
                    <a:pt x="31" y="71"/>
                    <a:pt x="32" y="95"/>
                    <a:pt x="55" y="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348002" y="2593413"/>
              <a:ext cx="112232" cy="52950"/>
            </a:xfrm>
            <a:custGeom>
              <a:avLst/>
              <a:gdLst>
                <a:gd name="T0" fmla="*/ 2147483646 w 195"/>
                <a:gd name="T1" fmla="*/ 2147483646 h 92"/>
                <a:gd name="T2" fmla="*/ 2147483646 w 195"/>
                <a:gd name="T3" fmla="*/ 2147483646 h 92"/>
                <a:gd name="T4" fmla="*/ 2147483646 w 195"/>
                <a:gd name="T5" fmla="*/ 2147483646 h 92"/>
                <a:gd name="T6" fmla="*/ 2147483646 w 195"/>
                <a:gd name="T7" fmla="*/ 2147483646 h 92"/>
                <a:gd name="T8" fmla="*/ 2147483646 w 195"/>
                <a:gd name="T9" fmla="*/ 2147483646 h 92"/>
                <a:gd name="T10" fmla="*/ 2147483646 w 195"/>
                <a:gd name="T11" fmla="*/ 2147483646 h 92"/>
                <a:gd name="T12" fmla="*/ 2147483646 w 195"/>
                <a:gd name="T13" fmla="*/ 2147483646 h 92"/>
                <a:gd name="T14" fmla="*/ 2147483646 w 195"/>
                <a:gd name="T15" fmla="*/ 2147483646 h 92"/>
                <a:gd name="T16" fmla="*/ 2147483646 w 195"/>
                <a:gd name="T17" fmla="*/ 2147483646 h 92"/>
                <a:gd name="T18" fmla="*/ 2147483646 w 195"/>
                <a:gd name="T19" fmla="*/ 2147483646 h 92"/>
                <a:gd name="T20" fmla="*/ 2147483646 w 195"/>
                <a:gd name="T21" fmla="*/ 0 h 92"/>
                <a:gd name="T22" fmla="*/ 2147483646 w 195"/>
                <a:gd name="T23" fmla="*/ 0 h 92"/>
                <a:gd name="T24" fmla="*/ 2147483646 w 195"/>
                <a:gd name="T25" fmla="*/ 2147483646 h 92"/>
                <a:gd name="T26" fmla="*/ 2147483646 w 195"/>
                <a:gd name="T27" fmla="*/ 0 h 92"/>
                <a:gd name="T28" fmla="*/ 2147483646 w 195"/>
                <a:gd name="T29" fmla="*/ 0 h 92"/>
                <a:gd name="T30" fmla="*/ 2147483646 w 195"/>
                <a:gd name="T31" fmla="*/ 2147483646 h 92"/>
                <a:gd name="T32" fmla="*/ 2147483646 w 195"/>
                <a:gd name="T33" fmla="*/ 2147483646 h 92"/>
                <a:gd name="T34" fmla="*/ 2147483646 w 195"/>
                <a:gd name="T35" fmla="*/ 2147483646 h 92"/>
                <a:gd name="T36" fmla="*/ 2147483646 w 195"/>
                <a:gd name="T37" fmla="*/ 2147483646 h 92"/>
                <a:gd name="T38" fmla="*/ 2147483646 w 195"/>
                <a:gd name="T39" fmla="*/ 2147483646 h 92"/>
                <a:gd name="T40" fmla="*/ 2147483646 w 195"/>
                <a:gd name="T41" fmla="*/ 2147483646 h 92"/>
                <a:gd name="T42" fmla="*/ 0 w 195"/>
                <a:gd name="T43" fmla="*/ 2147483646 h 92"/>
                <a:gd name="T44" fmla="*/ 0 w 195"/>
                <a:gd name="T45" fmla="*/ 0 h 92"/>
                <a:gd name="T46" fmla="*/ 2147483646 w 195"/>
                <a:gd name="T47" fmla="*/ 0 h 92"/>
                <a:gd name="T48" fmla="*/ 2147483646 w 195"/>
                <a:gd name="T49" fmla="*/ 2147483646 h 9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5" h="92">
                  <a:moveTo>
                    <a:pt x="195" y="92"/>
                  </a:moveTo>
                  <a:lnTo>
                    <a:pt x="178" y="92"/>
                  </a:lnTo>
                  <a:lnTo>
                    <a:pt x="178" y="16"/>
                  </a:lnTo>
                  <a:lnTo>
                    <a:pt x="147" y="92"/>
                  </a:lnTo>
                  <a:lnTo>
                    <a:pt x="138" y="92"/>
                  </a:lnTo>
                  <a:lnTo>
                    <a:pt x="110" y="16"/>
                  </a:lnTo>
                  <a:lnTo>
                    <a:pt x="107" y="16"/>
                  </a:lnTo>
                  <a:lnTo>
                    <a:pt x="107" y="92"/>
                  </a:lnTo>
                  <a:lnTo>
                    <a:pt x="93" y="92"/>
                  </a:lnTo>
                  <a:lnTo>
                    <a:pt x="93" y="0"/>
                  </a:lnTo>
                  <a:lnTo>
                    <a:pt x="117" y="0"/>
                  </a:lnTo>
                  <a:lnTo>
                    <a:pt x="145" y="71"/>
                  </a:lnTo>
                  <a:lnTo>
                    <a:pt x="171" y="0"/>
                  </a:lnTo>
                  <a:lnTo>
                    <a:pt x="195" y="0"/>
                  </a:lnTo>
                  <a:lnTo>
                    <a:pt x="195" y="92"/>
                  </a:lnTo>
                  <a:close/>
                  <a:moveTo>
                    <a:pt x="74" y="14"/>
                  </a:moveTo>
                  <a:lnTo>
                    <a:pt x="46" y="14"/>
                  </a:lnTo>
                  <a:lnTo>
                    <a:pt x="46" y="92"/>
                  </a:lnTo>
                  <a:lnTo>
                    <a:pt x="31" y="92"/>
                  </a:lnTo>
                  <a:lnTo>
                    <a:pt x="31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74" y="0"/>
                  </a:lnTo>
                  <a:lnTo>
                    <a:pt x="7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39725" y="339725"/>
            <a:ext cx="5832475" cy="3460750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508750" y="339725"/>
            <a:ext cx="2301875" cy="3460750"/>
          </a:xfrm>
        </p:spPr>
        <p:txBody>
          <a:bodyPr tIns="109728"/>
          <a:lstStyle>
            <a:lvl1pPr>
              <a:spcAft>
                <a:spcPts val="2400"/>
              </a:spcAft>
              <a:defRPr baseline="0">
                <a:latin typeface="Helvetica 75 Bold" panose="020B0804020202020204" pitchFamily="34" charset="0"/>
              </a:defRPr>
            </a:lvl1pPr>
            <a:lvl2pPr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432785329"/>
      </p:ext>
    </p:extLst>
  </p:cSld>
  <p:clrMapOvr>
    <a:masterClrMapping/>
  </p:clrMapOvr>
  <p:transition spd="med">
    <p:fade/>
  </p:transition>
  <p:hf sldNum="0" hdr="0" ftr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339725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defRPr sz="3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 marL="401638" marR="0" indent="-401638" algn="l" defTabSz="51435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fr-FR" sz="3000" kern="1200" dirty="0" smtClean="0">
                <a:solidFill>
                  <a:schemeClr val="tx1"/>
                </a:solidFill>
                <a:latin typeface="Helvetica 75 Bold" panose="020B0804020202020204" pitchFamily="34" charset="0"/>
                <a:ea typeface="ＭＳ Ｐゴシック" pitchFamily="34" charset="-128"/>
                <a:cs typeface="+mn-cs"/>
              </a:defRPr>
            </a:lvl2pPr>
            <a:lvl3pPr marL="401638" indent="-401638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3pPr>
            <a:lvl4pPr marL="401638" indent="-401638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4pPr>
            <a:lvl5pPr marL="0" indent="0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464945030"/>
      </p:ext>
    </p:extLst>
  </p:cSld>
  <p:clrMapOvr>
    <a:masterClrMapping/>
  </p:clrMapOvr>
  <p:transition spd="med"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339725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 sz="1400">
                <a:latin typeface="Helvetica 75 Bold" panose="020B0804020202020204" pitchFamily="34" charset="0"/>
              </a:defRPr>
            </a:lvl2pPr>
            <a:lvl3pPr marL="0" indent="0">
              <a:lnSpc>
                <a:spcPct val="85000"/>
              </a:lnSpc>
              <a:spcAft>
                <a:spcPts val="800"/>
              </a:spcAft>
              <a:buNone/>
              <a:defRPr sz="1200"/>
            </a:lvl3pPr>
            <a:lvl4pPr>
              <a:lnSpc>
                <a:spcPct val="85000"/>
              </a:lnSpc>
              <a:spcAft>
                <a:spcPts val="800"/>
              </a:spcAft>
              <a:defRPr sz="5500"/>
            </a:lvl4pPr>
            <a:lvl5pPr>
              <a:lnSpc>
                <a:spcPct val="85000"/>
              </a:lnSpc>
              <a:spcAft>
                <a:spcPts val="800"/>
              </a:spcAft>
              <a:defRPr sz="55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827832607"/>
      </p:ext>
    </p:extLst>
  </p:cSld>
  <p:clrMapOvr>
    <a:masterClrMapping/>
  </p:clrMapOvr>
  <p:transition spd="med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25" y="339725"/>
            <a:ext cx="8470900" cy="623888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1304924"/>
            <a:ext cx="8470899" cy="3165475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sz="1400"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3398"/>
      </p:ext>
    </p:extLst>
  </p:cSld>
  <p:clrMapOvr>
    <a:masterClrMapping/>
  </p:clrMapOvr>
  <p:transition spd="med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25" y="339724"/>
            <a:ext cx="8470900" cy="62388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4" y="1304925"/>
            <a:ext cx="4065589" cy="3165474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738688" y="1304925"/>
            <a:ext cx="4065589" cy="3165474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389394"/>
      </p:ext>
    </p:extLst>
  </p:cSld>
  <p:clrMapOvr>
    <a:masterClrMapping/>
  </p:clrMapOvr>
  <p:transition spd="med"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message c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1304925"/>
            <a:ext cx="8470899" cy="3165475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3000" baseline="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39725" y="339724"/>
            <a:ext cx="8470900" cy="62388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178744"/>
      </p:ext>
    </p:extLst>
  </p:cSld>
  <p:clrMapOvr>
    <a:masterClrMapping/>
  </p:clrMapOvr>
  <p:transition spd="med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ssage c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339725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3000" baseline="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471309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3195588"/>
      </p:ext>
    </p:extLst>
  </p:cSld>
  <p:clrMapOvr>
    <a:masterClrMapping/>
  </p:clrMapOvr>
  <p:transition spd="med"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spcAft>
                <a:spcPts val="0"/>
              </a:spcAft>
              <a:defRPr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373846"/>
      </p:ext>
    </p:extLst>
  </p:cSld>
  <p:clrMapOvr>
    <a:masterClrMapping/>
  </p:clrMapOvr>
  <p:transition spd="med"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0628439"/>
      </p:ext>
    </p:extLst>
  </p:cSld>
  <p:clrMapOvr>
    <a:masterClrMapping/>
  </p:clrMapOvr>
  <p:transition spd="med"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de la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23" name="Diapositive think-cell" r:id="rId5" imgW="270" imgH="270" progId="TCLayout.ActiveDocument.1">
                  <p:embed/>
                </p:oleObj>
              </mc:Choice>
              <mc:Fallback>
                <p:oleObj name="Diapositive think-cell" r:id="rId5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hangingPunct="1">
              <a:defRPr/>
            </a:pPr>
            <a:endParaRPr lang="fr-FR" sz="2000" dirty="0">
              <a:latin typeface="Helvetica 75 Bold"/>
              <a:ea typeface="ＭＳ Ｐゴシック"/>
              <a:cs typeface="+mj-cs"/>
              <a:sym typeface="Helvetica 75 Bold"/>
            </a:endParaRPr>
          </a:p>
        </p:txBody>
      </p:sp>
      <p:sp>
        <p:nvSpPr>
          <p:cNvPr id="7" name="Text Placeholder 10"/>
          <p:cNvSpPr txBox="1">
            <a:spLocks/>
          </p:cNvSpPr>
          <p:nvPr/>
        </p:nvSpPr>
        <p:spPr>
          <a:xfrm>
            <a:off x="8747125" y="4684713"/>
            <a:ext cx="288925" cy="334962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1pPr>
            <a:lvl2pPr marL="688975" indent="-231775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2pPr>
            <a:lvl3pPr marL="1244600" indent="-28575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3pPr>
            <a:lvl4pPr marL="1663700" indent="-28575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4pPr>
            <a:lvl5pPr marL="2251075" indent="-59690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5pPr>
            <a:lvl6pPr marL="27082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6pPr>
            <a:lvl7pPr marL="31654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7pPr>
            <a:lvl8pPr marL="36226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8pPr>
            <a:lvl9pPr marL="40798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buFont typeface="Helvetica 75" pitchFamily="34" charset="0"/>
              <a:buNone/>
              <a:defRPr/>
            </a:pPr>
            <a:fld id="{75ED9957-81AC-4B30-917C-34803E7CE7E8}" type="slidenum">
              <a:rPr lang="en-GB" altLang="fr-FR" sz="800" smtClean="0">
                <a:solidFill>
                  <a:srgbClr val="000000"/>
                </a:solidFill>
                <a:latin typeface="Helvetica 75 Bold" panose="020B0804020202020204" pitchFamily="34" charset="0"/>
                <a:cs typeface="Arial" panose="020B0604020202020204" pitchFamily="34" charset="0"/>
              </a:rPr>
              <a:pPr defTabSz="914400" eaLnBrk="1" hangingPunct="1"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buFont typeface="Helvetica 75" pitchFamily="34" charset="0"/>
                <a:buNone/>
                <a:defRPr/>
              </a:pPr>
              <a:t>‹N°›</a:t>
            </a:fld>
            <a:endParaRPr lang="en-GB" altLang="fr-FR" sz="800" smtClean="0">
              <a:solidFill>
                <a:srgbClr val="000000"/>
              </a:solidFill>
              <a:latin typeface="Helvetica 75 Bold" panose="020B08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Placeholder 10"/>
          <p:cNvSpPr txBox="1">
            <a:spLocks/>
          </p:cNvSpPr>
          <p:nvPr/>
        </p:nvSpPr>
        <p:spPr>
          <a:xfrm>
            <a:off x="314325" y="4875213"/>
            <a:ext cx="6827838" cy="14446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r>
              <a:rPr lang="en-GB" sz="800">
                <a:solidFill>
                  <a:srgbClr val="FF6600"/>
                </a:solidFill>
                <a:latin typeface="Helvetica 75 Bold" panose="020B0804020202020204" pitchFamily="34" charset="0"/>
              </a:rPr>
              <a:t>Interne Orange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68275" y="4468813"/>
            <a:ext cx="4237038" cy="484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grpSp>
        <p:nvGrpSpPr>
          <p:cNvPr id="10" name="Group 5"/>
          <p:cNvGrpSpPr>
            <a:grpSpLocks/>
          </p:cNvGrpSpPr>
          <p:nvPr userDrawn="1"/>
        </p:nvGrpSpPr>
        <p:grpSpPr bwMode="auto">
          <a:xfrm>
            <a:off x="339725" y="4130675"/>
            <a:ext cx="676275" cy="676275"/>
            <a:chOff x="360362" y="1781889"/>
            <a:chExt cx="1144765" cy="1144191"/>
          </a:xfrm>
        </p:grpSpPr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360362" y="1781889"/>
              <a:ext cx="1144765" cy="1144191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1pPr>
              <a:lvl2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2pPr>
              <a:lvl3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3pPr>
              <a:lvl4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4pPr>
              <a:lvl5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5pPr>
              <a:lvl6pPr marL="1882775" indent="4032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6pPr>
              <a:lvl7pPr marL="2339975" indent="4032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7pPr>
              <a:lvl8pPr marL="2797175" indent="4032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8pPr>
              <a:lvl9pPr marL="3254375" indent="4032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9pPr>
            </a:lstStyle>
            <a:p>
              <a:pPr defTabSz="914400" eaLnBrk="1" hangingPunct="1">
                <a:lnSpc>
                  <a:spcPct val="90000"/>
                </a:lnSpc>
                <a:spcAft>
                  <a:spcPts val="1200"/>
                </a:spcAft>
                <a:defRPr/>
              </a:pPr>
              <a:endParaRPr lang="fr-FR" altLang="fr-FR" sz="1800" dirty="0" smtClean="0">
                <a:solidFill>
                  <a:srgbClr val="FF6600"/>
                </a:solidFill>
                <a:latin typeface="Helvetica 75 Bold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702813" y="2650392"/>
              <a:ext cx="142160" cy="166334"/>
            </a:xfrm>
            <a:custGeom>
              <a:avLst/>
              <a:gdLst>
                <a:gd name="T0" fmla="*/ 2147483646 w 104"/>
                <a:gd name="T1" fmla="*/ 2147483646 h 122"/>
                <a:gd name="T2" fmla="*/ 2147483646 w 104"/>
                <a:gd name="T3" fmla="*/ 2147483646 h 122"/>
                <a:gd name="T4" fmla="*/ 2147483646 w 104"/>
                <a:gd name="T5" fmla="*/ 2147483646 h 122"/>
                <a:gd name="T6" fmla="*/ 2147483646 w 104"/>
                <a:gd name="T7" fmla="*/ 2147483646 h 122"/>
                <a:gd name="T8" fmla="*/ 2147483646 w 104"/>
                <a:gd name="T9" fmla="*/ 2147483646 h 122"/>
                <a:gd name="T10" fmla="*/ 2147483646 w 104"/>
                <a:gd name="T11" fmla="*/ 2147483646 h 122"/>
                <a:gd name="T12" fmla="*/ 2147483646 w 104"/>
                <a:gd name="T13" fmla="*/ 2147483646 h 122"/>
                <a:gd name="T14" fmla="*/ 0 w 104"/>
                <a:gd name="T15" fmla="*/ 2147483646 h 122"/>
                <a:gd name="T16" fmla="*/ 2147483646 w 104"/>
                <a:gd name="T17" fmla="*/ 2147483646 h 122"/>
                <a:gd name="T18" fmla="*/ 2147483646 w 104"/>
                <a:gd name="T19" fmla="*/ 2147483646 h 122"/>
                <a:gd name="T20" fmla="*/ 2147483646 w 104"/>
                <a:gd name="T21" fmla="*/ 2147483646 h 122"/>
                <a:gd name="T22" fmla="*/ 2147483646 w 104"/>
                <a:gd name="T23" fmla="*/ 2147483646 h 122"/>
                <a:gd name="T24" fmla="*/ 2147483646 w 104"/>
                <a:gd name="T25" fmla="*/ 2147483646 h 122"/>
                <a:gd name="T26" fmla="*/ 2147483646 w 104"/>
                <a:gd name="T27" fmla="*/ 0 h 122"/>
                <a:gd name="T28" fmla="*/ 2147483646 w 104"/>
                <a:gd name="T29" fmla="*/ 2147483646 h 122"/>
                <a:gd name="T30" fmla="*/ 2147483646 w 104"/>
                <a:gd name="T31" fmla="*/ 2147483646 h 122"/>
                <a:gd name="T32" fmla="*/ 2147483646 w 104"/>
                <a:gd name="T33" fmla="*/ 2147483646 h 122"/>
                <a:gd name="T34" fmla="*/ 2147483646 w 104"/>
                <a:gd name="T35" fmla="*/ 2147483646 h 1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04" h="122">
                  <a:moveTo>
                    <a:pt x="31" y="85"/>
                  </a:moveTo>
                  <a:cubicBezTo>
                    <a:pt x="31" y="93"/>
                    <a:pt x="36" y="101"/>
                    <a:pt x="45" y="101"/>
                  </a:cubicBezTo>
                  <a:cubicBezTo>
                    <a:pt x="54" y="101"/>
                    <a:pt x="64" y="97"/>
                    <a:pt x="73" y="88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44" y="64"/>
                    <a:pt x="31" y="71"/>
                    <a:pt x="31" y="85"/>
                  </a:cubicBezTo>
                  <a:moveTo>
                    <a:pt x="74" y="110"/>
                  </a:moveTo>
                  <a:cubicBezTo>
                    <a:pt x="62" y="118"/>
                    <a:pt x="49" y="122"/>
                    <a:pt x="35" y="122"/>
                  </a:cubicBezTo>
                  <a:cubicBezTo>
                    <a:pt x="13" y="122"/>
                    <a:pt x="0" y="107"/>
                    <a:pt x="0" y="88"/>
                  </a:cubicBezTo>
                  <a:cubicBezTo>
                    <a:pt x="0" y="61"/>
                    <a:pt x="24" y="47"/>
                    <a:pt x="74" y="42"/>
                  </a:cubicBezTo>
                  <a:cubicBezTo>
                    <a:pt x="74" y="35"/>
                    <a:pt x="74" y="35"/>
                    <a:pt x="74" y="35"/>
                  </a:cubicBezTo>
                  <a:cubicBezTo>
                    <a:pt x="74" y="27"/>
                    <a:pt x="68" y="22"/>
                    <a:pt x="56" y="22"/>
                  </a:cubicBezTo>
                  <a:cubicBezTo>
                    <a:pt x="44" y="22"/>
                    <a:pt x="34" y="26"/>
                    <a:pt x="27" y="35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7" y="8"/>
                    <a:pt x="34" y="0"/>
                    <a:pt x="56" y="0"/>
                  </a:cubicBezTo>
                  <a:cubicBezTo>
                    <a:pt x="87" y="0"/>
                    <a:pt x="104" y="14"/>
                    <a:pt x="104" y="35"/>
                  </a:cubicBezTo>
                  <a:cubicBezTo>
                    <a:pt x="104" y="35"/>
                    <a:pt x="104" y="120"/>
                    <a:pt x="104" y="120"/>
                  </a:cubicBezTo>
                  <a:cubicBezTo>
                    <a:pt x="77" y="120"/>
                    <a:pt x="77" y="120"/>
                    <a:pt x="77" y="120"/>
                  </a:cubicBezTo>
                  <a:lnTo>
                    <a:pt x="74" y="1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878931" y="2650392"/>
              <a:ext cx="143311" cy="164031"/>
            </a:xfrm>
            <a:custGeom>
              <a:avLst/>
              <a:gdLst>
                <a:gd name="T0" fmla="*/ 0 w 105"/>
                <a:gd name="T1" fmla="*/ 2147483646 h 120"/>
                <a:gd name="T2" fmla="*/ 2147483646 w 105"/>
                <a:gd name="T3" fmla="*/ 2147483646 h 120"/>
                <a:gd name="T4" fmla="*/ 2147483646 w 105"/>
                <a:gd name="T5" fmla="*/ 2147483646 h 120"/>
                <a:gd name="T6" fmla="*/ 2147483646 w 105"/>
                <a:gd name="T7" fmla="*/ 0 h 120"/>
                <a:gd name="T8" fmla="*/ 2147483646 w 105"/>
                <a:gd name="T9" fmla="*/ 2147483646 h 120"/>
                <a:gd name="T10" fmla="*/ 2147483646 w 105"/>
                <a:gd name="T11" fmla="*/ 2147483646 h 120"/>
                <a:gd name="T12" fmla="*/ 2147483646 w 105"/>
                <a:gd name="T13" fmla="*/ 2147483646 h 120"/>
                <a:gd name="T14" fmla="*/ 2147483646 w 105"/>
                <a:gd name="T15" fmla="*/ 2147483646 h 120"/>
                <a:gd name="T16" fmla="*/ 2147483646 w 105"/>
                <a:gd name="T17" fmla="*/ 2147483646 h 120"/>
                <a:gd name="T18" fmla="*/ 2147483646 w 105"/>
                <a:gd name="T19" fmla="*/ 2147483646 h 120"/>
                <a:gd name="T20" fmla="*/ 2147483646 w 105"/>
                <a:gd name="T21" fmla="*/ 2147483646 h 120"/>
                <a:gd name="T22" fmla="*/ 0 w 105"/>
                <a:gd name="T23" fmla="*/ 2147483646 h 120"/>
                <a:gd name="T24" fmla="*/ 0 w 105"/>
                <a:gd name="T25" fmla="*/ 2147483646 h 1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5" h="120">
                  <a:moveTo>
                    <a:pt x="0" y="6"/>
                  </a:moveTo>
                  <a:cubicBezTo>
                    <a:pt x="25" y="2"/>
                    <a:pt x="25" y="2"/>
                    <a:pt x="25" y="2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42" y="6"/>
                    <a:pt x="54" y="0"/>
                    <a:pt x="68" y="0"/>
                  </a:cubicBezTo>
                  <a:cubicBezTo>
                    <a:pt x="92" y="0"/>
                    <a:pt x="105" y="13"/>
                    <a:pt x="105" y="38"/>
                  </a:cubicBezTo>
                  <a:cubicBezTo>
                    <a:pt x="105" y="120"/>
                    <a:pt x="105" y="120"/>
                    <a:pt x="105" y="120"/>
                  </a:cubicBezTo>
                  <a:cubicBezTo>
                    <a:pt x="74" y="120"/>
                    <a:pt x="74" y="120"/>
                    <a:pt x="74" y="120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74" y="29"/>
                    <a:pt x="70" y="23"/>
                    <a:pt x="59" y="23"/>
                  </a:cubicBezTo>
                  <a:cubicBezTo>
                    <a:pt x="50" y="23"/>
                    <a:pt x="41" y="27"/>
                    <a:pt x="30" y="36"/>
                  </a:cubicBezTo>
                  <a:cubicBezTo>
                    <a:pt x="30" y="120"/>
                    <a:pt x="30" y="120"/>
                    <a:pt x="30" y="120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1225411" y="2650392"/>
              <a:ext cx="149067" cy="166334"/>
            </a:xfrm>
            <a:custGeom>
              <a:avLst/>
              <a:gdLst>
                <a:gd name="T0" fmla="*/ 2147483646 w 109"/>
                <a:gd name="T1" fmla="*/ 2147483646 h 122"/>
                <a:gd name="T2" fmla="*/ 2147483646 w 109"/>
                <a:gd name="T3" fmla="*/ 2147483646 h 122"/>
                <a:gd name="T4" fmla="*/ 2147483646 w 109"/>
                <a:gd name="T5" fmla="*/ 2147483646 h 122"/>
                <a:gd name="T6" fmla="*/ 2147483646 w 109"/>
                <a:gd name="T7" fmla="*/ 2147483646 h 122"/>
                <a:gd name="T8" fmla="*/ 2147483646 w 109"/>
                <a:gd name="T9" fmla="*/ 2147483646 h 122"/>
                <a:gd name="T10" fmla="*/ 0 w 109"/>
                <a:gd name="T11" fmla="*/ 2147483646 h 122"/>
                <a:gd name="T12" fmla="*/ 2147483646 w 109"/>
                <a:gd name="T13" fmla="*/ 0 h 122"/>
                <a:gd name="T14" fmla="*/ 2147483646 w 109"/>
                <a:gd name="T15" fmla="*/ 2147483646 h 122"/>
                <a:gd name="T16" fmla="*/ 2147483646 w 109"/>
                <a:gd name="T17" fmla="*/ 2147483646 h 122"/>
                <a:gd name="T18" fmla="*/ 2147483646 w 109"/>
                <a:gd name="T19" fmla="*/ 2147483646 h 122"/>
                <a:gd name="T20" fmla="*/ 2147483646 w 109"/>
                <a:gd name="T21" fmla="*/ 2147483646 h 122"/>
                <a:gd name="T22" fmla="*/ 2147483646 w 109"/>
                <a:gd name="T23" fmla="*/ 2147483646 h 122"/>
                <a:gd name="T24" fmla="*/ 2147483646 w 109"/>
                <a:gd name="T25" fmla="*/ 2147483646 h 122"/>
                <a:gd name="T26" fmla="*/ 2147483646 w 109"/>
                <a:gd name="T27" fmla="*/ 2147483646 h 12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9" h="122">
                  <a:moveTo>
                    <a:pt x="79" y="46"/>
                  </a:moveTo>
                  <a:cubicBezTo>
                    <a:pt x="79" y="30"/>
                    <a:pt x="70" y="21"/>
                    <a:pt x="55" y="21"/>
                  </a:cubicBezTo>
                  <a:cubicBezTo>
                    <a:pt x="41" y="21"/>
                    <a:pt x="32" y="30"/>
                    <a:pt x="31" y="46"/>
                  </a:cubicBezTo>
                  <a:lnTo>
                    <a:pt x="79" y="46"/>
                  </a:lnTo>
                  <a:close/>
                  <a:moveTo>
                    <a:pt x="56" y="122"/>
                  </a:moveTo>
                  <a:cubicBezTo>
                    <a:pt x="21" y="122"/>
                    <a:pt x="0" y="100"/>
                    <a:pt x="0" y="62"/>
                  </a:cubicBezTo>
                  <a:cubicBezTo>
                    <a:pt x="0" y="22"/>
                    <a:pt x="21" y="0"/>
                    <a:pt x="55" y="0"/>
                  </a:cubicBezTo>
                  <a:cubicBezTo>
                    <a:pt x="89" y="0"/>
                    <a:pt x="109" y="22"/>
                    <a:pt x="109" y="60"/>
                  </a:cubicBezTo>
                  <a:cubicBezTo>
                    <a:pt x="109" y="62"/>
                    <a:pt x="109" y="64"/>
                    <a:pt x="109" y="66"/>
                  </a:cubicBezTo>
                  <a:cubicBezTo>
                    <a:pt x="31" y="66"/>
                    <a:pt x="31" y="66"/>
                    <a:pt x="31" y="66"/>
                  </a:cubicBezTo>
                  <a:cubicBezTo>
                    <a:pt x="31" y="88"/>
                    <a:pt x="40" y="100"/>
                    <a:pt x="58" y="100"/>
                  </a:cubicBezTo>
                  <a:cubicBezTo>
                    <a:pt x="70" y="100"/>
                    <a:pt x="78" y="95"/>
                    <a:pt x="85" y="84"/>
                  </a:cubicBezTo>
                  <a:cubicBezTo>
                    <a:pt x="108" y="97"/>
                    <a:pt x="108" y="97"/>
                    <a:pt x="108" y="97"/>
                  </a:cubicBezTo>
                  <a:cubicBezTo>
                    <a:pt x="98" y="114"/>
                    <a:pt x="80" y="122"/>
                    <a:pt x="56" y="1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415039" y="2650392"/>
              <a:ext cx="158276" cy="169211"/>
            </a:xfrm>
            <a:custGeom>
              <a:avLst/>
              <a:gdLst>
                <a:gd name="T0" fmla="*/ 2147483646 w 116"/>
                <a:gd name="T1" fmla="*/ 2147483646 h 124"/>
                <a:gd name="T2" fmla="*/ 2147483646 w 116"/>
                <a:gd name="T3" fmla="*/ 2147483646 h 124"/>
                <a:gd name="T4" fmla="*/ 2147483646 w 116"/>
                <a:gd name="T5" fmla="*/ 2147483646 h 124"/>
                <a:gd name="T6" fmla="*/ 2147483646 w 116"/>
                <a:gd name="T7" fmla="*/ 2147483646 h 124"/>
                <a:gd name="T8" fmla="*/ 2147483646 w 116"/>
                <a:gd name="T9" fmla="*/ 2147483646 h 124"/>
                <a:gd name="T10" fmla="*/ 2147483646 w 116"/>
                <a:gd name="T11" fmla="*/ 2147483646 h 124"/>
                <a:gd name="T12" fmla="*/ 0 w 116"/>
                <a:gd name="T13" fmla="*/ 2147483646 h 124"/>
                <a:gd name="T14" fmla="*/ 2147483646 w 116"/>
                <a:gd name="T15" fmla="*/ 0 h 124"/>
                <a:gd name="T16" fmla="*/ 2147483646 w 116"/>
                <a:gd name="T17" fmla="*/ 2147483646 h 124"/>
                <a:gd name="T18" fmla="*/ 2147483646 w 116"/>
                <a:gd name="T19" fmla="*/ 2147483646 h 1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6" h="124">
                  <a:moveTo>
                    <a:pt x="58" y="26"/>
                  </a:moveTo>
                  <a:cubicBezTo>
                    <a:pt x="35" y="26"/>
                    <a:pt x="31" y="47"/>
                    <a:pt x="31" y="62"/>
                  </a:cubicBezTo>
                  <a:cubicBezTo>
                    <a:pt x="31" y="77"/>
                    <a:pt x="35" y="98"/>
                    <a:pt x="58" y="98"/>
                  </a:cubicBezTo>
                  <a:cubicBezTo>
                    <a:pt x="81" y="98"/>
                    <a:pt x="85" y="77"/>
                    <a:pt x="85" y="62"/>
                  </a:cubicBezTo>
                  <a:cubicBezTo>
                    <a:pt x="85" y="47"/>
                    <a:pt x="81" y="26"/>
                    <a:pt x="58" y="26"/>
                  </a:cubicBezTo>
                  <a:moveTo>
                    <a:pt x="58" y="124"/>
                  </a:moveTo>
                  <a:cubicBezTo>
                    <a:pt x="27" y="124"/>
                    <a:pt x="0" y="104"/>
                    <a:pt x="0" y="62"/>
                  </a:cubicBezTo>
                  <a:cubicBezTo>
                    <a:pt x="0" y="19"/>
                    <a:pt x="27" y="0"/>
                    <a:pt x="58" y="0"/>
                  </a:cubicBezTo>
                  <a:cubicBezTo>
                    <a:pt x="88" y="0"/>
                    <a:pt x="116" y="19"/>
                    <a:pt x="116" y="62"/>
                  </a:cubicBezTo>
                  <a:cubicBezTo>
                    <a:pt x="116" y="104"/>
                    <a:pt x="88" y="124"/>
                    <a:pt x="58" y="1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602092" y="2650392"/>
              <a:ext cx="89785" cy="164031"/>
            </a:xfrm>
            <a:custGeom>
              <a:avLst/>
              <a:gdLst>
                <a:gd name="T0" fmla="*/ 0 w 66"/>
                <a:gd name="T1" fmla="*/ 2147483646 h 120"/>
                <a:gd name="T2" fmla="*/ 2147483646 w 66"/>
                <a:gd name="T3" fmla="*/ 2147483646 h 120"/>
                <a:gd name="T4" fmla="*/ 2147483646 w 66"/>
                <a:gd name="T5" fmla="*/ 2147483646 h 120"/>
                <a:gd name="T6" fmla="*/ 2147483646 w 66"/>
                <a:gd name="T7" fmla="*/ 0 h 120"/>
                <a:gd name="T8" fmla="*/ 2147483646 w 66"/>
                <a:gd name="T9" fmla="*/ 2147483646 h 120"/>
                <a:gd name="T10" fmla="*/ 2147483646 w 66"/>
                <a:gd name="T11" fmla="*/ 2147483646 h 120"/>
                <a:gd name="T12" fmla="*/ 2147483646 w 66"/>
                <a:gd name="T13" fmla="*/ 2147483646 h 120"/>
                <a:gd name="T14" fmla="*/ 2147483646 w 66"/>
                <a:gd name="T15" fmla="*/ 2147483646 h 120"/>
                <a:gd name="T16" fmla="*/ 2147483646 w 66"/>
                <a:gd name="T17" fmla="*/ 2147483646 h 120"/>
                <a:gd name="T18" fmla="*/ 0 w 66"/>
                <a:gd name="T19" fmla="*/ 2147483646 h 120"/>
                <a:gd name="T20" fmla="*/ 0 w 66"/>
                <a:gd name="T21" fmla="*/ 2147483646 h 1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6" h="120">
                  <a:moveTo>
                    <a:pt x="0" y="3"/>
                  </a:moveTo>
                  <a:cubicBezTo>
                    <a:pt x="30" y="3"/>
                    <a:pt x="30" y="3"/>
                    <a:pt x="30" y="3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5" y="9"/>
                    <a:pt x="49" y="0"/>
                    <a:pt x="62" y="0"/>
                  </a:cubicBezTo>
                  <a:cubicBezTo>
                    <a:pt x="63" y="0"/>
                    <a:pt x="65" y="0"/>
                    <a:pt x="66" y="1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51" y="30"/>
                    <a:pt x="36" y="32"/>
                    <a:pt x="32" y="42"/>
                  </a:cubicBezTo>
                  <a:cubicBezTo>
                    <a:pt x="32" y="120"/>
                    <a:pt x="32" y="120"/>
                    <a:pt x="32" y="120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Freeform 11"/>
            <p:cNvSpPr>
              <a:spLocks noEditPoints="1"/>
            </p:cNvSpPr>
            <p:nvPr/>
          </p:nvSpPr>
          <p:spPr bwMode="auto">
            <a:xfrm>
              <a:off x="1051020" y="2650392"/>
              <a:ext cx="149642" cy="226766"/>
            </a:xfrm>
            <a:custGeom>
              <a:avLst/>
              <a:gdLst>
                <a:gd name="T0" fmla="*/ 2147483646 w 110"/>
                <a:gd name="T1" fmla="*/ 2147483646 h 166"/>
                <a:gd name="T2" fmla="*/ 2147483646 w 110"/>
                <a:gd name="T3" fmla="*/ 2147483646 h 166"/>
                <a:gd name="T4" fmla="*/ 2147483646 w 110"/>
                <a:gd name="T5" fmla="*/ 2147483646 h 166"/>
                <a:gd name="T6" fmla="*/ 2147483646 w 110"/>
                <a:gd name="T7" fmla="*/ 2147483646 h 166"/>
                <a:gd name="T8" fmla="*/ 2147483646 w 110"/>
                <a:gd name="T9" fmla="*/ 2147483646 h 166"/>
                <a:gd name="T10" fmla="*/ 2147483646 w 110"/>
                <a:gd name="T11" fmla="*/ 2147483646 h 166"/>
                <a:gd name="T12" fmla="*/ 2147483646 w 110"/>
                <a:gd name="T13" fmla="*/ 2147483646 h 166"/>
                <a:gd name="T14" fmla="*/ 2147483646 w 110"/>
                <a:gd name="T15" fmla="*/ 2147483646 h 166"/>
                <a:gd name="T16" fmla="*/ 2147483646 w 110"/>
                <a:gd name="T17" fmla="*/ 2147483646 h 166"/>
                <a:gd name="T18" fmla="*/ 2147483646 w 110"/>
                <a:gd name="T19" fmla="*/ 2147483646 h 166"/>
                <a:gd name="T20" fmla="*/ 0 w 110"/>
                <a:gd name="T21" fmla="*/ 2147483646 h 166"/>
                <a:gd name="T22" fmla="*/ 2147483646 w 110"/>
                <a:gd name="T23" fmla="*/ 0 h 166"/>
                <a:gd name="T24" fmla="*/ 2147483646 w 110"/>
                <a:gd name="T25" fmla="*/ 2147483646 h 166"/>
                <a:gd name="T26" fmla="*/ 2147483646 w 110"/>
                <a:gd name="T27" fmla="*/ 2147483646 h 166"/>
                <a:gd name="T28" fmla="*/ 2147483646 w 110"/>
                <a:gd name="T29" fmla="*/ 2147483646 h 166"/>
                <a:gd name="T30" fmla="*/ 2147483646 w 110"/>
                <a:gd name="T31" fmla="*/ 2147483646 h 166"/>
                <a:gd name="T32" fmla="*/ 2147483646 w 110"/>
                <a:gd name="T33" fmla="*/ 2147483646 h 166"/>
                <a:gd name="T34" fmla="*/ 2147483646 w 110"/>
                <a:gd name="T35" fmla="*/ 2147483646 h 166"/>
                <a:gd name="T36" fmla="*/ 2147483646 w 110"/>
                <a:gd name="T37" fmla="*/ 2147483646 h 166"/>
                <a:gd name="T38" fmla="*/ 2147483646 w 110"/>
                <a:gd name="T39" fmla="*/ 2147483646 h 166"/>
                <a:gd name="T40" fmla="*/ 2147483646 w 110"/>
                <a:gd name="T41" fmla="*/ 2147483646 h 16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10" h="166">
                  <a:moveTo>
                    <a:pt x="110" y="2"/>
                  </a:moveTo>
                  <a:cubicBezTo>
                    <a:pt x="110" y="114"/>
                    <a:pt x="110" y="114"/>
                    <a:pt x="110" y="114"/>
                  </a:cubicBezTo>
                  <a:cubicBezTo>
                    <a:pt x="110" y="133"/>
                    <a:pt x="108" y="166"/>
                    <a:pt x="52" y="166"/>
                  </a:cubicBezTo>
                  <a:cubicBezTo>
                    <a:pt x="29" y="166"/>
                    <a:pt x="8" y="157"/>
                    <a:pt x="3" y="137"/>
                  </a:cubicBezTo>
                  <a:cubicBezTo>
                    <a:pt x="34" y="132"/>
                    <a:pt x="34" y="132"/>
                    <a:pt x="34" y="132"/>
                  </a:cubicBezTo>
                  <a:cubicBezTo>
                    <a:pt x="35" y="138"/>
                    <a:pt x="39" y="143"/>
                    <a:pt x="56" y="143"/>
                  </a:cubicBezTo>
                  <a:cubicBezTo>
                    <a:pt x="72" y="143"/>
                    <a:pt x="80" y="136"/>
                    <a:pt x="80" y="117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79" y="103"/>
                    <a:pt x="79" y="103"/>
                    <a:pt x="79" y="103"/>
                  </a:cubicBezTo>
                  <a:cubicBezTo>
                    <a:pt x="74" y="112"/>
                    <a:pt x="67" y="120"/>
                    <a:pt x="49" y="120"/>
                  </a:cubicBezTo>
                  <a:cubicBezTo>
                    <a:pt x="22" y="120"/>
                    <a:pt x="0" y="101"/>
                    <a:pt x="0" y="62"/>
                  </a:cubicBezTo>
                  <a:cubicBezTo>
                    <a:pt x="0" y="22"/>
                    <a:pt x="22" y="0"/>
                    <a:pt x="47" y="0"/>
                  </a:cubicBezTo>
                  <a:cubicBezTo>
                    <a:pt x="71" y="0"/>
                    <a:pt x="79" y="11"/>
                    <a:pt x="81" y="17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4" y="2"/>
                    <a:pt x="84" y="2"/>
                    <a:pt x="84" y="2"/>
                  </a:cubicBezTo>
                  <a:lnTo>
                    <a:pt x="110" y="2"/>
                  </a:lnTo>
                  <a:close/>
                  <a:moveTo>
                    <a:pt x="55" y="95"/>
                  </a:moveTo>
                  <a:cubicBezTo>
                    <a:pt x="78" y="95"/>
                    <a:pt x="80" y="71"/>
                    <a:pt x="80" y="55"/>
                  </a:cubicBezTo>
                  <a:cubicBezTo>
                    <a:pt x="80" y="37"/>
                    <a:pt x="71" y="22"/>
                    <a:pt x="54" y="22"/>
                  </a:cubicBezTo>
                  <a:cubicBezTo>
                    <a:pt x="43" y="22"/>
                    <a:pt x="31" y="30"/>
                    <a:pt x="31" y="57"/>
                  </a:cubicBezTo>
                  <a:cubicBezTo>
                    <a:pt x="31" y="71"/>
                    <a:pt x="32" y="95"/>
                    <a:pt x="55" y="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348002" y="2593413"/>
              <a:ext cx="112232" cy="52950"/>
            </a:xfrm>
            <a:custGeom>
              <a:avLst/>
              <a:gdLst>
                <a:gd name="T0" fmla="*/ 2147483646 w 195"/>
                <a:gd name="T1" fmla="*/ 2147483646 h 92"/>
                <a:gd name="T2" fmla="*/ 2147483646 w 195"/>
                <a:gd name="T3" fmla="*/ 2147483646 h 92"/>
                <a:gd name="T4" fmla="*/ 2147483646 w 195"/>
                <a:gd name="T5" fmla="*/ 2147483646 h 92"/>
                <a:gd name="T6" fmla="*/ 2147483646 w 195"/>
                <a:gd name="T7" fmla="*/ 2147483646 h 92"/>
                <a:gd name="T8" fmla="*/ 2147483646 w 195"/>
                <a:gd name="T9" fmla="*/ 2147483646 h 92"/>
                <a:gd name="T10" fmla="*/ 2147483646 w 195"/>
                <a:gd name="T11" fmla="*/ 2147483646 h 92"/>
                <a:gd name="T12" fmla="*/ 2147483646 w 195"/>
                <a:gd name="T13" fmla="*/ 2147483646 h 92"/>
                <a:gd name="T14" fmla="*/ 2147483646 w 195"/>
                <a:gd name="T15" fmla="*/ 2147483646 h 92"/>
                <a:gd name="T16" fmla="*/ 2147483646 w 195"/>
                <a:gd name="T17" fmla="*/ 2147483646 h 92"/>
                <a:gd name="T18" fmla="*/ 2147483646 w 195"/>
                <a:gd name="T19" fmla="*/ 2147483646 h 92"/>
                <a:gd name="T20" fmla="*/ 2147483646 w 195"/>
                <a:gd name="T21" fmla="*/ 0 h 92"/>
                <a:gd name="T22" fmla="*/ 2147483646 w 195"/>
                <a:gd name="T23" fmla="*/ 0 h 92"/>
                <a:gd name="T24" fmla="*/ 2147483646 w 195"/>
                <a:gd name="T25" fmla="*/ 2147483646 h 92"/>
                <a:gd name="T26" fmla="*/ 2147483646 w 195"/>
                <a:gd name="T27" fmla="*/ 0 h 92"/>
                <a:gd name="T28" fmla="*/ 2147483646 w 195"/>
                <a:gd name="T29" fmla="*/ 0 h 92"/>
                <a:gd name="T30" fmla="*/ 2147483646 w 195"/>
                <a:gd name="T31" fmla="*/ 2147483646 h 92"/>
                <a:gd name="T32" fmla="*/ 2147483646 w 195"/>
                <a:gd name="T33" fmla="*/ 2147483646 h 92"/>
                <a:gd name="T34" fmla="*/ 2147483646 w 195"/>
                <a:gd name="T35" fmla="*/ 2147483646 h 92"/>
                <a:gd name="T36" fmla="*/ 2147483646 w 195"/>
                <a:gd name="T37" fmla="*/ 2147483646 h 92"/>
                <a:gd name="T38" fmla="*/ 2147483646 w 195"/>
                <a:gd name="T39" fmla="*/ 2147483646 h 92"/>
                <a:gd name="T40" fmla="*/ 2147483646 w 195"/>
                <a:gd name="T41" fmla="*/ 2147483646 h 92"/>
                <a:gd name="T42" fmla="*/ 0 w 195"/>
                <a:gd name="T43" fmla="*/ 2147483646 h 92"/>
                <a:gd name="T44" fmla="*/ 0 w 195"/>
                <a:gd name="T45" fmla="*/ 0 h 92"/>
                <a:gd name="T46" fmla="*/ 2147483646 w 195"/>
                <a:gd name="T47" fmla="*/ 0 h 92"/>
                <a:gd name="T48" fmla="*/ 2147483646 w 195"/>
                <a:gd name="T49" fmla="*/ 2147483646 h 9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5" h="92">
                  <a:moveTo>
                    <a:pt x="195" y="92"/>
                  </a:moveTo>
                  <a:lnTo>
                    <a:pt x="178" y="92"/>
                  </a:lnTo>
                  <a:lnTo>
                    <a:pt x="178" y="16"/>
                  </a:lnTo>
                  <a:lnTo>
                    <a:pt x="147" y="92"/>
                  </a:lnTo>
                  <a:lnTo>
                    <a:pt x="138" y="92"/>
                  </a:lnTo>
                  <a:lnTo>
                    <a:pt x="110" y="16"/>
                  </a:lnTo>
                  <a:lnTo>
                    <a:pt x="107" y="16"/>
                  </a:lnTo>
                  <a:lnTo>
                    <a:pt x="107" y="92"/>
                  </a:lnTo>
                  <a:lnTo>
                    <a:pt x="93" y="92"/>
                  </a:lnTo>
                  <a:lnTo>
                    <a:pt x="93" y="0"/>
                  </a:lnTo>
                  <a:lnTo>
                    <a:pt x="117" y="0"/>
                  </a:lnTo>
                  <a:lnTo>
                    <a:pt x="145" y="71"/>
                  </a:lnTo>
                  <a:lnTo>
                    <a:pt x="171" y="0"/>
                  </a:lnTo>
                  <a:lnTo>
                    <a:pt x="195" y="0"/>
                  </a:lnTo>
                  <a:lnTo>
                    <a:pt x="195" y="92"/>
                  </a:lnTo>
                  <a:close/>
                  <a:moveTo>
                    <a:pt x="74" y="14"/>
                  </a:moveTo>
                  <a:lnTo>
                    <a:pt x="46" y="14"/>
                  </a:lnTo>
                  <a:lnTo>
                    <a:pt x="46" y="92"/>
                  </a:lnTo>
                  <a:lnTo>
                    <a:pt x="31" y="92"/>
                  </a:lnTo>
                  <a:lnTo>
                    <a:pt x="31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74" y="0"/>
                  </a:lnTo>
                  <a:lnTo>
                    <a:pt x="7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39725" y="339725"/>
            <a:ext cx="5832475" cy="3460750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508750" y="339725"/>
            <a:ext cx="2301875" cy="3460750"/>
          </a:xfrm>
        </p:spPr>
        <p:txBody>
          <a:bodyPr tIns="109728"/>
          <a:lstStyle>
            <a:lvl1pPr>
              <a:spcAft>
                <a:spcPts val="2400"/>
              </a:spcAft>
              <a:defRPr baseline="0">
                <a:latin typeface="Helvetica 75 Bold" panose="020B0804020202020204" pitchFamily="34" charset="0"/>
              </a:defRPr>
            </a:lvl1pPr>
            <a:lvl2pPr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4108766058"/>
      </p:ext>
    </p:extLst>
  </p:cSld>
  <p:clrMapOvr>
    <a:masterClrMapping/>
  </p:clrMapOvr>
  <p:transition spd="med">
    <p:fade/>
  </p:transition>
  <p:hf sldNum="0" hdr="0" ftr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339725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defRPr sz="3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 marL="401638" marR="0" indent="-401638" algn="l" defTabSz="51435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fr-FR" sz="3000" kern="1200" dirty="0" smtClean="0">
                <a:solidFill>
                  <a:schemeClr val="tx1"/>
                </a:solidFill>
                <a:latin typeface="Helvetica 75 Bold" panose="020B0804020202020204" pitchFamily="34" charset="0"/>
                <a:ea typeface="ＭＳ Ｐゴシック" pitchFamily="34" charset="-128"/>
                <a:cs typeface="+mn-cs"/>
              </a:defRPr>
            </a:lvl2pPr>
            <a:lvl3pPr marL="401638" indent="-401638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3pPr>
            <a:lvl4pPr marL="401638" indent="-401638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4pPr>
            <a:lvl5pPr marL="0" indent="0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64969905"/>
      </p:ext>
    </p:extLst>
  </p:cSld>
  <p:clrMapOvr>
    <a:masterClrMapping/>
  </p:clrMapOvr>
  <p:transition spd="med"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339725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 sz="1400">
                <a:latin typeface="Helvetica 75 Bold" panose="020B0804020202020204" pitchFamily="34" charset="0"/>
              </a:defRPr>
            </a:lvl2pPr>
            <a:lvl3pPr marL="0" indent="0">
              <a:lnSpc>
                <a:spcPct val="85000"/>
              </a:lnSpc>
              <a:spcAft>
                <a:spcPts val="800"/>
              </a:spcAft>
              <a:buNone/>
              <a:defRPr sz="1200"/>
            </a:lvl3pPr>
            <a:lvl4pPr>
              <a:lnSpc>
                <a:spcPct val="85000"/>
              </a:lnSpc>
              <a:spcAft>
                <a:spcPts val="800"/>
              </a:spcAft>
              <a:defRPr sz="5500"/>
            </a:lvl4pPr>
            <a:lvl5pPr>
              <a:lnSpc>
                <a:spcPct val="85000"/>
              </a:lnSpc>
              <a:spcAft>
                <a:spcPts val="800"/>
              </a:spcAft>
              <a:defRPr sz="55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4040926385"/>
      </p:ext>
    </p:extLst>
  </p:cSld>
  <p:clrMapOvr>
    <a:masterClrMapping/>
  </p:clrMapOvr>
  <p:transition spd="med"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25" y="339725"/>
            <a:ext cx="8470900" cy="623888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1304924"/>
            <a:ext cx="8470899" cy="3165475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sz="1400"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228290"/>
      </p:ext>
    </p:extLst>
  </p:cSld>
  <p:clrMapOvr>
    <a:masterClrMapping/>
  </p:clrMapOvr>
  <p:transition spd="med"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25" y="339724"/>
            <a:ext cx="8470900" cy="62388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4" y="1304925"/>
            <a:ext cx="4065589" cy="3165474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738688" y="1304925"/>
            <a:ext cx="4065589" cy="3165474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580789"/>
      </p:ext>
    </p:extLst>
  </p:cSld>
  <p:clrMapOvr>
    <a:masterClrMapping/>
  </p:clrMapOvr>
  <p:transition spd="med"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message c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1304925"/>
            <a:ext cx="8470899" cy="3165475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3000" baseline="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39725" y="339724"/>
            <a:ext cx="8470900" cy="62388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148268"/>
      </p:ext>
    </p:extLst>
  </p:cSld>
  <p:clrMapOvr>
    <a:masterClrMapping/>
  </p:clrMapOvr>
  <p:transition spd="med"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ssage c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339725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3000" baseline="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977344"/>
      </p:ext>
    </p:extLst>
  </p:cSld>
  <p:clrMapOvr>
    <a:masterClrMapping/>
  </p:clrMapOvr>
  <p:transition spd="med"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spcAft>
                <a:spcPts val="0"/>
              </a:spcAft>
              <a:defRPr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765181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tags" Target="../tags/tag39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tags" Target="../tags/tag38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vmlDrawing" Target="../drawings/vmlDrawing19.vml"/><Relationship Id="rId5" Type="http://schemas.openxmlformats.org/officeDocument/2006/relationships/slideLayout" Target="../slideLayouts/slideLayout87.xml"/><Relationship Id="rId15" Type="http://schemas.openxmlformats.org/officeDocument/2006/relationships/image" Target="../media/image1.emf"/><Relationship Id="rId10" Type="http://schemas.openxmlformats.org/officeDocument/2006/relationships/theme" Target="../theme/theme10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oleObject" Target="../embeddings/oleObject19.bin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tags" Target="../tags/tag43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ags" Target="../tags/tag42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vmlDrawing" Target="../drawings/vmlDrawing21.vml"/><Relationship Id="rId5" Type="http://schemas.openxmlformats.org/officeDocument/2006/relationships/slideLayout" Target="../slideLayouts/slideLayout96.xml"/><Relationship Id="rId15" Type="http://schemas.openxmlformats.org/officeDocument/2006/relationships/image" Target="../media/image1.emf"/><Relationship Id="rId10" Type="http://schemas.openxmlformats.org/officeDocument/2006/relationships/theme" Target="../theme/theme1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oleObject" Target="../embeddings/oleObject21.bin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tags" Target="../tags/tag47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ags" Target="../tags/tag46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vmlDrawing" Target="../drawings/vmlDrawing23.vml"/><Relationship Id="rId5" Type="http://schemas.openxmlformats.org/officeDocument/2006/relationships/slideLayout" Target="../slideLayouts/slideLayout105.xml"/><Relationship Id="rId15" Type="http://schemas.openxmlformats.org/officeDocument/2006/relationships/image" Target="../media/image1.emf"/><Relationship Id="rId10" Type="http://schemas.openxmlformats.org/officeDocument/2006/relationships/theme" Target="../theme/theme12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4" Type="http://schemas.openxmlformats.org/officeDocument/2006/relationships/oleObject" Target="../embeddings/oleObject23.bin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13" Type="http://schemas.openxmlformats.org/officeDocument/2006/relationships/tags" Target="../tags/tag51.xml"/><Relationship Id="rId3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6.xml"/><Relationship Id="rId12" Type="http://schemas.openxmlformats.org/officeDocument/2006/relationships/tags" Target="../tags/tag50.xml"/><Relationship Id="rId2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vmlDrawing" Target="../drawings/vmlDrawing25.vml"/><Relationship Id="rId5" Type="http://schemas.openxmlformats.org/officeDocument/2006/relationships/slideLayout" Target="../slideLayouts/slideLayout114.xml"/><Relationship Id="rId15" Type="http://schemas.openxmlformats.org/officeDocument/2006/relationships/image" Target="../media/image1.emf"/><Relationship Id="rId10" Type="http://schemas.openxmlformats.org/officeDocument/2006/relationships/theme" Target="../theme/theme13.xml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Relationship Id="rId14" Type="http://schemas.openxmlformats.org/officeDocument/2006/relationships/oleObject" Target="../embeddings/oleObject25.bin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13" Type="http://schemas.openxmlformats.org/officeDocument/2006/relationships/tags" Target="../tags/tag55.xml"/><Relationship Id="rId3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5.xml"/><Relationship Id="rId12" Type="http://schemas.openxmlformats.org/officeDocument/2006/relationships/tags" Target="../tags/tag54.xml"/><Relationship Id="rId2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vmlDrawing" Target="../drawings/vmlDrawing27.vml"/><Relationship Id="rId5" Type="http://schemas.openxmlformats.org/officeDocument/2006/relationships/slideLayout" Target="../slideLayouts/slideLayout123.xml"/><Relationship Id="rId15" Type="http://schemas.openxmlformats.org/officeDocument/2006/relationships/image" Target="../media/image1.emf"/><Relationship Id="rId10" Type="http://schemas.openxmlformats.org/officeDocument/2006/relationships/theme" Target="../theme/theme14.xm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Relationship Id="rId14" Type="http://schemas.openxmlformats.org/officeDocument/2006/relationships/oleObject" Target="../embeddings/oleObject27.bin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5.xml"/><Relationship Id="rId13" Type="http://schemas.openxmlformats.org/officeDocument/2006/relationships/tags" Target="../tags/tag59.xml"/><Relationship Id="rId3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134.xml"/><Relationship Id="rId12" Type="http://schemas.openxmlformats.org/officeDocument/2006/relationships/tags" Target="../tags/tag58.xml"/><Relationship Id="rId2" Type="http://schemas.openxmlformats.org/officeDocument/2006/relationships/slideLayout" Target="../slideLayouts/slideLayout129.xml"/><Relationship Id="rId1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33.xml"/><Relationship Id="rId11" Type="http://schemas.openxmlformats.org/officeDocument/2006/relationships/vmlDrawing" Target="../drawings/vmlDrawing29.vml"/><Relationship Id="rId5" Type="http://schemas.openxmlformats.org/officeDocument/2006/relationships/slideLayout" Target="../slideLayouts/slideLayout132.xml"/><Relationship Id="rId15" Type="http://schemas.openxmlformats.org/officeDocument/2006/relationships/image" Target="../media/image1.emf"/><Relationship Id="rId10" Type="http://schemas.openxmlformats.org/officeDocument/2006/relationships/theme" Target="../theme/theme15.xml"/><Relationship Id="rId4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6.xml"/><Relationship Id="rId14" Type="http://schemas.openxmlformats.org/officeDocument/2006/relationships/oleObject" Target="../embeddings/oleObject29.bin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13" Type="http://schemas.openxmlformats.org/officeDocument/2006/relationships/tags" Target="../tags/tag63.xml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tags" Target="../tags/tag62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vmlDrawing" Target="../drawings/vmlDrawing31.vml"/><Relationship Id="rId5" Type="http://schemas.openxmlformats.org/officeDocument/2006/relationships/slideLayout" Target="../slideLayouts/slideLayout141.xml"/><Relationship Id="rId15" Type="http://schemas.openxmlformats.org/officeDocument/2006/relationships/image" Target="../media/image1.emf"/><Relationship Id="rId10" Type="http://schemas.openxmlformats.org/officeDocument/2006/relationships/theme" Target="../theme/theme16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Relationship Id="rId14" Type="http://schemas.openxmlformats.org/officeDocument/2006/relationships/oleObject" Target="../embeddings/oleObject31.bin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3.xml"/><Relationship Id="rId13" Type="http://schemas.openxmlformats.org/officeDocument/2006/relationships/tags" Target="../tags/tag67.xml"/><Relationship Id="rId3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52.xml"/><Relationship Id="rId12" Type="http://schemas.openxmlformats.org/officeDocument/2006/relationships/tags" Target="../tags/tag66.xml"/><Relationship Id="rId2" Type="http://schemas.openxmlformats.org/officeDocument/2006/relationships/slideLayout" Target="../slideLayouts/slideLayout147.xml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11" Type="http://schemas.openxmlformats.org/officeDocument/2006/relationships/vmlDrawing" Target="../drawings/vmlDrawing33.vml"/><Relationship Id="rId5" Type="http://schemas.openxmlformats.org/officeDocument/2006/relationships/slideLayout" Target="../slideLayouts/slideLayout150.xml"/><Relationship Id="rId15" Type="http://schemas.openxmlformats.org/officeDocument/2006/relationships/image" Target="../media/image1.emf"/><Relationship Id="rId10" Type="http://schemas.openxmlformats.org/officeDocument/2006/relationships/theme" Target="../theme/theme17.xml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Relationship Id="rId14" Type="http://schemas.openxmlformats.org/officeDocument/2006/relationships/oleObject" Target="../embeddings/oleObject33.bin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tags" Target="../tags/tag71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ags" Target="../tags/tag70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vmlDrawing" Target="../drawings/vmlDrawing35.vml"/><Relationship Id="rId5" Type="http://schemas.openxmlformats.org/officeDocument/2006/relationships/slideLayout" Target="../slideLayouts/slideLayout159.xml"/><Relationship Id="rId15" Type="http://schemas.openxmlformats.org/officeDocument/2006/relationships/image" Target="../media/image1.emf"/><Relationship Id="rId10" Type="http://schemas.openxmlformats.org/officeDocument/2006/relationships/theme" Target="../theme/theme18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Relationship Id="rId14" Type="http://schemas.openxmlformats.org/officeDocument/2006/relationships/oleObject" Target="../embeddings/oleObject35.bin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1.xml"/><Relationship Id="rId13" Type="http://schemas.openxmlformats.org/officeDocument/2006/relationships/tags" Target="../tags/tag75.xml"/><Relationship Id="rId3" Type="http://schemas.openxmlformats.org/officeDocument/2006/relationships/slideLayout" Target="../slideLayouts/slideLayout166.xml"/><Relationship Id="rId7" Type="http://schemas.openxmlformats.org/officeDocument/2006/relationships/slideLayout" Target="../slideLayouts/slideLayout170.xml"/><Relationship Id="rId12" Type="http://schemas.openxmlformats.org/officeDocument/2006/relationships/tags" Target="../tags/tag74.xml"/><Relationship Id="rId2" Type="http://schemas.openxmlformats.org/officeDocument/2006/relationships/slideLayout" Target="../slideLayouts/slideLayout165.xml"/><Relationship Id="rId1" Type="http://schemas.openxmlformats.org/officeDocument/2006/relationships/slideLayout" Target="../slideLayouts/slideLayout164.xml"/><Relationship Id="rId6" Type="http://schemas.openxmlformats.org/officeDocument/2006/relationships/slideLayout" Target="../slideLayouts/slideLayout169.xml"/><Relationship Id="rId11" Type="http://schemas.openxmlformats.org/officeDocument/2006/relationships/vmlDrawing" Target="../drawings/vmlDrawing37.vml"/><Relationship Id="rId5" Type="http://schemas.openxmlformats.org/officeDocument/2006/relationships/slideLayout" Target="../slideLayouts/slideLayout168.xml"/><Relationship Id="rId15" Type="http://schemas.openxmlformats.org/officeDocument/2006/relationships/image" Target="../media/image1.emf"/><Relationship Id="rId10" Type="http://schemas.openxmlformats.org/officeDocument/2006/relationships/theme" Target="../theme/theme19.xml"/><Relationship Id="rId4" Type="http://schemas.openxmlformats.org/officeDocument/2006/relationships/slideLayout" Target="../slideLayouts/slideLayout167.xml"/><Relationship Id="rId9" Type="http://schemas.openxmlformats.org/officeDocument/2006/relationships/slideLayout" Target="../slideLayouts/slideLayout172.xml"/><Relationship Id="rId14" Type="http://schemas.openxmlformats.org/officeDocument/2006/relationships/oleObject" Target="../embeddings/oleObject37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ags" Target="../tags/tag7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ags" Target="../tags/tag6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vmlDrawing" Target="../drawings/vmlDrawing3.vml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1.emf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oleObject" Target="../embeddings/oleObject3.bin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0.xml"/><Relationship Id="rId13" Type="http://schemas.openxmlformats.org/officeDocument/2006/relationships/tags" Target="../tags/tag79.xml"/><Relationship Id="rId3" Type="http://schemas.openxmlformats.org/officeDocument/2006/relationships/slideLayout" Target="../slideLayouts/slideLayout175.xml"/><Relationship Id="rId7" Type="http://schemas.openxmlformats.org/officeDocument/2006/relationships/slideLayout" Target="../slideLayouts/slideLayout179.xml"/><Relationship Id="rId12" Type="http://schemas.openxmlformats.org/officeDocument/2006/relationships/tags" Target="../tags/tag78.xml"/><Relationship Id="rId2" Type="http://schemas.openxmlformats.org/officeDocument/2006/relationships/slideLayout" Target="../slideLayouts/slideLayout174.xml"/><Relationship Id="rId1" Type="http://schemas.openxmlformats.org/officeDocument/2006/relationships/slideLayout" Target="../slideLayouts/slideLayout173.xml"/><Relationship Id="rId6" Type="http://schemas.openxmlformats.org/officeDocument/2006/relationships/slideLayout" Target="../slideLayouts/slideLayout178.xml"/><Relationship Id="rId11" Type="http://schemas.openxmlformats.org/officeDocument/2006/relationships/vmlDrawing" Target="../drawings/vmlDrawing39.vml"/><Relationship Id="rId5" Type="http://schemas.openxmlformats.org/officeDocument/2006/relationships/slideLayout" Target="../slideLayouts/slideLayout177.xml"/><Relationship Id="rId15" Type="http://schemas.openxmlformats.org/officeDocument/2006/relationships/image" Target="../media/image1.emf"/><Relationship Id="rId10" Type="http://schemas.openxmlformats.org/officeDocument/2006/relationships/theme" Target="../theme/theme20.xml"/><Relationship Id="rId4" Type="http://schemas.openxmlformats.org/officeDocument/2006/relationships/slideLayout" Target="../slideLayouts/slideLayout176.xml"/><Relationship Id="rId9" Type="http://schemas.openxmlformats.org/officeDocument/2006/relationships/slideLayout" Target="../slideLayouts/slideLayout181.xml"/><Relationship Id="rId14" Type="http://schemas.openxmlformats.org/officeDocument/2006/relationships/oleObject" Target="../embeddings/oleObject39.bin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9.xml"/><Relationship Id="rId13" Type="http://schemas.openxmlformats.org/officeDocument/2006/relationships/tags" Target="../tags/tag83.xml"/><Relationship Id="rId3" Type="http://schemas.openxmlformats.org/officeDocument/2006/relationships/slideLayout" Target="../slideLayouts/slideLayout184.xml"/><Relationship Id="rId7" Type="http://schemas.openxmlformats.org/officeDocument/2006/relationships/slideLayout" Target="../slideLayouts/slideLayout188.xml"/><Relationship Id="rId12" Type="http://schemas.openxmlformats.org/officeDocument/2006/relationships/tags" Target="../tags/tag82.xml"/><Relationship Id="rId2" Type="http://schemas.openxmlformats.org/officeDocument/2006/relationships/slideLayout" Target="../slideLayouts/slideLayout183.xml"/><Relationship Id="rId1" Type="http://schemas.openxmlformats.org/officeDocument/2006/relationships/slideLayout" Target="../slideLayouts/slideLayout182.xml"/><Relationship Id="rId6" Type="http://schemas.openxmlformats.org/officeDocument/2006/relationships/slideLayout" Target="../slideLayouts/slideLayout187.xml"/><Relationship Id="rId11" Type="http://schemas.openxmlformats.org/officeDocument/2006/relationships/vmlDrawing" Target="../drawings/vmlDrawing41.vml"/><Relationship Id="rId5" Type="http://schemas.openxmlformats.org/officeDocument/2006/relationships/slideLayout" Target="../slideLayouts/slideLayout186.xml"/><Relationship Id="rId15" Type="http://schemas.openxmlformats.org/officeDocument/2006/relationships/image" Target="../media/image1.emf"/><Relationship Id="rId10" Type="http://schemas.openxmlformats.org/officeDocument/2006/relationships/theme" Target="../theme/theme21.xml"/><Relationship Id="rId4" Type="http://schemas.openxmlformats.org/officeDocument/2006/relationships/slideLayout" Target="../slideLayouts/slideLayout185.xml"/><Relationship Id="rId9" Type="http://schemas.openxmlformats.org/officeDocument/2006/relationships/slideLayout" Target="../slideLayouts/slideLayout190.xml"/><Relationship Id="rId14" Type="http://schemas.openxmlformats.org/officeDocument/2006/relationships/oleObject" Target="../embeddings/oleObject41.bin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8.xml"/><Relationship Id="rId13" Type="http://schemas.openxmlformats.org/officeDocument/2006/relationships/tags" Target="../tags/tag87.xml"/><Relationship Id="rId3" Type="http://schemas.openxmlformats.org/officeDocument/2006/relationships/slideLayout" Target="../slideLayouts/slideLayout193.xml"/><Relationship Id="rId7" Type="http://schemas.openxmlformats.org/officeDocument/2006/relationships/slideLayout" Target="../slideLayouts/slideLayout197.xml"/><Relationship Id="rId12" Type="http://schemas.openxmlformats.org/officeDocument/2006/relationships/tags" Target="../tags/tag86.xml"/><Relationship Id="rId2" Type="http://schemas.openxmlformats.org/officeDocument/2006/relationships/slideLayout" Target="../slideLayouts/slideLayout192.xml"/><Relationship Id="rId1" Type="http://schemas.openxmlformats.org/officeDocument/2006/relationships/slideLayout" Target="../slideLayouts/slideLayout191.xml"/><Relationship Id="rId6" Type="http://schemas.openxmlformats.org/officeDocument/2006/relationships/slideLayout" Target="../slideLayouts/slideLayout196.xml"/><Relationship Id="rId11" Type="http://schemas.openxmlformats.org/officeDocument/2006/relationships/vmlDrawing" Target="../drawings/vmlDrawing43.vml"/><Relationship Id="rId5" Type="http://schemas.openxmlformats.org/officeDocument/2006/relationships/slideLayout" Target="../slideLayouts/slideLayout195.xml"/><Relationship Id="rId15" Type="http://schemas.openxmlformats.org/officeDocument/2006/relationships/image" Target="../media/image1.emf"/><Relationship Id="rId10" Type="http://schemas.openxmlformats.org/officeDocument/2006/relationships/theme" Target="../theme/theme22.xml"/><Relationship Id="rId4" Type="http://schemas.openxmlformats.org/officeDocument/2006/relationships/slideLayout" Target="../slideLayouts/slideLayout194.xml"/><Relationship Id="rId9" Type="http://schemas.openxmlformats.org/officeDocument/2006/relationships/slideLayout" Target="../slideLayouts/slideLayout199.xml"/><Relationship Id="rId14" Type="http://schemas.openxmlformats.org/officeDocument/2006/relationships/oleObject" Target="../embeddings/oleObject43.bin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7.xml"/><Relationship Id="rId13" Type="http://schemas.openxmlformats.org/officeDocument/2006/relationships/oleObject" Target="../embeddings/oleObject45.bin"/><Relationship Id="rId3" Type="http://schemas.openxmlformats.org/officeDocument/2006/relationships/slideLayout" Target="../slideLayouts/slideLayout202.xml"/><Relationship Id="rId7" Type="http://schemas.openxmlformats.org/officeDocument/2006/relationships/slideLayout" Target="../slideLayouts/slideLayout206.xml"/><Relationship Id="rId12" Type="http://schemas.openxmlformats.org/officeDocument/2006/relationships/tags" Target="../tags/tag91.xml"/><Relationship Id="rId2" Type="http://schemas.openxmlformats.org/officeDocument/2006/relationships/slideLayout" Target="../slideLayouts/slideLayout201.xml"/><Relationship Id="rId1" Type="http://schemas.openxmlformats.org/officeDocument/2006/relationships/slideLayout" Target="../slideLayouts/slideLayout200.xml"/><Relationship Id="rId6" Type="http://schemas.openxmlformats.org/officeDocument/2006/relationships/slideLayout" Target="../slideLayouts/slideLayout205.xml"/><Relationship Id="rId11" Type="http://schemas.openxmlformats.org/officeDocument/2006/relationships/tags" Target="../tags/tag90.xml"/><Relationship Id="rId5" Type="http://schemas.openxmlformats.org/officeDocument/2006/relationships/slideLayout" Target="../slideLayouts/slideLayout204.xml"/><Relationship Id="rId10" Type="http://schemas.openxmlformats.org/officeDocument/2006/relationships/vmlDrawing" Target="../drawings/vmlDrawing45.vml"/><Relationship Id="rId4" Type="http://schemas.openxmlformats.org/officeDocument/2006/relationships/slideLayout" Target="../slideLayouts/slideLayout203.xml"/><Relationship Id="rId9" Type="http://schemas.openxmlformats.org/officeDocument/2006/relationships/theme" Target="../theme/theme23.xml"/><Relationship Id="rId14" Type="http://schemas.openxmlformats.org/officeDocument/2006/relationships/image" Target="../media/image1.emf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5.xml"/><Relationship Id="rId13" Type="http://schemas.openxmlformats.org/officeDocument/2006/relationships/oleObject" Target="../embeddings/oleObject52.bin"/><Relationship Id="rId3" Type="http://schemas.openxmlformats.org/officeDocument/2006/relationships/slideLayout" Target="../slideLayouts/slideLayout210.xml"/><Relationship Id="rId7" Type="http://schemas.openxmlformats.org/officeDocument/2006/relationships/slideLayout" Target="../slideLayouts/slideLayout214.xml"/><Relationship Id="rId12" Type="http://schemas.openxmlformats.org/officeDocument/2006/relationships/tags" Target="../tags/tag105.xml"/><Relationship Id="rId2" Type="http://schemas.openxmlformats.org/officeDocument/2006/relationships/slideLayout" Target="../slideLayouts/slideLayout209.xml"/><Relationship Id="rId1" Type="http://schemas.openxmlformats.org/officeDocument/2006/relationships/slideLayout" Target="../slideLayouts/slideLayout208.xml"/><Relationship Id="rId6" Type="http://schemas.openxmlformats.org/officeDocument/2006/relationships/slideLayout" Target="../slideLayouts/slideLayout213.xml"/><Relationship Id="rId11" Type="http://schemas.openxmlformats.org/officeDocument/2006/relationships/tags" Target="../tags/tag104.xml"/><Relationship Id="rId5" Type="http://schemas.openxmlformats.org/officeDocument/2006/relationships/slideLayout" Target="../slideLayouts/slideLayout212.xml"/><Relationship Id="rId10" Type="http://schemas.openxmlformats.org/officeDocument/2006/relationships/vmlDrawing" Target="../drawings/vmlDrawing52.vml"/><Relationship Id="rId4" Type="http://schemas.openxmlformats.org/officeDocument/2006/relationships/slideLayout" Target="../slideLayouts/slideLayout211.xml"/><Relationship Id="rId9" Type="http://schemas.openxmlformats.org/officeDocument/2006/relationships/theme" Target="../theme/theme24.xml"/><Relationship Id="rId14" Type="http://schemas.openxmlformats.org/officeDocument/2006/relationships/image" Target="../media/image1.emf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3.xml"/><Relationship Id="rId13" Type="http://schemas.openxmlformats.org/officeDocument/2006/relationships/oleObject" Target="../embeddings/oleObject60.bin"/><Relationship Id="rId3" Type="http://schemas.openxmlformats.org/officeDocument/2006/relationships/slideLayout" Target="../slideLayouts/slideLayout218.xml"/><Relationship Id="rId7" Type="http://schemas.openxmlformats.org/officeDocument/2006/relationships/slideLayout" Target="../slideLayouts/slideLayout222.xml"/><Relationship Id="rId12" Type="http://schemas.openxmlformats.org/officeDocument/2006/relationships/tags" Target="../tags/tag121.xml"/><Relationship Id="rId2" Type="http://schemas.openxmlformats.org/officeDocument/2006/relationships/slideLayout" Target="../slideLayouts/slideLayout217.xml"/><Relationship Id="rId1" Type="http://schemas.openxmlformats.org/officeDocument/2006/relationships/slideLayout" Target="../slideLayouts/slideLayout216.xml"/><Relationship Id="rId6" Type="http://schemas.openxmlformats.org/officeDocument/2006/relationships/slideLayout" Target="../slideLayouts/slideLayout221.xml"/><Relationship Id="rId11" Type="http://schemas.openxmlformats.org/officeDocument/2006/relationships/tags" Target="../tags/tag120.xml"/><Relationship Id="rId5" Type="http://schemas.openxmlformats.org/officeDocument/2006/relationships/slideLayout" Target="../slideLayouts/slideLayout220.xml"/><Relationship Id="rId10" Type="http://schemas.openxmlformats.org/officeDocument/2006/relationships/vmlDrawing" Target="../drawings/vmlDrawing60.vml"/><Relationship Id="rId4" Type="http://schemas.openxmlformats.org/officeDocument/2006/relationships/slideLayout" Target="../slideLayouts/slideLayout219.xml"/><Relationship Id="rId9" Type="http://schemas.openxmlformats.org/officeDocument/2006/relationships/theme" Target="../theme/theme25.xml"/><Relationship Id="rId14" Type="http://schemas.openxmlformats.org/officeDocument/2006/relationships/image" Target="../media/image1.emf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1.xml"/><Relationship Id="rId13" Type="http://schemas.openxmlformats.org/officeDocument/2006/relationships/tags" Target="../tags/tag134.xml"/><Relationship Id="rId3" Type="http://schemas.openxmlformats.org/officeDocument/2006/relationships/slideLayout" Target="../slideLayouts/slideLayout226.xml"/><Relationship Id="rId7" Type="http://schemas.openxmlformats.org/officeDocument/2006/relationships/slideLayout" Target="../slideLayouts/slideLayout230.xml"/><Relationship Id="rId12" Type="http://schemas.openxmlformats.org/officeDocument/2006/relationships/vmlDrawing" Target="../drawings/vmlDrawing67.vml"/><Relationship Id="rId2" Type="http://schemas.openxmlformats.org/officeDocument/2006/relationships/slideLayout" Target="../slideLayouts/slideLayout225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224.xml"/><Relationship Id="rId6" Type="http://schemas.openxmlformats.org/officeDocument/2006/relationships/slideLayout" Target="../slideLayouts/slideLayout229.xml"/><Relationship Id="rId11" Type="http://schemas.openxmlformats.org/officeDocument/2006/relationships/theme" Target="../theme/theme26.xml"/><Relationship Id="rId5" Type="http://schemas.openxmlformats.org/officeDocument/2006/relationships/slideLayout" Target="../slideLayouts/slideLayout228.xml"/><Relationship Id="rId15" Type="http://schemas.openxmlformats.org/officeDocument/2006/relationships/oleObject" Target="../embeddings/oleObject67.bin"/><Relationship Id="rId10" Type="http://schemas.openxmlformats.org/officeDocument/2006/relationships/slideLayout" Target="../slideLayouts/slideLayout233.xml"/><Relationship Id="rId4" Type="http://schemas.openxmlformats.org/officeDocument/2006/relationships/slideLayout" Target="../slideLayouts/slideLayout227.xml"/><Relationship Id="rId9" Type="http://schemas.openxmlformats.org/officeDocument/2006/relationships/slideLayout" Target="../slideLayouts/slideLayout232.xml"/><Relationship Id="rId14" Type="http://schemas.openxmlformats.org/officeDocument/2006/relationships/tags" Target="../tags/tag135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tags" Target="../tags/tag141.xml"/><Relationship Id="rId3" Type="http://schemas.openxmlformats.org/officeDocument/2006/relationships/slideLayout" Target="../slideLayouts/slideLayout236.xml"/><Relationship Id="rId7" Type="http://schemas.openxmlformats.org/officeDocument/2006/relationships/tags" Target="../tags/tag140.xml"/><Relationship Id="rId2" Type="http://schemas.openxmlformats.org/officeDocument/2006/relationships/slideLayout" Target="../slideLayouts/slideLayout235.xml"/><Relationship Id="rId1" Type="http://schemas.openxmlformats.org/officeDocument/2006/relationships/slideLayout" Target="../slideLayouts/slideLayout234.xml"/><Relationship Id="rId6" Type="http://schemas.openxmlformats.org/officeDocument/2006/relationships/vmlDrawing" Target="../drawings/vmlDrawing70.vml"/><Relationship Id="rId5" Type="http://schemas.openxmlformats.org/officeDocument/2006/relationships/theme" Target="../theme/theme27.xml"/><Relationship Id="rId10" Type="http://schemas.openxmlformats.org/officeDocument/2006/relationships/image" Target="../media/image3.emf"/><Relationship Id="rId4" Type="http://schemas.openxmlformats.org/officeDocument/2006/relationships/slideLayout" Target="../slideLayouts/slideLayout237.xml"/><Relationship Id="rId9" Type="http://schemas.openxmlformats.org/officeDocument/2006/relationships/oleObject" Target="../embeddings/oleObject70.bin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tags" Target="../tags/tag145.xml"/><Relationship Id="rId3" Type="http://schemas.openxmlformats.org/officeDocument/2006/relationships/slideLayout" Target="../slideLayouts/slideLayout240.xml"/><Relationship Id="rId7" Type="http://schemas.openxmlformats.org/officeDocument/2006/relationships/tags" Target="../tags/tag144.xml"/><Relationship Id="rId2" Type="http://schemas.openxmlformats.org/officeDocument/2006/relationships/slideLayout" Target="../slideLayouts/slideLayout239.xml"/><Relationship Id="rId1" Type="http://schemas.openxmlformats.org/officeDocument/2006/relationships/slideLayout" Target="../slideLayouts/slideLayout238.xml"/><Relationship Id="rId6" Type="http://schemas.openxmlformats.org/officeDocument/2006/relationships/vmlDrawing" Target="../drawings/vmlDrawing72.vml"/><Relationship Id="rId5" Type="http://schemas.openxmlformats.org/officeDocument/2006/relationships/theme" Target="../theme/theme28.xml"/><Relationship Id="rId10" Type="http://schemas.openxmlformats.org/officeDocument/2006/relationships/image" Target="../media/image3.emf"/><Relationship Id="rId4" Type="http://schemas.openxmlformats.org/officeDocument/2006/relationships/slideLayout" Target="../slideLayouts/slideLayout241.xml"/><Relationship Id="rId9" Type="http://schemas.openxmlformats.org/officeDocument/2006/relationships/oleObject" Target="../embeddings/oleObject72.bin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9.xml"/><Relationship Id="rId13" Type="http://schemas.openxmlformats.org/officeDocument/2006/relationships/vmlDrawing" Target="../drawings/vmlDrawing74.vml"/><Relationship Id="rId3" Type="http://schemas.openxmlformats.org/officeDocument/2006/relationships/slideLayout" Target="../slideLayouts/slideLayout244.xml"/><Relationship Id="rId7" Type="http://schemas.openxmlformats.org/officeDocument/2006/relationships/slideLayout" Target="../slideLayouts/slideLayout248.xml"/><Relationship Id="rId12" Type="http://schemas.openxmlformats.org/officeDocument/2006/relationships/theme" Target="../theme/theme29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243.xml"/><Relationship Id="rId16" Type="http://schemas.openxmlformats.org/officeDocument/2006/relationships/oleObject" Target="../embeddings/oleObject74.bin"/><Relationship Id="rId1" Type="http://schemas.openxmlformats.org/officeDocument/2006/relationships/slideLayout" Target="../slideLayouts/slideLayout242.xml"/><Relationship Id="rId6" Type="http://schemas.openxmlformats.org/officeDocument/2006/relationships/slideLayout" Target="../slideLayouts/slideLayout247.xml"/><Relationship Id="rId11" Type="http://schemas.openxmlformats.org/officeDocument/2006/relationships/slideLayout" Target="../slideLayouts/slideLayout252.xml"/><Relationship Id="rId5" Type="http://schemas.openxmlformats.org/officeDocument/2006/relationships/slideLayout" Target="../slideLayouts/slideLayout246.xml"/><Relationship Id="rId15" Type="http://schemas.openxmlformats.org/officeDocument/2006/relationships/tags" Target="../tags/tag149.xml"/><Relationship Id="rId10" Type="http://schemas.openxmlformats.org/officeDocument/2006/relationships/slideLayout" Target="../slideLayouts/slideLayout251.xml"/><Relationship Id="rId4" Type="http://schemas.openxmlformats.org/officeDocument/2006/relationships/slideLayout" Target="../slideLayouts/slideLayout245.xml"/><Relationship Id="rId9" Type="http://schemas.openxmlformats.org/officeDocument/2006/relationships/slideLayout" Target="../slideLayouts/slideLayout250.xml"/><Relationship Id="rId14" Type="http://schemas.openxmlformats.org/officeDocument/2006/relationships/tags" Target="../tags/tag14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ags" Target="../tags/tag11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ags" Target="../tags/tag10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vmlDrawing" Target="../drawings/vmlDrawing5.vml"/><Relationship Id="rId5" Type="http://schemas.openxmlformats.org/officeDocument/2006/relationships/slideLayout" Target="../slideLayouts/slideLayout24.xml"/><Relationship Id="rId15" Type="http://schemas.openxmlformats.org/officeDocument/2006/relationships/image" Target="../media/image1.emf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oleObject" Target="../embeddings/oleObject5.bin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0.xml"/><Relationship Id="rId13" Type="http://schemas.openxmlformats.org/officeDocument/2006/relationships/tags" Target="../tags/tag156.xml"/><Relationship Id="rId3" Type="http://schemas.openxmlformats.org/officeDocument/2006/relationships/slideLayout" Target="../slideLayouts/slideLayout255.xml"/><Relationship Id="rId7" Type="http://schemas.openxmlformats.org/officeDocument/2006/relationships/slideLayout" Target="../slideLayouts/slideLayout259.xml"/><Relationship Id="rId12" Type="http://schemas.openxmlformats.org/officeDocument/2006/relationships/vmlDrawing" Target="../drawings/vmlDrawing78.vml"/><Relationship Id="rId2" Type="http://schemas.openxmlformats.org/officeDocument/2006/relationships/slideLayout" Target="../slideLayouts/slideLayout254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253.xml"/><Relationship Id="rId6" Type="http://schemas.openxmlformats.org/officeDocument/2006/relationships/slideLayout" Target="../slideLayouts/slideLayout258.xml"/><Relationship Id="rId11" Type="http://schemas.openxmlformats.org/officeDocument/2006/relationships/theme" Target="../theme/theme30.xml"/><Relationship Id="rId5" Type="http://schemas.openxmlformats.org/officeDocument/2006/relationships/slideLayout" Target="../slideLayouts/slideLayout257.xml"/><Relationship Id="rId15" Type="http://schemas.openxmlformats.org/officeDocument/2006/relationships/oleObject" Target="../embeddings/oleObject78.bin"/><Relationship Id="rId10" Type="http://schemas.openxmlformats.org/officeDocument/2006/relationships/slideLayout" Target="../slideLayouts/slideLayout262.xml"/><Relationship Id="rId4" Type="http://schemas.openxmlformats.org/officeDocument/2006/relationships/slideLayout" Target="../slideLayouts/slideLayout256.xml"/><Relationship Id="rId9" Type="http://schemas.openxmlformats.org/officeDocument/2006/relationships/slideLayout" Target="../slideLayouts/slideLayout261.xml"/><Relationship Id="rId14" Type="http://schemas.openxmlformats.org/officeDocument/2006/relationships/tags" Target="../tags/tag157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0.xml"/><Relationship Id="rId13" Type="http://schemas.openxmlformats.org/officeDocument/2006/relationships/tags" Target="../tags/tag160.xml"/><Relationship Id="rId3" Type="http://schemas.openxmlformats.org/officeDocument/2006/relationships/slideLayout" Target="../slideLayouts/slideLayout265.xml"/><Relationship Id="rId7" Type="http://schemas.openxmlformats.org/officeDocument/2006/relationships/slideLayout" Target="../slideLayouts/slideLayout269.xml"/><Relationship Id="rId12" Type="http://schemas.openxmlformats.org/officeDocument/2006/relationships/vmlDrawing" Target="../drawings/vmlDrawing80.vml"/><Relationship Id="rId2" Type="http://schemas.openxmlformats.org/officeDocument/2006/relationships/slideLayout" Target="../slideLayouts/slideLayout264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263.xml"/><Relationship Id="rId6" Type="http://schemas.openxmlformats.org/officeDocument/2006/relationships/slideLayout" Target="../slideLayouts/slideLayout268.xml"/><Relationship Id="rId11" Type="http://schemas.openxmlformats.org/officeDocument/2006/relationships/theme" Target="../theme/theme31.xml"/><Relationship Id="rId5" Type="http://schemas.openxmlformats.org/officeDocument/2006/relationships/slideLayout" Target="../slideLayouts/slideLayout267.xml"/><Relationship Id="rId15" Type="http://schemas.openxmlformats.org/officeDocument/2006/relationships/oleObject" Target="../embeddings/oleObject80.bin"/><Relationship Id="rId10" Type="http://schemas.openxmlformats.org/officeDocument/2006/relationships/slideLayout" Target="../slideLayouts/slideLayout272.xml"/><Relationship Id="rId4" Type="http://schemas.openxmlformats.org/officeDocument/2006/relationships/slideLayout" Target="../slideLayouts/slideLayout266.xml"/><Relationship Id="rId9" Type="http://schemas.openxmlformats.org/officeDocument/2006/relationships/slideLayout" Target="../slideLayouts/slideLayout271.xml"/><Relationship Id="rId14" Type="http://schemas.openxmlformats.org/officeDocument/2006/relationships/tags" Target="../tags/tag161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0.xml"/><Relationship Id="rId13" Type="http://schemas.openxmlformats.org/officeDocument/2006/relationships/tags" Target="../tags/tag166.xml"/><Relationship Id="rId3" Type="http://schemas.openxmlformats.org/officeDocument/2006/relationships/slideLayout" Target="../slideLayouts/slideLayout275.xml"/><Relationship Id="rId7" Type="http://schemas.openxmlformats.org/officeDocument/2006/relationships/slideLayout" Target="../slideLayouts/slideLayout279.xml"/><Relationship Id="rId12" Type="http://schemas.openxmlformats.org/officeDocument/2006/relationships/vmlDrawing" Target="../drawings/vmlDrawing83.vml"/><Relationship Id="rId2" Type="http://schemas.openxmlformats.org/officeDocument/2006/relationships/slideLayout" Target="../slideLayouts/slideLayout274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273.xml"/><Relationship Id="rId6" Type="http://schemas.openxmlformats.org/officeDocument/2006/relationships/slideLayout" Target="../slideLayouts/slideLayout278.xml"/><Relationship Id="rId11" Type="http://schemas.openxmlformats.org/officeDocument/2006/relationships/theme" Target="../theme/theme32.xml"/><Relationship Id="rId5" Type="http://schemas.openxmlformats.org/officeDocument/2006/relationships/slideLayout" Target="../slideLayouts/slideLayout277.xml"/><Relationship Id="rId15" Type="http://schemas.openxmlformats.org/officeDocument/2006/relationships/oleObject" Target="../embeddings/oleObject83.bin"/><Relationship Id="rId10" Type="http://schemas.openxmlformats.org/officeDocument/2006/relationships/slideLayout" Target="../slideLayouts/slideLayout282.xml"/><Relationship Id="rId4" Type="http://schemas.openxmlformats.org/officeDocument/2006/relationships/slideLayout" Target="../slideLayouts/slideLayout276.xml"/><Relationship Id="rId9" Type="http://schemas.openxmlformats.org/officeDocument/2006/relationships/slideLayout" Target="../slideLayouts/slideLayout281.xml"/><Relationship Id="rId14" Type="http://schemas.openxmlformats.org/officeDocument/2006/relationships/tags" Target="../tags/tag167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0.xml"/><Relationship Id="rId13" Type="http://schemas.openxmlformats.org/officeDocument/2006/relationships/oleObject" Target="../embeddings/oleObject91.bin"/><Relationship Id="rId3" Type="http://schemas.openxmlformats.org/officeDocument/2006/relationships/slideLayout" Target="../slideLayouts/slideLayout285.xml"/><Relationship Id="rId7" Type="http://schemas.openxmlformats.org/officeDocument/2006/relationships/slideLayout" Target="../slideLayouts/slideLayout289.xml"/><Relationship Id="rId12" Type="http://schemas.openxmlformats.org/officeDocument/2006/relationships/tags" Target="../tags/tag183.xml"/><Relationship Id="rId2" Type="http://schemas.openxmlformats.org/officeDocument/2006/relationships/slideLayout" Target="../slideLayouts/slideLayout284.xml"/><Relationship Id="rId1" Type="http://schemas.openxmlformats.org/officeDocument/2006/relationships/slideLayout" Target="../slideLayouts/slideLayout283.xml"/><Relationship Id="rId6" Type="http://schemas.openxmlformats.org/officeDocument/2006/relationships/slideLayout" Target="../slideLayouts/slideLayout288.xml"/><Relationship Id="rId11" Type="http://schemas.openxmlformats.org/officeDocument/2006/relationships/tags" Target="../tags/tag182.xml"/><Relationship Id="rId5" Type="http://schemas.openxmlformats.org/officeDocument/2006/relationships/slideLayout" Target="../slideLayouts/slideLayout287.xml"/><Relationship Id="rId10" Type="http://schemas.openxmlformats.org/officeDocument/2006/relationships/vmlDrawing" Target="../drawings/vmlDrawing91.vml"/><Relationship Id="rId4" Type="http://schemas.openxmlformats.org/officeDocument/2006/relationships/slideLayout" Target="../slideLayouts/slideLayout286.xml"/><Relationship Id="rId9" Type="http://schemas.openxmlformats.org/officeDocument/2006/relationships/theme" Target="../theme/theme33.xml"/><Relationship Id="rId14" Type="http://schemas.openxmlformats.org/officeDocument/2006/relationships/image" Target="../media/image1.emf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8.xml"/><Relationship Id="rId13" Type="http://schemas.openxmlformats.org/officeDocument/2006/relationships/tags" Target="../tags/tag197.xml"/><Relationship Id="rId3" Type="http://schemas.openxmlformats.org/officeDocument/2006/relationships/slideLayout" Target="../slideLayouts/slideLayout293.xml"/><Relationship Id="rId7" Type="http://schemas.openxmlformats.org/officeDocument/2006/relationships/slideLayout" Target="../slideLayouts/slideLayout297.xml"/><Relationship Id="rId12" Type="http://schemas.openxmlformats.org/officeDocument/2006/relationships/tags" Target="../tags/tag196.xml"/><Relationship Id="rId2" Type="http://schemas.openxmlformats.org/officeDocument/2006/relationships/slideLayout" Target="../slideLayouts/slideLayout292.xml"/><Relationship Id="rId1" Type="http://schemas.openxmlformats.org/officeDocument/2006/relationships/slideLayout" Target="../slideLayouts/slideLayout291.xml"/><Relationship Id="rId6" Type="http://schemas.openxmlformats.org/officeDocument/2006/relationships/slideLayout" Target="../slideLayouts/slideLayout296.xml"/><Relationship Id="rId11" Type="http://schemas.openxmlformats.org/officeDocument/2006/relationships/vmlDrawing" Target="../drawings/vmlDrawing98.vml"/><Relationship Id="rId5" Type="http://schemas.openxmlformats.org/officeDocument/2006/relationships/slideLayout" Target="../slideLayouts/slideLayout295.xml"/><Relationship Id="rId15" Type="http://schemas.openxmlformats.org/officeDocument/2006/relationships/image" Target="../media/image4.emf"/><Relationship Id="rId10" Type="http://schemas.openxmlformats.org/officeDocument/2006/relationships/theme" Target="../theme/theme34.xml"/><Relationship Id="rId4" Type="http://schemas.openxmlformats.org/officeDocument/2006/relationships/slideLayout" Target="../slideLayouts/slideLayout294.xml"/><Relationship Id="rId9" Type="http://schemas.openxmlformats.org/officeDocument/2006/relationships/slideLayout" Target="../slideLayouts/slideLayout299.xml"/><Relationship Id="rId14" Type="http://schemas.openxmlformats.org/officeDocument/2006/relationships/oleObject" Target="../embeddings/oleObject98.bin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ags" Target="../tags/tag15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ags" Target="../tags/tag1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vmlDrawing" Target="../drawings/vmlDrawing7.vml"/><Relationship Id="rId5" Type="http://schemas.openxmlformats.org/officeDocument/2006/relationships/slideLayout" Target="../slideLayouts/slideLayout33.xml"/><Relationship Id="rId15" Type="http://schemas.openxmlformats.org/officeDocument/2006/relationships/image" Target="../media/image1.emf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oleObject" Target="../embeddings/oleObject7.bin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ags" Target="../tags/tag19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ags" Target="../tags/tag18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vmlDrawing" Target="../drawings/vmlDrawing9.vml"/><Relationship Id="rId5" Type="http://schemas.openxmlformats.org/officeDocument/2006/relationships/slideLayout" Target="../slideLayouts/slideLayout42.xml"/><Relationship Id="rId15" Type="http://schemas.openxmlformats.org/officeDocument/2006/relationships/image" Target="../media/image1.emf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oleObject" Target="../embeddings/oleObject9.bin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ags" Target="../tags/tag23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ags" Target="../tags/tag22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vmlDrawing" Target="../drawings/vmlDrawing11.vml"/><Relationship Id="rId5" Type="http://schemas.openxmlformats.org/officeDocument/2006/relationships/slideLayout" Target="../slideLayouts/slideLayout51.xml"/><Relationship Id="rId15" Type="http://schemas.openxmlformats.org/officeDocument/2006/relationships/image" Target="../media/image1.emf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oleObject" Target="../embeddings/oleObject11.bin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ags" Target="../tags/tag27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ags" Target="../tags/tag2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vmlDrawing" Target="../drawings/vmlDrawing13.v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1.emf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oleObject" Target="../embeddings/oleObject13.bin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tags" Target="../tags/tag31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tags" Target="../tags/tag30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vmlDrawing" Target="../drawings/vmlDrawing15.vml"/><Relationship Id="rId5" Type="http://schemas.openxmlformats.org/officeDocument/2006/relationships/slideLayout" Target="../slideLayouts/slideLayout69.xml"/><Relationship Id="rId15" Type="http://schemas.openxmlformats.org/officeDocument/2006/relationships/image" Target="../media/image1.emf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oleObject" Target="../embeddings/oleObject15.bin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tags" Target="../tags/tag35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tags" Target="../tags/tag34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vmlDrawing" Target="../drawings/vmlDrawing17.vml"/><Relationship Id="rId5" Type="http://schemas.openxmlformats.org/officeDocument/2006/relationships/slideLayout" Target="../slideLayouts/slideLayout78.xml"/><Relationship Id="rId15" Type="http://schemas.openxmlformats.org/officeDocument/2006/relationships/image" Target="../media/image1.emf"/><Relationship Id="rId10" Type="http://schemas.openxmlformats.org/officeDocument/2006/relationships/theme" Target="../theme/theme9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oleObject" Target="../embeddings/oleObject17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t 2" hidden="1"/>
          <p:cNvGraphicFramePr>
            <a:graphicFrameLocks noChangeAspect="1"/>
          </p:cNvGraphicFramePr>
          <p:nvPr userDrawn="1">
            <p:custDataLst>
              <p:tags r:id="rId1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Diapositive think-cell" r:id="rId15" imgW="270" imgH="270" progId="TCLayout.ActiveDocument.1">
                  <p:embed/>
                </p:oleObj>
              </mc:Choice>
              <mc:Fallback>
                <p:oleObj name="Diapositive think-cell" r:id="rId15" imgW="270" imgH="270" progId="TCLayout.ActiveDocument.1">
                  <p:embed/>
                  <p:pic>
                    <p:nvPicPr>
                      <p:cNvPr id="0" name="Obje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hangingPunct="1">
              <a:defRPr/>
            </a:pPr>
            <a:endParaRPr lang="fr-FR" sz="2000" dirty="0">
              <a:latin typeface="Helvetica 75 Bold"/>
              <a:ea typeface="ＭＳ Ｐゴシック"/>
              <a:cs typeface="+mj-cs"/>
              <a:sym typeface="Helvetica 75 Bold"/>
            </a:endParaRP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339725" y="339725"/>
            <a:ext cx="84709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ici pour saisir le titre principal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6550" y="1304925"/>
            <a:ext cx="8474075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Modifiez le texte du masque</a:t>
            </a:r>
          </a:p>
          <a:p>
            <a:pPr lvl="1"/>
            <a:r>
              <a:rPr lang="fr-FR" altLang="en-US" smtClean="0"/>
              <a:t>Deuxième niveau</a:t>
            </a:r>
          </a:p>
          <a:p>
            <a:pPr lvl="2"/>
            <a:r>
              <a:rPr lang="fr-FR" altLang="en-US" smtClean="0"/>
              <a:t>Troisième niveau</a:t>
            </a:r>
          </a:p>
          <a:p>
            <a:pPr lvl="3"/>
            <a:r>
              <a:rPr lang="fr-FR" altLang="en-US" smtClean="0"/>
              <a:t>Quatrième niveau</a:t>
            </a:r>
          </a:p>
          <a:p>
            <a:pPr lvl="4"/>
            <a:r>
              <a:rPr lang="fr-FR" altLang="en-US" smtClean="0"/>
              <a:t>Cinquième niveau</a:t>
            </a:r>
            <a:endParaRPr lang="en-GB" altLang="en-US" smtClean="0"/>
          </a:p>
        </p:txBody>
      </p:sp>
      <p:sp>
        <p:nvSpPr>
          <p:cNvPr id="4" name="Text Placeholder 10"/>
          <p:cNvSpPr txBox="1">
            <a:spLocks/>
          </p:cNvSpPr>
          <p:nvPr/>
        </p:nvSpPr>
        <p:spPr>
          <a:xfrm>
            <a:off x="8747125" y="4684713"/>
            <a:ext cx="288925" cy="334962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1pPr>
            <a:lvl2pPr marL="688975" indent="-231775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2pPr>
            <a:lvl3pPr marL="1244600" indent="-28575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3pPr>
            <a:lvl4pPr marL="1663700" indent="-28575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4pPr>
            <a:lvl5pPr marL="2251075" indent="-59690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5pPr>
            <a:lvl6pPr marL="27082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6pPr>
            <a:lvl7pPr marL="31654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7pPr>
            <a:lvl8pPr marL="36226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8pPr>
            <a:lvl9pPr marL="40798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buFont typeface="Helvetica 75" pitchFamily="34" charset="0"/>
              <a:buNone/>
              <a:defRPr/>
            </a:pPr>
            <a:fld id="{70503E2D-347D-4666-BA85-6A551626CF03}" type="slidenum">
              <a:rPr lang="en-GB" altLang="fr-FR" sz="800" smtClean="0">
                <a:latin typeface="Helvetica 75 Bold" panose="020B0804020202020204" pitchFamily="34" charset="0"/>
                <a:cs typeface="Arial" panose="020B0604020202020204" pitchFamily="34" charset="0"/>
              </a:rPr>
              <a:pPr defTabSz="914400" eaLnBrk="1" hangingPunct="1"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buFont typeface="Helvetica 75" pitchFamily="34" charset="0"/>
                <a:buNone/>
                <a:defRPr/>
              </a:pPr>
              <a:t>‹N°›</a:t>
            </a:fld>
            <a:endParaRPr lang="en-GB" altLang="fr-FR" sz="800" smtClean="0">
              <a:latin typeface="Helvetica 75 Bold" panose="020B08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10"/>
          <p:cNvSpPr txBox="1">
            <a:spLocks/>
          </p:cNvSpPr>
          <p:nvPr/>
        </p:nvSpPr>
        <p:spPr>
          <a:xfrm>
            <a:off x="314325" y="4875213"/>
            <a:ext cx="6827838" cy="14446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r>
              <a:rPr lang="en-GB" sz="800">
                <a:solidFill>
                  <a:srgbClr val="FF6600"/>
                </a:solidFill>
                <a:latin typeface="Helvetica 75 Bold" panose="020B0804020202020204" pitchFamily="34" charset="0"/>
              </a:rPr>
              <a:t>Interne Orange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501417" r:id="rId1"/>
    <p:sldLayoutId id="2147501200" r:id="rId2"/>
    <p:sldLayoutId id="2147501201" r:id="rId3"/>
    <p:sldLayoutId id="2147501202" r:id="rId4"/>
    <p:sldLayoutId id="2147501203" r:id="rId5"/>
    <p:sldLayoutId id="2147501204" r:id="rId6"/>
    <p:sldLayoutId id="2147501205" r:id="rId7"/>
    <p:sldLayoutId id="2147501206" r:id="rId8"/>
    <p:sldLayoutId id="2147501207" r:id="rId9"/>
    <p:sldLayoutId id="2147501418" r:id="rId10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kern="1200">
          <a:solidFill>
            <a:srgbClr val="FF6600"/>
          </a:solidFill>
          <a:latin typeface="Helvetica 75 Bold" panose="020B0804020202020204" pitchFamily="34" charset="0"/>
          <a:ea typeface="ＭＳ Ｐゴシック" pitchFamily="34" charset="-128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ＭＳ Ｐゴシック" pitchFamily="34" charset="-128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ＭＳ Ｐゴシック" pitchFamily="34" charset="-128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ＭＳ Ｐゴシック" pitchFamily="34" charset="-128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ＭＳ Ｐゴシック" pitchFamily="34" charset="-128"/>
        </a:defRPr>
      </a:lvl5pPr>
      <a:lvl6pPr marL="4572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6pPr>
      <a:lvl7pPr marL="9144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7pPr>
      <a:lvl8pPr marL="13716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8pPr>
      <a:lvl9pPr marL="18288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9pPr>
    </p:titleStyle>
    <p:body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Font typeface="Arial" panose="020B0604020202020204" pitchFamily="34" charset="0"/>
        <a:defRPr sz="1400" kern="1200">
          <a:solidFill>
            <a:srgbClr val="FF6600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Font typeface="Arial" panose="020B0604020202020204" pitchFamily="34" charset="0"/>
        <a:defRPr sz="1400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2pPr>
      <a:lvl3pPr marL="133350" indent="-133350"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 pitchFamily="34" charset="0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3pPr>
      <a:lvl4pPr marL="271463" indent="-134938"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 pitchFamily="34" charset="0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4pPr>
      <a:lvl5pPr marL="406400" indent="-134938"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 pitchFamily="34" charset="0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t 2" hidden="1"/>
          <p:cNvGraphicFramePr>
            <a:graphicFrameLocks noChangeAspect="1"/>
          </p:cNvGraphicFramePr>
          <p:nvPr userDrawn="1">
            <p:custDataLst>
              <p:tags r:id="rId1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5" name="Diapositive think-cell" r:id="rId14" imgW="270" imgH="270" progId="TCLayout.ActiveDocument.1">
                  <p:embed/>
                </p:oleObj>
              </mc:Choice>
              <mc:Fallback>
                <p:oleObj name="Diapositive think-cell" r:id="rId14" imgW="270" imgH="270" progId="TCLayout.ActiveDocument.1">
                  <p:embed/>
                  <p:pic>
                    <p:nvPicPr>
                      <p:cNvPr id="0" name="Obje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hangingPunct="1">
              <a:defRPr/>
            </a:pPr>
            <a:endParaRPr lang="fr-FR" sz="2000" dirty="0">
              <a:latin typeface="Helvetica 75 Bold"/>
              <a:ea typeface="ＭＳ Ｐゴシック"/>
              <a:cs typeface="+mj-cs"/>
              <a:sym typeface="Helvetica 75 Bold"/>
            </a:endParaRPr>
          </a:p>
        </p:txBody>
      </p:sp>
      <p:sp>
        <p:nvSpPr>
          <p:cNvPr id="10244" name="Title Placeholder 1"/>
          <p:cNvSpPr>
            <a:spLocks noGrp="1"/>
          </p:cNvSpPr>
          <p:nvPr>
            <p:ph type="title"/>
          </p:nvPr>
        </p:nvSpPr>
        <p:spPr bwMode="auto">
          <a:xfrm>
            <a:off x="339725" y="339725"/>
            <a:ext cx="84709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ici pour saisir le titre principal</a:t>
            </a:r>
          </a:p>
        </p:txBody>
      </p:sp>
      <p:sp>
        <p:nvSpPr>
          <p:cNvPr id="1024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6550" y="1304925"/>
            <a:ext cx="8474075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Modifiez le texte du masque</a:t>
            </a:r>
          </a:p>
          <a:p>
            <a:pPr lvl="1"/>
            <a:r>
              <a:rPr lang="fr-FR" altLang="en-US" smtClean="0"/>
              <a:t>Deuxième niveau</a:t>
            </a:r>
          </a:p>
          <a:p>
            <a:pPr lvl="2"/>
            <a:r>
              <a:rPr lang="fr-FR" altLang="en-US" smtClean="0"/>
              <a:t>Troisième niveau</a:t>
            </a:r>
          </a:p>
          <a:p>
            <a:pPr lvl="3"/>
            <a:r>
              <a:rPr lang="fr-FR" altLang="en-US" smtClean="0"/>
              <a:t>Quatrième niveau</a:t>
            </a:r>
          </a:p>
          <a:p>
            <a:pPr lvl="4"/>
            <a:r>
              <a:rPr lang="fr-FR" altLang="en-US" smtClean="0"/>
              <a:t>Cinquième niveau</a:t>
            </a:r>
            <a:endParaRPr lang="en-GB" altLang="en-US" smtClean="0"/>
          </a:p>
        </p:txBody>
      </p:sp>
      <p:sp>
        <p:nvSpPr>
          <p:cNvPr id="4" name="Text Placeholder 10"/>
          <p:cNvSpPr txBox="1">
            <a:spLocks/>
          </p:cNvSpPr>
          <p:nvPr/>
        </p:nvSpPr>
        <p:spPr>
          <a:xfrm>
            <a:off x="8747125" y="4684713"/>
            <a:ext cx="288925" cy="334962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1pPr>
            <a:lvl2pPr marL="688975" indent="-231775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2pPr>
            <a:lvl3pPr marL="1244600" indent="-28575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3pPr>
            <a:lvl4pPr marL="1663700" indent="-28575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4pPr>
            <a:lvl5pPr marL="2251075" indent="-59690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5pPr>
            <a:lvl6pPr marL="27082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6pPr>
            <a:lvl7pPr marL="31654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7pPr>
            <a:lvl8pPr marL="36226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8pPr>
            <a:lvl9pPr marL="40798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buFont typeface="Helvetica 75" pitchFamily="34" charset="0"/>
              <a:buNone/>
              <a:defRPr/>
            </a:pPr>
            <a:fld id="{BB06F477-C122-478A-BBC0-01C8ED60A8A3}" type="slidenum">
              <a:rPr lang="en-GB" altLang="fr-FR" sz="800" smtClean="0">
                <a:solidFill>
                  <a:srgbClr val="000000"/>
                </a:solidFill>
                <a:latin typeface="Helvetica 75 Bold" panose="020B0804020202020204" pitchFamily="34" charset="0"/>
                <a:cs typeface="Arial" panose="020B0604020202020204" pitchFamily="34" charset="0"/>
              </a:rPr>
              <a:pPr defTabSz="914400" eaLnBrk="1" hangingPunct="1"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buFont typeface="Helvetica 75" pitchFamily="34" charset="0"/>
                <a:buNone/>
                <a:defRPr/>
              </a:pPr>
              <a:t>‹N°›</a:t>
            </a:fld>
            <a:endParaRPr lang="en-GB" altLang="fr-FR" sz="800" smtClean="0">
              <a:solidFill>
                <a:srgbClr val="000000"/>
              </a:solidFill>
              <a:latin typeface="Helvetica 75 Bold" panose="020B08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10"/>
          <p:cNvSpPr txBox="1">
            <a:spLocks/>
          </p:cNvSpPr>
          <p:nvPr/>
        </p:nvSpPr>
        <p:spPr>
          <a:xfrm>
            <a:off x="314325" y="4875213"/>
            <a:ext cx="6827838" cy="14446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r>
              <a:rPr lang="en-GB" sz="800">
                <a:solidFill>
                  <a:srgbClr val="FF6600"/>
                </a:solidFill>
                <a:latin typeface="Helvetica 75 Bold" panose="020B0804020202020204" pitchFamily="34" charset="0"/>
              </a:rPr>
              <a:t>Interne Orange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501427" r:id="rId1"/>
    <p:sldLayoutId id="2147501272" r:id="rId2"/>
    <p:sldLayoutId id="2147501273" r:id="rId3"/>
    <p:sldLayoutId id="2147501274" r:id="rId4"/>
    <p:sldLayoutId id="2147501275" r:id="rId5"/>
    <p:sldLayoutId id="2147501276" r:id="rId6"/>
    <p:sldLayoutId id="2147501277" r:id="rId7"/>
    <p:sldLayoutId id="2147501278" r:id="rId8"/>
    <p:sldLayoutId id="2147501279" r:id="rId9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kern="1200">
          <a:solidFill>
            <a:srgbClr val="FF6600"/>
          </a:solidFill>
          <a:latin typeface="Helvetica 75 Bold" panose="020B0804020202020204" pitchFamily="34" charset="0"/>
          <a:ea typeface="ＭＳ Ｐゴシック" pitchFamily="34" charset="-128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ＭＳ Ｐゴシック" pitchFamily="34" charset="-128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ＭＳ Ｐゴシック" pitchFamily="34" charset="-128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ＭＳ Ｐゴシック" pitchFamily="34" charset="-128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ＭＳ Ｐゴシック" pitchFamily="34" charset="-128"/>
        </a:defRPr>
      </a:lvl5pPr>
      <a:lvl6pPr marL="4572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6pPr>
      <a:lvl7pPr marL="9144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7pPr>
      <a:lvl8pPr marL="13716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8pPr>
      <a:lvl9pPr marL="18288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9pPr>
    </p:titleStyle>
    <p:body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Font typeface="Arial" panose="020B0604020202020204" pitchFamily="34" charset="0"/>
        <a:defRPr sz="1400" kern="1200">
          <a:solidFill>
            <a:srgbClr val="FF6600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Font typeface="Arial" panose="020B0604020202020204" pitchFamily="34" charset="0"/>
        <a:defRPr sz="1400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2pPr>
      <a:lvl3pPr marL="133350" indent="-133350"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 pitchFamily="34" charset="0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3pPr>
      <a:lvl4pPr marL="271463" indent="-134938"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 pitchFamily="34" charset="0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4pPr>
      <a:lvl5pPr marL="406400" indent="-134938"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 pitchFamily="34" charset="0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t 2" hidden="1"/>
          <p:cNvGraphicFramePr>
            <a:graphicFrameLocks noChangeAspect="1"/>
          </p:cNvGraphicFramePr>
          <p:nvPr userDrawn="1">
            <p:custDataLst>
              <p:tags r:id="rId1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9" name="Diapositive think-cell" r:id="rId14" imgW="270" imgH="270" progId="TCLayout.ActiveDocument.1">
                  <p:embed/>
                </p:oleObj>
              </mc:Choice>
              <mc:Fallback>
                <p:oleObj name="Diapositive think-cell" r:id="rId14" imgW="270" imgH="270" progId="TCLayout.ActiveDocument.1">
                  <p:embed/>
                  <p:pic>
                    <p:nvPicPr>
                      <p:cNvPr id="0" name="Obje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hangingPunct="1">
              <a:defRPr/>
            </a:pPr>
            <a:endParaRPr lang="fr-FR" sz="2000" dirty="0">
              <a:latin typeface="Helvetica 75 Bold"/>
              <a:ea typeface="ＭＳ Ｐゴシック"/>
              <a:cs typeface="+mj-cs"/>
              <a:sym typeface="Helvetica 75 Bold"/>
            </a:endParaRPr>
          </a:p>
        </p:txBody>
      </p:sp>
      <p:sp>
        <p:nvSpPr>
          <p:cNvPr id="11268" name="Title Placeholder 1"/>
          <p:cNvSpPr>
            <a:spLocks noGrp="1"/>
          </p:cNvSpPr>
          <p:nvPr>
            <p:ph type="title"/>
          </p:nvPr>
        </p:nvSpPr>
        <p:spPr bwMode="auto">
          <a:xfrm>
            <a:off x="339725" y="339725"/>
            <a:ext cx="84709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ici pour saisir le titre principal</a:t>
            </a:r>
          </a:p>
        </p:txBody>
      </p:sp>
      <p:sp>
        <p:nvSpPr>
          <p:cNvPr id="1126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6550" y="1304925"/>
            <a:ext cx="8474075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Modifiez le texte du masque</a:t>
            </a:r>
          </a:p>
          <a:p>
            <a:pPr lvl="1"/>
            <a:r>
              <a:rPr lang="fr-FR" altLang="en-US" smtClean="0"/>
              <a:t>Deuxième niveau</a:t>
            </a:r>
          </a:p>
          <a:p>
            <a:pPr lvl="2"/>
            <a:r>
              <a:rPr lang="fr-FR" altLang="en-US" smtClean="0"/>
              <a:t>Troisième niveau</a:t>
            </a:r>
          </a:p>
          <a:p>
            <a:pPr lvl="3"/>
            <a:r>
              <a:rPr lang="fr-FR" altLang="en-US" smtClean="0"/>
              <a:t>Quatrième niveau</a:t>
            </a:r>
          </a:p>
          <a:p>
            <a:pPr lvl="4"/>
            <a:r>
              <a:rPr lang="fr-FR" altLang="en-US" smtClean="0"/>
              <a:t>Cinquième niveau</a:t>
            </a:r>
            <a:endParaRPr lang="en-GB" altLang="en-US" smtClean="0"/>
          </a:p>
        </p:txBody>
      </p:sp>
      <p:sp>
        <p:nvSpPr>
          <p:cNvPr id="4" name="Text Placeholder 10"/>
          <p:cNvSpPr txBox="1">
            <a:spLocks/>
          </p:cNvSpPr>
          <p:nvPr/>
        </p:nvSpPr>
        <p:spPr>
          <a:xfrm>
            <a:off x="8747125" y="4684713"/>
            <a:ext cx="288925" cy="334962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1pPr>
            <a:lvl2pPr marL="688975" indent="-231775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2pPr>
            <a:lvl3pPr marL="1244600" indent="-28575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3pPr>
            <a:lvl4pPr marL="1663700" indent="-28575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4pPr>
            <a:lvl5pPr marL="2251075" indent="-59690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5pPr>
            <a:lvl6pPr marL="27082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6pPr>
            <a:lvl7pPr marL="31654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7pPr>
            <a:lvl8pPr marL="36226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8pPr>
            <a:lvl9pPr marL="40798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buFont typeface="Helvetica 75" pitchFamily="34" charset="0"/>
              <a:buNone/>
              <a:defRPr/>
            </a:pPr>
            <a:fld id="{2C6C80FC-8B10-4B25-B1E5-0F3A3F231A1C}" type="slidenum">
              <a:rPr lang="en-GB" altLang="fr-FR" sz="800" smtClean="0">
                <a:solidFill>
                  <a:srgbClr val="000000"/>
                </a:solidFill>
                <a:latin typeface="Helvetica 75 Bold" panose="020B0804020202020204" pitchFamily="34" charset="0"/>
                <a:cs typeface="Arial" panose="020B0604020202020204" pitchFamily="34" charset="0"/>
              </a:rPr>
              <a:pPr defTabSz="914400" eaLnBrk="1" hangingPunct="1"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buFont typeface="Helvetica 75" pitchFamily="34" charset="0"/>
                <a:buNone/>
                <a:defRPr/>
              </a:pPr>
              <a:t>‹N°›</a:t>
            </a:fld>
            <a:endParaRPr lang="en-GB" altLang="fr-FR" sz="800" smtClean="0">
              <a:solidFill>
                <a:srgbClr val="000000"/>
              </a:solidFill>
              <a:latin typeface="Helvetica 75 Bold" panose="020B08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10"/>
          <p:cNvSpPr txBox="1">
            <a:spLocks/>
          </p:cNvSpPr>
          <p:nvPr/>
        </p:nvSpPr>
        <p:spPr>
          <a:xfrm>
            <a:off x="314325" y="4875213"/>
            <a:ext cx="6827838" cy="14446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r>
              <a:rPr lang="en-GB" sz="800">
                <a:solidFill>
                  <a:srgbClr val="FF6600"/>
                </a:solidFill>
                <a:latin typeface="Helvetica 75 Bold" panose="020B0804020202020204" pitchFamily="34" charset="0"/>
              </a:rPr>
              <a:t>Interne Orange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501428" r:id="rId1"/>
    <p:sldLayoutId id="2147501280" r:id="rId2"/>
    <p:sldLayoutId id="2147501281" r:id="rId3"/>
    <p:sldLayoutId id="2147501282" r:id="rId4"/>
    <p:sldLayoutId id="2147501283" r:id="rId5"/>
    <p:sldLayoutId id="2147501284" r:id="rId6"/>
    <p:sldLayoutId id="2147501285" r:id="rId7"/>
    <p:sldLayoutId id="2147501286" r:id="rId8"/>
    <p:sldLayoutId id="2147501287" r:id="rId9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kern="1200">
          <a:solidFill>
            <a:srgbClr val="FF6600"/>
          </a:solidFill>
          <a:latin typeface="Helvetica 75 Bold" panose="020B0804020202020204" pitchFamily="34" charset="0"/>
          <a:ea typeface="ＭＳ Ｐゴシック" pitchFamily="34" charset="-128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ＭＳ Ｐゴシック" pitchFamily="34" charset="-128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ＭＳ Ｐゴシック" pitchFamily="34" charset="-128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ＭＳ Ｐゴシック" pitchFamily="34" charset="-128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ＭＳ Ｐゴシック" pitchFamily="34" charset="-128"/>
        </a:defRPr>
      </a:lvl5pPr>
      <a:lvl6pPr marL="4572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6pPr>
      <a:lvl7pPr marL="9144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7pPr>
      <a:lvl8pPr marL="13716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8pPr>
      <a:lvl9pPr marL="18288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9pPr>
    </p:titleStyle>
    <p:body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Font typeface="Arial" panose="020B0604020202020204" pitchFamily="34" charset="0"/>
        <a:defRPr sz="1400" kern="1200">
          <a:solidFill>
            <a:srgbClr val="FF6600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Font typeface="Arial" panose="020B0604020202020204" pitchFamily="34" charset="0"/>
        <a:defRPr sz="1400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2pPr>
      <a:lvl3pPr marL="133350" indent="-133350"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 pitchFamily="34" charset="0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3pPr>
      <a:lvl4pPr marL="271463" indent="-134938"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 pitchFamily="34" charset="0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4pPr>
      <a:lvl5pPr marL="406400" indent="-134938"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 pitchFamily="34" charset="0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t 2" hidden="1"/>
          <p:cNvGraphicFramePr>
            <a:graphicFrameLocks noChangeAspect="1"/>
          </p:cNvGraphicFramePr>
          <p:nvPr userDrawn="1">
            <p:custDataLst>
              <p:tags r:id="rId1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2" name="Diapositive think-cell" r:id="rId14" imgW="270" imgH="270" progId="TCLayout.ActiveDocument.1">
                  <p:embed/>
                </p:oleObj>
              </mc:Choice>
              <mc:Fallback>
                <p:oleObj name="Diapositive think-cell" r:id="rId14" imgW="270" imgH="270" progId="TCLayout.ActiveDocument.1">
                  <p:embed/>
                  <p:pic>
                    <p:nvPicPr>
                      <p:cNvPr id="0" name="Obje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hangingPunct="1">
              <a:defRPr/>
            </a:pPr>
            <a:endParaRPr lang="fr-FR" sz="2000" dirty="0">
              <a:latin typeface="Helvetica 75 Bold"/>
              <a:ea typeface="ＭＳ Ｐゴシック"/>
              <a:cs typeface="+mj-cs"/>
              <a:sym typeface="Helvetica 75 Bold"/>
            </a:endParaRPr>
          </a:p>
        </p:txBody>
      </p:sp>
      <p:sp>
        <p:nvSpPr>
          <p:cNvPr id="12292" name="Title Placeholder 1"/>
          <p:cNvSpPr>
            <a:spLocks noGrp="1"/>
          </p:cNvSpPr>
          <p:nvPr>
            <p:ph type="title"/>
          </p:nvPr>
        </p:nvSpPr>
        <p:spPr bwMode="auto">
          <a:xfrm>
            <a:off x="339725" y="339725"/>
            <a:ext cx="84709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ici pour saisir le titre principal</a:t>
            </a:r>
          </a:p>
        </p:txBody>
      </p:sp>
      <p:sp>
        <p:nvSpPr>
          <p:cNvPr id="1229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6550" y="1304925"/>
            <a:ext cx="8474075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Modifiez le texte du masque</a:t>
            </a:r>
          </a:p>
          <a:p>
            <a:pPr lvl="1"/>
            <a:r>
              <a:rPr lang="fr-FR" altLang="en-US" smtClean="0"/>
              <a:t>Deuxième niveau</a:t>
            </a:r>
          </a:p>
          <a:p>
            <a:pPr lvl="2"/>
            <a:r>
              <a:rPr lang="fr-FR" altLang="en-US" smtClean="0"/>
              <a:t>Troisième niveau</a:t>
            </a:r>
          </a:p>
          <a:p>
            <a:pPr lvl="3"/>
            <a:r>
              <a:rPr lang="fr-FR" altLang="en-US" smtClean="0"/>
              <a:t>Quatrième niveau</a:t>
            </a:r>
          </a:p>
          <a:p>
            <a:pPr lvl="4"/>
            <a:r>
              <a:rPr lang="fr-FR" altLang="en-US" smtClean="0"/>
              <a:t>Cinquième niveau</a:t>
            </a:r>
            <a:endParaRPr lang="en-GB" altLang="en-US" smtClean="0"/>
          </a:p>
        </p:txBody>
      </p:sp>
      <p:sp>
        <p:nvSpPr>
          <p:cNvPr id="5" name="Text Placeholder 10"/>
          <p:cNvSpPr txBox="1">
            <a:spLocks/>
          </p:cNvSpPr>
          <p:nvPr/>
        </p:nvSpPr>
        <p:spPr>
          <a:xfrm>
            <a:off x="314325" y="4875213"/>
            <a:ext cx="6827838" cy="14446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r>
              <a:rPr lang="en-GB" sz="800">
                <a:solidFill>
                  <a:srgbClr val="FF6600"/>
                </a:solidFill>
                <a:latin typeface="Helvetica 75 Bold" panose="020B0804020202020204" pitchFamily="34" charset="0"/>
              </a:rPr>
              <a:t>Interne Orange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501429" r:id="rId1"/>
    <p:sldLayoutId id="2147501288" r:id="rId2"/>
    <p:sldLayoutId id="2147501289" r:id="rId3"/>
    <p:sldLayoutId id="2147501290" r:id="rId4"/>
    <p:sldLayoutId id="2147501291" r:id="rId5"/>
    <p:sldLayoutId id="2147501292" r:id="rId6"/>
    <p:sldLayoutId id="2147501293" r:id="rId7"/>
    <p:sldLayoutId id="2147501294" r:id="rId8"/>
    <p:sldLayoutId id="2147501295" r:id="rId9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kern="1200">
          <a:solidFill>
            <a:srgbClr val="FF6600"/>
          </a:solidFill>
          <a:latin typeface="Helvetica 75 Bold" panose="020B0804020202020204" pitchFamily="34" charset="0"/>
          <a:ea typeface="ＭＳ Ｐゴシック" pitchFamily="34" charset="-128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ＭＳ Ｐゴシック" pitchFamily="34" charset="-128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ＭＳ Ｐゴシック" pitchFamily="34" charset="-128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ＭＳ Ｐゴシック" pitchFamily="34" charset="-128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ＭＳ Ｐゴシック" pitchFamily="34" charset="-128"/>
        </a:defRPr>
      </a:lvl5pPr>
      <a:lvl6pPr marL="4572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6pPr>
      <a:lvl7pPr marL="9144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7pPr>
      <a:lvl8pPr marL="13716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8pPr>
      <a:lvl9pPr marL="18288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9pPr>
    </p:titleStyle>
    <p:body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Font typeface="Arial" panose="020B0604020202020204" pitchFamily="34" charset="0"/>
        <a:defRPr sz="1400" kern="1200">
          <a:solidFill>
            <a:srgbClr val="FF6600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Font typeface="Arial" panose="020B0604020202020204" pitchFamily="34" charset="0"/>
        <a:defRPr sz="1400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2pPr>
      <a:lvl3pPr marL="133350" indent="-133350"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 pitchFamily="34" charset="0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3pPr>
      <a:lvl4pPr marL="271463" indent="-134938"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 pitchFamily="34" charset="0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4pPr>
      <a:lvl5pPr marL="406400" indent="-134938"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 pitchFamily="34" charset="0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t 2" hidden="1"/>
          <p:cNvGraphicFramePr>
            <a:graphicFrameLocks noChangeAspect="1"/>
          </p:cNvGraphicFramePr>
          <p:nvPr userDrawn="1">
            <p:custDataLst>
              <p:tags r:id="rId1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7" name="Diapositive think-cell" r:id="rId14" imgW="270" imgH="270" progId="TCLayout.ActiveDocument.1">
                  <p:embed/>
                </p:oleObj>
              </mc:Choice>
              <mc:Fallback>
                <p:oleObj name="Diapositive think-cell" r:id="rId14" imgW="270" imgH="270" progId="TCLayout.ActiveDocument.1">
                  <p:embed/>
                  <p:pic>
                    <p:nvPicPr>
                      <p:cNvPr id="0" name="Obje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hangingPunct="1">
              <a:defRPr/>
            </a:pPr>
            <a:endParaRPr lang="fr-FR" sz="2000" dirty="0">
              <a:latin typeface="Helvetica 75 Bold"/>
              <a:ea typeface="ＭＳ Ｐゴシック"/>
              <a:cs typeface="+mj-cs"/>
              <a:sym typeface="Helvetica 75 Bold"/>
            </a:endParaRPr>
          </a:p>
        </p:txBody>
      </p:sp>
      <p:sp>
        <p:nvSpPr>
          <p:cNvPr id="13316" name="Title Placeholder 1"/>
          <p:cNvSpPr>
            <a:spLocks noGrp="1"/>
          </p:cNvSpPr>
          <p:nvPr>
            <p:ph type="title"/>
          </p:nvPr>
        </p:nvSpPr>
        <p:spPr bwMode="auto">
          <a:xfrm>
            <a:off x="339725" y="339725"/>
            <a:ext cx="84709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ici pour saisir le titre principal</a:t>
            </a:r>
          </a:p>
        </p:txBody>
      </p:sp>
      <p:sp>
        <p:nvSpPr>
          <p:cNvPr id="1331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6550" y="1304925"/>
            <a:ext cx="8474075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Modifiez le texte du masque</a:t>
            </a:r>
          </a:p>
          <a:p>
            <a:pPr lvl="1"/>
            <a:r>
              <a:rPr lang="fr-FR" altLang="en-US" smtClean="0"/>
              <a:t>Deuxième niveau</a:t>
            </a:r>
          </a:p>
          <a:p>
            <a:pPr lvl="2"/>
            <a:r>
              <a:rPr lang="fr-FR" altLang="en-US" smtClean="0"/>
              <a:t>Troisième niveau</a:t>
            </a:r>
          </a:p>
          <a:p>
            <a:pPr lvl="3"/>
            <a:r>
              <a:rPr lang="fr-FR" altLang="en-US" smtClean="0"/>
              <a:t>Quatrième niveau</a:t>
            </a:r>
          </a:p>
          <a:p>
            <a:pPr lvl="4"/>
            <a:r>
              <a:rPr lang="fr-FR" altLang="en-US" smtClean="0"/>
              <a:t>Cinquième niveau</a:t>
            </a:r>
            <a:endParaRPr lang="en-GB" altLang="en-US" smtClean="0"/>
          </a:p>
        </p:txBody>
      </p:sp>
      <p:sp>
        <p:nvSpPr>
          <p:cNvPr id="4" name="Text Placeholder 10"/>
          <p:cNvSpPr txBox="1">
            <a:spLocks/>
          </p:cNvSpPr>
          <p:nvPr/>
        </p:nvSpPr>
        <p:spPr>
          <a:xfrm>
            <a:off x="8747125" y="4684713"/>
            <a:ext cx="288925" cy="334962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1pPr>
            <a:lvl2pPr marL="688975" indent="-231775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2pPr>
            <a:lvl3pPr marL="1244600" indent="-28575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3pPr>
            <a:lvl4pPr marL="1663700" indent="-28575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4pPr>
            <a:lvl5pPr marL="2251075" indent="-59690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5pPr>
            <a:lvl6pPr marL="27082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6pPr>
            <a:lvl7pPr marL="31654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7pPr>
            <a:lvl8pPr marL="36226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8pPr>
            <a:lvl9pPr marL="40798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buFont typeface="Helvetica 75" pitchFamily="34" charset="0"/>
              <a:buNone/>
              <a:defRPr/>
            </a:pPr>
            <a:fld id="{A1EF5402-77CC-4886-9A18-49BF5DF9C7E4}" type="slidenum">
              <a:rPr lang="en-GB" altLang="fr-FR" sz="800" smtClean="0">
                <a:solidFill>
                  <a:srgbClr val="000000"/>
                </a:solidFill>
                <a:latin typeface="Helvetica 75 Bold" panose="020B0804020202020204" pitchFamily="34" charset="0"/>
                <a:cs typeface="Arial" panose="020B0604020202020204" pitchFamily="34" charset="0"/>
              </a:rPr>
              <a:pPr defTabSz="914400" eaLnBrk="1" hangingPunct="1"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buFont typeface="Helvetica 75" pitchFamily="34" charset="0"/>
                <a:buNone/>
                <a:defRPr/>
              </a:pPr>
              <a:t>‹N°›</a:t>
            </a:fld>
            <a:endParaRPr lang="en-GB" altLang="fr-FR" sz="800" smtClean="0">
              <a:solidFill>
                <a:srgbClr val="000000"/>
              </a:solidFill>
              <a:latin typeface="Helvetica 75 Bold" panose="020B08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10"/>
          <p:cNvSpPr txBox="1">
            <a:spLocks/>
          </p:cNvSpPr>
          <p:nvPr/>
        </p:nvSpPr>
        <p:spPr>
          <a:xfrm>
            <a:off x="314325" y="4875213"/>
            <a:ext cx="6827838" cy="14446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r>
              <a:rPr lang="en-GB" sz="800">
                <a:solidFill>
                  <a:srgbClr val="FF6600"/>
                </a:solidFill>
                <a:latin typeface="Helvetica 75 Bold" panose="020B0804020202020204" pitchFamily="34" charset="0"/>
              </a:rPr>
              <a:t>Interne Orange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501430" r:id="rId1"/>
    <p:sldLayoutId id="2147501296" r:id="rId2"/>
    <p:sldLayoutId id="2147501297" r:id="rId3"/>
    <p:sldLayoutId id="2147501298" r:id="rId4"/>
    <p:sldLayoutId id="2147501299" r:id="rId5"/>
    <p:sldLayoutId id="2147501300" r:id="rId6"/>
    <p:sldLayoutId id="2147501301" r:id="rId7"/>
    <p:sldLayoutId id="2147501302" r:id="rId8"/>
    <p:sldLayoutId id="2147501303" r:id="rId9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kern="1200">
          <a:solidFill>
            <a:srgbClr val="FF6600"/>
          </a:solidFill>
          <a:latin typeface="Helvetica 75 Bold" panose="020B0804020202020204" pitchFamily="34" charset="0"/>
          <a:ea typeface="ＭＳ Ｐゴシック" pitchFamily="34" charset="-128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ＭＳ Ｐゴシック" pitchFamily="34" charset="-128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ＭＳ Ｐゴシック" pitchFamily="34" charset="-128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ＭＳ Ｐゴシック" pitchFamily="34" charset="-128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ＭＳ Ｐゴシック" pitchFamily="34" charset="-128"/>
        </a:defRPr>
      </a:lvl5pPr>
      <a:lvl6pPr marL="4572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6pPr>
      <a:lvl7pPr marL="9144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7pPr>
      <a:lvl8pPr marL="13716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8pPr>
      <a:lvl9pPr marL="18288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9pPr>
    </p:titleStyle>
    <p:body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Font typeface="Arial" panose="020B0604020202020204" pitchFamily="34" charset="0"/>
        <a:defRPr sz="1400" kern="1200">
          <a:solidFill>
            <a:srgbClr val="FF6600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Font typeface="Arial" panose="020B0604020202020204" pitchFamily="34" charset="0"/>
        <a:defRPr sz="1400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2pPr>
      <a:lvl3pPr marL="133350" indent="-133350"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 pitchFamily="34" charset="0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3pPr>
      <a:lvl4pPr marL="271463" indent="-134938"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 pitchFamily="34" charset="0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4pPr>
      <a:lvl5pPr marL="406400" indent="-134938"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 pitchFamily="34" charset="0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t 2" hidden="1"/>
          <p:cNvGraphicFramePr>
            <a:graphicFrameLocks noChangeAspect="1"/>
          </p:cNvGraphicFramePr>
          <p:nvPr userDrawn="1">
            <p:custDataLst>
              <p:tags r:id="rId1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1" name="Diapositive think-cell" r:id="rId14" imgW="270" imgH="270" progId="TCLayout.ActiveDocument.1">
                  <p:embed/>
                </p:oleObj>
              </mc:Choice>
              <mc:Fallback>
                <p:oleObj name="Diapositive think-cell" r:id="rId14" imgW="270" imgH="270" progId="TCLayout.ActiveDocument.1">
                  <p:embed/>
                  <p:pic>
                    <p:nvPicPr>
                      <p:cNvPr id="0" name="Obje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hangingPunct="1">
              <a:defRPr/>
            </a:pPr>
            <a:endParaRPr lang="fr-FR" sz="2000" dirty="0">
              <a:latin typeface="Helvetica 75 Bold"/>
              <a:ea typeface="ＭＳ Ｐゴシック"/>
              <a:cs typeface="+mj-cs"/>
              <a:sym typeface="Helvetica 75 Bold"/>
            </a:endParaRPr>
          </a:p>
        </p:txBody>
      </p:sp>
      <p:sp>
        <p:nvSpPr>
          <p:cNvPr id="14340" name="Title Placeholder 1"/>
          <p:cNvSpPr>
            <a:spLocks noGrp="1"/>
          </p:cNvSpPr>
          <p:nvPr>
            <p:ph type="title"/>
          </p:nvPr>
        </p:nvSpPr>
        <p:spPr bwMode="auto">
          <a:xfrm>
            <a:off x="339725" y="339725"/>
            <a:ext cx="84709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ici pour saisir le titre principal</a:t>
            </a:r>
          </a:p>
        </p:txBody>
      </p:sp>
      <p:sp>
        <p:nvSpPr>
          <p:cNvPr id="1434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6550" y="1304925"/>
            <a:ext cx="8474075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Modifiez le texte du masque</a:t>
            </a:r>
          </a:p>
          <a:p>
            <a:pPr lvl="1"/>
            <a:r>
              <a:rPr lang="fr-FR" altLang="en-US" smtClean="0"/>
              <a:t>Deuxième niveau</a:t>
            </a:r>
          </a:p>
          <a:p>
            <a:pPr lvl="2"/>
            <a:r>
              <a:rPr lang="fr-FR" altLang="en-US" smtClean="0"/>
              <a:t>Troisième niveau</a:t>
            </a:r>
          </a:p>
          <a:p>
            <a:pPr lvl="3"/>
            <a:r>
              <a:rPr lang="fr-FR" altLang="en-US" smtClean="0"/>
              <a:t>Quatrième niveau</a:t>
            </a:r>
          </a:p>
          <a:p>
            <a:pPr lvl="4"/>
            <a:r>
              <a:rPr lang="fr-FR" altLang="en-US" smtClean="0"/>
              <a:t>Cinquième niveau</a:t>
            </a:r>
            <a:endParaRPr lang="en-GB" altLang="en-US" smtClean="0"/>
          </a:p>
        </p:txBody>
      </p:sp>
      <p:sp>
        <p:nvSpPr>
          <p:cNvPr id="4" name="Text Placeholder 10"/>
          <p:cNvSpPr txBox="1">
            <a:spLocks/>
          </p:cNvSpPr>
          <p:nvPr/>
        </p:nvSpPr>
        <p:spPr>
          <a:xfrm>
            <a:off x="8747125" y="4684713"/>
            <a:ext cx="288925" cy="334962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1pPr>
            <a:lvl2pPr marL="688975" indent="-231775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2pPr>
            <a:lvl3pPr marL="1244600" indent="-28575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3pPr>
            <a:lvl4pPr marL="1663700" indent="-28575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4pPr>
            <a:lvl5pPr marL="2251075" indent="-59690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5pPr>
            <a:lvl6pPr marL="27082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6pPr>
            <a:lvl7pPr marL="31654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7pPr>
            <a:lvl8pPr marL="36226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8pPr>
            <a:lvl9pPr marL="40798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buFont typeface="Helvetica 75" pitchFamily="34" charset="0"/>
              <a:buNone/>
              <a:defRPr/>
            </a:pPr>
            <a:fld id="{8C910CE2-006F-41A5-BB08-59C024C9CCCF}" type="slidenum">
              <a:rPr lang="en-GB" altLang="fr-FR" sz="800" smtClean="0">
                <a:solidFill>
                  <a:srgbClr val="000000"/>
                </a:solidFill>
                <a:latin typeface="Helvetica 75 Bold" panose="020B0804020202020204" pitchFamily="34" charset="0"/>
                <a:cs typeface="Arial" panose="020B0604020202020204" pitchFamily="34" charset="0"/>
              </a:rPr>
              <a:pPr defTabSz="914400" eaLnBrk="1" hangingPunct="1"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buFont typeface="Helvetica 75" pitchFamily="34" charset="0"/>
                <a:buNone/>
                <a:defRPr/>
              </a:pPr>
              <a:t>‹N°›</a:t>
            </a:fld>
            <a:endParaRPr lang="en-GB" altLang="fr-FR" sz="800" smtClean="0">
              <a:solidFill>
                <a:srgbClr val="000000"/>
              </a:solidFill>
              <a:latin typeface="Helvetica 75 Bold" panose="020B08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10"/>
          <p:cNvSpPr txBox="1">
            <a:spLocks/>
          </p:cNvSpPr>
          <p:nvPr/>
        </p:nvSpPr>
        <p:spPr>
          <a:xfrm>
            <a:off x="314325" y="4875213"/>
            <a:ext cx="6827838" cy="14446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r>
              <a:rPr lang="en-GB" sz="800">
                <a:solidFill>
                  <a:srgbClr val="FF6600"/>
                </a:solidFill>
                <a:latin typeface="Helvetica 75 Bold" panose="020B0804020202020204" pitchFamily="34" charset="0"/>
              </a:rPr>
              <a:t>Interne Orange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501431" r:id="rId1"/>
    <p:sldLayoutId id="2147501304" r:id="rId2"/>
    <p:sldLayoutId id="2147501305" r:id="rId3"/>
    <p:sldLayoutId id="2147501306" r:id="rId4"/>
    <p:sldLayoutId id="2147501307" r:id="rId5"/>
    <p:sldLayoutId id="2147501308" r:id="rId6"/>
    <p:sldLayoutId id="2147501309" r:id="rId7"/>
    <p:sldLayoutId id="2147501310" r:id="rId8"/>
    <p:sldLayoutId id="2147501311" r:id="rId9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kern="1200">
          <a:solidFill>
            <a:srgbClr val="FF6600"/>
          </a:solidFill>
          <a:latin typeface="Helvetica 75 Bold" panose="020B0804020202020204" pitchFamily="34" charset="0"/>
          <a:ea typeface="ＭＳ Ｐゴシック" pitchFamily="34" charset="-128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ＭＳ Ｐゴシック" pitchFamily="34" charset="-128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ＭＳ Ｐゴシック" pitchFamily="34" charset="-128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ＭＳ Ｐゴシック" pitchFamily="34" charset="-128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ＭＳ Ｐゴシック" pitchFamily="34" charset="-128"/>
        </a:defRPr>
      </a:lvl5pPr>
      <a:lvl6pPr marL="4572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6pPr>
      <a:lvl7pPr marL="9144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7pPr>
      <a:lvl8pPr marL="13716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8pPr>
      <a:lvl9pPr marL="18288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9pPr>
    </p:titleStyle>
    <p:body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Font typeface="Arial" panose="020B0604020202020204" pitchFamily="34" charset="0"/>
        <a:defRPr sz="1400" kern="1200">
          <a:solidFill>
            <a:srgbClr val="FF6600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Font typeface="Arial" panose="020B0604020202020204" pitchFamily="34" charset="0"/>
        <a:defRPr sz="1400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2pPr>
      <a:lvl3pPr marL="133350" indent="-133350"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 pitchFamily="34" charset="0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3pPr>
      <a:lvl4pPr marL="271463" indent="-134938"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 pitchFamily="34" charset="0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4pPr>
      <a:lvl5pPr marL="406400" indent="-134938"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 pitchFamily="34" charset="0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t 2" hidden="1"/>
          <p:cNvGraphicFramePr>
            <a:graphicFrameLocks noChangeAspect="1"/>
          </p:cNvGraphicFramePr>
          <p:nvPr userDrawn="1">
            <p:custDataLst>
              <p:tags r:id="rId1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5" name="Diapositive think-cell" r:id="rId14" imgW="270" imgH="270" progId="TCLayout.ActiveDocument.1">
                  <p:embed/>
                </p:oleObj>
              </mc:Choice>
              <mc:Fallback>
                <p:oleObj name="Diapositive think-cell" r:id="rId14" imgW="270" imgH="270" progId="TCLayout.ActiveDocument.1">
                  <p:embed/>
                  <p:pic>
                    <p:nvPicPr>
                      <p:cNvPr id="0" name="Obje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hangingPunct="1">
              <a:defRPr/>
            </a:pPr>
            <a:endParaRPr lang="fr-FR" sz="2000" dirty="0">
              <a:latin typeface="Helvetica 75 Bold"/>
              <a:ea typeface="ＭＳ Ｐゴシック"/>
              <a:cs typeface="+mj-cs"/>
              <a:sym typeface="Helvetica 75 Bold"/>
            </a:endParaRPr>
          </a:p>
        </p:txBody>
      </p:sp>
      <p:sp>
        <p:nvSpPr>
          <p:cNvPr id="15364" name="Title Placeholder 1"/>
          <p:cNvSpPr>
            <a:spLocks noGrp="1"/>
          </p:cNvSpPr>
          <p:nvPr>
            <p:ph type="title"/>
          </p:nvPr>
        </p:nvSpPr>
        <p:spPr bwMode="auto">
          <a:xfrm>
            <a:off x="339725" y="339725"/>
            <a:ext cx="84709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ici pour saisir le titre principal</a:t>
            </a:r>
          </a:p>
        </p:txBody>
      </p:sp>
      <p:sp>
        <p:nvSpPr>
          <p:cNvPr id="1536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6550" y="1304925"/>
            <a:ext cx="8474075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Modifiez le texte du masque</a:t>
            </a:r>
          </a:p>
          <a:p>
            <a:pPr lvl="1"/>
            <a:r>
              <a:rPr lang="fr-FR" altLang="en-US" smtClean="0"/>
              <a:t>Deuxième niveau</a:t>
            </a:r>
          </a:p>
          <a:p>
            <a:pPr lvl="2"/>
            <a:r>
              <a:rPr lang="fr-FR" altLang="en-US" smtClean="0"/>
              <a:t>Troisième niveau</a:t>
            </a:r>
          </a:p>
          <a:p>
            <a:pPr lvl="3"/>
            <a:r>
              <a:rPr lang="fr-FR" altLang="en-US" smtClean="0"/>
              <a:t>Quatrième niveau</a:t>
            </a:r>
          </a:p>
          <a:p>
            <a:pPr lvl="4"/>
            <a:r>
              <a:rPr lang="fr-FR" altLang="en-US" smtClean="0"/>
              <a:t>Cinquième niveau</a:t>
            </a:r>
            <a:endParaRPr lang="en-GB" altLang="en-US" smtClean="0"/>
          </a:p>
        </p:txBody>
      </p:sp>
      <p:sp>
        <p:nvSpPr>
          <p:cNvPr id="4" name="Text Placeholder 10"/>
          <p:cNvSpPr txBox="1">
            <a:spLocks/>
          </p:cNvSpPr>
          <p:nvPr/>
        </p:nvSpPr>
        <p:spPr>
          <a:xfrm>
            <a:off x="8747125" y="4684713"/>
            <a:ext cx="288925" cy="334962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1pPr>
            <a:lvl2pPr marL="688975" indent="-231775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2pPr>
            <a:lvl3pPr marL="1244600" indent="-28575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3pPr>
            <a:lvl4pPr marL="1663700" indent="-28575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4pPr>
            <a:lvl5pPr marL="2251075" indent="-59690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5pPr>
            <a:lvl6pPr marL="27082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6pPr>
            <a:lvl7pPr marL="31654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7pPr>
            <a:lvl8pPr marL="36226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8pPr>
            <a:lvl9pPr marL="40798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buFont typeface="Helvetica 75" pitchFamily="34" charset="0"/>
              <a:buNone/>
              <a:defRPr/>
            </a:pPr>
            <a:fld id="{0FA1C643-598C-4A1B-9553-C537C2D2EA70}" type="slidenum">
              <a:rPr lang="en-GB" altLang="fr-FR" sz="800" smtClean="0">
                <a:solidFill>
                  <a:srgbClr val="000000"/>
                </a:solidFill>
                <a:latin typeface="Helvetica 75 Bold" panose="020B0804020202020204" pitchFamily="34" charset="0"/>
                <a:cs typeface="Arial" panose="020B0604020202020204" pitchFamily="34" charset="0"/>
              </a:rPr>
              <a:pPr defTabSz="914400" eaLnBrk="1" hangingPunct="1"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buFont typeface="Helvetica 75" pitchFamily="34" charset="0"/>
                <a:buNone/>
                <a:defRPr/>
              </a:pPr>
              <a:t>‹N°›</a:t>
            </a:fld>
            <a:endParaRPr lang="en-GB" altLang="fr-FR" sz="800" smtClean="0">
              <a:solidFill>
                <a:srgbClr val="000000"/>
              </a:solidFill>
              <a:latin typeface="Helvetica 75 Bold" panose="020B08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10"/>
          <p:cNvSpPr txBox="1">
            <a:spLocks/>
          </p:cNvSpPr>
          <p:nvPr/>
        </p:nvSpPr>
        <p:spPr>
          <a:xfrm>
            <a:off x="314325" y="4875213"/>
            <a:ext cx="6827838" cy="14446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r>
              <a:rPr lang="en-GB" sz="800">
                <a:solidFill>
                  <a:srgbClr val="FF6600"/>
                </a:solidFill>
                <a:latin typeface="Helvetica 75 Bold" panose="020B0804020202020204" pitchFamily="34" charset="0"/>
              </a:rPr>
              <a:t>Interne Orange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501432" r:id="rId1"/>
    <p:sldLayoutId id="2147501312" r:id="rId2"/>
    <p:sldLayoutId id="2147501313" r:id="rId3"/>
    <p:sldLayoutId id="2147501314" r:id="rId4"/>
    <p:sldLayoutId id="2147501315" r:id="rId5"/>
    <p:sldLayoutId id="2147501316" r:id="rId6"/>
    <p:sldLayoutId id="2147501317" r:id="rId7"/>
    <p:sldLayoutId id="2147501318" r:id="rId8"/>
    <p:sldLayoutId id="2147501319" r:id="rId9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kern="1200">
          <a:solidFill>
            <a:srgbClr val="FF6600"/>
          </a:solidFill>
          <a:latin typeface="Helvetica 75 Bold" panose="020B0804020202020204" pitchFamily="34" charset="0"/>
          <a:ea typeface="ＭＳ Ｐゴシック" pitchFamily="34" charset="-128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ＭＳ Ｐゴシック" pitchFamily="34" charset="-128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ＭＳ Ｐゴシック" pitchFamily="34" charset="-128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ＭＳ Ｐゴシック" pitchFamily="34" charset="-128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ＭＳ Ｐゴシック" pitchFamily="34" charset="-128"/>
        </a:defRPr>
      </a:lvl5pPr>
      <a:lvl6pPr marL="4572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6pPr>
      <a:lvl7pPr marL="9144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7pPr>
      <a:lvl8pPr marL="13716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8pPr>
      <a:lvl9pPr marL="18288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9pPr>
    </p:titleStyle>
    <p:body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Font typeface="Arial" panose="020B0604020202020204" pitchFamily="34" charset="0"/>
        <a:defRPr sz="1400" kern="1200">
          <a:solidFill>
            <a:srgbClr val="FF6600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Font typeface="Arial" panose="020B0604020202020204" pitchFamily="34" charset="0"/>
        <a:defRPr sz="1400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2pPr>
      <a:lvl3pPr marL="133350" indent="-133350"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 pitchFamily="34" charset="0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3pPr>
      <a:lvl4pPr marL="271463" indent="-134938"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 pitchFamily="34" charset="0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4pPr>
      <a:lvl5pPr marL="406400" indent="-134938"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 pitchFamily="34" charset="0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t 2" hidden="1"/>
          <p:cNvGraphicFramePr>
            <a:graphicFrameLocks noChangeAspect="1"/>
          </p:cNvGraphicFramePr>
          <p:nvPr userDrawn="1">
            <p:custDataLst>
              <p:tags r:id="rId1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9" name="Diapositive think-cell" r:id="rId14" imgW="270" imgH="270" progId="TCLayout.ActiveDocument.1">
                  <p:embed/>
                </p:oleObj>
              </mc:Choice>
              <mc:Fallback>
                <p:oleObj name="Diapositive think-cell" r:id="rId14" imgW="270" imgH="270" progId="TCLayout.ActiveDocument.1">
                  <p:embed/>
                  <p:pic>
                    <p:nvPicPr>
                      <p:cNvPr id="0" name="Obje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hangingPunct="1">
              <a:defRPr/>
            </a:pPr>
            <a:endParaRPr lang="fr-FR" sz="2000" dirty="0">
              <a:latin typeface="Helvetica 75 Bold"/>
              <a:ea typeface="ＭＳ Ｐゴシック"/>
              <a:cs typeface="+mj-cs"/>
              <a:sym typeface="Helvetica 75 Bold"/>
            </a:endParaRPr>
          </a:p>
        </p:txBody>
      </p:sp>
      <p:sp>
        <p:nvSpPr>
          <p:cNvPr id="16388" name="Title Placeholder 1"/>
          <p:cNvSpPr>
            <a:spLocks noGrp="1"/>
          </p:cNvSpPr>
          <p:nvPr>
            <p:ph type="title"/>
          </p:nvPr>
        </p:nvSpPr>
        <p:spPr bwMode="auto">
          <a:xfrm>
            <a:off x="339725" y="339725"/>
            <a:ext cx="84709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ici pour saisir le titre principal</a:t>
            </a:r>
          </a:p>
        </p:txBody>
      </p:sp>
      <p:sp>
        <p:nvSpPr>
          <p:cNvPr id="1638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6550" y="1304925"/>
            <a:ext cx="8474075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Modifiez le texte du masque</a:t>
            </a:r>
          </a:p>
          <a:p>
            <a:pPr lvl="1"/>
            <a:r>
              <a:rPr lang="fr-FR" altLang="en-US" smtClean="0"/>
              <a:t>Deuxième niveau</a:t>
            </a:r>
          </a:p>
          <a:p>
            <a:pPr lvl="2"/>
            <a:r>
              <a:rPr lang="fr-FR" altLang="en-US" smtClean="0"/>
              <a:t>Troisième niveau</a:t>
            </a:r>
          </a:p>
          <a:p>
            <a:pPr lvl="3"/>
            <a:r>
              <a:rPr lang="fr-FR" altLang="en-US" smtClean="0"/>
              <a:t>Quatrième niveau</a:t>
            </a:r>
          </a:p>
          <a:p>
            <a:pPr lvl="4"/>
            <a:r>
              <a:rPr lang="fr-FR" altLang="en-US" smtClean="0"/>
              <a:t>Cinquième niveau</a:t>
            </a:r>
            <a:endParaRPr lang="en-GB" altLang="en-US" smtClean="0"/>
          </a:p>
        </p:txBody>
      </p:sp>
      <p:sp>
        <p:nvSpPr>
          <p:cNvPr id="4" name="Text Placeholder 10"/>
          <p:cNvSpPr txBox="1">
            <a:spLocks/>
          </p:cNvSpPr>
          <p:nvPr/>
        </p:nvSpPr>
        <p:spPr>
          <a:xfrm>
            <a:off x="8747125" y="4684713"/>
            <a:ext cx="288925" cy="334962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1pPr>
            <a:lvl2pPr marL="688975" indent="-231775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2pPr>
            <a:lvl3pPr marL="1244600" indent="-28575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3pPr>
            <a:lvl4pPr marL="1663700" indent="-28575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4pPr>
            <a:lvl5pPr marL="2251075" indent="-59690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5pPr>
            <a:lvl6pPr marL="27082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6pPr>
            <a:lvl7pPr marL="31654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7pPr>
            <a:lvl8pPr marL="36226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8pPr>
            <a:lvl9pPr marL="40798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buFont typeface="Helvetica 75" pitchFamily="34" charset="0"/>
              <a:buNone/>
              <a:defRPr/>
            </a:pPr>
            <a:fld id="{D8A9C03D-45EA-4751-9AFA-75977CAF97F7}" type="slidenum">
              <a:rPr lang="en-GB" altLang="fr-FR" sz="800" smtClean="0">
                <a:solidFill>
                  <a:srgbClr val="000000"/>
                </a:solidFill>
                <a:latin typeface="Helvetica 75 Bold" panose="020B0804020202020204" pitchFamily="34" charset="0"/>
                <a:cs typeface="Arial" panose="020B0604020202020204" pitchFamily="34" charset="0"/>
              </a:rPr>
              <a:pPr defTabSz="914400" eaLnBrk="1" hangingPunct="1"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buFont typeface="Helvetica 75" pitchFamily="34" charset="0"/>
                <a:buNone/>
                <a:defRPr/>
              </a:pPr>
              <a:t>‹N°›</a:t>
            </a:fld>
            <a:endParaRPr lang="en-GB" altLang="fr-FR" sz="800" smtClean="0">
              <a:solidFill>
                <a:srgbClr val="000000"/>
              </a:solidFill>
              <a:latin typeface="Helvetica 75 Bold" panose="020B08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10"/>
          <p:cNvSpPr txBox="1">
            <a:spLocks/>
          </p:cNvSpPr>
          <p:nvPr/>
        </p:nvSpPr>
        <p:spPr>
          <a:xfrm>
            <a:off x="314325" y="4875213"/>
            <a:ext cx="6827838" cy="14446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r>
              <a:rPr lang="en-GB" sz="800">
                <a:solidFill>
                  <a:srgbClr val="FF6600"/>
                </a:solidFill>
                <a:latin typeface="Helvetica 75 Bold" panose="020B0804020202020204" pitchFamily="34" charset="0"/>
              </a:rPr>
              <a:t>Interne Orange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501433" r:id="rId1"/>
    <p:sldLayoutId id="2147501320" r:id="rId2"/>
    <p:sldLayoutId id="2147501321" r:id="rId3"/>
    <p:sldLayoutId id="2147501322" r:id="rId4"/>
    <p:sldLayoutId id="2147501323" r:id="rId5"/>
    <p:sldLayoutId id="2147501324" r:id="rId6"/>
    <p:sldLayoutId id="2147501325" r:id="rId7"/>
    <p:sldLayoutId id="2147501326" r:id="rId8"/>
    <p:sldLayoutId id="2147501327" r:id="rId9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kern="1200">
          <a:solidFill>
            <a:srgbClr val="FF6600"/>
          </a:solidFill>
          <a:latin typeface="Helvetica 75 Bold" panose="020B0804020202020204" pitchFamily="34" charset="0"/>
          <a:ea typeface="ＭＳ Ｐゴシック" pitchFamily="34" charset="-128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ＭＳ Ｐゴシック" pitchFamily="34" charset="-128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ＭＳ Ｐゴシック" pitchFamily="34" charset="-128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ＭＳ Ｐゴシック" pitchFamily="34" charset="-128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ＭＳ Ｐゴシック" pitchFamily="34" charset="-128"/>
        </a:defRPr>
      </a:lvl5pPr>
      <a:lvl6pPr marL="4572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6pPr>
      <a:lvl7pPr marL="9144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7pPr>
      <a:lvl8pPr marL="13716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8pPr>
      <a:lvl9pPr marL="18288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9pPr>
    </p:titleStyle>
    <p:body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Font typeface="Arial" panose="020B0604020202020204" pitchFamily="34" charset="0"/>
        <a:defRPr sz="1400" kern="1200">
          <a:solidFill>
            <a:srgbClr val="FF6600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Font typeface="Arial" panose="020B0604020202020204" pitchFamily="34" charset="0"/>
        <a:defRPr sz="1400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2pPr>
      <a:lvl3pPr marL="133350" indent="-133350"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 pitchFamily="34" charset="0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3pPr>
      <a:lvl4pPr marL="271463" indent="-134938"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 pitchFamily="34" charset="0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4pPr>
      <a:lvl5pPr marL="406400" indent="-134938"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 pitchFamily="34" charset="0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t 2" hidden="1"/>
          <p:cNvGraphicFramePr>
            <a:graphicFrameLocks noChangeAspect="1"/>
          </p:cNvGraphicFramePr>
          <p:nvPr userDrawn="1">
            <p:custDataLst>
              <p:tags r:id="rId1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3" name="Diapositive think-cell" r:id="rId14" imgW="270" imgH="270" progId="TCLayout.ActiveDocument.1">
                  <p:embed/>
                </p:oleObj>
              </mc:Choice>
              <mc:Fallback>
                <p:oleObj name="Diapositive think-cell" r:id="rId14" imgW="270" imgH="270" progId="TCLayout.ActiveDocument.1">
                  <p:embed/>
                  <p:pic>
                    <p:nvPicPr>
                      <p:cNvPr id="0" name="Obje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hangingPunct="1">
              <a:defRPr/>
            </a:pPr>
            <a:endParaRPr lang="fr-FR" sz="2000" dirty="0">
              <a:latin typeface="Helvetica 75 Bold"/>
              <a:ea typeface="ＭＳ Ｐゴシック"/>
              <a:cs typeface="+mj-cs"/>
              <a:sym typeface="Helvetica 75 Bold"/>
            </a:endParaRPr>
          </a:p>
        </p:txBody>
      </p:sp>
      <p:sp>
        <p:nvSpPr>
          <p:cNvPr id="17412" name="Title Placeholder 1"/>
          <p:cNvSpPr>
            <a:spLocks noGrp="1"/>
          </p:cNvSpPr>
          <p:nvPr>
            <p:ph type="title"/>
          </p:nvPr>
        </p:nvSpPr>
        <p:spPr bwMode="auto">
          <a:xfrm>
            <a:off x="339725" y="339725"/>
            <a:ext cx="84709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ici pour saisir le titre principal</a:t>
            </a:r>
          </a:p>
        </p:txBody>
      </p:sp>
      <p:sp>
        <p:nvSpPr>
          <p:cNvPr id="1741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6550" y="1304925"/>
            <a:ext cx="8474075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Modifiez le texte du masque</a:t>
            </a:r>
          </a:p>
          <a:p>
            <a:pPr lvl="1"/>
            <a:r>
              <a:rPr lang="fr-FR" altLang="en-US" smtClean="0"/>
              <a:t>Deuxième niveau</a:t>
            </a:r>
          </a:p>
          <a:p>
            <a:pPr lvl="2"/>
            <a:r>
              <a:rPr lang="fr-FR" altLang="en-US" smtClean="0"/>
              <a:t>Troisième niveau</a:t>
            </a:r>
          </a:p>
          <a:p>
            <a:pPr lvl="3"/>
            <a:r>
              <a:rPr lang="fr-FR" altLang="en-US" smtClean="0"/>
              <a:t>Quatrième niveau</a:t>
            </a:r>
          </a:p>
          <a:p>
            <a:pPr lvl="4"/>
            <a:r>
              <a:rPr lang="fr-FR" altLang="en-US" smtClean="0"/>
              <a:t>Cinquième niveau</a:t>
            </a:r>
            <a:endParaRPr lang="en-GB" altLang="en-US" smtClean="0"/>
          </a:p>
        </p:txBody>
      </p:sp>
      <p:sp>
        <p:nvSpPr>
          <p:cNvPr id="4" name="Text Placeholder 10"/>
          <p:cNvSpPr txBox="1">
            <a:spLocks/>
          </p:cNvSpPr>
          <p:nvPr/>
        </p:nvSpPr>
        <p:spPr>
          <a:xfrm>
            <a:off x="8747125" y="4684713"/>
            <a:ext cx="288925" cy="334962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1pPr>
            <a:lvl2pPr marL="688975" indent="-231775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2pPr>
            <a:lvl3pPr marL="1244600" indent="-28575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3pPr>
            <a:lvl4pPr marL="1663700" indent="-28575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4pPr>
            <a:lvl5pPr marL="2251075" indent="-59690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5pPr>
            <a:lvl6pPr marL="27082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6pPr>
            <a:lvl7pPr marL="31654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7pPr>
            <a:lvl8pPr marL="36226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8pPr>
            <a:lvl9pPr marL="40798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buFont typeface="Helvetica 75" pitchFamily="34" charset="0"/>
              <a:buNone/>
              <a:defRPr/>
            </a:pPr>
            <a:fld id="{11B04D51-D03E-43DB-9AE3-02EC1DFE8FA2}" type="slidenum">
              <a:rPr lang="en-GB" altLang="fr-FR" sz="800" smtClean="0">
                <a:solidFill>
                  <a:srgbClr val="000000"/>
                </a:solidFill>
                <a:latin typeface="Helvetica 75 Bold" panose="020B0804020202020204" pitchFamily="34" charset="0"/>
                <a:cs typeface="Arial" panose="020B0604020202020204" pitchFamily="34" charset="0"/>
              </a:rPr>
              <a:pPr defTabSz="914400" eaLnBrk="1" hangingPunct="1"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buFont typeface="Helvetica 75" pitchFamily="34" charset="0"/>
                <a:buNone/>
                <a:defRPr/>
              </a:pPr>
              <a:t>‹N°›</a:t>
            </a:fld>
            <a:endParaRPr lang="en-GB" altLang="fr-FR" sz="800" smtClean="0">
              <a:solidFill>
                <a:srgbClr val="000000"/>
              </a:solidFill>
              <a:latin typeface="Helvetica 75 Bold" panose="020B08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10"/>
          <p:cNvSpPr txBox="1">
            <a:spLocks/>
          </p:cNvSpPr>
          <p:nvPr/>
        </p:nvSpPr>
        <p:spPr>
          <a:xfrm>
            <a:off x="314325" y="4875213"/>
            <a:ext cx="6827838" cy="14446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r>
              <a:rPr lang="en-GB" sz="800">
                <a:solidFill>
                  <a:srgbClr val="FF6600"/>
                </a:solidFill>
                <a:latin typeface="Helvetica 75 Bold" panose="020B0804020202020204" pitchFamily="34" charset="0"/>
              </a:rPr>
              <a:t>Interne Orange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501434" r:id="rId1"/>
    <p:sldLayoutId id="2147501328" r:id="rId2"/>
    <p:sldLayoutId id="2147501329" r:id="rId3"/>
    <p:sldLayoutId id="2147501330" r:id="rId4"/>
    <p:sldLayoutId id="2147501331" r:id="rId5"/>
    <p:sldLayoutId id="2147501332" r:id="rId6"/>
    <p:sldLayoutId id="2147501333" r:id="rId7"/>
    <p:sldLayoutId id="2147501334" r:id="rId8"/>
    <p:sldLayoutId id="2147501335" r:id="rId9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kern="1200">
          <a:solidFill>
            <a:srgbClr val="FF6600"/>
          </a:solidFill>
          <a:latin typeface="Helvetica 75 Bold" panose="020B0804020202020204" pitchFamily="34" charset="0"/>
          <a:ea typeface="ＭＳ Ｐゴシック" pitchFamily="34" charset="-128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ＭＳ Ｐゴシック" pitchFamily="34" charset="-128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ＭＳ Ｐゴシック" pitchFamily="34" charset="-128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ＭＳ Ｐゴシック" pitchFamily="34" charset="-128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ＭＳ Ｐゴシック" pitchFamily="34" charset="-128"/>
        </a:defRPr>
      </a:lvl5pPr>
      <a:lvl6pPr marL="4572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6pPr>
      <a:lvl7pPr marL="9144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7pPr>
      <a:lvl8pPr marL="13716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8pPr>
      <a:lvl9pPr marL="18288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9pPr>
    </p:titleStyle>
    <p:body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Font typeface="Arial" panose="020B0604020202020204" pitchFamily="34" charset="0"/>
        <a:defRPr sz="1400" kern="1200">
          <a:solidFill>
            <a:srgbClr val="FF6600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Font typeface="Arial" panose="020B0604020202020204" pitchFamily="34" charset="0"/>
        <a:defRPr sz="1400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2pPr>
      <a:lvl3pPr marL="133350" indent="-133350"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 pitchFamily="34" charset="0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3pPr>
      <a:lvl4pPr marL="271463" indent="-134938"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 pitchFamily="34" charset="0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4pPr>
      <a:lvl5pPr marL="406400" indent="-134938"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 pitchFamily="34" charset="0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t 2" hidden="1"/>
          <p:cNvGraphicFramePr>
            <a:graphicFrameLocks noChangeAspect="1"/>
          </p:cNvGraphicFramePr>
          <p:nvPr userDrawn="1">
            <p:custDataLst>
              <p:tags r:id="rId1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6" name="Diapositive think-cell" r:id="rId14" imgW="270" imgH="270" progId="TCLayout.ActiveDocument.1">
                  <p:embed/>
                </p:oleObj>
              </mc:Choice>
              <mc:Fallback>
                <p:oleObj name="Diapositive think-cell" r:id="rId14" imgW="270" imgH="270" progId="TCLayout.ActiveDocument.1">
                  <p:embed/>
                  <p:pic>
                    <p:nvPicPr>
                      <p:cNvPr id="0" name="Obje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hangingPunct="1">
              <a:defRPr/>
            </a:pPr>
            <a:endParaRPr lang="fr-FR" sz="2000" dirty="0">
              <a:latin typeface="Helvetica 75 Bold"/>
              <a:ea typeface="ＭＳ Ｐゴシック"/>
              <a:cs typeface="+mj-cs"/>
              <a:sym typeface="Helvetica 75 Bold"/>
            </a:endParaRPr>
          </a:p>
        </p:txBody>
      </p:sp>
      <p:sp>
        <p:nvSpPr>
          <p:cNvPr id="18436" name="Title Placeholder 1"/>
          <p:cNvSpPr>
            <a:spLocks noGrp="1"/>
          </p:cNvSpPr>
          <p:nvPr>
            <p:ph type="title"/>
          </p:nvPr>
        </p:nvSpPr>
        <p:spPr bwMode="auto">
          <a:xfrm>
            <a:off x="339725" y="339725"/>
            <a:ext cx="84709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ici pour saisir le titre principal</a:t>
            </a:r>
          </a:p>
        </p:txBody>
      </p:sp>
      <p:sp>
        <p:nvSpPr>
          <p:cNvPr id="184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6550" y="1304925"/>
            <a:ext cx="8474075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Modifiez le texte du masque</a:t>
            </a:r>
          </a:p>
          <a:p>
            <a:pPr lvl="1"/>
            <a:r>
              <a:rPr lang="fr-FR" altLang="en-US" smtClean="0"/>
              <a:t>Deuxième niveau</a:t>
            </a:r>
          </a:p>
          <a:p>
            <a:pPr lvl="2"/>
            <a:r>
              <a:rPr lang="fr-FR" altLang="en-US" smtClean="0"/>
              <a:t>Troisième niveau</a:t>
            </a:r>
          </a:p>
          <a:p>
            <a:pPr lvl="3"/>
            <a:r>
              <a:rPr lang="fr-FR" altLang="en-US" smtClean="0"/>
              <a:t>Quatrième niveau</a:t>
            </a:r>
          </a:p>
          <a:p>
            <a:pPr lvl="4"/>
            <a:r>
              <a:rPr lang="fr-FR" altLang="en-US" smtClean="0"/>
              <a:t>Cinquième niveau</a:t>
            </a:r>
            <a:endParaRPr lang="en-GB" altLang="en-US" smtClean="0"/>
          </a:p>
        </p:txBody>
      </p:sp>
      <p:sp>
        <p:nvSpPr>
          <p:cNvPr id="5" name="Text Placeholder 10"/>
          <p:cNvSpPr txBox="1">
            <a:spLocks/>
          </p:cNvSpPr>
          <p:nvPr/>
        </p:nvSpPr>
        <p:spPr>
          <a:xfrm>
            <a:off x="314325" y="4875213"/>
            <a:ext cx="6827838" cy="14446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r>
              <a:rPr lang="en-GB" sz="800">
                <a:solidFill>
                  <a:srgbClr val="FF6600"/>
                </a:solidFill>
                <a:latin typeface="Helvetica 75 Bold" panose="020B0804020202020204" pitchFamily="34" charset="0"/>
              </a:rPr>
              <a:t>Interne Orange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501435" r:id="rId1"/>
    <p:sldLayoutId id="2147501336" r:id="rId2"/>
    <p:sldLayoutId id="2147501337" r:id="rId3"/>
    <p:sldLayoutId id="2147501338" r:id="rId4"/>
    <p:sldLayoutId id="2147501339" r:id="rId5"/>
    <p:sldLayoutId id="2147501340" r:id="rId6"/>
    <p:sldLayoutId id="2147501341" r:id="rId7"/>
    <p:sldLayoutId id="2147501342" r:id="rId8"/>
    <p:sldLayoutId id="2147501343" r:id="rId9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kern="1200">
          <a:solidFill>
            <a:srgbClr val="FF6600"/>
          </a:solidFill>
          <a:latin typeface="Helvetica 75 Bold" panose="020B0804020202020204" pitchFamily="34" charset="0"/>
          <a:ea typeface="ＭＳ Ｐゴシック" pitchFamily="34" charset="-128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ＭＳ Ｐゴシック" pitchFamily="34" charset="-128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ＭＳ Ｐゴシック" pitchFamily="34" charset="-128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ＭＳ Ｐゴシック" pitchFamily="34" charset="-128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ＭＳ Ｐゴシック" pitchFamily="34" charset="-128"/>
        </a:defRPr>
      </a:lvl5pPr>
      <a:lvl6pPr marL="4572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6pPr>
      <a:lvl7pPr marL="9144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7pPr>
      <a:lvl8pPr marL="13716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8pPr>
      <a:lvl9pPr marL="18288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9pPr>
    </p:titleStyle>
    <p:body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Font typeface="Arial" panose="020B0604020202020204" pitchFamily="34" charset="0"/>
        <a:defRPr sz="1400" kern="1200">
          <a:solidFill>
            <a:srgbClr val="FF6600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Font typeface="Arial" panose="020B0604020202020204" pitchFamily="34" charset="0"/>
        <a:defRPr sz="1400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2pPr>
      <a:lvl3pPr marL="133350" indent="-133350"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 pitchFamily="34" charset="0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3pPr>
      <a:lvl4pPr marL="271463" indent="-134938"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 pitchFamily="34" charset="0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4pPr>
      <a:lvl5pPr marL="406400" indent="-134938"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 pitchFamily="34" charset="0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t 2" hidden="1"/>
          <p:cNvGraphicFramePr>
            <a:graphicFrameLocks noChangeAspect="1"/>
          </p:cNvGraphicFramePr>
          <p:nvPr userDrawn="1">
            <p:custDataLst>
              <p:tags r:id="rId1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0" name="Diapositive think-cell" r:id="rId14" imgW="270" imgH="270" progId="TCLayout.ActiveDocument.1">
                  <p:embed/>
                </p:oleObj>
              </mc:Choice>
              <mc:Fallback>
                <p:oleObj name="Diapositive think-cell" r:id="rId14" imgW="270" imgH="270" progId="TCLayout.ActiveDocument.1">
                  <p:embed/>
                  <p:pic>
                    <p:nvPicPr>
                      <p:cNvPr id="0" name="Obje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hangingPunct="1">
              <a:defRPr/>
            </a:pPr>
            <a:endParaRPr lang="fr-FR" sz="2000" dirty="0">
              <a:latin typeface="Helvetica 75 Bold"/>
              <a:ea typeface="ＭＳ Ｐゴシック"/>
              <a:cs typeface="+mj-cs"/>
              <a:sym typeface="Helvetica 75 Bold"/>
            </a:endParaRPr>
          </a:p>
        </p:txBody>
      </p:sp>
      <p:sp>
        <p:nvSpPr>
          <p:cNvPr id="19460" name="Title Placeholder 1"/>
          <p:cNvSpPr>
            <a:spLocks noGrp="1"/>
          </p:cNvSpPr>
          <p:nvPr>
            <p:ph type="title"/>
          </p:nvPr>
        </p:nvSpPr>
        <p:spPr bwMode="auto">
          <a:xfrm>
            <a:off x="339725" y="339725"/>
            <a:ext cx="84709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ici pour saisir le titre principal</a:t>
            </a:r>
          </a:p>
        </p:txBody>
      </p:sp>
      <p:sp>
        <p:nvSpPr>
          <p:cNvPr id="1946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6550" y="1304925"/>
            <a:ext cx="8474075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Modifiez le texte du masque</a:t>
            </a:r>
          </a:p>
          <a:p>
            <a:pPr lvl="1"/>
            <a:r>
              <a:rPr lang="fr-FR" altLang="en-US" smtClean="0"/>
              <a:t>Deuxième niveau</a:t>
            </a:r>
          </a:p>
          <a:p>
            <a:pPr lvl="2"/>
            <a:r>
              <a:rPr lang="fr-FR" altLang="en-US" smtClean="0"/>
              <a:t>Troisième niveau</a:t>
            </a:r>
          </a:p>
          <a:p>
            <a:pPr lvl="3"/>
            <a:r>
              <a:rPr lang="fr-FR" altLang="en-US" smtClean="0"/>
              <a:t>Quatrième niveau</a:t>
            </a:r>
          </a:p>
          <a:p>
            <a:pPr lvl="4"/>
            <a:r>
              <a:rPr lang="fr-FR" altLang="en-US" smtClean="0"/>
              <a:t>Cinquième niveau</a:t>
            </a:r>
            <a:endParaRPr lang="en-GB" altLang="en-US" smtClean="0"/>
          </a:p>
        </p:txBody>
      </p:sp>
      <p:sp>
        <p:nvSpPr>
          <p:cNvPr id="5" name="Text Placeholder 10"/>
          <p:cNvSpPr txBox="1">
            <a:spLocks/>
          </p:cNvSpPr>
          <p:nvPr/>
        </p:nvSpPr>
        <p:spPr>
          <a:xfrm>
            <a:off x="314325" y="4875213"/>
            <a:ext cx="6827838" cy="14446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r>
              <a:rPr lang="en-GB" sz="800">
                <a:solidFill>
                  <a:srgbClr val="FF6600"/>
                </a:solidFill>
                <a:latin typeface="Helvetica 75 Bold" panose="020B0804020202020204" pitchFamily="34" charset="0"/>
              </a:rPr>
              <a:t>Interne Orange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501436" r:id="rId1"/>
    <p:sldLayoutId id="2147501344" r:id="rId2"/>
    <p:sldLayoutId id="2147501345" r:id="rId3"/>
    <p:sldLayoutId id="2147501346" r:id="rId4"/>
    <p:sldLayoutId id="2147501347" r:id="rId5"/>
    <p:sldLayoutId id="2147501348" r:id="rId6"/>
    <p:sldLayoutId id="2147501349" r:id="rId7"/>
    <p:sldLayoutId id="2147501350" r:id="rId8"/>
    <p:sldLayoutId id="2147501351" r:id="rId9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kern="1200">
          <a:solidFill>
            <a:srgbClr val="FF6600"/>
          </a:solidFill>
          <a:latin typeface="Helvetica 75 Bold" panose="020B0804020202020204" pitchFamily="34" charset="0"/>
          <a:ea typeface="ＭＳ Ｐゴシック" pitchFamily="34" charset="-128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ＭＳ Ｐゴシック" pitchFamily="34" charset="-128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ＭＳ Ｐゴシック" pitchFamily="34" charset="-128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ＭＳ Ｐゴシック" pitchFamily="34" charset="-128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ＭＳ Ｐゴシック" pitchFamily="34" charset="-128"/>
        </a:defRPr>
      </a:lvl5pPr>
      <a:lvl6pPr marL="4572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6pPr>
      <a:lvl7pPr marL="9144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7pPr>
      <a:lvl8pPr marL="13716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8pPr>
      <a:lvl9pPr marL="18288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9pPr>
    </p:titleStyle>
    <p:body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Font typeface="Arial" panose="020B0604020202020204" pitchFamily="34" charset="0"/>
        <a:defRPr sz="1400" kern="1200">
          <a:solidFill>
            <a:srgbClr val="FF6600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Font typeface="Arial" panose="020B0604020202020204" pitchFamily="34" charset="0"/>
        <a:defRPr sz="1400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2pPr>
      <a:lvl3pPr marL="133350" indent="-133350"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 pitchFamily="34" charset="0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3pPr>
      <a:lvl4pPr marL="271463" indent="-134938"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 pitchFamily="34" charset="0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4pPr>
      <a:lvl5pPr marL="406400" indent="-134938"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 pitchFamily="34" charset="0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t 2" hidden="1"/>
          <p:cNvGraphicFramePr>
            <a:graphicFrameLocks noChangeAspect="1"/>
          </p:cNvGraphicFramePr>
          <p:nvPr userDrawn="1">
            <p:custDataLst>
              <p:tags r:id="rId1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Diapositive think-cell" r:id="rId14" imgW="270" imgH="270" progId="TCLayout.ActiveDocument.1">
                  <p:embed/>
                </p:oleObj>
              </mc:Choice>
              <mc:Fallback>
                <p:oleObj name="Diapositive think-cell" r:id="rId14" imgW="270" imgH="270" progId="TCLayout.ActiveDocument.1">
                  <p:embed/>
                  <p:pic>
                    <p:nvPicPr>
                      <p:cNvPr id="0" name="Obje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hangingPunct="1">
              <a:defRPr/>
            </a:pPr>
            <a:endParaRPr lang="fr-FR" sz="2000" dirty="0">
              <a:latin typeface="Helvetica 75 Bold"/>
              <a:ea typeface="ＭＳ Ｐゴシック"/>
              <a:cs typeface="+mj-cs"/>
              <a:sym typeface="Helvetica 75 Bold"/>
            </a:endParaRPr>
          </a:p>
        </p:txBody>
      </p:sp>
      <p:sp>
        <p:nvSpPr>
          <p:cNvPr id="2052" name="Title Placeholder 1"/>
          <p:cNvSpPr>
            <a:spLocks noGrp="1"/>
          </p:cNvSpPr>
          <p:nvPr>
            <p:ph type="title"/>
          </p:nvPr>
        </p:nvSpPr>
        <p:spPr bwMode="auto">
          <a:xfrm>
            <a:off x="339725" y="339725"/>
            <a:ext cx="84709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ici pour saisir le titre principal</a:t>
            </a:r>
          </a:p>
        </p:txBody>
      </p:sp>
      <p:sp>
        <p:nvSpPr>
          <p:cNvPr id="205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6550" y="1304925"/>
            <a:ext cx="8474075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Modifiez le texte du masque</a:t>
            </a:r>
          </a:p>
          <a:p>
            <a:pPr lvl="1"/>
            <a:r>
              <a:rPr lang="fr-FR" altLang="en-US" smtClean="0"/>
              <a:t>Deuxième niveau</a:t>
            </a:r>
          </a:p>
          <a:p>
            <a:pPr lvl="2"/>
            <a:r>
              <a:rPr lang="fr-FR" altLang="en-US" smtClean="0"/>
              <a:t>Troisième niveau</a:t>
            </a:r>
          </a:p>
          <a:p>
            <a:pPr lvl="3"/>
            <a:r>
              <a:rPr lang="fr-FR" altLang="en-US" smtClean="0"/>
              <a:t>Quatrième niveau</a:t>
            </a:r>
          </a:p>
          <a:p>
            <a:pPr lvl="4"/>
            <a:r>
              <a:rPr lang="fr-FR" altLang="en-US" smtClean="0"/>
              <a:t>Cinquième niveau</a:t>
            </a:r>
            <a:endParaRPr lang="en-GB" altLang="en-US" smtClean="0"/>
          </a:p>
        </p:txBody>
      </p:sp>
      <p:sp>
        <p:nvSpPr>
          <p:cNvPr id="4" name="Text Placeholder 10"/>
          <p:cNvSpPr txBox="1">
            <a:spLocks/>
          </p:cNvSpPr>
          <p:nvPr/>
        </p:nvSpPr>
        <p:spPr>
          <a:xfrm>
            <a:off x="8689975" y="4684713"/>
            <a:ext cx="274638" cy="334962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1pPr>
            <a:lvl2pPr marL="688975" indent="-231775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2pPr>
            <a:lvl3pPr marL="1244600" indent="-28575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3pPr>
            <a:lvl4pPr marL="1663700" indent="-28575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4pPr>
            <a:lvl5pPr marL="2251075" indent="-59690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5pPr>
            <a:lvl6pPr marL="27082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6pPr>
            <a:lvl7pPr marL="31654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7pPr>
            <a:lvl8pPr marL="36226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8pPr>
            <a:lvl9pPr marL="40798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buFont typeface="Helvetica 75" pitchFamily="34" charset="0"/>
              <a:buNone/>
              <a:defRPr/>
            </a:pPr>
            <a:fld id="{7858A30E-5330-48F1-AD0C-CB36120C3906}" type="slidenum">
              <a:rPr lang="en-GB" altLang="fr-FR" sz="800" smtClean="0">
                <a:solidFill>
                  <a:schemeClr val="bg1"/>
                </a:solidFill>
                <a:latin typeface="Helvetica 75 Bold" panose="020B0804020202020204" pitchFamily="34" charset="0"/>
                <a:cs typeface="Arial" panose="020B0604020202020204" pitchFamily="34" charset="0"/>
              </a:rPr>
              <a:pPr defTabSz="914400" eaLnBrk="1" hangingPunct="1"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buFont typeface="Helvetica 75" pitchFamily="34" charset="0"/>
                <a:buNone/>
                <a:defRPr/>
              </a:pPr>
              <a:t>‹N°›</a:t>
            </a:fld>
            <a:endParaRPr lang="en-GB" altLang="fr-FR" sz="800" smtClean="0">
              <a:solidFill>
                <a:schemeClr val="bg1"/>
              </a:solidFill>
              <a:latin typeface="Helvetica 75 Bold" panose="020B08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10"/>
          <p:cNvSpPr txBox="1">
            <a:spLocks/>
          </p:cNvSpPr>
          <p:nvPr/>
        </p:nvSpPr>
        <p:spPr>
          <a:xfrm>
            <a:off x="336550" y="4679950"/>
            <a:ext cx="8470900" cy="339725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r>
              <a:rPr lang="en-GB" sz="800">
                <a:solidFill>
                  <a:srgbClr val="FF6600"/>
                </a:solidFill>
                <a:latin typeface="Helvetica 75 Bold" panose="020B0804020202020204" pitchFamily="34" charset="0"/>
              </a:rPr>
              <a:t>Interne Orange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501419" r:id="rId1"/>
    <p:sldLayoutId id="2147501208" r:id="rId2"/>
    <p:sldLayoutId id="2147501209" r:id="rId3"/>
    <p:sldLayoutId id="2147501210" r:id="rId4"/>
    <p:sldLayoutId id="2147501211" r:id="rId5"/>
    <p:sldLayoutId id="2147501212" r:id="rId6"/>
    <p:sldLayoutId id="2147501213" r:id="rId7"/>
    <p:sldLayoutId id="2147501214" r:id="rId8"/>
    <p:sldLayoutId id="2147501215" r:id="rId9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kern="1200">
          <a:solidFill>
            <a:srgbClr val="FF6600"/>
          </a:solidFill>
          <a:latin typeface="Helvetica 75 Bold" panose="020B0804020202020204" pitchFamily="34" charset="0"/>
          <a:ea typeface="ＭＳ Ｐゴシック" pitchFamily="34" charset="-128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ＭＳ Ｐゴシック" pitchFamily="34" charset="-128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ＭＳ Ｐゴシック" pitchFamily="34" charset="-128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ＭＳ Ｐゴシック" pitchFamily="34" charset="-128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ＭＳ Ｐゴシック" pitchFamily="34" charset="-128"/>
        </a:defRPr>
      </a:lvl5pPr>
      <a:lvl6pPr marL="4572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6pPr>
      <a:lvl7pPr marL="9144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7pPr>
      <a:lvl8pPr marL="13716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8pPr>
      <a:lvl9pPr marL="18288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9pPr>
    </p:titleStyle>
    <p:body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Font typeface="Arial" panose="020B0604020202020204" pitchFamily="34" charset="0"/>
        <a:defRPr sz="1400" kern="1200">
          <a:solidFill>
            <a:srgbClr val="FF6600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Font typeface="Arial" panose="020B0604020202020204" pitchFamily="34" charset="0"/>
        <a:defRPr sz="1400" kern="1200">
          <a:solidFill>
            <a:schemeClr val="bg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2pPr>
      <a:lvl3pPr marL="133350" indent="-133350"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bg1"/>
        </a:buClr>
        <a:buFont typeface="Helvetica 75" pitchFamily="34" charset="0"/>
        <a:buChar char="−"/>
        <a:defRPr sz="1400" kern="1200">
          <a:solidFill>
            <a:schemeClr val="bg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3pPr>
      <a:lvl4pPr marL="271463" indent="-134938"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bg1"/>
        </a:buClr>
        <a:buFont typeface="Helvetica 75" pitchFamily="34" charset="0"/>
        <a:buChar char="−"/>
        <a:defRPr sz="1400" kern="1200">
          <a:solidFill>
            <a:schemeClr val="bg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4pPr>
      <a:lvl5pPr marL="406400" indent="-134938"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bg1"/>
        </a:buClr>
        <a:buFont typeface="Helvetica 75" pitchFamily="34" charset="0"/>
        <a:buChar char="−"/>
        <a:defRPr sz="1400" kern="1200">
          <a:solidFill>
            <a:schemeClr val="bg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t 2" hidden="1"/>
          <p:cNvGraphicFramePr>
            <a:graphicFrameLocks noChangeAspect="1"/>
          </p:cNvGraphicFramePr>
          <p:nvPr userDrawn="1">
            <p:custDataLst>
              <p:tags r:id="rId1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5" name="Diapositive think-cell" r:id="rId14" imgW="270" imgH="270" progId="TCLayout.ActiveDocument.1">
                  <p:embed/>
                </p:oleObj>
              </mc:Choice>
              <mc:Fallback>
                <p:oleObj name="Diapositive think-cell" r:id="rId14" imgW="270" imgH="270" progId="TCLayout.ActiveDocument.1">
                  <p:embed/>
                  <p:pic>
                    <p:nvPicPr>
                      <p:cNvPr id="0" name="Obje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hangingPunct="1">
              <a:defRPr/>
            </a:pPr>
            <a:endParaRPr lang="fr-FR" sz="2000" dirty="0">
              <a:latin typeface="Helvetica 75 Bold"/>
              <a:ea typeface="ＭＳ Ｐゴシック"/>
              <a:cs typeface="+mj-cs"/>
              <a:sym typeface="Helvetica 75 Bold"/>
            </a:endParaRPr>
          </a:p>
        </p:txBody>
      </p:sp>
      <p:sp>
        <p:nvSpPr>
          <p:cNvPr id="20484" name="Title Placeholder 1"/>
          <p:cNvSpPr>
            <a:spLocks noGrp="1"/>
          </p:cNvSpPr>
          <p:nvPr>
            <p:ph type="title"/>
          </p:nvPr>
        </p:nvSpPr>
        <p:spPr bwMode="auto">
          <a:xfrm>
            <a:off x="339725" y="339725"/>
            <a:ext cx="84709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ici pour saisir le titre principal</a:t>
            </a:r>
          </a:p>
        </p:txBody>
      </p:sp>
      <p:sp>
        <p:nvSpPr>
          <p:cNvPr id="2048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6550" y="1304925"/>
            <a:ext cx="8474075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Modifiez le texte du masque</a:t>
            </a:r>
          </a:p>
          <a:p>
            <a:pPr lvl="1"/>
            <a:r>
              <a:rPr lang="fr-FR" altLang="en-US" smtClean="0"/>
              <a:t>Deuxième niveau</a:t>
            </a:r>
          </a:p>
          <a:p>
            <a:pPr lvl="2"/>
            <a:r>
              <a:rPr lang="fr-FR" altLang="en-US" smtClean="0"/>
              <a:t>Troisième niveau</a:t>
            </a:r>
          </a:p>
          <a:p>
            <a:pPr lvl="3"/>
            <a:r>
              <a:rPr lang="fr-FR" altLang="en-US" smtClean="0"/>
              <a:t>Quatrième niveau</a:t>
            </a:r>
          </a:p>
          <a:p>
            <a:pPr lvl="4"/>
            <a:r>
              <a:rPr lang="fr-FR" altLang="en-US" smtClean="0"/>
              <a:t>Cinquième niveau</a:t>
            </a:r>
            <a:endParaRPr lang="en-GB" altLang="en-US" smtClean="0"/>
          </a:p>
        </p:txBody>
      </p:sp>
      <p:sp>
        <p:nvSpPr>
          <p:cNvPr id="4" name="Text Placeholder 10"/>
          <p:cNvSpPr txBox="1">
            <a:spLocks/>
          </p:cNvSpPr>
          <p:nvPr/>
        </p:nvSpPr>
        <p:spPr>
          <a:xfrm>
            <a:off x="8747125" y="4684713"/>
            <a:ext cx="288925" cy="334962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1pPr>
            <a:lvl2pPr marL="688975" indent="-231775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2pPr>
            <a:lvl3pPr marL="1244600" indent="-28575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3pPr>
            <a:lvl4pPr marL="1663700" indent="-28575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4pPr>
            <a:lvl5pPr marL="2251075" indent="-59690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5pPr>
            <a:lvl6pPr marL="27082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6pPr>
            <a:lvl7pPr marL="31654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7pPr>
            <a:lvl8pPr marL="36226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8pPr>
            <a:lvl9pPr marL="40798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buFont typeface="Helvetica 75" pitchFamily="34" charset="0"/>
              <a:buNone/>
              <a:defRPr/>
            </a:pPr>
            <a:fld id="{D486D451-D257-46DC-BFA6-E680D3961F26}" type="slidenum">
              <a:rPr lang="en-GB" altLang="fr-FR" sz="800" smtClean="0">
                <a:solidFill>
                  <a:srgbClr val="000000"/>
                </a:solidFill>
                <a:latin typeface="Helvetica 75 Bold" panose="020B0804020202020204" pitchFamily="34" charset="0"/>
                <a:cs typeface="Arial" panose="020B0604020202020204" pitchFamily="34" charset="0"/>
              </a:rPr>
              <a:pPr defTabSz="914400" eaLnBrk="1" hangingPunct="1"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buFont typeface="Helvetica 75" pitchFamily="34" charset="0"/>
                <a:buNone/>
                <a:defRPr/>
              </a:pPr>
              <a:t>‹N°›</a:t>
            </a:fld>
            <a:endParaRPr lang="en-GB" altLang="fr-FR" sz="800" smtClean="0">
              <a:solidFill>
                <a:srgbClr val="000000"/>
              </a:solidFill>
              <a:latin typeface="Helvetica 75 Bold" panose="020B08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10"/>
          <p:cNvSpPr txBox="1">
            <a:spLocks/>
          </p:cNvSpPr>
          <p:nvPr/>
        </p:nvSpPr>
        <p:spPr>
          <a:xfrm>
            <a:off x="314325" y="4875213"/>
            <a:ext cx="6827838" cy="14446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r>
              <a:rPr lang="en-GB" sz="800">
                <a:solidFill>
                  <a:srgbClr val="FF6600"/>
                </a:solidFill>
                <a:latin typeface="Helvetica 75 Bold" panose="020B0804020202020204" pitchFamily="34" charset="0"/>
              </a:rPr>
              <a:t>Interne Orange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501437" r:id="rId1"/>
    <p:sldLayoutId id="2147501352" r:id="rId2"/>
    <p:sldLayoutId id="2147501353" r:id="rId3"/>
    <p:sldLayoutId id="2147501354" r:id="rId4"/>
    <p:sldLayoutId id="2147501355" r:id="rId5"/>
    <p:sldLayoutId id="2147501356" r:id="rId6"/>
    <p:sldLayoutId id="2147501357" r:id="rId7"/>
    <p:sldLayoutId id="2147501358" r:id="rId8"/>
    <p:sldLayoutId id="2147501359" r:id="rId9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kern="1200">
          <a:solidFill>
            <a:srgbClr val="FF6600"/>
          </a:solidFill>
          <a:latin typeface="Helvetica 75 Bold" panose="020B0804020202020204" pitchFamily="34" charset="0"/>
          <a:ea typeface="ＭＳ Ｐゴシック" pitchFamily="34" charset="-128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ＭＳ Ｐゴシック" pitchFamily="34" charset="-128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ＭＳ Ｐゴシック" pitchFamily="34" charset="-128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ＭＳ Ｐゴシック" pitchFamily="34" charset="-128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ＭＳ Ｐゴシック" pitchFamily="34" charset="-128"/>
        </a:defRPr>
      </a:lvl5pPr>
      <a:lvl6pPr marL="4572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6pPr>
      <a:lvl7pPr marL="9144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7pPr>
      <a:lvl8pPr marL="13716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8pPr>
      <a:lvl9pPr marL="18288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9pPr>
    </p:titleStyle>
    <p:body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Font typeface="Arial" panose="020B0604020202020204" pitchFamily="34" charset="0"/>
        <a:defRPr sz="1400" kern="1200">
          <a:solidFill>
            <a:srgbClr val="FF6600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Font typeface="Arial" panose="020B0604020202020204" pitchFamily="34" charset="0"/>
        <a:defRPr sz="1400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2pPr>
      <a:lvl3pPr marL="133350" indent="-133350"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 pitchFamily="34" charset="0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3pPr>
      <a:lvl4pPr marL="271463" indent="-134938"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 pitchFamily="34" charset="0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4pPr>
      <a:lvl5pPr marL="406400" indent="-134938"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 pitchFamily="34" charset="0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t 2" hidden="1"/>
          <p:cNvGraphicFramePr>
            <a:graphicFrameLocks noChangeAspect="1"/>
          </p:cNvGraphicFramePr>
          <p:nvPr userDrawn="1">
            <p:custDataLst>
              <p:tags r:id="rId1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9" name="Diapositive think-cell" r:id="rId14" imgW="270" imgH="270" progId="TCLayout.ActiveDocument.1">
                  <p:embed/>
                </p:oleObj>
              </mc:Choice>
              <mc:Fallback>
                <p:oleObj name="Diapositive think-cell" r:id="rId14" imgW="270" imgH="270" progId="TCLayout.ActiveDocument.1">
                  <p:embed/>
                  <p:pic>
                    <p:nvPicPr>
                      <p:cNvPr id="0" name="Obje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hangingPunct="1">
              <a:defRPr/>
            </a:pPr>
            <a:endParaRPr lang="fr-FR" sz="2000" dirty="0">
              <a:latin typeface="Helvetica 75 Bold"/>
              <a:ea typeface="ＭＳ Ｐゴシック"/>
              <a:cs typeface="+mj-cs"/>
              <a:sym typeface="Helvetica 75 Bold"/>
            </a:endParaRPr>
          </a:p>
        </p:txBody>
      </p:sp>
      <p:sp>
        <p:nvSpPr>
          <p:cNvPr id="21508" name="Title Placeholder 1"/>
          <p:cNvSpPr>
            <a:spLocks noGrp="1"/>
          </p:cNvSpPr>
          <p:nvPr>
            <p:ph type="title"/>
          </p:nvPr>
        </p:nvSpPr>
        <p:spPr bwMode="auto">
          <a:xfrm>
            <a:off x="339725" y="339725"/>
            <a:ext cx="84709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ici pour saisir le titre principal</a:t>
            </a:r>
          </a:p>
        </p:txBody>
      </p:sp>
      <p:sp>
        <p:nvSpPr>
          <p:cNvPr id="2150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6550" y="1304925"/>
            <a:ext cx="8474075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Modifiez le texte du masque</a:t>
            </a:r>
          </a:p>
          <a:p>
            <a:pPr lvl="1"/>
            <a:r>
              <a:rPr lang="fr-FR" altLang="en-US" smtClean="0"/>
              <a:t>Deuxième niveau</a:t>
            </a:r>
          </a:p>
          <a:p>
            <a:pPr lvl="2"/>
            <a:r>
              <a:rPr lang="fr-FR" altLang="en-US" smtClean="0"/>
              <a:t>Troisième niveau</a:t>
            </a:r>
          </a:p>
          <a:p>
            <a:pPr lvl="3"/>
            <a:r>
              <a:rPr lang="fr-FR" altLang="en-US" smtClean="0"/>
              <a:t>Quatrième niveau</a:t>
            </a:r>
          </a:p>
          <a:p>
            <a:pPr lvl="4"/>
            <a:r>
              <a:rPr lang="fr-FR" altLang="en-US" smtClean="0"/>
              <a:t>Cinquième niveau</a:t>
            </a:r>
            <a:endParaRPr lang="en-GB" altLang="en-US" smtClean="0"/>
          </a:p>
        </p:txBody>
      </p:sp>
      <p:sp>
        <p:nvSpPr>
          <p:cNvPr id="4" name="Text Placeholder 10"/>
          <p:cNvSpPr txBox="1">
            <a:spLocks/>
          </p:cNvSpPr>
          <p:nvPr/>
        </p:nvSpPr>
        <p:spPr>
          <a:xfrm>
            <a:off x="8747125" y="4684713"/>
            <a:ext cx="288925" cy="334962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1pPr>
            <a:lvl2pPr marL="688975" indent="-231775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2pPr>
            <a:lvl3pPr marL="1244600" indent="-28575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3pPr>
            <a:lvl4pPr marL="1663700" indent="-28575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4pPr>
            <a:lvl5pPr marL="2251075" indent="-59690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5pPr>
            <a:lvl6pPr marL="27082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6pPr>
            <a:lvl7pPr marL="31654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7pPr>
            <a:lvl8pPr marL="36226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8pPr>
            <a:lvl9pPr marL="40798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buFont typeface="Helvetica 75" pitchFamily="34" charset="0"/>
              <a:buNone/>
              <a:defRPr/>
            </a:pPr>
            <a:fld id="{64F40D43-188A-4762-A398-8C8CB7D347D3}" type="slidenum">
              <a:rPr lang="en-GB" altLang="fr-FR" sz="800" smtClean="0">
                <a:solidFill>
                  <a:srgbClr val="000000"/>
                </a:solidFill>
                <a:latin typeface="Helvetica 75 Bold" panose="020B0804020202020204" pitchFamily="34" charset="0"/>
                <a:cs typeface="Arial" panose="020B0604020202020204" pitchFamily="34" charset="0"/>
              </a:rPr>
              <a:pPr defTabSz="914400" eaLnBrk="1" hangingPunct="1"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buFont typeface="Helvetica 75" pitchFamily="34" charset="0"/>
                <a:buNone/>
                <a:defRPr/>
              </a:pPr>
              <a:t>‹N°›</a:t>
            </a:fld>
            <a:endParaRPr lang="en-GB" altLang="fr-FR" sz="800" smtClean="0">
              <a:solidFill>
                <a:srgbClr val="000000"/>
              </a:solidFill>
              <a:latin typeface="Helvetica 75 Bold" panose="020B08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10"/>
          <p:cNvSpPr txBox="1">
            <a:spLocks/>
          </p:cNvSpPr>
          <p:nvPr/>
        </p:nvSpPr>
        <p:spPr>
          <a:xfrm>
            <a:off x="314325" y="4875213"/>
            <a:ext cx="6827838" cy="14446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r>
              <a:rPr lang="en-GB" sz="800">
                <a:solidFill>
                  <a:srgbClr val="FF6600"/>
                </a:solidFill>
                <a:latin typeface="Helvetica 75 Bold" panose="020B0804020202020204" pitchFamily="34" charset="0"/>
              </a:rPr>
              <a:t>Interne Orange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501438" r:id="rId1"/>
    <p:sldLayoutId id="2147501360" r:id="rId2"/>
    <p:sldLayoutId id="2147501361" r:id="rId3"/>
    <p:sldLayoutId id="2147501362" r:id="rId4"/>
    <p:sldLayoutId id="2147501363" r:id="rId5"/>
    <p:sldLayoutId id="2147501364" r:id="rId6"/>
    <p:sldLayoutId id="2147501365" r:id="rId7"/>
    <p:sldLayoutId id="2147501366" r:id="rId8"/>
    <p:sldLayoutId id="2147501367" r:id="rId9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kern="1200">
          <a:solidFill>
            <a:srgbClr val="FF6600"/>
          </a:solidFill>
          <a:latin typeface="Helvetica 75 Bold" panose="020B0804020202020204" pitchFamily="34" charset="0"/>
          <a:ea typeface="ＭＳ Ｐゴシック" pitchFamily="34" charset="-128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ＭＳ Ｐゴシック" pitchFamily="34" charset="-128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ＭＳ Ｐゴシック" pitchFamily="34" charset="-128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ＭＳ Ｐゴシック" pitchFamily="34" charset="-128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ＭＳ Ｐゴシック" pitchFamily="34" charset="-128"/>
        </a:defRPr>
      </a:lvl5pPr>
      <a:lvl6pPr marL="4572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6pPr>
      <a:lvl7pPr marL="9144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7pPr>
      <a:lvl8pPr marL="13716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8pPr>
      <a:lvl9pPr marL="18288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9pPr>
    </p:titleStyle>
    <p:body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Font typeface="Arial" panose="020B0604020202020204" pitchFamily="34" charset="0"/>
        <a:defRPr sz="1400" kern="1200">
          <a:solidFill>
            <a:srgbClr val="FF6600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Font typeface="Arial" panose="020B0604020202020204" pitchFamily="34" charset="0"/>
        <a:defRPr sz="1400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2pPr>
      <a:lvl3pPr marL="133350" indent="-133350"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 pitchFamily="34" charset="0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3pPr>
      <a:lvl4pPr marL="271463" indent="-134938"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 pitchFamily="34" charset="0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4pPr>
      <a:lvl5pPr marL="406400" indent="-134938"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 pitchFamily="34" charset="0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t 2" hidden="1"/>
          <p:cNvGraphicFramePr>
            <a:graphicFrameLocks noChangeAspect="1"/>
          </p:cNvGraphicFramePr>
          <p:nvPr userDrawn="1">
            <p:custDataLst>
              <p:tags r:id="rId1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3" name="Diapositive think-cell" r:id="rId14" imgW="270" imgH="270" progId="TCLayout.ActiveDocument.1">
                  <p:embed/>
                </p:oleObj>
              </mc:Choice>
              <mc:Fallback>
                <p:oleObj name="Diapositive think-cell" r:id="rId14" imgW="270" imgH="270" progId="TCLayout.ActiveDocument.1">
                  <p:embed/>
                  <p:pic>
                    <p:nvPicPr>
                      <p:cNvPr id="0" name="Obje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hangingPunct="1">
              <a:defRPr/>
            </a:pPr>
            <a:endParaRPr lang="fr-FR" sz="2000" dirty="0">
              <a:latin typeface="Helvetica 75 Bold"/>
              <a:ea typeface="ＭＳ Ｐゴシック"/>
              <a:cs typeface="+mj-cs"/>
              <a:sym typeface="Helvetica 75 Bold"/>
            </a:endParaRPr>
          </a:p>
        </p:txBody>
      </p:sp>
      <p:sp>
        <p:nvSpPr>
          <p:cNvPr id="22532" name="Title Placeholder 1"/>
          <p:cNvSpPr>
            <a:spLocks noGrp="1"/>
          </p:cNvSpPr>
          <p:nvPr>
            <p:ph type="title"/>
          </p:nvPr>
        </p:nvSpPr>
        <p:spPr bwMode="auto">
          <a:xfrm>
            <a:off x="339725" y="339725"/>
            <a:ext cx="84709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ici pour saisir le titre principal</a:t>
            </a:r>
          </a:p>
        </p:txBody>
      </p:sp>
      <p:sp>
        <p:nvSpPr>
          <p:cNvPr id="2253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6550" y="1304925"/>
            <a:ext cx="8474075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Modifiez le texte du masque</a:t>
            </a:r>
          </a:p>
          <a:p>
            <a:pPr lvl="1"/>
            <a:r>
              <a:rPr lang="fr-FR" altLang="en-US" smtClean="0"/>
              <a:t>Deuxième niveau</a:t>
            </a:r>
          </a:p>
          <a:p>
            <a:pPr lvl="2"/>
            <a:r>
              <a:rPr lang="fr-FR" altLang="en-US" smtClean="0"/>
              <a:t>Troisième niveau</a:t>
            </a:r>
          </a:p>
          <a:p>
            <a:pPr lvl="3"/>
            <a:r>
              <a:rPr lang="fr-FR" altLang="en-US" smtClean="0"/>
              <a:t>Quatrième niveau</a:t>
            </a:r>
          </a:p>
          <a:p>
            <a:pPr lvl="4"/>
            <a:r>
              <a:rPr lang="fr-FR" altLang="en-US" smtClean="0"/>
              <a:t>Cinquième niveau</a:t>
            </a:r>
            <a:endParaRPr lang="en-GB" altLang="en-US" smtClean="0"/>
          </a:p>
        </p:txBody>
      </p:sp>
      <p:sp>
        <p:nvSpPr>
          <p:cNvPr id="4" name="Text Placeholder 10"/>
          <p:cNvSpPr txBox="1">
            <a:spLocks/>
          </p:cNvSpPr>
          <p:nvPr/>
        </p:nvSpPr>
        <p:spPr>
          <a:xfrm>
            <a:off x="8747125" y="4684713"/>
            <a:ext cx="288925" cy="334962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1pPr>
            <a:lvl2pPr marL="688975" indent="-231775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2pPr>
            <a:lvl3pPr marL="1244600" indent="-28575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3pPr>
            <a:lvl4pPr marL="1663700" indent="-28575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4pPr>
            <a:lvl5pPr marL="2251075" indent="-59690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5pPr>
            <a:lvl6pPr marL="27082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6pPr>
            <a:lvl7pPr marL="31654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7pPr>
            <a:lvl8pPr marL="36226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8pPr>
            <a:lvl9pPr marL="40798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buFont typeface="Helvetica 75" pitchFamily="34" charset="0"/>
              <a:buNone/>
              <a:defRPr/>
            </a:pPr>
            <a:fld id="{D884EF8E-4A68-4FB5-A7F7-B999CC158727}" type="slidenum">
              <a:rPr lang="en-GB" altLang="fr-FR" sz="800" smtClean="0">
                <a:solidFill>
                  <a:srgbClr val="000000"/>
                </a:solidFill>
                <a:latin typeface="Helvetica 75 Bold" panose="020B0804020202020204" pitchFamily="34" charset="0"/>
                <a:cs typeface="Arial" panose="020B0604020202020204" pitchFamily="34" charset="0"/>
              </a:rPr>
              <a:pPr defTabSz="914400" eaLnBrk="1" hangingPunct="1"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buFont typeface="Helvetica 75" pitchFamily="34" charset="0"/>
                <a:buNone/>
                <a:defRPr/>
              </a:pPr>
              <a:t>‹N°›</a:t>
            </a:fld>
            <a:endParaRPr lang="en-GB" altLang="fr-FR" sz="800" smtClean="0">
              <a:solidFill>
                <a:srgbClr val="000000"/>
              </a:solidFill>
              <a:latin typeface="Helvetica 75 Bold" panose="020B08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10"/>
          <p:cNvSpPr txBox="1">
            <a:spLocks/>
          </p:cNvSpPr>
          <p:nvPr/>
        </p:nvSpPr>
        <p:spPr>
          <a:xfrm>
            <a:off x="314325" y="4875213"/>
            <a:ext cx="6827838" cy="14446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r>
              <a:rPr lang="en-GB" sz="800">
                <a:solidFill>
                  <a:srgbClr val="FF6600"/>
                </a:solidFill>
                <a:latin typeface="Helvetica 75 Bold" panose="020B0804020202020204" pitchFamily="34" charset="0"/>
              </a:rPr>
              <a:t>Interne Orange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501439" r:id="rId1"/>
    <p:sldLayoutId id="2147501368" r:id="rId2"/>
    <p:sldLayoutId id="2147501369" r:id="rId3"/>
    <p:sldLayoutId id="2147501370" r:id="rId4"/>
    <p:sldLayoutId id="2147501371" r:id="rId5"/>
    <p:sldLayoutId id="2147501372" r:id="rId6"/>
    <p:sldLayoutId id="2147501373" r:id="rId7"/>
    <p:sldLayoutId id="2147501374" r:id="rId8"/>
    <p:sldLayoutId id="2147501375" r:id="rId9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kern="1200">
          <a:solidFill>
            <a:srgbClr val="FF6600"/>
          </a:solidFill>
          <a:latin typeface="Helvetica 75 Bold" panose="020B0804020202020204" pitchFamily="34" charset="0"/>
          <a:ea typeface="ＭＳ Ｐゴシック" pitchFamily="34" charset="-128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ＭＳ Ｐゴシック" pitchFamily="34" charset="-128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ＭＳ Ｐゴシック" pitchFamily="34" charset="-128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ＭＳ Ｐゴシック" pitchFamily="34" charset="-128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ＭＳ Ｐゴシック" pitchFamily="34" charset="-128"/>
        </a:defRPr>
      </a:lvl5pPr>
      <a:lvl6pPr marL="4572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6pPr>
      <a:lvl7pPr marL="9144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7pPr>
      <a:lvl8pPr marL="13716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8pPr>
      <a:lvl9pPr marL="18288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9pPr>
    </p:titleStyle>
    <p:body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Font typeface="Arial" panose="020B0604020202020204" pitchFamily="34" charset="0"/>
        <a:defRPr sz="1400" kern="1200">
          <a:solidFill>
            <a:srgbClr val="FF6600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Font typeface="Arial" panose="020B0604020202020204" pitchFamily="34" charset="0"/>
        <a:defRPr sz="1400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2pPr>
      <a:lvl3pPr marL="133350" indent="-133350"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 pitchFamily="34" charset="0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3pPr>
      <a:lvl4pPr marL="271463" indent="-134938"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 pitchFamily="34" charset="0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4pPr>
      <a:lvl5pPr marL="406400" indent="-134938"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 pitchFamily="34" charset="0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t 4" hidden="1"/>
          <p:cNvGraphicFramePr>
            <a:graphicFrameLocks noChangeAspect="1"/>
          </p:cNvGraphicFramePr>
          <p:nvPr userDrawn="1">
            <p:custDataLst>
              <p:tags r:id="rId1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6" name="Diapositive think-cell" r:id="rId13" imgW="270" imgH="270" progId="TCLayout.ActiveDocument.1">
                  <p:embed/>
                </p:oleObj>
              </mc:Choice>
              <mc:Fallback>
                <p:oleObj name="Diapositive think-cell" r:id="rId13" imgW="270" imgH="270" progId="TCLayout.ActiveDocument.1">
                  <p:embed/>
                  <p:pic>
                    <p:nvPicPr>
                      <p:cNvPr id="0" name="Objet 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hangingPunct="1">
              <a:defRPr/>
            </a:pPr>
            <a:endParaRPr lang="fr-FR" sz="2000" dirty="0">
              <a:solidFill>
                <a:srgbClr val="000000"/>
              </a:solidFill>
              <a:ea typeface="+mj-ea"/>
              <a:cs typeface="+mj-cs"/>
              <a:sym typeface="Helvetica 75 Bold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4325" y="268288"/>
            <a:ext cx="8515350" cy="7429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Cliquez pour modifier le titre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4325" y="1184275"/>
            <a:ext cx="8515350" cy="33655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9" name="Text Placeholder 10"/>
          <p:cNvSpPr txBox="1">
            <a:spLocks/>
          </p:cNvSpPr>
          <p:nvPr/>
        </p:nvSpPr>
        <p:spPr>
          <a:xfrm>
            <a:off x="314325" y="4535488"/>
            <a:ext cx="274638" cy="334962"/>
          </a:xfrm>
          <a:prstGeom prst="rect">
            <a:avLst/>
          </a:prstGeom>
        </p:spPr>
        <p:txBody>
          <a:bodyPr lIns="7200" tIns="0" rIns="0" bIns="0" anchor="b">
            <a:norm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1pPr>
            <a:lvl2pPr marL="688975" indent="-231775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2pPr>
            <a:lvl3pPr marL="1244600" indent="-28575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3pPr>
            <a:lvl4pPr marL="1663700" indent="-28575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4pPr>
            <a:lvl5pPr marL="2251075" indent="-59690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5pPr>
            <a:lvl6pPr marL="27082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6pPr>
            <a:lvl7pPr marL="31654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7pPr>
            <a:lvl8pPr marL="36226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8pPr>
            <a:lvl9pPr marL="40798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buFont typeface="Helvetica 75" pitchFamily="34" charset="0"/>
              <a:buNone/>
              <a:defRPr/>
            </a:pPr>
            <a:fld id="{4F547B4C-73C6-4FE3-B915-795C645B1BCF}" type="slidenum">
              <a:rPr lang="fr-FR" altLang="fr-FR" sz="800" smtClean="0">
                <a:solidFill>
                  <a:srgbClr val="000000"/>
                </a:solidFill>
                <a:latin typeface="Helvetica 75 Bold" panose="020B0804020202020204" pitchFamily="34" charset="0"/>
                <a:cs typeface="Arial" panose="020B0604020202020204" pitchFamily="34" charset="0"/>
              </a:rPr>
              <a:pPr defTabSz="914400" eaLnBrk="1" hangingPunct="1"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buFont typeface="Helvetica 75" pitchFamily="34" charset="0"/>
                <a:buNone/>
                <a:defRPr/>
              </a:pPr>
              <a:t>‹N°›</a:t>
            </a:fld>
            <a:endParaRPr lang="fr-FR" altLang="fr-FR" sz="800" smtClean="0">
              <a:solidFill>
                <a:srgbClr val="000000"/>
              </a:solidFill>
              <a:latin typeface="Helvetica 75 Bold" panose="020B08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1440" r:id="rId1"/>
    <p:sldLayoutId id="2147501441" r:id="rId2"/>
    <p:sldLayoutId id="2147501442" r:id="rId3"/>
    <p:sldLayoutId id="2147501443" r:id="rId4"/>
    <p:sldLayoutId id="2147501444" r:id="rId5"/>
    <p:sldLayoutId id="2147501445" r:id="rId6"/>
    <p:sldLayoutId id="2147501446" r:id="rId7"/>
    <p:sldLayoutId id="2147501447" r:id="rId8"/>
  </p:sldLayoutIdLst>
  <p:transition spd="med">
    <p:fade/>
  </p:transition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kern="1200" spc="-20">
          <a:solidFill>
            <a:schemeClr val="bg2"/>
          </a:solidFill>
          <a:latin typeface="Helvetica 75 Bold" panose="020B0804020202020204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Helvetica 75 Bold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Helvetica 75 Bold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Helvetica 75 Bold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Helvetica 75 Bold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Helvetica 75 Bold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Helvetica 75 Bold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Helvetica 75 Bold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Helvetica 75 Bold" pitchFamily="34" charset="0"/>
        </a:defRPr>
      </a:lvl9pPr>
    </p:titleStyle>
    <p:bodyStyle>
      <a:lvl1pPr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chemeClr val="bg1"/>
        </a:buClr>
        <a:buSzPct val="25000"/>
        <a:buFont typeface="Calibri" pitchFamily="34" charset="0"/>
        <a:defRPr sz="1400" kern="1200" spc="-20">
          <a:solidFill>
            <a:schemeClr val="bg2"/>
          </a:solidFill>
          <a:latin typeface="Helvetica 75 Bold" panose="020B0804020202020204" pitchFamily="34" charset="0"/>
          <a:ea typeface="+mn-ea"/>
          <a:cs typeface="+mn-cs"/>
        </a:defRPr>
      </a:lvl1pPr>
      <a:lvl2pPr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chemeClr val="bg1"/>
        </a:buClr>
        <a:buSzPct val="25000"/>
        <a:buFont typeface="Calibri" pitchFamily="34" charset="0"/>
        <a:defRPr sz="1400" kern="1200" spc="-20">
          <a:solidFill>
            <a:schemeClr val="tx1"/>
          </a:solidFill>
          <a:latin typeface="Helvetica 75 Bold" panose="020B0804020202020204" pitchFamily="34" charset="0"/>
          <a:ea typeface="+mn-ea"/>
          <a:cs typeface="+mn-cs"/>
        </a:defRPr>
      </a:lvl2pPr>
      <a:lvl3pPr marL="180975" indent="-180975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1400" kern="1200" spc="-20">
          <a:solidFill>
            <a:schemeClr val="tx1"/>
          </a:solidFill>
          <a:latin typeface="Helvetica 75 Bold" panose="020B0804020202020204" pitchFamily="34" charset="0"/>
          <a:ea typeface="+mn-ea"/>
          <a:cs typeface="+mn-cs"/>
        </a:defRPr>
      </a:lvl3pPr>
      <a:lvl4pPr marL="407988" indent="-1905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 spc="-20">
          <a:solidFill>
            <a:schemeClr val="tx1"/>
          </a:solidFill>
          <a:latin typeface="Helvetica 55 Roman" panose="000B0500000000000000" pitchFamily="34" charset="0"/>
          <a:ea typeface="+mn-ea"/>
          <a:cs typeface="+mn-cs"/>
        </a:defRPr>
      </a:lvl4pPr>
      <a:lvl5pPr marL="595313" indent="-173038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–"/>
        <a:defRPr sz="1400" kern="1200" spc="-20">
          <a:solidFill>
            <a:schemeClr val="tx1"/>
          </a:solidFill>
          <a:latin typeface="Helvetica 55 Roman" panose="000B0500000000000000" pitchFamily="34" charset="0"/>
          <a:ea typeface="+mn-ea"/>
          <a:cs typeface="+mn-cs"/>
        </a:defRPr>
      </a:lvl5pPr>
      <a:lvl6pPr marL="800100" indent="-1905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Helvetica 55 Roman" panose="020B0604020202020204" pitchFamily="34" charset="0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t 4" hidden="1"/>
          <p:cNvGraphicFramePr>
            <a:graphicFrameLocks noChangeAspect="1"/>
          </p:cNvGraphicFramePr>
          <p:nvPr userDrawn="1">
            <p:custDataLst>
              <p:tags r:id="rId1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0" name="Diapositive think-cell" r:id="rId13" imgW="270" imgH="270" progId="TCLayout.ActiveDocument.1">
                  <p:embed/>
                </p:oleObj>
              </mc:Choice>
              <mc:Fallback>
                <p:oleObj name="Diapositive think-cell" r:id="rId13" imgW="270" imgH="270" progId="TCLayout.ActiveDocument.1">
                  <p:embed/>
                  <p:pic>
                    <p:nvPicPr>
                      <p:cNvPr id="0" name="Objet 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hangingPunct="1">
              <a:defRPr/>
            </a:pPr>
            <a:endParaRPr lang="fr-FR" sz="2000" dirty="0">
              <a:solidFill>
                <a:srgbClr val="000000"/>
              </a:solidFill>
              <a:ea typeface="+mj-ea"/>
              <a:cs typeface="+mj-cs"/>
              <a:sym typeface="Helvetica 75 Bold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4325" y="268288"/>
            <a:ext cx="8515350" cy="7429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Cliquez pour modifier le titre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4325" y="1184275"/>
            <a:ext cx="8515350" cy="33655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9" name="Text Placeholder 10"/>
          <p:cNvSpPr txBox="1">
            <a:spLocks/>
          </p:cNvSpPr>
          <p:nvPr/>
        </p:nvSpPr>
        <p:spPr>
          <a:xfrm>
            <a:off x="314325" y="4535488"/>
            <a:ext cx="274638" cy="334962"/>
          </a:xfrm>
          <a:prstGeom prst="rect">
            <a:avLst/>
          </a:prstGeom>
        </p:spPr>
        <p:txBody>
          <a:bodyPr lIns="7200" tIns="0" rIns="0" bIns="0" anchor="b">
            <a:norm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1pPr>
            <a:lvl2pPr marL="688975" indent="-231775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2pPr>
            <a:lvl3pPr marL="1244600" indent="-28575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3pPr>
            <a:lvl4pPr marL="1663700" indent="-28575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4pPr>
            <a:lvl5pPr marL="2251075" indent="-59690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5pPr>
            <a:lvl6pPr marL="27082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6pPr>
            <a:lvl7pPr marL="31654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7pPr>
            <a:lvl8pPr marL="36226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8pPr>
            <a:lvl9pPr marL="40798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buFont typeface="Helvetica 75" pitchFamily="34" charset="0"/>
              <a:buNone/>
              <a:defRPr/>
            </a:pPr>
            <a:fld id="{B53F356E-BE51-4AB9-9F6E-04C97ACDF34C}" type="slidenum">
              <a:rPr lang="fr-FR" altLang="fr-FR" sz="800" smtClean="0">
                <a:solidFill>
                  <a:srgbClr val="000000"/>
                </a:solidFill>
                <a:latin typeface="Helvetica 75 Bold" panose="020B0804020202020204" pitchFamily="34" charset="0"/>
                <a:cs typeface="Arial" panose="020B0604020202020204" pitchFamily="34" charset="0"/>
              </a:rPr>
              <a:pPr defTabSz="914400" eaLnBrk="1" hangingPunct="1"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buFont typeface="Helvetica 75" pitchFamily="34" charset="0"/>
                <a:buNone/>
                <a:defRPr/>
              </a:pPr>
              <a:t>‹N°›</a:t>
            </a:fld>
            <a:endParaRPr lang="fr-FR" altLang="fr-FR" sz="800" smtClean="0">
              <a:solidFill>
                <a:srgbClr val="000000"/>
              </a:solidFill>
              <a:latin typeface="Helvetica 75 Bold" panose="020B08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1448" r:id="rId1"/>
    <p:sldLayoutId id="2147501449" r:id="rId2"/>
    <p:sldLayoutId id="2147501450" r:id="rId3"/>
    <p:sldLayoutId id="2147501451" r:id="rId4"/>
    <p:sldLayoutId id="2147501452" r:id="rId5"/>
    <p:sldLayoutId id="2147501453" r:id="rId6"/>
    <p:sldLayoutId id="2147501376" r:id="rId7"/>
    <p:sldLayoutId id="2147501454" r:id="rId8"/>
  </p:sldLayoutIdLst>
  <p:transition spd="med">
    <p:fade/>
  </p:transition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kern="1200" spc="-20">
          <a:solidFill>
            <a:schemeClr val="bg2"/>
          </a:solidFill>
          <a:latin typeface="Helvetica 75 Bold" panose="020B0804020202020204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Helvetica 75 Bold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Helvetica 75 Bold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Helvetica 75 Bold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Helvetica 75 Bold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Helvetica 75 Bold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Helvetica 75 Bold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Helvetica 75 Bold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Helvetica 75 Bold" pitchFamily="34" charset="0"/>
        </a:defRPr>
      </a:lvl9pPr>
    </p:titleStyle>
    <p:bodyStyle>
      <a:lvl1pPr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chemeClr val="bg1"/>
        </a:buClr>
        <a:buSzPct val="25000"/>
        <a:buFont typeface="Calibri" pitchFamily="34" charset="0"/>
        <a:defRPr sz="1400" kern="1200" spc="-20">
          <a:solidFill>
            <a:schemeClr val="bg2"/>
          </a:solidFill>
          <a:latin typeface="Helvetica 75 Bold" panose="020B0804020202020204" pitchFamily="34" charset="0"/>
          <a:ea typeface="+mn-ea"/>
          <a:cs typeface="+mn-cs"/>
        </a:defRPr>
      </a:lvl1pPr>
      <a:lvl2pPr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chemeClr val="bg1"/>
        </a:buClr>
        <a:buSzPct val="25000"/>
        <a:buFont typeface="Calibri" pitchFamily="34" charset="0"/>
        <a:defRPr sz="1400" kern="1200" spc="-20">
          <a:solidFill>
            <a:schemeClr val="tx1"/>
          </a:solidFill>
          <a:latin typeface="Helvetica 75 Bold" panose="020B0804020202020204" pitchFamily="34" charset="0"/>
          <a:ea typeface="+mn-ea"/>
          <a:cs typeface="+mn-cs"/>
        </a:defRPr>
      </a:lvl2pPr>
      <a:lvl3pPr marL="180975" indent="-180975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1400" kern="1200" spc="-20">
          <a:solidFill>
            <a:schemeClr val="tx1"/>
          </a:solidFill>
          <a:latin typeface="Helvetica 75 Bold" panose="020B0804020202020204" pitchFamily="34" charset="0"/>
          <a:ea typeface="+mn-ea"/>
          <a:cs typeface="+mn-cs"/>
        </a:defRPr>
      </a:lvl3pPr>
      <a:lvl4pPr marL="407988" indent="-1905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 spc="-20">
          <a:solidFill>
            <a:schemeClr val="tx1"/>
          </a:solidFill>
          <a:latin typeface="Helvetica 55 Roman" panose="000B0500000000000000" pitchFamily="34" charset="0"/>
          <a:ea typeface="+mn-ea"/>
          <a:cs typeface="+mn-cs"/>
        </a:defRPr>
      </a:lvl4pPr>
      <a:lvl5pPr marL="595313" indent="-173038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–"/>
        <a:defRPr sz="1400" kern="1200" spc="-20">
          <a:solidFill>
            <a:schemeClr val="tx1"/>
          </a:solidFill>
          <a:latin typeface="Helvetica 55 Roman" panose="000B0500000000000000" pitchFamily="34" charset="0"/>
          <a:ea typeface="+mn-ea"/>
          <a:cs typeface="+mn-cs"/>
        </a:defRPr>
      </a:lvl5pPr>
      <a:lvl6pPr marL="800100" indent="-1905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Helvetica 55 Roman" panose="020B0604020202020204" pitchFamily="34" charset="0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t 4" hidden="1"/>
          <p:cNvGraphicFramePr>
            <a:graphicFrameLocks noChangeAspect="1"/>
          </p:cNvGraphicFramePr>
          <p:nvPr userDrawn="1">
            <p:custDataLst>
              <p:tags r:id="rId1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4" name="Diapositive think-cell" r:id="rId13" imgW="270" imgH="270" progId="TCLayout.ActiveDocument.1">
                  <p:embed/>
                </p:oleObj>
              </mc:Choice>
              <mc:Fallback>
                <p:oleObj name="Diapositive think-cell" r:id="rId13" imgW="270" imgH="270" progId="TCLayout.ActiveDocument.1">
                  <p:embed/>
                  <p:pic>
                    <p:nvPicPr>
                      <p:cNvPr id="0" name="Objet 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hangingPunct="1">
              <a:defRPr/>
            </a:pPr>
            <a:endParaRPr lang="fr-FR" sz="2000" dirty="0">
              <a:solidFill>
                <a:srgbClr val="000000"/>
              </a:solidFill>
              <a:ea typeface="+mj-ea"/>
              <a:cs typeface="+mj-cs"/>
              <a:sym typeface="Helvetica 75 Bold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4325" y="268288"/>
            <a:ext cx="8515350" cy="7429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Cliquez pour modifier le titre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4325" y="1184275"/>
            <a:ext cx="8515350" cy="33655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9" name="Text Placeholder 10"/>
          <p:cNvSpPr txBox="1">
            <a:spLocks/>
          </p:cNvSpPr>
          <p:nvPr/>
        </p:nvSpPr>
        <p:spPr>
          <a:xfrm>
            <a:off x="314325" y="4535488"/>
            <a:ext cx="274638" cy="334962"/>
          </a:xfrm>
          <a:prstGeom prst="rect">
            <a:avLst/>
          </a:prstGeom>
        </p:spPr>
        <p:txBody>
          <a:bodyPr lIns="7200" tIns="0" rIns="0" bIns="0" anchor="b">
            <a:norm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1pPr>
            <a:lvl2pPr marL="688975" indent="-231775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2pPr>
            <a:lvl3pPr marL="1244600" indent="-28575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3pPr>
            <a:lvl4pPr marL="1663700" indent="-28575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4pPr>
            <a:lvl5pPr marL="2251075" indent="-59690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5pPr>
            <a:lvl6pPr marL="27082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6pPr>
            <a:lvl7pPr marL="31654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7pPr>
            <a:lvl8pPr marL="36226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8pPr>
            <a:lvl9pPr marL="40798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buFont typeface="Helvetica 75" pitchFamily="34" charset="0"/>
              <a:buNone/>
              <a:defRPr/>
            </a:pPr>
            <a:fld id="{C43FC6B9-54FC-4B51-BFE3-F78ED0CE3641}" type="slidenum">
              <a:rPr lang="fr-FR" altLang="fr-FR" sz="800" smtClean="0">
                <a:solidFill>
                  <a:srgbClr val="000000"/>
                </a:solidFill>
                <a:latin typeface="Helvetica 75 Bold" panose="020B0804020202020204" pitchFamily="34" charset="0"/>
                <a:cs typeface="Arial" panose="020B0604020202020204" pitchFamily="34" charset="0"/>
              </a:rPr>
              <a:pPr defTabSz="914400" eaLnBrk="1" hangingPunct="1"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buFont typeface="Helvetica 75" pitchFamily="34" charset="0"/>
                <a:buNone/>
                <a:defRPr/>
              </a:pPr>
              <a:t>‹N°›</a:t>
            </a:fld>
            <a:endParaRPr lang="fr-FR" altLang="fr-FR" sz="800" smtClean="0">
              <a:solidFill>
                <a:srgbClr val="000000"/>
              </a:solidFill>
              <a:latin typeface="Helvetica 75 Bold" panose="020B08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1455" r:id="rId1"/>
    <p:sldLayoutId id="2147501456" r:id="rId2"/>
    <p:sldLayoutId id="2147501457" r:id="rId3"/>
    <p:sldLayoutId id="2147501458" r:id="rId4"/>
    <p:sldLayoutId id="2147501459" r:id="rId5"/>
    <p:sldLayoutId id="2147501460" r:id="rId6"/>
    <p:sldLayoutId id="2147501461" r:id="rId7"/>
    <p:sldLayoutId id="2147501462" r:id="rId8"/>
  </p:sldLayoutIdLst>
  <p:transition spd="med">
    <p:fade/>
  </p:transition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kern="1200" spc="-20">
          <a:solidFill>
            <a:schemeClr val="bg2"/>
          </a:solidFill>
          <a:latin typeface="Helvetica 75 Bold" panose="020B0804020202020204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Helvetica 75 Bold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Helvetica 75 Bold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Helvetica 75 Bold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Helvetica 75 Bold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Helvetica 75 Bold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Helvetica 75 Bold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Helvetica 75 Bold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Helvetica 75 Bold" pitchFamily="34" charset="0"/>
        </a:defRPr>
      </a:lvl9pPr>
    </p:titleStyle>
    <p:bodyStyle>
      <a:lvl1pPr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chemeClr val="bg1"/>
        </a:buClr>
        <a:buSzPct val="25000"/>
        <a:buFont typeface="Calibri" pitchFamily="34" charset="0"/>
        <a:defRPr sz="1400" kern="1200" spc="-20">
          <a:solidFill>
            <a:schemeClr val="bg2"/>
          </a:solidFill>
          <a:latin typeface="Helvetica 75 Bold" panose="020B0804020202020204" pitchFamily="34" charset="0"/>
          <a:ea typeface="+mn-ea"/>
          <a:cs typeface="+mn-cs"/>
        </a:defRPr>
      </a:lvl1pPr>
      <a:lvl2pPr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chemeClr val="bg1"/>
        </a:buClr>
        <a:buSzPct val="25000"/>
        <a:buFont typeface="Calibri" pitchFamily="34" charset="0"/>
        <a:defRPr sz="1400" kern="1200" spc="-20">
          <a:solidFill>
            <a:schemeClr val="tx1"/>
          </a:solidFill>
          <a:latin typeface="Helvetica 75 Bold" panose="020B0804020202020204" pitchFamily="34" charset="0"/>
          <a:ea typeface="+mn-ea"/>
          <a:cs typeface="+mn-cs"/>
        </a:defRPr>
      </a:lvl2pPr>
      <a:lvl3pPr marL="180975" indent="-180975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1400" kern="1200" spc="-20">
          <a:solidFill>
            <a:schemeClr val="tx1"/>
          </a:solidFill>
          <a:latin typeface="Helvetica 75 Bold" panose="020B0804020202020204" pitchFamily="34" charset="0"/>
          <a:ea typeface="+mn-ea"/>
          <a:cs typeface="+mn-cs"/>
        </a:defRPr>
      </a:lvl3pPr>
      <a:lvl4pPr marL="407988" indent="-1905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 spc="-20">
          <a:solidFill>
            <a:schemeClr val="tx1"/>
          </a:solidFill>
          <a:latin typeface="Helvetica 55 Roman" panose="000B0500000000000000" pitchFamily="34" charset="0"/>
          <a:ea typeface="+mn-ea"/>
          <a:cs typeface="+mn-cs"/>
        </a:defRPr>
      </a:lvl4pPr>
      <a:lvl5pPr marL="595313" indent="-173038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–"/>
        <a:defRPr sz="1400" kern="1200" spc="-20">
          <a:solidFill>
            <a:schemeClr val="tx1"/>
          </a:solidFill>
          <a:latin typeface="Helvetica 55 Roman" panose="000B0500000000000000" pitchFamily="34" charset="0"/>
          <a:ea typeface="+mn-ea"/>
          <a:cs typeface="+mn-cs"/>
        </a:defRPr>
      </a:lvl5pPr>
      <a:lvl6pPr marL="800100" indent="-1905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Helvetica 55 Roman" panose="020B0604020202020204" pitchFamily="34" charset="0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t 2" hidden="1"/>
          <p:cNvGraphicFramePr>
            <a:graphicFrameLocks noChangeAspect="1"/>
          </p:cNvGraphicFramePr>
          <p:nvPr>
            <p:custDataLst>
              <p:tags r:id="rId1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9" name="Diapositive think-cell" r:id="rId15" imgW="360" imgH="360" progId="TCLayout.ActiveDocument.1">
                  <p:embed/>
                </p:oleObj>
              </mc:Choice>
              <mc:Fallback>
                <p:oleObj name="Diapositive think-cell" r:id="rId15" imgW="360" imgH="360" progId="TCLayout.ActiveDocument.1">
                  <p:embed/>
                  <p:pic>
                    <p:nvPicPr>
                      <p:cNvPr id="0" name="Obje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1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hangingPunct="1">
              <a:defRPr/>
            </a:pPr>
            <a:endParaRPr lang="en-GB" sz="2000" dirty="0">
              <a:solidFill>
                <a:srgbClr val="FFFFFF"/>
              </a:solidFill>
              <a:latin typeface="Helvetica 75 Bold"/>
              <a:ea typeface="ＭＳ Ｐゴシック"/>
              <a:sym typeface="Helvetica 75 Bold"/>
            </a:endParaRPr>
          </a:p>
        </p:txBody>
      </p:sp>
      <p:sp>
        <p:nvSpPr>
          <p:cNvPr id="26628" name="Title Placeholder 1"/>
          <p:cNvSpPr>
            <a:spLocks noGrp="1"/>
          </p:cNvSpPr>
          <p:nvPr>
            <p:ph type="title"/>
          </p:nvPr>
        </p:nvSpPr>
        <p:spPr bwMode="auto">
          <a:xfrm>
            <a:off x="339725" y="339725"/>
            <a:ext cx="84709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Cliquez ici pour saisir le titre principal</a:t>
            </a:r>
          </a:p>
        </p:txBody>
      </p:sp>
      <p:sp>
        <p:nvSpPr>
          <p:cNvPr id="266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6550" y="1304925"/>
            <a:ext cx="8474075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Modifiez le texte du masque</a:t>
            </a:r>
          </a:p>
          <a:p>
            <a:pPr lvl="1"/>
            <a:r>
              <a:rPr lang="en-GB" altLang="en-US" smtClean="0"/>
              <a:t>Deuxième niveau</a:t>
            </a:r>
          </a:p>
          <a:p>
            <a:pPr lvl="2"/>
            <a:r>
              <a:rPr lang="en-GB" altLang="en-US" smtClean="0"/>
              <a:t>Troisième niveau</a:t>
            </a:r>
          </a:p>
          <a:p>
            <a:pPr lvl="3"/>
            <a:r>
              <a:rPr lang="en-GB" altLang="en-US" smtClean="0"/>
              <a:t>Quatrième niveau</a:t>
            </a:r>
          </a:p>
          <a:p>
            <a:pPr lvl="4"/>
            <a:r>
              <a:rPr lang="en-GB" altLang="en-US" smtClean="0"/>
              <a:t>Cinquième niveau</a:t>
            </a:r>
          </a:p>
        </p:txBody>
      </p:sp>
      <p:sp>
        <p:nvSpPr>
          <p:cNvPr id="4" name="Text Placeholder 10"/>
          <p:cNvSpPr txBox="1">
            <a:spLocks/>
          </p:cNvSpPr>
          <p:nvPr/>
        </p:nvSpPr>
        <p:spPr>
          <a:xfrm>
            <a:off x="92075" y="4727575"/>
            <a:ext cx="274638" cy="334963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1pPr>
            <a:lvl2pPr marL="688975" indent="-231775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2pPr>
            <a:lvl3pPr marL="1244600" indent="-28575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3pPr>
            <a:lvl4pPr marL="1663700" indent="-28575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4pPr>
            <a:lvl5pPr marL="2251075" indent="-59690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5pPr>
            <a:lvl6pPr marL="27082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6pPr>
            <a:lvl7pPr marL="31654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7pPr>
            <a:lvl8pPr marL="36226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8pPr>
            <a:lvl9pPr marL="40798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buFont typeface="Helvetica 75" pitchFamily="34" charset="0"/>
              <a:buNone/>
              <a:defRPr/>
            </a:pPr>
            <a:fld id="{124777AA-7589-4864-85B1-A5756DBBE489}" type="slidenum">
              <a:rPr lang="en-GB" altLang="fr-FR" sz="800" smtClean="0">
                <a:solidFill>
                  <a:srgbClr val="000000"/>
                </a:solidFill>
                <a:latin typeface="Helvetica 75 Bold" panose="020B0804020202020204" pitchFamily="34" charset="0"/>
                <a:cs typeface="Arial" panose="020B0604020202020204" pitchFamily="34" charset="0"/>
              </a:rPr>
              <a:pPr defTabSz="914400" eaLnBrk="1" hangingPunct="1"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buFont typeface="Helvetica 75" pitchFamily="34" charset="0"/>
                <a:buNone/>
                <a:defRPr/>
              </a:pPr>
              <a:t>‹N°›</a:t>
            </a:fld>
            <a:endParaRPr lang="en-GB" altLang="fr-FR" sz="800" smtClean="0">
              <a:solidFill>
                <a:srgbClr val="000000"/>
              </a:solidFill>
              <a:latin typeface="Helvetica 75 Bold" panose="020B08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10"/>
          <p:cNvSpPr txBox="1">
            <a:spLocks/>
          </p:cNvSpPr>
          <p:nvPr/>
        </p:nvSpPr>
        <p:spPr>
          <a:xfrm>
            <a:off x="411163" y="4722813"/>
            <a:ext cx="8151812" cy="339725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r>
              <a:rPr lang="en-GB" sz="800">
                <a:solidFill>
                  <a:srgbClr val="FF6600"/>
                </a:solidFill>
                <a:latin typeface="Helvetica 75 Bold" panose="020B0804020202020204" pitchFamily="34" charset="0"/>
              </a:rPr>
              <a:t>Orange internal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501463" r:id="rId1"/>
    <p:sldLayoutId id="2147501377" r:id="rId2"/>
    <p:sldLayoutId id="2147501378" r:id="rId3"/>
    <p:sldLayoutId id="2147501379" r:id="rId4"/>
    <p:sldLayoutId id="2147501380" r:id="rId5"/>
    <p:sldLayoutId id="2147501381" r:id="rId6"/>
    <p:sldLayoutId id="2147501382" r:id="rId7"/>
    <p:sldLayoutId id="2147501383" r:id="rId8"/>
    <p:sldLayoutId id="2147501384" r:id="rId9"/>
    <p:sldLayoutId id="2147501464" r:id="rId10"/>
  </p:sldLayoutIdLst>
  <p:transition spd="med">
    <p:fade/>
  </p:transition>
  <p:hf hdr="0"/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kern="1200">
          <a:solidFill>
            <a:srgbClr val="FF6600"/>
          </a:solidFill>
          <a:latin typeface="Helvetica 75 Bold" panose="020B0804020202020204" pitchFamily="34" charset="0"/>
          <a:ea typeface="ＭＳ Ｐゴシック" pitchFamily="34" charset="-128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ＭＳ Ｐゴシック" pitchFamily="34" charset="-128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ＭＳ Ｐゴシック" pitchFamily="34" charset="-128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ＭＳ Ｐゴシック" pitchFamily="34" charset="-128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ＭＳ Ｐゴシック" pitchFamily="34" charset="-128"/>
        </a:defRPr>
      </a:lvl5pPr>
      <a:lvl6pPr marL="4572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6pPr>
      <a:lvl7pPr marL="9144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7pPr>
      <a:lvl8pPr marL="13716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8pPr>
      <a:lvl9pPr marL="18288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9pPr>
    </p:titleStyle>
    <p:body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Font typeface="Arial" panose="020B0604020202020204" pitchFamily="34" charset="0"/>
        <a:defRPr sz="1400" kern="1200">
          <a:solidFill>
            <a:srgbClr val="FF6600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Font typeface="Arial" panose="020B0604020202020204" pitchFamily="34" charset="0"/>
        <a:defRPr sz="1400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2pPr>
      <a:lvl3pPr marL="133350" indent="-133350"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 pitchFamily="34" charset="0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3pPr>
      <a:lvl4pPr marL="271463" indent="-134938"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 pitchFamily="34" charset="0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4pPr>
      <a:lvl5pPr marL="406400" indent="-134938"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 pitchFamily="34" charset="0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Objet 4" hidden="1"/>
          <p:cNvGraphicFramePr>
            <a:graphicFrameLocks noChangeAspect="1"/>
          </p:cNvGraphicFramePr>
          <p:nvPr userDrawn="1">
            <p:custDataLst>
              <p:tags r:id="rId7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3" name="Diapositive think-cell" r:id="rId9" imgW="360" imgH="360" progId="TCLayout.ActiveDocument.1">
                  <p:embed/>
                </p:oleObj>
              </mc:Choice>
              <mc:Fallback>
                <p:oleObj name="Diapositive think-cell" r:id="rId9" imgW="360" imgH="360" progId="TCLayout.ActiveDocument.1">
                  <p:embed/>
                  <p:pic>
                    <p:nvPicPr>
                      <p:cNvPr id="0" name="Objet 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8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712608" eaLnBrk="1" hangingPunct="1">
              <a:defRPr/>
            </a:pPr>
            <a:endParaRPr lang="fr-FR" sz="2000" dirty="0">
              <a:solidFill>
                <a:srgbClr val="000000"/>
              </a:solidFill>
              <a:sym typeface="Helvetica 75 Bold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4325" y="268288"/>
            <a:ext cx="8515350" cy="7429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Cliquez pour modifier le titre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4325" y="1184275"/>
            <a:ext cx="8515350" cy="33655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9" name="Text Placeholder 10"/>
          <p:cNvSpPr txBox="1">
            <a:spLocks/>
          </p:cNvSpPr>
          <p:nvPr/>
        </p:nvSpPr>
        <p:spPr>
          <a:xfrm>
            <a:off x="47625" y="4764088"/>
            <a:ext cx="274638" cy="334962"/>
          </a:xfrm>
          <a:prstGeom prst="rect">
            <a:avLst/>
          </a:prstGeom>
        </p:spPr>
        <p:txBody>
          <a:bodyPr lIns="7200" tIns="0" rIns="0" bIns="0" anchor="b">
            <a:norm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1pPr>
            <a:lvl2pPr marL="688975" indent="-231775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2pPr>
            <a:lvl3pPr marL="1244600" indent="-28575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3pPr>
            <a:lvl4pPr marL="1663700" indent="-28575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4pPr>
            <a:lvl5pPr marL="2251075" indent="-59690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5pPr>
            <a:lvl6pPr marL="27082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6pPr>
            <a:lvl7pPr marL="31654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7pPr>
            <a:lvl8pPr marL="36226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8pPr>
            <a:lvl9pPr marL="40798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buFont typeface="Helvetica 75" pitchFamily="34" charset="0"/>
              <a:buNone/>
              <a:defRPr/>
            </a:pPr>
            <a:fld id="{D7BF2475-E0C7-4BD7-A0FF-3361871A39C9}" type="slidenum">
              <a:rPr lang="fr-FR" altLang="fr-FR" sz="800" smtClean="0">
                <a:solidFill>
                  <a:srgbClr val="000000"/>
                </a:solidFill>
                <a:latin typeface="Helvetica 75 Bold" panose="020B0804020202020204" pitchFamily="34" charset="0"/>
                <a:cs typeface="Arial" panose="020B0604020202020204" pitchFamily="34" charset="0"/>
              </a:rPr>
              <a:pPr defTabSz="914400" eaLnBrk="1" hangingPunct="1"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buFont typeface="Helvetica 75" pitchFamily="34" charset="0"/>
                <a:buNone/>
                <a:defRPr/>
              </a:pPr>
              <a:t>‹N°›</a:t>
            </a:fld>
            <a:endParaRPr lang="fr-FR" altLang="fr-FR" sz="800" smtClean="0">
              <a:solidFill>
                <a:srgbClr val="000000"/>
              </a:solidFill>
              <a:latin typeface="Helvetica 75 Bold" panose="020B08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79" name="TextBox 5"/>
          <p:cNvSpPr txBox="1">
            <a:spLocks noChangeArrowheads="1"/>
          </p:cNvSpPr>
          <p:nvPr userDrawn="1"/>
        </p:nvSpPr>
        <p:spPr bwMode="auto">
          <a:xfrm>
            <a:off x="381000" y="4968875"/>
            <a:ext cx="763588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1pPr>
            <a:lvl2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5pPr>
            <a:lvl6pPr marL="1882775" indent="403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6pPr>
            <a:lvl7pPr marL="2339975" indent="403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7pPr>
            <a:lvl8pPr marL="2797175" indent="403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8pPr>
            <a:lvl9pPr marL="3254375" indent="403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9pPr>
          </a:lstStyle>
          <a:p>
            <a:pPr defTabSz="914400" eaLnBrk="1" hangingPunct="1">
              <a:defRPr/>
            </a:pPr>
            <a:r>
              <a:rPr lang="en-US" altLang="en-US" sz="800" smtClean="0">
                <a:solidFill>
                  <a:srgbClr val="FF7900"/>
                </a:solidFill>
                <a:latin typeface="Helvetica 75 Bold" pitchFamily="34" charset="0"/>
                <a:cs typeface="Arial" charset="0"/>
              </a:rPr>
              <a:t>Orange internal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1385" r:id="rId1"/>
    <p:sldLayoutId id="2147501465" r:id="rId2"/>
    <p:sldLayoutId id="2147501386" r:id="rId3"/>
    <p:sldLayoutId id="2147501466" r:id="rId4"/>
  </p:sldLayoutIdLst>
  <p:transition spd="med"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kern="1200" spc="-20">
          <a:solidFill>
            <a:schemeClr val="bg2"/>
          </a:solidFill>
          <a:latin typeface="Helvetica 75 Bold" panose="020B0804020202020204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Helvetica 75 Bold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Helvetica 75 Bold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Helvetica 75 Bold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Helvetica 75 Bold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Helvetica 75 Bold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Helvetica 75 Bold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Helvetica 75 Bold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Helvetica 75 Bold" pitchFamily="34" charset="0"/>
        </a:defRPr>
      </a:lvl9pPr>
    </p:titleStyle>
    <p:bodyStyle>
      <a:lvl1pPr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chemeClr val="bg1"/>
        </a:buClr>
        <a:buSzPct val="25000"/>
        <a:buFont typeface="Calibri" pitchFamily="34" charset="0"/>
        <a:defRPr sz="1400" kern="1200" spc="-20">
          <a:solidFill>
            <a:schemeClr val="bg2"/>
          </a:solidFill>
          <a:latin typeface="Helvetica 75 Bold" panose="020B0804020202020204" pitchFamily="34" charset="0"/>
          <a:ea typeface="+mn-ea"/>
          <a:cs typeface="+mn-cs"/>
        </a:defRPr>
      </a:lvl1pPr>
      <a:lvl2pPr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chemeClr val="bg1"/>
        </a:buClr>
        <a:buSzPct val="25000"/>
        <a:buFont typeface="Calibri" pitchFamily="34" charset="0"/>
        <a:defRPr sz="1400" kern="1200" spc="-20">
          <a:solidFill>
            <a:schemeClr val="tx1"/>
          </a:solidFill>
          <a:latin typeface="Helvetica 75 Bold" panose="020B0804020202020204" pitchFamily="34" charset="0"/>
          <a:ea typeface="+mn-ea"/>
          <a:cs typeface="+mn-cs"/>
        </a:defRPr>
      </a:lvl2pPr>
      <a:lvl3pPr marL="180975" indent="-180975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1400" kern="1200" spc="-20">
          <a:solidFill>
            <a:schemeClr val="tx1"/>
          </a:solidFill>
          <a:latin typeface="Helvetica 75 Bold" panose="020B0804020202020204" pitchFamily="34" charset="0"/>
          <a:ea typeface="+mn-ea"/>
          <a:cs typeface="+mn-cs"/>
        </a:defRPr>
      </a:lvl3pPr>
      <a:lvl4pPr marL="407988" indent="-1905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 spc="-20">
          <a:solidFill>
            <a:schemeClr val="tx1"/>
          </a:solidFill>
          <a:latin typeface="Helvetica 55 Roman" panose="000B0500000000000000" pitchFamily="34" charset="0"/>
          <a:ea typeface="+mn-ea"/>
          <a:cs typeface="+mn-cs"/>
        </a:defRPr>
      </a:lvl4pPr>
      <a:lvl5pPr marL="595313" indent="-173038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–"/>
        <a:defRPr sz="1400" kern="1200" spc="-20">
          <a:solidFill>
            <a:schemeClr val="tx1"/>
          </a:solidFill>
          <a:latin typeface="Helvetica 55 Roman" panose="000B0500000000000000" pitchFamily="34" charset="0"/>
          <a:ea typeface="+mn-ea"/>
          <a:cs typeface="+mn-cs"/>
        </a:defRPr>
      </a:lvl5pPr>
      <a:lvl6pPr marL="800100" indent="-1905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Helvetica 55 Roman" panose="020B0604020202020204" pitchFamily="34" charset="0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Objet 4" hidden="1"/>
          <p:cNvGraphicFramePr>
            <a:graphicFrameLocks noChangeAspect="1"/>
          </p:cNvGraphicFramePr>
          <p:nvPr userDrawn="1">
            <p:custDataLst>
              <p:tags r:id="rId7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7" name="Diapositive think-cell" r:id="rId9" imgW="360" imgH="360" progId="TCLayout.ActiveDocument.1">
                  <p:embed/>
                </p:oleObj>
              </mc:Choice>
              <mc:Fallback>
                <p:oleObj name="Diapositive think-cell" r:id="rId9" imgW="360" imgH="360" progId="TCLayout.ActiveDocument.1">
                  <p:embed/>
                  <p:pic>
                    <p:nvPicPr>
                      <p:cNvPr id="0" name="Objet 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8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712608" eaLnBrk="1" hangingPunct="1">
              <a:defRPr/>
            </a:pPr>
            <a:endParaRPr lang="fr-FR" sz="2000" dirty="0">
              <a:solidFill>
                <a:srgbClr val="000000"/>
              </a:solidFill>
              <a:sym typeface="Helvetica 75 Bold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4325" y="268288"/>
            <a:ext cx="8515350" cy="7429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Cliquez pour modifier le titre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4325" y="1184275"/>
            <a:ext cx="8515350" cy="33655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9" name="Text Placeholder 10"/>
          <p:cNvSpPr txBox="1">
            <a:spLocks/>
          </p:cNvSpPr>
          <p:nvPr/>
        </p:nvSpPr>
        <p:spPr>
          <a:xfrm>
            <a:off x="47625" y="4764088"/>
            <a:ext cx="274638" cy="334962"/>
          </a:xfrm>
          <a:prstGeom prst="rect">
            <a:avLst/>
          </a:prstGeom>
        </p:spPr>
        <p:txBody>
          <a:bodyPr lIns="7200" tIns="0" rIns="0" bIns="0" anchor="b">
            <a:norm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1pPr>
            <a:lvl2pPr marL="688975" indent="-231775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2pPr>
            <a:lvl3pPr marL="1244600" indent="-28575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3pPr>
            <a:lvl4pPr marL="1663700" indent="-28575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4pPr>
            <a:lvl5pPr marL="2251075" indent="-59690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5pPr>
            <a:lvl6pPr marL="27082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6pPr>
            <a:lvl7pPr marL="31654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7pPr>
            <a:lvl8pPr marL="36226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8pPr>
            <a:lvl9pPr marL="40798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buFont typeface="Helvetica 75" pitchFamily="34" charset="0"/>
              <a:buNone/>
              <a:defRPr/>
            </a:pPr>
            <a:fld id="{4F1C1061-732A-4EA5-BDD8-E5E94DAB40CB}" type="slidenum">
              <a:rPr lang="fr-FR" altLang="fr-FR" sz="800" smtClean="0">
                <a:solidFill>
                  <a:srgbClr val="000000"/>
                </a:solidFill>
                <a:latin typeface="Helvetica 75 Bold" panose="020B0804020202020204" pitchFamily="34" charset="0"/>
                <a:cs typeface="Arial" panose="020B0604020202020204" pitchFamily="34" charset="0"/>
              </a:rPr>
              <a:pPr defTabSz="914400" eaLnBrk="1" hangingPunct="1"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buFont typeface="Helvetica 75" pitchFamily="34" charset="0"/>
                <a:buNone/>
                <a:defRPr/>
              </a:pPr>
              <a:t>‹N°›</a:t>
            </a:fld>
            <a:endParaRPr lang="fr-FR" altLang="fr-FR" sz="800" smtClean="0">
              <a:solidFill>
                <a:srgbClr val="000000"/>
              </a:solidFill>
              <a:latin typeface="Helvetica 75 Bold" panose="020B08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703" name="TextBox 5"/>
          <p:cNvSpPr txBox="1">
            <a:spLocks noChangeArrowheads="1"/>
          </p:cNvSpPr>
          <p:nvPr userDrawn="1"/>
        </p:nvSpPr>
        <p:spPr bwMode="auto">
          <a:xfrm>
            <a:off x="381000" y="4968875"/>
            <a:ext cx="763588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1pPr>
            <a:lvl2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5pPr>
            <a:lvl6pPr marL="1882775" indent="403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6pPr>
            <a:lvl7pPr marL="2339975" indent="403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7pPr>
            <a:lvl8pPr marL="2797175" indent="403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8pPr>
            <a:lvl9pPr marL="3254375" indent="403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9pPr>
          </a:lstStyle>
          <a:p>
            <a:pPr defTabSz="914400" eaLnBrk="1" hangingPunct="1">
              <a:defRPr/>
            </a:pPr>
            <a:r>
              <a:rPr lang="en-US" altLang="en-US" sz="800" smtClean="0">
                <a:solidFill>
                  <a:srgbClr val="FF7900"/>
                </a:solidFill>
                <a:latin typeface="Helvetica 75 Bold" pitchFamily="34" charset="0"/>
                <a:cs typeface="Arial" charset="0"/>
              </a:rPr>
              <a:t>Orange internal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1387" r:id="rId1"/>
    <p:sldLayoutId id="2147501467" r:id="rId2"/>
    <p:sldLayoutId id="2147501388" r:id="rId3"/>
    <p:sldLayoutId id="2147501468" r:id="rId4"/>
  </p:sldLayoutIdLst>
  <p:transition spd="med"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kern="1200" spc="-20">
          <a:solidFill>
            <a:schemeClr val="bg2"/>
          </a:solidFill>
          <a:latin typeface="Helvetica 75 Bold" panose="020B0804020202020204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Helvetica 75 Bold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Helvetica 75 Bold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Helvetica 75 Bold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Helvetica 75 Bold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Helvetica 75 Bold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Helvetica 75 Bold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Helvetica 75 Bold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Helvetica 75 Bold" pitchFamily="34" charset="0"/>
        </a:defRPr>
      </a:lvl9pPr>
    </p:titleStyle>
    <p:bodyStyle>
      <a:lvl1pPr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chemeClr val="bg1"/>
        </a:buClr>
        <a:buSzPct val="25000"/>
        <a:buFont typeface="Calibri" pitchFamily="34" charset="0"/>
        <a:defRPr sz="1400" kern="1200" spc="-20">
          <a:solidFill>
            <a:schemeClr val="bg2"/>
          </a:solidFill>
          <a:latin typeface="Helvetica 75 Bold" panose="020B0804020202020204" pitchFamily="34" charset="0"/>
          <a:ea typeface="+mn-ea"/>
          <a:cs typeface="+mn-cs"/>
        </a:defRPr>
      </a:lvl1pPr>
      <a:lvl2pPr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chemeClr val="bg1"/>
        </a:buClr>
        <a:buSzPct val="25000"/>
        <a:buFont typeface="Calibri" pitchFamily="34" charset="0"/>
        <a:defRPr sz="1400" kern="1200" spc="-20">
          <a:solidFill>
            <a:schemeClr val="tx1"/>
          </a:solidFill>
          <a:latin typeface="Helvetica 75 Bold" panose="020B0804020202020204" pitchFamily="34" charset="0"/>
          <a:ea typeface="+mn-ea"/>
          <a:cs typeface="+mn-cs"/>
        </a:defRPr>
      </a:lvl2pPr>
      <a:lvl3pPr marL="180975" indent="-180975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1400" kern="1200" spc="-20">
          <a:solidFill>
            <a:schemeClr val="tx1"/>
          </a:solidFill>
          <a:latin typeface="Helvetica 75 Bold" panose="020B0804020202020204" pitchFamily="34" charset="0"/>
          <a:ea typeface="+mn-ea"/>
          <a:cs typeface="+mn-cs"/>
        </a:defRPr>
      </a:lvl3pPr>
      <a:lvl4pPr marL="407988" indent="-1905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 spc="-20">
          <a:solidFill>
            <a:schemeClr val="tx1"/>
          </a:solidFill>
          <a:latin typeface="Helvetica 55 Roman" panose="000B0500000000000000" pitchFamily="34" charset="0"/>
          <a:ea typeface="+mn-ea"/>
          <a:cs typeface="+mn-cs"/>
        </a:defRPr>
      </a:lvl4pPr>
      <a:lvl5pPr marL="595313" indent="-173038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–"/>
        <a:defRPr sz="1400" kern="1200" spc="-20">
          <a:solidFill>
            <a:schemeClr val="tx1"/>
          </a:solidFill>
          <a:latin typeface="Helvetica 55 Roman" panose="000B0500000000000000" pitchFamily="34" charset="0"/>
          <a:ea typeface="+mn-ea"/>
          <a:cs typeface="+mn-cs"/>
        </a:defRPr>
      </a:lvl5pPr>
      <a:lvl6pPr marL="800100" indent="-1905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Helvetica 55 Roman" panose="020B0604020202020204" pitchFamily="34" charset="0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t 2" hidden="1"/>
          <p:cNvGraphicFramePr>
            <a:graphicFrameLocks noChangeAspect="1"/>
          </p:cNvGraphicFramePr>
          <p:nvPr userDrawn="1">
            <p:custDataLst>
              <p:tags r:id="rId14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1" name="Diapositive think-cell" r:id="rId16" imgW="360" imgH="360" progId="TCLayout.ActiveDocument.1">
                  <p:embed/>
                </p:oleObj>
              </mc:Choice>
              <mc:Fallback>
                <p:oleObj name="Diapositive think-cell" r:id="rId16" imgW="360" imgH="360" progId="TCLayout.ActiveDocument.1">
                  <p:embed/>
                  <p:pic>
                    <p:nvPicPr>
                      <p:cNvPr id="0" name="Obje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1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hangingPunct="1">
              <a:defRPr/>
            </a:pPr>
            <a:endParaRPr lang="fr-FR" sz="2000" dirty="0">
              <a:solidFill>
                <a:srgbClr val="000000"/>
              </a:solidFill>
              <a:latin typeface="Helvetica 75 Bold"/>
              <a:ea typeface="ＭＳ Ｐゴシック"/>
              <a:sym typeface="Helvetica 75 Bold"/>
            </a:endParaRPr>
          </a:p>
        </p:txBody>
      </p:sp>
      <p:sp>
        <p:nvSpPr>
          <p:cNvPr id="29700" name="Title Placeholder 1"/>
          <p:cNvSpPr>
            <a:spLocks noGrp="1"/>
          </p:cNvSpPr>
          <p:nvPr>
            <p:ph type="title"/>
          </p:nvPr>
        </p:nvSpPr>
        <p:spPr bwMode="auto">
          <a:xfrm>
            <a:off x="339725" y="339725"/>
            <a:ext cx="84709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ici pour saisir le titre principal</a:t>
            </a:r>
          </a:p>
        </p:txBody>
      </p:sp>
      <p:sp>
        <p:nvSpPr>
          <p:cNvPr id="2970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6550" y="1304925"/>
            <a:ext cx="8474075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Modifiez le texte du masque</a:t>
            </a:r>
          </a:p>
          <a:p>
            <a:pPr lvl="1"/>
            <a:r>
              <a:rPr lang="fr-FR" altLang="en-US" smtClean="0"/>
              <a:t>Deuxième niveau</a:t>
            </a:r>
          </a:p>
          <a:p>
            <a:pPr lvl="2"/>
            <a:r>
              <a:rPr lang="fr-FR" altLang="en-US" smtClean="0"/>
              <a:t>Troisième niveau</a:t>
            </a:r>
          </a:p>
          <a:p>
            <a:pPr lvl="3"/>
            <a:r>
              <a:rPr lang="fr-FR" altLang="en-US" smtClean="0"/>
              <a:t>Quatrième niveau</a:t>
            </a:r>
          </a:p>
          <a:p>
            <a:pPr lvl="4"/>
            <a:r>
              <a:rPr lang="fr-FR" altLang="en-US" smtClean="0"/>
              <a:t>Cinquième niveau</a:t>
            </a:r>
            <a:endParaRPr lang="en-GB" altLang="en-US" smtClean="0"/>
          </a:p>
        </p:txBody>
      </p:sp>
      <p:sp>
        <p:nvSpPr>
          <p:cNvPr id="4" name="Text Placeholder 10"/>
          <p:cNvSpPr txBox="1">
            <a:spLocks/>
          </p:cNvSpPr>
          <p:nvPr/>
        </p:nvSpPr>
        <p:spPr>
          <a:xfrm>
            <a:off x="336550" y="4471988"/>
            <a:ext cx="274638" cy="334962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1pPr>
            <a:lvl2pPr marL="688975" indent="-231775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2pPr>
            <a:lvl3pPr marL="1244600" indent="-28575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3pPr>
            <a:lvl4pPr marL="1663700" indent="-28575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4pPr>
            <a:lvl5pPr marL="2251075" indent="-59690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5pPr>
            <a:lvl6pPr marL="27082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6pPr>
            <a:lvl7pPr marL="31654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7pPr>
            <a:lvl8pPr marL="36226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8pPr>
            <a:lvl9pPr marL="40798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buFont typeface="Helvetica 75" pitchFamily="34" charset="0"/>
              <a:buNone/>
              <a:defRPr/>
            </a:pPr>
            <a:fld id="{0475A57C-A05A-447C-A45C-AD7C7B51FAD0}" type="slidenum">
              <a:rPr lang="en-GB" altLang="fr-FR" sz="800" smtClean="0">
                <a:solidFill>
                  <a:srgbClr val="000000"/>
                </a:solidFill>
                <a:latin typeface="Helvetica 75 Bold" panose="020B0804020202020204" pitchFamily="34" charset="0"/>
                <a:cs typeface="Arial" panose="020B0604020202020204" pitchFamily="34" charset="0"/>
              </a:rPr>
              <a:pPr defTabSz="914400" eaLnBrk="1" hangingPunct="1"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buFont typeface="Helvetica 75" pitchFamily="34" charset="0"/>
                <a:buNone/>
                <a:defRPr/>
              </a:pPr>
              <a:t>‹N°›</a:t>
            </a:fld>
            <a:endParaRPr lang="en-GB" altLang="fr-FR" sz="800" smtClean="0">
              <a:solidFill>
                <a:srgbClr val="000000"/>
              </a:solidFill>
              <a:latin typeface="Helvetica 75 Bold" panose="020B08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10"/>
          <p:cNvSpPr txBox="1">
            <a:spLocks/>
          </p:cNvSpPr>
          <p:nvPr/>
        </p:nvSpPr>
        <p:spPr>
          <a:xfrm>
            <a:off x="655638" y="4467225"/>
            <a:ext cx="8151812" cy="339725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r>
              <a:rPr sz="800">
                <a:solidFill>
                  <a:srgbClr val="FF6600"/>
                </a:solidFill>
                <a:latin typeface="Helvetica 75 Bold" panose="020B0804020202020204" pitchFamily="34" charset="0"/>
              </a:rPr>
              <a:t>Ateliers Futur OLN</a:t>
            </a:r>
            <a:endParaRPr lang="en-GB" sz="800">
              <a:solidFill>
                <a:srgbClr val="FF6600"/>
              </a:solidFill>
              <a:latin typeface="Helvetica 75 Bold" panose="020B0804020202020204" pitchFamily="34" charset="0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501469" r:id="rId1"/>
    <p:sldLayoutId id="2147501389" r:id="rId2"/>
    <p:sldLayoutId id="2147501390" r:id="rId3"/>
    <p:sldLayoutId id="2147501391" r:id="rId4"/>
    <p:sldLayoutId id="2147501392" r:id="rId5"/>
    <p:sldLayoutId id="2147501393" r:id="rId6"/>
    <p:sldLayoutId id="2147501394" r:id="rId7"/>
    <p:sldLayoutId id="2147501470" r:id="rId8"/>
    <p:sldLayoutId id="2147501395" r:id="rId9"/>
    <p:sldLayoutId id="2147501471" r:id="rId10"/>
    <p:sldLayoutId id="2147501472" r:id="rId11"/>
  </p:sldLayoutIdLst>
  <p:transition spd="med">
    <p:fade/>
  </p:transition>
  <p:hf hdr="0"/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kern="1200">
          <a:solidFill>
            <a:srgbClr val="FF6600"/>
          </a:solidFill>
          <a:latin typeface="Helvetica 75 Bold" panose="020B0804020202020204" pitchFamily="34" charset="0"/>
          <a:ea typeface="ＭＳ Ｐゴシック" pitchFamily="34" charset="-128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ＭＳ Ｐゴシック" pitchFamily="34" charset="-128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ＭＳ Ｐゴシック" pitchFamily="34" charset="-128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ＭＳ Ｐゴシック" pitchFamily="34" charset="-128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ＭＳ Ｐゴシック" pitchFamily="34" charset="-128"/>
        </a:defRPr>
      </a:lvl5pPr>
      <a:lvl6pPr marL="4572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6pPr>
      <a:lvl7pPr marL="9144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7pPr>
      <a:lvl8pPr marL="13716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8pPr>
      <a:lvl9pPr marL="18288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9pPr>
    </p:titleStyle>
    <p:body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Font typeface="Arial" panose="020B0604020202020204" pitchFamily="34" charset="0"/>
        <a:defRPr sz="1400" kern="1200">
          <a:solidFill>
            <a:srgbClr val="FF6600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Font typeface="Arial" panose="020B0604020202020204" pitchFamily="34" charset="0"/>
        <a:defRPr sz="1400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2pPr>
      <a:lvl3pPr marL="133350" indent="-133350"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 pitchFamily="34" charset="0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3pPr>
      <a:lvl4pPr marL="271463" indent="-134938"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 pitchFamily="34" charset="0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4pPr>
      <a:lvl5pPr marL="406400" indent="-134938"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 pitchFamily="34" charset="0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t 2" hidden="1"/>
          <p:cNvGraphicFramePr>
            <a:graphicFrameLocks noChangeAspect="1"/>
          </p:cNvGraphicFramePr>
          <p:nvPr userDrawn="1">
            <p:custDataLst>
              <p:tags r:id="rId1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Diapositive think-cell" r:id="rId14" imgW="270" imgH="270" progId="TCLayout.ActiveDocument.1">
                  <p:embed/>
                </p:oleObj>
              </mc:Choice>
              <mc:Fallback>
                <p:oleObj name="Diapositive think-cell" r:id="rId14" imgW="270" imgH="270" progId="TCLayout.ActiveDocument.1">
                  <p:embed/>
                  <p:pic>
                    <p:nvPicPr>
                      <p:cNvPr id="0" name="Obje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hangingPunct="1">
              <a:defRPr/>
            </a:pPr>
            <a:endParaRPr lang="fr-FR" sz="2000" dirty="0">
              <a:latin typeface="Helvetica 75 Bold"/>
              <a:ea typeface="ＭＳ Ｐゴシック"/>
              <a:cs typeface="+mj-cs"/>
              <a:sym typeface="Helvetica 75 Bold"/>
            </a:endParaRPr>
          </a:p>
        </p:txBody>
      </p:sp>
      <p:sp>
        <p:nvSpPr>
          <p:cNvPr id="3076" name="Title Placeholder 1"/>
          <p:cNvSpPr>
            <a:spLocks noGrp="1"/>
          </p:cNvSpPr>
          <p:nvPr>
            <p:ph type="title"/>
          </p:nvPr>
        </p:nvSpPr>
        <p:spPr bwMode="auto">
          <a:xfrm>
            <a:off x="339725" y="339725"/>
            <a:ext cx="84709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ici pour saisir le titre principal</a:t>
            </a:r>
          </a:p>
        </p:txBody>
      </p:sp>
      <p:sp>
        <p:nvSpPr>
          <p:cNvPr id="307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6550" y="1304925"/>
            <a:ext cx="8474075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Modifiez le texte du masque</a:t>
            </a:r>
          </a:p>
          <a:p>
            <a:pPr lvl="1"/>
            <a:r>
              <a:rPr lang="fr-FR" altLang="en-US" smtClean="0"/>
              <a:t>Deuxième niveau</a:t>
            </a:r>
          </a:p>
          <a:p>
            <a:pPr lvl="2"/>
            <a:r>
              <a:rPr lang="fr-FR" altLang="en-US" smtClean="0"/>
              <a:t>Troisième niveau</a:t>
            </a:r>
          </a:p>
          <a:p>
            <a:pPr lvl="3"/>
            <a:r>
              <a:rPr lang="fr-FR" altLang="en-US" smtClean="0"/>
              <a:t>Quatrième niveau</a:t>
            </a:r>
          </a:p>
          <a:p>
            <a:pPr lvl="4"/>
            <a:r>
              <a:rPr lang="fr-FR" altLang="en-US" smtClean="0"/>
              <a:t>Cinquième niveau</a:t>
            </a:r>
            <a:endParaRPr lang="en-GB" altLang="en-US" smtClean="0"/>
          </a:p>
        </p:txBody>
      </p:sp>
      <p:sp>
        <p:nvSpPr>
          <p:cNvPr id="4" name="Text Placeholder 10"/>
          <p:cNvSpPr txBox="1">
            <a:spLocks/>
          </p:cNvSpPr>
          <p:nvPr/>
        </p:nvSpPr>
        <p:spPr>
          <a:xfrm>
            <a:off x="8747125" y="4684713"/>
            <a:ext cx="288925" cy="334962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1pPr>
            <a:lvl2pPr marL="688975" indent="-231775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2pPr>
            <a:lvl3pPr marL="1244600" indent="-28575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3pPr>
            <a:lvl4pPr marL="1663700" indent="-28575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4pPr>
            <a:lvl5pPr marL="2251075" indent="-59690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5pPr>
            <a:lvl6pPr marL="27082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6pPr>
            <a:lvl7pPr marL="31654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7pPr>
            <a:lvl8pPr marL="36226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8pPr>
            <a:lvl9pPr marL="40798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buFont typeface="Helvetica 75" pitchFamily="34" charset="0"/>
              <a:buNone/>
              <a:defRPr/>
            </a:pPr>
            <a:fld id="{9652BC0A-0134-453D-B0EA-815509DDE063}" type="slidenum">
              <a:rPr lang="en-GB" altLang="fr-FR" sz="800" smtClean="0">
                <a:solidFill>
                  <a:srgbClr val="000000"/>
                </a:solidFill>
                <a:latin typeface="Helvetica 75 Bold" panose="020B0804020202020204" pitchFamily="34" charset="0"/>
                <a:cs typeface="Arial" panose="020B0604020202020204" pitchFamily="34" charset="0"/>
              </a:rPr>
              <a:pPr defTabSz="914400" eaLnBrk="1" hangingPunct="1"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buFont typeface="Helvetica 75" pitchFamily="34" charset="0"/>
                <a:buNone/>
                <a:defRPr/>
              </a:pPr>
              <a:t>‹N°›</a:t>
            </a:fld>
            <a:endParaRPr lang="en-GB" altLang="fr-FR" sz="800" smtClean="0">
              <a:solidFill>
                <a:srgbClr val="000000"/>
              </a:solidFill>
              <a:latin typeface="Helvetica 75 Bold" panose="020B08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10"/>
          <p:cNvSpPr txBox="1">
            <a:spLocks/>
          </p:cNvSpPr>
          <p:nvPr/>
        </p:nvSpPr>
        <p:spPr>
          <a:xfrm>
            <a:off x="314325" y="4875213"/>
            <a:ext cx="6827838" cy="14446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r>
              <a:rPr lang="en-GB" sz="800">
                <a:solidFill>
                  <a:srgbClr val="FF6600"/>
                </a:solidFill>
                <a:latin typeface="Helvetica 75 Bold" panose="020B0804020202020204" pitchFamily="34" charset="0"/>
              </a:rPr>
              <a:t>Interne Orange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501420" r:id="rId1"/>
    <p:sldLayoutId id="2147501216" r:id="rId2"/>
    <p:sldLayoutId id="2147501217" r:id="rId3"/>
    <p:sldLayoutId id="2147501218" r:id="rId4"/>
    <p:sldLayoutId id="2147501219" r:id="rId5"/>
    <p:sldLayoutId id="2147501220" r:id="rId6"/>
    <p:sldLayoutId id="2147501221" r:id="rId7"/>
    <p:sldLayoutId id="2147501222" r:id="rId8"/>
    <p:sldLayoutId id="2147501223" r:id="rId9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kern="1200">
          <a:solidFill>
            <a:srgbClr val="FF6600"/>
          </a:solidFill>
          <a:latin typeface="Helvetica 75 Bold" panose="020B0804020202020204" pitchFamily="34" charset="0"/>
          <a:ea typeface="ＭＳ Ｐゴシック" pitchFamily="34" charset="-128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ＭＳ Ｐゴシック" pitchFamily="34" charset="-128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ＭＳ Ｐゴシック" pitchFamily="34" charset="-128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ＭＳ Ｐゴシック" pitchFamily="34" charset="-128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ＭＳ Ｐゴシック" pitchFamily="34" charset="-128"/>
        </a:defRPr>
      </a:lvl5pPr>
      <a:lvl6pPr marL="4572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6pPr>
      <a:lvl7pPr marL="9144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7pPr>
      <a:lvl8pPr marL="13716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8pPr>
      <a:lvl9pPr marL="18288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9pPr>
    </p:titleStyle>
    <p:body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Font typeface="Arial" panose="020B0604020202020204" pitchFamily="34" charset="0"/>
        <a:defRPr sz="1400" kern="1200">
          <a:solidFill>
            <a:srgbClr val="FF6600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Font typeface="Arial" panose="020B0604020202020204" pitchFamily="34" charset="0"/>
        <a:defRPr sz="1400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2pPr>
      <a:lvl3pPr marL="133350" indent="-133350"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 pitchFamily="34" charset="0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3pPr>
      <a:lvl4pPr marL="271463" indent="-134938"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 pitchFamily="34" charset="0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4pPr>
      <a:lvl5pPr marL="406400" indent="-134938"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 pitchFamily="34" charset="0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Objet 2" hidden="1"/>
          <p:cNvGraphicFramePr>
            <a:graphicFrameLocks noChangeAspect="1"/>
          </p:cNvGraphicFramePr>
          <p:nvPr userDrawn="1">
            <p:custDataLst>
              <p:tags r:id="rId1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5" name="Diapositive think-cell" r:id="rId15" imgW="270" imgH="270" progId="TCLayout.ActiveDocument.1">
                  <p:embed/>
                </p:oleObj>
              </mc:Choice>
              <mc:Fallback>
                <p:oleObj name="Diapositive think-cell" r:id="rId15" imgW="270" imgH="270" progId="TCLayout.ActiveDocument.1">
                  <p:embed/>
                  <p:pic>
                    <p:nvPicPr>
                      <p:cNvPr id="0" name="Obje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hangingPunct="1">
              <a:defRPr/>
            </a:pPr>
            <a:endParaRPr lang="fr-FR" sz="2000" dirty="0">
              <a:latin typeface="Helvetica 75 Bold"/>
              <a:ea typeface="ＭＳ Ｐゴシック"/>
              <a:cs typeface="+mj-cs"/>
              <a:sym typeface="Helvetica 75 Bold"/>
            </a:endParaRPr>
          </a:p>
        </p:txBody>
      </p:sp>
      <p:sp>
        <p:nvSpPr>
          <p:cNvPr id="30724" name="Title Placeholder 1"/>
          <p:cNvSpPr>
            <a:spLocks noGrp="1"/>
          </p:cNvSpPr>
          <p:nvPr>
            <p:ph type="title"/>
          </p:nvPr>
        </p:nvSpPr>
        <p:spPr bwMode="auto">
          <a:xfrm>
            <a:off x="339725" y="339725"/>
            <a:ext cx="84709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ici pour saisir le titre principal</a:t>
            </a:r>
          </a:p>
        </p:txBody>
      </p:sp>
      <p:sp>
        <p:nvSpPr>
          <p:cNvPr id="3072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6550" y="1304925"/>
            <a:ext cx="8474075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Modifiez le texte du masque</a:t>
            </a:r>
          </a:p>
          <a:p>
            <a:pPr lvl="1"/>
            <a:r>
              <a:rPr lang="fr-FR" altLang="en-US" smtClean="0"/>
              <a:t>Deuxième niveau</a:t>
            </a:r>
          </a:p>
          <a:p>
            <a:pPr lvl="2"/>
            <a:r>
              <a:rPr lang="fr-FR" altLang="en-US" smtClean="0"/>
              <a:t>Troisième niveau</a:t>
            </a:r>
          </a:p>
          <a:p>
            <a:pPr lvl="3"/>
            <a:r>
              <a:rPr lang="fr-FR" altLang="en-US" smtClean="0"/>
              <a:t>Quatrième niveau</a:t>
            </a:r>
          </a:p>
          <a:p>
            <a:pPr lvl="4"/>
            <a:r>
              <a:rPr lang="fr-FR" altLang="en-US" smtClean="0"/>
              <a:t>Cinquième niveau</a:t>
            </a:r>
            <a:endParaRPr lang="en-GB" altLang="en-US" smtClean="0"/>
          </a:p>
        </p:txBody>
      </p:sp>
      <p:sp>
        <p:nvSpPr>
          <p:cNvPr id="4" name="Text Placeholder 10"/>
          <p:cNvSpPr txBox="1">
            <a:spLocks/>
          </p:cNvSpPr>
          <p:nvPr/>
        </p:nvSpPr>
        <p:spPr>
          <a:xfrm>
            <a:off x="336550" y="4471988"/>
            <a:ext cx="274638" cy="334962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1pPr>
            <a:lvl2pPr marL="688975" indent="-231775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2pPr>
            <a:lvl3pPr marL="1244600" indent="-28575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3pPr>
            <a:lvl4pPr marL="1663700" indent="-28575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4pPr>
            <a:lvl5pPr marL="2251075" indent="-59690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5pPr>
            <a:lvl6pPr marL="27082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6pPr>
            <a:lvl7pPr marL="31654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7pPr>
            <a:lvl8pPr marL="36226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8pPr>
            <a:lvl9pPr marL="40798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buFont typeface="Helvetica 75" pitchFamily="34" charset="0"/>
              <a:buNone/>
              <a:defRPr/>
            </a:pPr>
            <a:fld id="{8B2DAD33-7320-4170-A864-B117C30611C8}" type="slidenum">
              <a:rPr lang="en-GB" altLang="fr-FR" sz="800" smtClean="0">
                <a:solidFill>
                  <a:srgbClr val="000000"/>
                </a:solidFill>
                <a:latin typeface="Helvetica 75 Bold" panose="020B0804020202020204" pitchFamily="34" charset="0"/>
                <a:cs typeface="Arial" panose="020B0604020202020204" pitchFamily="34" charset="0"/>
              </a:rPr>
              <a:pPr defTabSz="914400" eaLnBrk="1" hangingPunct="1"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buFont typeface="Helvetica 75" pitchFamily="34" charset="0"/>
                <a:buNone/>
                <a:defRPr/>
              </a:pPr>
              <a:t>‹N°›</a:t>
            </a:fld>
            <a:endParaRPr lang="en-GB" altLang="fr-FR" sz="800" smtClean="0">
              <a:solidFill>
                <a:srgbClr val="000000"/>
              </a:solidFill>
              <a:latin typeface="Helvetica 75 Bold" panose="020B08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10"/>
          <p:cNvSpPr txBox="1">
            <a:spLocks/>
          </p:cNvSpPr>
          <p:nvPr/>
        </p:nvSpPr>
        <p:spPr>
          <a:xfrm>
            <a:off x="655638" y="4467225"/>
            <a:ext cx="8151812" cy="339725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r>
              <a:rPr sz="800">
                <a:solidFill>
                  <a:srgbClr val="FF6600"/>
                </a:solidFill>
                <a:latin typeface="Helvetica 75 Bold" panose="020B0804020202020204" pitchFamily="34" charset="0"/>
              </a:rPr>
              <a:t>Ateliers Futur OLN</a:t>
            </a:r>
            <a:endParaRPr lang="en-GB" sz="800">
              <a:solidFill>
                <a:srgbClr val="FF6600"/>
              </a:solidFill>
              <a:latin typeface="Helvetica 75 Bold" panose="020B0804020202020204" pitchFamily="34" charset="0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501473" r:id="rId1"/>
    <p:sldLayoutId id="2147501396" r:id="rId2"/>
    <p:sldLayoutId id="2147501397" r:id="rId3"/>
    <p:sldLayoutId id="2147501398" r:id="rId4"/>
    <p:sldLayoutId id="2147501399" r:id="rId5"/>
    <p:sldLayoutId id="2147501400" r:id="rId6"/>
    <p:sldLayoutId id="2147501401" r:id="rId7"/>
    <p:sldLayoutId id="2147501402" r:id="rId8"/>
    <p:sldLayoutId id="2147501403" r:id="rId9"/>
    <p:sldLayoutId id="2147501404" r:id="rId10"/>
  </p:sldLayoutIdLst>
  <p:transition spd="med">
    <p:fade/>
  </p:transition>
  <p:hf hdr="0"/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kern="1200">
          <a:solidFill>
            <a:srgbClr val="FF6600"/>
          </a:solidFill>
          <a:latin typeface="Helvetica 75 Bold" panose="020B0804020202020204" pitchFamily="34" charset="0"/>
          <a:ea typeface="ＭＳ Ｐゴシック" pitchFamily="34" charset="-128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ＭＳ Ｐゴシック" pitchFamily="34" charset="-128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ＭＳ Ｐゴシック" pitchFamily="34" charset="-128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ＭＳ Ｐゴシック" pitchFamily="34" charset="-128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ＭＳ Ｐゴシック" pitchFamily="34" charset="-128"/>
        </a:defRPr>
      </a:lvl5pPr>
      <a:lvl6pPr marL="4572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6pPr>
      <a:lvl7pPr marL="9144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7pPr>
      <a:lvl8pPr marL="13716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8pPr>
      <a:lvl9pPr marL="18288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9pPr>
    </p:titleStyle>
    <p:body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Font typeface="Arial" panose="020B0604020202020204" pitchFamily="34" charset="0"/>
        <a:defRPr sz="1400" kern="1200">
          <a:solidFill>
            <a:srgbClr val="FF6600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Font typeface="Arial" panose="020B0604020202020204" pitchFamily="34" charset="0"/>
        <a:defRPr sz="1400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2pPr>
      <a:lvl3pPr marL="133350" indent="-133350"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 pitchFamily="34" charset="0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3pPr>
      <a:lvl4pPr marL="271463" indent="-134938"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 pitchFamily="34" charset="0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4pPr>
      <a:lvl5pPr marL="406400" indent="-134938"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 pitchFamily="34" charset="0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Objet 4" hidden="1"/>
          <p:cNvGraphicFramePr>
            <a:graphicFrameLocks noChangeAspect="1"/>
          </p:cNvGraphicFramePr>
          <p:nvPr userDrawn="1">
            <p:custDataLst>
              <p:tags r:id="rId1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8" name="Diapositive think-cell" r:id="rId15" imgW="270" imgH="270" progId="TCLayout.ActiveDocument.1">
                  <p:embed/>
                </p:oleObj>
              </mc:Choice>
              <mc:Fallback>
                <p:oleObj name="Diapositive think-cell" r:id="rId15" imgW="270" imgH="270" progId="TCLayout.ActiveDocument.1">
                  <p:embed/>
                  <p:pic>
                    <p:nvPicPr>
                      <p:cNvPr id="0" name="Objet 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hangingPunct="1">
              <a:defRPr/>
            </a:pPr>
            <a:endParaRPr lang="en-US" sz="2400" dirty="0">
              <a:solidFill>
                <a:srgbClr val="000000"/>
              </a:solidFill>
              <a:latin typeface="Helvetica 75 Bold"/>
              <a:ea typeface="+mj-ea"/>
              <a:cs typeface="+mj-cs"/>
              <a:sym typeface="Helvetica 75 Bold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850" y="268288"/>
            <a:ext cx="8505825" cy="741362"/>
          </a:xfrm>
          <a:prstGeom prst="rect">
            <a:avLst/>
          </a:prstGeom>
        </p:spPr>
        <p:txBody>
          <a:bodyPr vert="horz" lIns="36000" tIns="36000" rIns="36000" bIns="36000" rtlCol="0" anchor="t" anchorCtr="0">
            <a:noAutofit/>
          </a:bodyPr>
          <a:lstStyle/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850" y="1181100"/>
            <a:ext cx="8505825" cy="3370263"/>
          </a:xfrm>
          <a:prstGeom prst="rect">
            <a:avLst/>
          </a:prstGeom>
        </p:spPr>
        <p:txBody>
          <a:bodyPr vert="horz" lIns="36000" tIns="36000" rIns="36000" bIns="36000" rtlCol="0">
            <a:no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1474" r:id="rId1"/>
    <p:sldLayoutId id="2147501405" r:id="rId2"/>
    <p:sldLayoutId id="2147501406" r:id="rId3"/>
    <p:sldLayoutId id="2147501407" r:id="rId4"/>
    <p:sldLayoutId id="2147501475" r:id="rId5"/>
    <p:sldLayoutId id="2147501408" r:id="rId6"/>
    <p:sldLayoutId id="2147501476" r:id="rId7"/>
    <p:sldLayoutId id="2147501477" r:id="rId8"/>
    <p:sldLayoutId id="2147501497" r:id="rId9"/>
    <p:sldLayoutId id="2147501498" r:id="rId10"/>
  </p:sldLayoutIdLst>
  <p:transition spd="med">
    <p:fade/>
  </p:transition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kern="1200" spc="-2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Helvetica 75 Bold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Helvetica 75 Bold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Helvetica 75 Bold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Helvetica 75 Bold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Helvetica 75 Bold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Helvetica 75 Bold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Helvetica 75 Bold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Helvetica 75 Bold" pitchFamily="34" charset="0"/>
        </a:defRPr>
      </a:lvl9pPr>
    </p:titleStyle>
    <p:bodyStyle>
      <a:lvl1pPr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chemeClr val="bg1"/>
        </a:buClr>
        <a:buSzPct val="25000"/>
        <a:buFont typeface="Calibri" pitchFamily="34" charset="0"/>
        <a:defRPr sz="2000" kern="1200" spc="-20">
          <a:solidFill>
            <a:schemeClr val="bg2"/>
          </a:solidFill>
          <a:latin typeface="+mj-lt"/>
          <a:ea typeface="+mn-ea"/>
          <a:cs typeface="+mn-cs"/>
        </a:defRPr>
      </a:lvl1pPr>
      <a:lvl2pPr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chemeClr val="bg1"/>
        </a:buClr>
        <a:buSzPct val="25000"/>
        <a:buFont typeface="Calibri" pitchFamily="34" charset="0"/>
        <a:defRPr kern="1200" spc="-20">
          <a:solidFill>
            <a:schemeClr val="tx1"/>
          </a:solidFill>
          <a:latin typeface="Helvetica 75 Bold" panose="020B0804020202020204" pitchFamily="34" charset="0"/>
          <a:ea typeface="+mn-ea"/>
          <a:cs typeface="+mn-cs"/>
        </a:defRPr>
      </a:lvl2pPr>
      <a:lvl3pPr marL="180975" indent="-180975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1600" kern="1200" spc="-20">
          <a:solidFill>
            <a:schemeClr val="tx1"/>
          </a:solidFill>
          <a:latin typeface="+mj-lt"/>
          <a:ea typeface="+mn-ea"/>
          <a:cs typeface="+mn-cs"/>
        </a:defRPr>
      </a:lvl3pPr>
      <a:lvl4pPr marL="407988" indent="-1905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 spc="-20">
          <a:solidFill>
            <a:schemeClr val="tx1"/>
          </a:solidFill>
          <a:latin typeface="+mn-lt"/>
          <a:ea typeface="+mn-ea"/>
          <a:cs typeface="+mn-cs"/>
        </a:defRPr>
      </a:lvl4pPr>
      <a:lvl5pPr marL="595313" indent="-173038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–"/>
        <a:defRPr sz="1400" kern="1200" spc="-20">
          <a:solidFill>
            <a:schemeClr val="tx1"/>
          </a:solidFill>
          <a:latin typeface="+mn-lt"/>
          <a:ea typeface="+mn-ea"/>
          <a:cs typeface="+mn-cs"/>
        </a:defRPr>
      </a:lvl5pPr>
      <a:lvl6pPr marL="800100" indent="-1905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0" name="Objet 4" hidden="1"/>
          <p:cNvGraphicFramePr>
            <a:graphicFrameLocks noChangeAspect="1"/>
          </p:cNvGraphicFramePr>
          <p:nvPr userDrawn="1">
            <p:custDataLst>
              <p:tags r:id="rId1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2" name="Diapositive think-cell" r:id="rId15" imgW="270" imgH="270" progId="TCLayout.ActiveDocument.1">
                  <p:embed/>
                </p:oleObj>
              </mc:Choice>
              <mc:Fallback>
                <p:oleObj name="Diapositive think-cell" r:id="rId15" imgW="270" imgH="270" progId="TCLayout.ActiveDocument.1">
                  <p:embed/>
                  <p:pic>
                    <p:nvPicPr>
                      <p:cNvPr id="0" name="Objet 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hangingPunct="1">
              <a:defRPr/>
            </a:pPr>
            <a:endParaRPr lang="fr-FR" sz="2000" dirty="0">
              <a:solidFill>
                <a:srgbClr val="000000"/>
              </a:solidFill>
              <a:ea typeface="+mj-ea"/>
              <a:cs typeface="+mj-cs"/>
              <a:sym typeface="Helvetica 75 Bold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4325" y="268288"/>
            <a:ext cx="8515350" cy="7429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Cliquez pour modifier le titre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4325" y="1184275"/>
            <a:ext cx="8515350" cy="33655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9" name="Text Placeholder 10"/>
          <p:cNvSpPr txBox="1">
            <a:spLocks/>
          </p:cNvSpPr>
          <p:nvPr/>
        </p:nvSpPr>
        <p:spPr>
          <a:xfrm>
            <a:off x="314325" y="4535488"/>
            <a:ext cx="274638" cy="334962"/>
          </a:xfrm>
          <a:prstGeom prst="rect">
            <a:avLst/>
          </a:prstGeom>
        </p:spPr>
        <p:txBody>
          <a:bodyPr lIns="7200" tIns="0" rIns="0" bIns="0" anchor="b">
            <a:norm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1pPr>
            <a:lvl2pPr marL="688975" indent="-231775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2pPr>
            <a:lvl3pPr marL="1244600" indent="-28575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3pPr>
            <a:lvl4pPr marL="1663700" indent="-28575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4pPr>
            <a:lvl5pPr marL="2251075" indent="-59690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5pPr>
            <a:lvl6pPr marL="27082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6pPr>
            <a:lvl7pPr marL="31654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7pPr>
            <a:lvl8pPr marL="36226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8pPr>
            <a:lvl9pPr marL="40798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buFont typeface="Helvetica 75" pitchFamily="34" charset="0"/>
              <a:buNone/>
              <a:defRPr/>
            </a:pPr>
            <a:fld id="{9D6C387C-1099-44D2-A032-E5D73E75D25F}" type="slidenum">
              <a:rPr lang="fr-FR" altLang="fr-FR" sz="800" smtClean="0">
                <a:solidFill>
                  <a:srgbClr val="000000"/>
                </a:solidFill>
                <a:latin typeface="Helvetica 75 Bold" panose="020B0804020202020204" pitchFamily="34" charset="0"/>
                <a:cs typeface="Arial" panose="020B0604020202020204" pitchFamily="34" charset="0"/>
              </a:rPr>
              <a:pPr defTabSz="914400" eaLnBrk="1" hangingPunct="1"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buFont typeface="Helvetica 75" pitchFamily="34" charset="0"/>
                <a:buNone/>
                <a:defRPr/>
              </a:pPr>
              <a:t>‹N°›</a:t>
            </a:fld>
            <a:endParaRPr lang="fr-FR" altLang="fr-FR" sz="800" smtClean="0">
              <a:solidFill>
                <a:srgbClr val="000000"/>
              </a:solidFill>
              <a:latin typeface="Helvetica 75 Bold" panose="020B08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1478" r:id="rId1"/>
    <p:sldLayoutId id="2147501479" r:id="rId2"/>
    <p:sldLayoutId id="2147501480" r:id="rId3"/>
    <p:sldLayoutId id="2147501481" r:id="rId4"/>
    <p:sldLayoutId id="2147501482" r:id="rId5"/>
    <p:sldLayoutId id="2147501483" r:id="rId6"/>
    <p:sldLayoutId id="2147501484" r:id="rId7"/>
    <p:sldLayoutId id="2147501485" r:id="rId8"/>
    <p:sldLayoutId id="2147501409" r:id="rId9"/>
    <p:sldLayoutId id="2147501486" r:id="rId10"/>
  </p:sldLayoutIdLst>
  <p:transition spd="med">
    <p:fade/>
  </p:transition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kern="1200" spc="-20">
          <a:solidFill>
            <a:schemeClr val="bg2"/>
          </a:solidFill>
          <a:latin typeface="Helvetica 75 Bold" panose="020B0804020202020204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Helvetica 75 Bold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Helvetica 75 Bold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Helvetica 75 Bold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Helvetica 75 Bold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Helvetica 75 Bold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Helvetica 75 Bold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Helvetica 75 Bold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Helvetica 75 Bold" pitchFamily="34" charset="0"/>
        </a:defRPr>
      </a:lvl9pPr>
    </p:titleStyle>
    <p:bodyStyle>
      <a:lvl1pPr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chemeClr val="bg1"/>
        </a:buClr>
        <a:buSzPct val="25000"/>
        <a:buFont typeface="Calibri" pitchFamily="34" charset="0"/>
        <a:defRPr sz="1400" kern="1200" spc="-20">
          <a:solidFill>
            <a:schemeClr val="bg2"/>
          </a:solidFill>
          <a:latin typeface="Helvetica 75 Bold" panose="020B0804020202020204" pitchFamily="34" charset="0"/>
          <a:ea typeface="+mn-ea"/>
          <a:cs typeface="+mn-cs"/>
        </a:defRPr>
      </a:lvl1pPr>
      <a:lvl2pPr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chemeClr val="bg1"/>
        </a:buClr>
        <a:buSzPct val="25000"/>
        <a:buFont typeface="Calibri" pitchFamily="34" charset="0"/>
        <a:defRPr sz="1400" kern="1200" spc="-20">
          <a:solidFill>
            <a:schemeClr val="tx1"/>
          </a:solidFill>
          <a:latin typeface="Helvetica 75 Bold" panose="020B0804020202020204" pitchFamily="34" charset="0"/>
          <a:ea typeface="+mn-ea"/>
          <a:cs typeface="+mn-cs"/>
        </a:defRPr>
      </a:lvl2pPr>
      <a:lvl3pPr marL="180975" indent="-180975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1400" kern="1200" spc="-20">
          <a:solidFill>
            <a:schemeClr val="tx1"/>
          </a:solidFill>
          <a:latin typeface="Helvetica 75 Bold" panose="020B0804020202020204" pitchFamily="34" charset="0"/>
          <a:ea typeface="+mn-ea"/>
          <a:cs typeface="+mn-cs"/>
        </a:defRPr>
      </a:lvl3pPr>
      <a:lvl4pPr marL="407988" indent="-1905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 spc="-20">
          <a:solidFill>
            <a:schemeClr val="tx1"/>
          </a:solidFill>
          <a:latin typeface="Helvetica 55 Roman" panose="000B0500000000000000" pitchFamily="34" charset="0"/>
          <a:ea typeface="+mn-ea"/>
          <a:cs typeface="+mn-cs"/>
        </a:defRPr>
      </a:lvl4pPr>
      <a:lvl5pPr marL="595313" indent="-173038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–"/>
        <a:defRPr sz="1400" kern="1200" spc="-20">
          <a:solidFill>
            <a:schemeClr val="tx1"/>
          </a:solidFill>
          <a:latin typeface="Helvetica 55 Roman" panose="000B0500000000000000" pitchFamily="34" charset="0"/>
          <a:ea typeface="+mn-ea"/>
          <a:cs typeface="+mn-cs"/>
        </a:defRPr>
      </a:lvl5pPr>
      <a:lvl6pPr marL="800100" indent="-1905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Helvetica 55 Roman" panose="020B0604020202020204" pitchFamily="34" charset="0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4" name="Objet 4" hidden="1"/>
          <p:cNvGraphicFramePr>
            <a:graphicFrameLocks noChangeAspect="1"/>
          </p:cNvGraphicFramePr>
          <p:nvPr userDrawn="1">
            <p:custDataLst>
              <p:tags r:id="rId1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6" name="Diapositive think-cell" r:id="rId13" imgW="270" imgH="270" progId="TCLayout.ActiveDocument.1">
                  <p:embed/>
                </p:oleObj>
              </mc:Choice>
              <mc:Fallback>
                <p:oleObj name="Diapositive think-cell" r:id="rId13" imgW="270" imgH="270" progId="TCLayout.ActiveDocument.1">
                  <p:embed/>
                  <p:pic>
                    <p:nvPicPr>
                      <p:cNvPr id="0" name="Objet 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hangingPunct="1">
              <a:defRPr/>
            </a:pPr>
            <a:endParaRPr lang="fr-FR" sz="2000" dirty="0">
              <a:solidFill>
                <a:srgbClr val="000000"/>
              </a:solidFill>
              <a:ea typeface="+mj-ea"/>
              <a:cs typeface="+mj-cs"/>
              <a:sym typeface="Helvetica 75 Bold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4325" y="268288"/>
            <a:ext cx="8515350" cy="7429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Cliquez pour modifier le titre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4325" y="1184275"/>
            <a:ext cx="8515350" cy="33655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9" name="Text Placeholder 10"/>
          <p:cNvSpPr txBox="1">
            <a:spLocks/>
          </p:cNvSpPr>
          <p:nvPr/>
        </p:nvSpPr>
        <p:spPr>
          <a:xfrm>
            <a:off x="314325" y="4535488"/>
            <a:ext cx="274638" cy="334962"/>
          </a:xfrm>
          <a:prstGeom prst="rect">
            <a:avLst/>
          </a:prstGeom>
        </p:spPr>
        <p:txBody>
          <a:bodyPr lIns="7200" tIns="0" rIns="0" bIns="0" anchor="b">
            <a:norm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1pPr>
            <a:lvl2pPr marL="688975" indent="-231775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2pPr>
            <a:lvl3pPr marL="1244600" indent="-28575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3pPr>
            <a:lvl4pPr marL="1663700" indent="-28575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4pPr>
            <a:lvl5pPr marL="2251075" indent="-59690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5pPr>
            <a:lvl6pPr marL="27082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6pPr>
            <a:lvl7pPr marL="31654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7pPr>
            <a:lvl8pPr marL="36226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8pPr>
            <a:lvl9pPr marL="40798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buFont typeface="Helvetica 75" pitchFamily="34" charset="0"/>
              <a:buNone/>
              <a:defRPr/>
            </a:pPr>
            <a:fld id="{D79EE050-7158-4319-B35B-5832C0ADB0A1}" type="slidenum">
              <a:rPr lang="fr-FR" altLang="fr-FR" sz="800" smtClean="0">
                <a:solidFill>
                  <a:srgbClr val="000000"/>
                </a:solidFill>
                <a:latin typeface="Helvetica 75 Bold" panose="020B0804020202020204" pitchFamily="34" charset="0"/>
                <a:cs typeface="Arial" panose="020B0604020202020204" pitchFamily="34" charset="0"/>
              </a:rPr>
              <a:pPr defTabSz="914400" eaLnBrk="1" hangingPunct="1"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buFont typeface="Helvetica 75" pitchFamily="34" charset="0"/>
                <a:buNone/>
                <a:defRPr/>
              </a:pPr>
              <a:t>‹N°›</a:t>
            </a:fld>
            <a:endParaRPr lang="fr-FR" altLang="fr-FR" sz="800" smtClean="0">
              <a:solidFill>
                <a:srgbClr val="000000"/>
              </a:solidFill>
              <a:latin typeface="Helvetica 75 Bold" panose="020B08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1487" r:id="rId1"/>
    <p:sldLayoutId id="2147501488" r:id="rId2"/>
    <p:sldLayoutId id="2147501489" r:id="rId3"/>
    <p:sldLayoutId id="2147501490" r:id="rId4"/>
    <p:sldLayoutId id="2147501491" r:id="rId5"/>
    <p:sldLayoutId id="2147501492" r:id="rId6"/>
    <p:sldLayoutId id="2147501493" r:id="rId7"/>
    <p:sldLayoutId id="2147501494" r:id="rId8"/>
  </p:sldLayoutIdLst>
  <p:transition spd="med">
    <p:fade/>
  </p:transition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kern="1200" spc="-20">
          <a:solidFill>
            <a:schemeClr val="bg2"/>
          </a:solidFill>
          <a:latin typeface="Helvetica 75 Bold" panose="020B0804020202020204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Helvetica 75 Bold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Helvetica 75 Bold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Helvetica 75 Bold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Helvetica 75 Bold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Helvetica 75 Bold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Helvetica 75 Bold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Helvetica 75 Bold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Helvetica 75 Bold" pitchFamily="34" charset="0"/>
        </a:defRPr>
      </a:lvl9pPr>
    </p:titleStyle>
    <p:bodyStyle>
      <a:lvl1pPr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chemeClr val="bg1"/>
        </a:buClr>
        <a:buSzPct val="25000"/>
        <a:buFont typeface="Calibri" pitchFamily="34" charset="0"/>
        <a:defRPr sz="1400" kern="1200" spc="-20">
          <a:solidFill>
            <a:schemeClr val="bg2"/>
          </a:solidFill>
          <a:latin typeface="Helvetica 75 Bold" panose="020B0804020202020204" pitchFamily="34" charset="0"/>
          <a:ea typeface="+mn-ea"/>
          <a:cs typeface="+mn-cs"/>
        </a:defRPr>
      </a:lvl1pPr>
      <a:lvl2pPr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chemeClr val="bg1"/>
        </a:buClr>
        <a:buSzPct val="25000"/>
        <a:buFont typeface="Calibri" pitchFamily="34" charset="0"/>
        <a:defRPr sz="1400" kern="1200" spc="-20">
          <a:solidFill>
            <a:schemeClr val="tx1"/>
          </a:solidFill>
          <a:latin typeface="Helvetica 75 Bold" panose="020B0804020202020204" pitchFamily="34" charset="0"/>
          <a:ea typeface="+mn-ea"/>
          <a:cs typeface="+mn-cs"/>
        </a:defRPr>
      </a:lvl2pPr>
      <a:lvl3pPr marL="180975" indent="-180975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1400" kern="1200" spc="-20">
          <a:solidFill>
            <a:schemeClr val="tx1"/>
          </a:solidFill>
          <a:latin typeface="Helvetica 75 Bold" panose="020B0804020202020204" pitchFamily="34" charset="0"/>
          <a:ea typeface="+mn-ea"/>
          <a:cs typeface="+mn-cs"/>
        </a:defRPr>
      </a:lvl3pPr>
      <a:lvl4pPr marL="407988" indent="-1905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 spc="-20">
          <a:solidFill>
            <a:schemeClr val="tx1"/>
          </a:solidFill>
          <a:latin typeface="Helvetica 55 Roman" panose="000B0500000000000000" pitchFamily="34" charset="0"/>
          <a:ea typeface="+mn-ea"/>
          <a:cs typeface="+mn-cs"/>
        </a:defRPr>
      </a:lvl4pPr>
      <a:lvl5pPr marL="595313" indent="-173038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–"/>
        <a:defRPr sz="1400" kern="1200" spc="-20">
          <a:solidFill>
            <a:schemeClr val="tx1"/>
          </a:solidFill>
          <a:latin typeface="Helvetica 55 Roman" panose="000B0500000000000000" pitchFamily="34" charset="0"/>
          <a:ea typeface="+mn-ea"/>
          <a:cs typeface="+mn-cs"/>
        </a:defRPr>
      </a:lvl5pPr>
      <a:lvl6pPr marL="800100" indent="-1905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Helvetica 55 Roman" panose="020B0604020202020204" pitchFamily="34" charset="0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8" name="Objet 5" hidden="1"/>
          <p:cNvGraphicFramePr>
            <a:graphicFrameLocks noChangeAspect="1"/>
          </p:cNvGraphicFramePr>
          <p:nvPr>
            <p:custDataLst>
              <p:tags r:id="rId1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1" name="Diapositive think-cell" r:id="rId14" imgW="360" imgH="360" progId="TCLayout.ActiveDocument.1">
                  <p:embed/>
                </p:oleObj>
              </mc:Choice>
              <mc:Fallback>
                <p:oleObj name="Diapositive think-cell" r:id="rId14" imgW="360" imgH="360" progId="TCLayout.ActiveDocument.1">
                  <p:embed/>
                  <p:pic>
                    <p:nvPicPr>
                      <p:cNvPr id="0" name="Objet 5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1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>
              <a:solidFill>
                <a:srgbClr val="000000"/>
              </a:solidFill>
              <a:sym typeface="Helvetica 75 Bold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4325" y="268288"/>
            <a:ext cx="8515350" cy="7429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Cliquez pour modifier le titre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4325" y="1184275"/>
            <a:ext cx="8515350" cy="33655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9" name="Text Placeholder 10"/>
          <p:cNvSpPr txBox="1">
            <a:spLocks/>
          </p:cNvSpPr>
          <p:nvPr/>
        </p:nvSpPr>
        <p:spPr>
          <a:xfrm>
            <a:off x="314325" y="4535488"/>
            <a:ext cx="274638" cy="334962"/>
          </a:xfrm>
          <a:prstGeom prst="rect">
            <a:avLst/>
          </a:prstGeom>
        </p:spPr>
        <p:txBody>
          <a:bodyPr lIns="7200" tIns="0" rIns="0" bIns="0" anchor="b">
            <a:norm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1pPr>
            <a:lvl2pPr marL="688975" indent="-231775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2pPr>
            <a:lvl3pPr marL="1244600" indent="-28575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3pPr>
            <a:lvl4pPr marL="1663700" indent="-28575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4pPr>
            <a:lvl5pPr marL="2251075" indent="-59690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5pPr>
            <a:lvl6pPr marL="27082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6pPr>
            <a:lvl7pPr marL="31654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7pPr>
            <a:lvl8pPr marL="36226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8pPr>
            <a:lvl9pPr marL="40798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buFont typeface="Helvetica 75" pitchFamily="34" charset="0"/>
              <a:buNone/>
              <a:defRPr/>
            </a:pPr>
            <a:fld id="{E9ED2A58-7326-4591-95BA-A715432EFCEF}" type="slidenum">
              <a:rPr lang="fr-FR" altLang="fr-FR" sz="800" smtClean="0">
                <a:solidFill>
                  <a:srgbClr val="000000"/>
                </a:solidFill>
                <a:latin typeface="Helvetica 75 Bold" panose="020B0804020202020204" pitchFamily="34" charset="0"/>
                <a:cs typeface="Arial" panose="020B0604020202020204" pitchFamily="34" charset="0"/>
              </a:rPr>
              <a:pPr defTabSz="914400" eaLnBrk="1" hangingPunct="1"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buFont typeface="Helvetica 75" pitchFamily="34" charset="0"/>
                <a:buNone/>
                <a:defRPr/>
              </a:pPr>
              <a:t>‹N°›</a:t>
            </a:fld>
            <a:endParaRPr lang="fr-FR" altLang="fr-FR" sz="800" smtClean="0">
              <a:solidFill>
                <a:srgbClr val="000000"/>
              </a:solidFill>
              <a:latin typeface="Helvetica 75 Bold" panose="020B08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47" name="TextBox 5"/>
          <p:cNvSpPr txBox="1">
            <a:spLocks noChangeArrowheads="1"/>
          </p:cNvSpPr>
          <p:nvPr/>
        </p:nvSpPr>
        <p:spPr bwMode="auto">
          <a:xfrm>
            <a:off x="619125" y="4749800"/>
            <a:ext cx="9588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1pPr>
            <a:lvl2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5pPr>
            <a:lvl6pPr marL="1882775" indent="403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6pPr>
            <a:lvl7pPr marL="2339975" indent="403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7pPr>
            <a:lvl8pPr marL="2797175" indent="403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8pPr>
            <a:lvl9pPr marL="3254375" indent="403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itchFamily="34" charset="-128"/>
              </a:defRPr>
            </a:lvl9pPr>
          </a:lstStyle>
          <a:p>
            <a:pPr defTabSz="914400" eaLnBrk="1" hangingPunct="1">
              <a:defRPr/>
            </a:pPr>
            <a:r>
              <a:rPr lang="fr-FR" altLang="en-US" sz="800" smtClean="0">
                <a:solidFill>
                  <a:srgbClr val="FF7900"/>
                </a:solidFill>
                <a:latin typeface="Helvetica 75 Bold" pitchFamily="34" charset="0"/>
              </a:rPr>
              <a:t>BR OLN 13/01/2020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1410" r:id="rId1"/>
    <p:sldLayoutId id="2147501495" r:id="rId2"/>
    <p:sldLayoutId id="2147501411" r:id="rId3"/>
    <p:sldLayoutId id="2147501412" r:id="rId4"/>
    <p:sldLayoutId id="2147501413" r:id="rId5"/>
    <p:sldLayoutId id="2147501414" r:id="rId6"/>
    <p:sldLayoutId id="2147501496" r:id="rId7"/>
    <p:sldLayoutId id="2147501415" r:id="rId8"/>
    <p:sldLayoutId id="2147501416" r:id="rId9"/>
  </p:sldLayoutIdLst>
  <p:transition spd="med"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kern="1200" spc="-20">
          <a:solidFill>
            <a:schemeClr val="bg2"/>
          </a:solidFill>
          <a:latin typeface="Helvetica 75 Bold" panose="020B0804020202020204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Helvetica 75 Bold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Helvetica 75 Bold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Helvetica 75 Bold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Helvetica 75 Bold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Helvetica 75 Bold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Helvetica 75 Bold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Helvetica 75 Bold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Helvetica 75 Bold" pitchFamily="34" charset="0"/>
        </a:defRPr>
      </a:lvl9pPr>
    </p:titleStyle>
    <p:bodyStyle>
      <a:lvl1pPr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chemeClr val="bg1"/>
        </a:buClr>
        <a:buSzPct val="25000"/>
        <a:buFont typeface="Calibri" pitchFamily="34" charset="0"/>
        <a:defRPr sz="1400" kern="1200" spc="-20">
          <a:solidFill>
            <a:schemeClr val="bg2"/>
          </a:solidFill>
          <a:latin typeface="Helvetica 75 Bold" panose="020B0804020202020204" pitchFamily="34" charset="0"/>
          <a:ea typeface="+mn-ea"/>
          <a:cs typeface="+mn-cs"/>
        </a:defRPr>
      </a:lvl1pPr>
      <a:lvl2pPr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chemeClr val="bg1"/>
        </a:buClr>
        <a:buSzPct val="25000"/>
        <a:buFont typeface="Calibri" pitchFamily="34" charset="0"/>
        <a:defRPr sz="1400" kern="1200" spc="-20">
          <a:solidFill>
            <a:schemeClr val="tx1"/>
          </a:solidFill>
          <a:latin typeface="Helvetica 75 Bold" panose="020B0804020202020204" pitchFamily="34" charset="0"/>
          <a:ea typeface="+mn-ea"/>
          <a:cs typeface="+mn-cs"/>
        </a:defRPr>
      </a:lvl2pPr>
      <a:lvl3pPr marL="180975" indent="-180975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1400" kern="1200" spc="-20">
          <a:solidFill>
            <a:schemeClr val="tx1"/>
          </a:solidFill>
          <a:latin typeface="Helvetica 75 Bold" panose="020B0804020202020204" pitchFamily="34" charset="0"/>
          <a:ea typeface="+mn-ea"/>
          <a:cs typeface="+mn-cs"/>
        </a:defRPr>
      </a:lvl3pPr>
      <a:lvl4pPr marL="407988" indent="-1905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 spc="-20">
          <a:solidFill>
            <a:schemeClr val="tx1"/>
          </a:solidFill>
          <a:latin typeface="Helvetica 55 Roman" panose="000B0500000000000000" pitchFamily="34" charset="0"/>
          <a:ea typeface="+mn-ea"/>
          <a:cs typeface="+mn-cs"/>
        </a:defRPr>
      </a:lvl4pPr>
      <a:lvl5pPr marL="595313" indent="-173038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–"/>
        <a:defRPr sz="1400" kern="1200" spc="-20">
          <a:solidFill>
            <a:schemeClr val="tx1"/>
          </a:solidFill>
          <a:latin typeface="Helvetica 55 Roman" panose="000B0500000000000000" pitchFamily="34" charset="0"/>
          <a:ea typeface="+mn-ea"/>
          <a:cs typeface="+mn-cs"/>
        </a:defRPr>
      </a:lvl5pPr>
      <a:lvl6pPr marL="800100" indent="-1905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Helvetica 55 Roman" panose="020B0604020202020204" pitchFamily="34" charset="0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t 2" hidden="1"/>
          <p:cNvGraphicFramePr>
            <a:graphicFrameLocks noChangeAspect="1"/>
          </p:cNvGraphicFramePr>
          <p:nvPr userDrawn="1">
            <p:custDataLst>
              <p:tags r:id="rId1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" name="Diapositive think-cell" r:id="rId14" imgW="270" imgH="270" progId="TCLayout.ActiveDocument.1">
                  <p:embed/>
                </p:oleObj>
              </mc:Choice>
              <mc:Fallback>
                <p:oleObj name="Diapositive think-cell" r:id="rId14" imgW="270" imgH="270" progId="TCLayout.ActiveDocument.1">
                  <p:embed/>
                  <p:pic>
                    <p:nvPicPr>
                      <p:cNvPr id="0" name="Obje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hangingPunct="1">
              <a:defRPr/>
            </a:pPr>
            <a:endParaRPr lang="fr-FR" sz="2000" dirty="0">
              <a:latin typeface="Helvetica 75 Bold"/>
              <a:ea typeface="ＭＳ Ｐゴシック"/>
              <a:cs typeface="+mj-cs"/>
              <a:sym typeface="Helvetica 75 Bold"/>
            </a:endParaRPr>
          </a:p>
        </p:txBody>
      </p:sp>
      <p:sp>
        <p:nvSpPr>
          <p:cNvPr id="4100" name="Title Placeholder 1"/>
          <p:cNvSpPr>
            <a:spLocks noGrp="1"/>
          </p:cNvSpPr>
          <p:nvPr>
            <p:ph type="title"/>
          </p:nvPr>
        </p:nvSpPr>
        <p:spPr bwMode="auto">
          <a:xfrm>
            <a:off x="339725" y="339725"/>
            <a:ext cx="84709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ici pour saisir le titre principal</a:t>
            </a:r>
          </a:p>
        </p:txBody>
      </p:sp>
      <p:sp>
        <p:nvSpPr>
          <p:cNvPr id="410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6550" y="1304925"/>
            <a:ext cx="8474075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Modifiez le texte du masque</a:t>
            </a:r>
          </a:p>
          <a:p>
            <a:pPr lvl="1"/>
            <a:r>
              <a:rPr lang="fr-FR" altLang="en-US" smtClean="0"/>
              <a:t>Deuxième niveau</a:t>
            </a:r>
          </a:p>
          <a:p>
            <a:pPr lvl="2"/>
            <a:r>
              <a:rPr lang="fr-FR" altLang="en-US" smtClean="0"/>
              <a:t>Troisième niveau</a:t>
            </a:r>
          </a:p>
          <a:p>
            <a:pPr lvl="3"/>
            <a:r>
              <a:rPr lang="fr-FR" altLang="en-US" smtClean="0"/>
              <a:t>Quatrième niveau</a:t>
            </a:r>
          </a:p>
          <a:p>
            <a:pPr lvl="4"/>
            <a:r>
              <a:rPr lang="fr-FR" altLang="en-US" smtClean="0"/>
              <a:t>Cinquième niveau</a:t>
            </a:r>
            <a:endParaRPr lang="en-GB" altLang="en-US" smtClean="0"/>
          </a:p>
        </p:txBody>
      </p:sp>
      <p:sp>
        <p:nvSpPr>
          <p:cNvPr id="4" name="Text Placeholder 10"/>
          <p:cNvSpPr txBox="1">
            <a:spLocks/>
          </p:cNvSpPr>
          <p:nvPr/>
        </p:nvSpPr>
        <p:spPr>
          <a:xfrm>
            <a:off x="8747125" y="4684713"/>
            <a:ext cx="288925" cy="334962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1pPr>
            <a:lvl2pPr marL="688975" indent="-231775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2pPr>
            <a:lvl3pPr marL="1244600" indent="-28575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3pPr>
            <a:lvl4pPr marL="1663700" indent="-28575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4pPr>
            <a:lvl5pPr marL="2251075" indent="-59690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5pPr>
            <a:lvl6pPr marL="27082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6pPr>
            <a:lvl7pPr marL="31654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7pPr>
            <a:lvl8pPr marL="36226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8pPr>
            <a:lvl9pPr marL="40798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buFont typeface="Helvetica 75" pitchFamily="34" charset="0"/>
              <a:buNone/>
              <a:defRPr/>
            </a:pPr>
            <a:fld id="{2C391812-C0DA-4626-AABF-CCCB03138B8C}" type="slidenum">
              <a:rPr lang="en-GB" altLang="fr-FR" sz="800" smtClean="0">
                <a:solidFill>
                  <a:srgbClr val="000000"/>
                </a:solidFill>
                <a:latin typeface="Helvetica 75 Bold" panose="020B0804020202020204" pitchFamily="34" charset="0"/>
                <a:cs typeface="Arial" panose="020B0604020202020204" pitchFamily="34" charset="0"/>
              </a:rPr>
              <a:pPr defTabSz="914400" eaLnBrk="1" hangingPunct="1"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buFont typeface="Helvetica 75" pitchFamily="34" charset="0"/>
                <a:buNone/>
                <a:defRPr/>
              </a:pPr>
              <a:t>‹N°›</a:t>
            </a:fld>
            <a:endParaRPr lang="en-GB" altLang="fr-FR" sz="800" smtClean="0">
              <a:solidFill>
                <a:srgbClr val="000000"/>
              </a:solidFill>
              <a:latin typeface="Helvetica 75 Bold" panose="020B08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10"/>
          <p:cNvSpPr txBox="1">
            <a:spLocks/>
          </p:cNvSpPr>
          <p:nvPr/>
        </p:nvSpPr>
        <p:spPr>
          <a:xfrm>
            <a:off x="314325" y="4875213"/>
            <a:ext cx="6827838" cy="14446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r>
              <a:rPr lang="en-GB" sz="800">
                <a:solidFill>
                  <a:srgbClr val="FF6600"/>
                </a:solidFill>
                <a:latin typeface="Helvetica 75 Bold" panose="020B0804020202020204" pitchFamily="34" charset="0"/>
              </a:rPr>
              <a:t>Interne Orange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501421" r:id="rId1"/>
    <p:sldLayoutId id="2147501224" r:id="rId2"/>
    <p:sldLayoutId id="2147501225" r:id="rId3"/>
    <p:sldLayoutId id="2147501226" r:id="rId4"/>
    <p:sldLayoutId id="2147501227" r:id="rId5"/>
    <p:sldLayoutId id="2147501228" r:id="rId6"/>
    <p:sldLayoutId id="2147501229" r:id="rId7"/>
    <p:sldLayoutId id="2147501230" r:id="rId8"/>
    <p:sldLayoutId id="2147501231" r:id="rId9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kern="1200">
          <a:solidFill>
            <a:srgbClr val="FF6600"/>
          </a:solidFill>
          <a:latin typeface="Helvetica 75 Bold" panose="020B0804020202020204" pitchFamily="34" charset="0"/>
          <a:ea typeface="ＭＳ Ｐゴシック" pitchFamily="34" charset="-128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ＭＳ Ｐゴシック" pitchFamily="34" charset="-128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ＭＳ Ｐゴシック" pitchFamily="34" charset="-128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ＭＳ Ｐゴシック" pitchFamily="34" charset="-128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ＭＳ Ｐゴシック" pitchFamily="34" charset="-128"/>
        </a:defRPr>
      </a:lvl5pPr>
      <a:lvl6pPr marL="4572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6pPr>
      <a:lvl7pPr marL="9144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7pPr>
      <a:lvl8pPr marL="13716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8pPr>
      <a:lvl9pPr marL="18288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9pPr>
    </p:titleStyle>
    <p:body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Font typeface="Arial" panose="020B0604020202020204" pitchFamily="34" charset="0"/>
        <a:defRPr sz="1400" kern="1200">
          <a:solidFill>
            <a:srgbClr val="FF6600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Font typeface="Arial" panose="020B0604020202020204" pitchFamily="34" charset="0"/>
        <a:defRPr sz="1400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2pPr>
      <a:lvl3pPr marL="133350" indent="-133350"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 pitchFamily="34" charset="0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3pPr>
      <a:lvl4pPr marL="271463" indent="-134938"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 pitchFamily="34" charset="0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4pPr>
      <a:lvl5pPr marL="406400" indent="-134938"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 pitchFamily="34" charset="0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t 2" hidden="1"/>
          <p:cNvGraphicFramePr>
            <a:graphicFrameLocks noChangeAspect="1"/>
          </p:cNvGraphicFramePr>
          <p:nvPr userDrawn="1">
            <p:custDataLst>
              <p:tags r:id="rId1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" name="Diapositive think-cell" r:id="rId14" imgW="270" imgH="270" progId="TCLayout.ActiveDocument.1">
                  <p:embed/>
                </p:oleObj>
              </mc:Choice>
              <mc:Fallback>
                <p:oleObj name="Diapositive think-cell" r:id="rId14" imgW="270" imgH="270" progId="TCLayout.ActiveDocument.1">
                  <p:embed/>
                  <p:pic>
                    <p:nvPicPr>
                      <p:cNvPr id="0" name="Obje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hangingPunct="1">
              <a:defRPr/>
            </a:pPr>
            <a:endParaRPr lang="fr-FR" sz="2000" dirty="0">
              <a:latin typeface="Helvetica 75 Bold"/>
              <a:ea typeface="ＭＳ Ｐゴシック"/>
              <a:cs typeface="+mj-cs"/>
              <a:sym typeface="Helvetica 75 Bold"/>
            </a:endParaRPr>
          </a:p>
        </p:txBody>
      </p:sp>
      <p:sp>
        <p:nvSpPr>
          <p:cNvPr id="5124" name="Title Placeholder 1"/>
          <p:cNvSpPr>
            <a:spLocks noGrp="1"/>
          </p:cNvSpPr>
          <p:nvPr>
            <p:ph type="title"/>
          </p:nvPr>
        </p:nvSpPr>
        <p:spPr bwMode="auto">
          <a:xfrm>
            <a:off x="339725" y="339725"/>
            <a:ext cx="84709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ici pour saisir le titre principal</a:t>
            </a:r>
          </a:p>
        </p:txBody>
      </p:sp>
      <p:sp>
        <p:nvSpPr>
          <p:cNvPr id="512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6550" y="1304925"/>
            <a:ext cx="8474075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Modifiez le texte du masque</a:t>
            </a:r>
          </a:p>
          <a:p>
            <a:pPr lvl="1"/>
            <a:r>
              <a:rPr lang="fr-FR" altLang="en-US" smtClean="0"/>
              <a:t>Deuxième niveau</a:t>
            </a:r>
          </a:p>
          <a:p>
            <a:pPr lvl="2"/>
            <a:r>
              <a:rPr lang="fr-FR" altLang="en-US" smtClean="0"/>
              <a:t>Troisième niveau</a:t>
            </a:r>
          </a:p>
          <a:p>
            <a:pPr lvl="3"/>
            <a:r>
              <a:rPr lang="fr-FR" altLang="en-US" smtClean="0"/>
              <a:t>Quatrième niveau</a:t>
            </a:r>
          </a:p>
          <a:p>
            <a:pPr lvl="4"/>
            <a:r>
              <a:rPr lang="fr-FR" altLang="en-US" smtClean="0"/>
              <a:t>Cinquième niveau</a:t>
            </a:r>
            <a:endParaRPr lang="en-GB" altLang="en-US" smtClean="0"/>
          </a:p>
        </p:txBody>
      </p:sp>
      <p:sp>
        <p:nvSpPr>
          <p:cNvPr id="4" name="Text Placeholder 10"/>
          <p:cNvSpPr txBox="1">
            <a:spLocks/>
          </p:cNvSpPr>
          <p:nvPr/>
        </p:nvSpPr>
        <p:spPr>
          <a:xfrm>
            <a:off x="8675688" y="4684713"/>
            <a:ext cx="288925" cy="334962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1pPr>
            <a:lvl2pPr marL="688975" indent="-231775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2pPr>
            <a:lvl3pPr marL="1244600" indent="-28575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3pPr>
            <a:lvl4pPr marL="1663700" indent="-28575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4pPr>
            <a:lvl5pPr marL="2251075" indent="-59690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5pPr>
            <a:lvl6pPr marL="27082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6pPr>
            <a:lvl7pPr marL="31654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7pPr>
            <a:lvl8pPr marL="36226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8pPr>
            <a:lvl9pPr marL="40798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buFont typeface="Helvetica 75" pitchFamily="34" charset="0"/>
              <a:buNone/>
              <a:defRPr/>
            </a:pPr>
            <a:fld id="{6F499ABE-760A-4893-BFAB-DC79C7496579}" type="slidenum">
              <a:rPr lang="en-GB" altLang="fr-FR" sz="800" smtClean="0">
                <a:solidFill>
                  <a:srgbClr val="000000"/>
                </a:solidFill>
                <a:latin typeface="Helvetica 75 Bold" panose="020B0804020202020204" pitchFamily="34" charset="0"/>
                <a:cs typeface="Arial" panose="020B0604020202020204" pitchFamily="34" charset="0"/>
              </a:rPr>
              <a:pPr defTabSz="914400" eaLnBrk="1" hangingPunct="1"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buFont typeface="Helvetica 75" pitchFamily="34" charset="0"/>
                <a:buNone/>
                <a:defRPr/>
              </a:pPr>
              <a:t>‹N°›</a:t>
            </a:fld>
            <a:endParaRPr lang="en-GB" altLang="fr-FR" sz="800" smtClean="0">
              <a:solidFill>
                <a:srgbClr val="000000"/>
              </a:solidFill>
              <a:latin typeface="Helvetica 75 Bold" panose="020B08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10"/>
          <p:cNvSpPr txBox="1">
            <a:spLocks/>
          </p:cNvSpPr>
          <p:nvPr/>
        </p:nvSpPr>
        <p:spPr>
          <a:xfrm>
            <a:off x="314325" y="4875213"/>
            <a:ext cx="6827838" cy="14446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r>
              <a:rPr lang="en-GB" sz="800">
                <a:solidFill>
                  <a:srgbClr val="FF6600"/>
                </a:solidFill>
                <a:latin typeface="Helvetica 75 Bold" panose="020B0804020202020204" pitchFamily="34" charset="0"/>
              </a:rPr>
              <a:t>Interne Orange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501422" r:id="rId1"/>
    <p:sldLayoutId id="2147501232" r:id="rId2"/>
    <p:sldLayoutId id="2147501233" r:id="rId3"/>
    <p:sldLayoutId id="2147501234" r:id="rId4"/>
    <p:sldLayoutId id="2147501235" r:id="rId5"/>
    <p:sldLayoutId id="2147501236" r:id="rId6"/>
    <p:sldLayoutId id="2147501237" r:id="rId7"/>
    <p:sldLayoutId id="2147501238" r:id="rId8"/>
    <p:sldLayoutId id="2147501239" r:id="rId9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kern="1200">
          <a:solidFill>
            <a:srgbClr val="FF6600"/>
          </a:solidFill>
          <a:latin typeface="Helvetica 75 Bold" panose="020B0804020202020204" pitchFamily="34" charset="0"/>
          <a:ea typeface="ＭＳ Ｐゴシック" pitchFamily="34" charset="-128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ＭＳ Ｐゴシック" pitchFamily="34" charset="-128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ＭＳ Ｐゴシック" pitchFamily="34" charset="-128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ＭＳ Ｐゴシック" pitchFamily="34" charset="-128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ＭＳ Ｐゴシック" pitchFamily="34" charset="-128"/>
        </a:defRPr>
      </a:lvl5pPr>
      <a:lvl6pPr marL="4572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6pPr>
      <a:lvl7pPr marL="9144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7pPr>
      <a:lvl8pPr marL="13716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8pPr>
      <a:lvl9pPr marL="18288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9pPr>
    </p:titleStyle>
    <p:body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Font typeface="Arial" panose="020B0604020202020204" pitchFamily="34" charset="0"/>
        <a:defRPr sz="1400" kern="1200">
          <a:solidFill>
            <a:srgbClr val="FF6600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Font typeface="Arial" panose="020B0604020202020204" pitchFamily="34" charset="0"/>
        <a:defRPr sz="1400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2pPr>
      <a:lvl3pPr marL="133350" indent="-133350"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 pitchFamily="34" charset="0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3pPr>
      <a:lvl4pPr marL="271463" indent="-134938"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 pitchFamily="34" charset="0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4pPr>
      <a:lvl5pPr marL="406400" indent="-134938"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 pitchFamily="34" charset="0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t 2" hidden="1"/>
          <p:cNvGraphicFramePr>
            <a:graphicFrameLocks noChangeAspect="1"/>
          </p:cNvGraphicFramePr>
          <p:nvPr userDrawn="1">
            <p:custDataLst>
              <p:tags r:id="rId1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9" name="Diapositive think-cell" r:id="rId14" imgW="270" imgH="270" progId="TCLayout.ActiveDocument.1">
                  <p:embed/>
                </p:oleObj>
              </mc:Choice>
              <mc:Fallback>
                <p:oleObj name="Diapositive think-cell" r:id="rId14" imgW="270" imgH="270" progId="TCLayout.ActiveDocument.1">
                  <p:embed/>
                  <p:pic>
                    <p:nvPicPr>
                      <p:cNvPr id="0" name="Obje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hangingPunct="1">
              <a:defRPr/>
            </a:pPr>
            <a:endParaRPr lang="fr-FR" sz="2000" dirty="0">
              <a:latin typeface="Helvetica 75 Bold"/>
              <a:ea typeface="ＭＳ Ｐゴシック"/>
              <a:cs typeface="+mj-cs"/>
              <a:sym typeface="Helvetica 75 Bold"/>
            </a:endParaRPr>
          </a:p>
        </p:txBody>
      </p:sp>
      <p:sp>
        <p:nvSpPr>
          <p:cNvPr id="6148" name="Title Placeholder 1"/>
          <p:cNvSpPr>
            <a:spLocks noGrp="1"/>
          </p:cNvSpPr>
          <p:nvPr>
            <p:ph type="title"/>
          </p:nvPr>
        </p:nvSpPr>
        <p:spPr bwMode="auto">
          <a:xfrm>
            <a:off x="339725" y="339725"/>
            <a:ext cx="84709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ici pour saisir le titre principal</a:t>
            </a:r>
          </a:p>
        </p:txBody>
      </p:sp>
      <p:sp>
        <p:nvSpPr>
          <p:cNvPr id="614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6550" y="1304925"/>
            <a:ext cx="8474075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Modifiez le texte du masque</a:t>
            </a:r>
          </a:p>
          <a:p>
            <a:pPr lvl="1"/>
            <a:r>
              <a:rPr lang="fr-FR" altLang="en-US" smtClean="0"/>
              <a:t>Deuxième niveau</a:t>
            </a:r>
          </a:p>
          <a:p>
            <a:pPr lvl="2"/>
            <a:r>
              <a:rPr lang="fr-FR" altLang="en-US" smtClean="0"/>
              <a:t>Troisième niveau</a:t>
            </a:r>
          </a:p>
          <a:p>
            <a:pPr lvl="3"/>
            <a:r>
              <a:rPr lang="fr-FR" altLang="en-US" smtClean="0"/>
              <a:t>Quatrième niveau</a:t>
            </a:r>
          </a:p>
          <a:p>
            <a:pPr lvl="4"/>
            <a:r>
              <a:rPr lang="fr-FR" altLang="en-US" smtClean="0"/>
              <a:t>Cinquième niveau</a:t>
            </a:r>
            <a:endParaRPr lang="en-GB" altLang="en-US" smtClean="0"/>
          </a:p>
        </p:txBody>
      </p:sp>
      <p:sp>
        <p:nvSpPr>
          <p:cNvPr id="4" name="Text Placeholder 10"/>
          <p:cNvSpPr txBox="1">
            <a:spLocks/>
          </p:cNvSpPr>
          <p:nvPr/>
        </p:nvSpPr>
        <p:spPr>
          <a:xfrm>
            <a:off x="8747125" y="4684713"/>
            <a:ext cx="288925" cy="334962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1pPr>
            <a:lvl2pPr marL="688975" indent="-231775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2pPr>
            <a:lvl3pPr marL="1244600" indent="-28575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3pPr>
            <a:lvl4pPr marL="1663700" indent="-28575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4pPr>
            <a:lvl5pPr marL="2251075" indent="-59690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5pPr>
            <a:lvl6pPr marL="27082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6pPr>
            <a:lvl7pPr marL="31654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7pPr>
            <a:lvl8pPr marL="36226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8pPr>
            <a:lvl9pPr marL="40798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buFont typeface="Helvetica 75" pitchFamily="34" charset="0"/>
              <a:buNone/>
              <a:defRPr/>
            </a:pPr>
            <a:fld id="{5A35E66C-9591-4BE5-876E-3D11478FB977}" type="slidenum">
              <a:rPr lang="en-GB" altLang="fr-FR" sz="800" smtClean="0">
                <a:solidFill>
                  <a:srgbClr val="000000"/>
                </a:solidFill>
                <a:latin typeface="Helvetica 75 Bold" panose="020B0804020202020204" pitchFamily="34" charset="0"/>
                <a:cs typeface="Arial" panose="020B0604020202020204" pitchFamily="34" charset="0"/>
              </a:rPr>
              <a:pPr defTabSz="914400" eaLnBrk="1" hangingPunct="1"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buFont typeface="Helvetica 75" pitchFamily="34" charset="0"/>
                <a:buNone/>
                <a:defRPr/>
              </a:pPr>
              <a:t>‹N°›</a:t>
            </a:fld>
            <a:endParaRPr lang="en-GB" altLang="fr-FR" sz="800" smtClean="0">
              <a:solidFill>
                <a:srgbClr val="000000"/>
              </a:solidFill>
              <a:latin typeface="Helvetica 75 Bold" panose="020B08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10"/>
          <p:cNvSpPr txBox="1">
            <a:spLocks/>
          </p:cNvSpPr>
          <p:nvPr/>
        </p:nvSpPr>
        <p:spPr>
          <a:xfrm>
            <a:off x="314325" y="4875213"/>
            <a:ext cx="6827838" cy="14446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r>
              <a:rPr lang="en-GB" sz="800">
                <a:solidFill>
                  <a:srgbClr val="FF6600"/>
                </a:solidFill>
                <a:latin typeface="Helvetica 75 Bold" panose="020B0804020202020204" pitchFamily="34" charset="0"/>
              </a:rPr>
              <a:t>Interne Orange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501423" r:id="rId1"/>
    <p:sldLayoutId id="2147501240" r:id="rId2"/>
    <p:sldLayoutId id="2147501241" r:id="rId3"/>
    <p:sldLayoutId id="2147501242" r:id="rId4"/>
    <p:sldLayoutId id="2147501243" r:id="rId5"/>
    <p:sldLayoutId id="2147501244" r:id="rId6"/>
    <p:sldLayoutId id="2147501245" r:id="rId7"/>
    <p:sldLayoutId id="2147501246" r:id="rId8"/>
    <p:sldLayoutId id="2147501247" r:id="rId9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kern="1200">
          <a:solidFill>
            <a:srgbClr val="FF6600"/>
          </a:solidFill>
          <a:latin typeface="Helvetica 75 Bold" panose="020B0804020202020204" pitchFamily="34" charset="0"/>
          <a:ea typeface="ＭＳ Ｐゴシック" pitchFamily="34" charset="-128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ＭＳ Ｐゴシック" pitchFamily="34" charset="-128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ＭＳ Ｐゴシック" pitchFamily="34" charset="-128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ＭＳ Ｐゴシック" pitchFamily="34" charset="-128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ＭＳ Ｐゴシック" pitchFamily="34" charset="-128"/>
        </a:defRPr>
      </a:lvl5pPr>
      <a:lvl6pPr marL="4572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6pPr>
      <a:lvl7pPr marL="9144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7pPr>
      <a:lvl8pPr marL="13716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8pPr>
      <a:lvl9pPr marL="18288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9pPr>
    </p:titleStyle>
    <p:body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Font typeface="Arial" panose="020B0604020202020204" pitchFamily="34" charset="0"/>
        <a:defRPr sz="1400" kern="1200">
          <a:solidFill>
            <a:srgbClr val="FF6600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Font typeface="Arial" panose="020B0604020202020204" pitchFamily="34" charset="0"/>
        <a:defRPr sz="1400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2pPr>
      <a:lvl3pPr marL="133350" indent="-133350"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 pitchFamily="34" charset="0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3pPr>
      <a:lvl4pPr marL="271463" indent="-134938"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 pitchFamily="34" charset="0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4pPr>
      <a:lvl5pPr marL="406400" indent="-134938"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 pitchFamily="34" charset="0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t 2" hidden="1"/>
          <p:cNvGraphicFramePr>
            <a:graphicFrameLocks noChangeAspect="1"/>
          </p:cNvGraphicFramePr>
          <p:nvPr userDrawn="1">
            <p:custDataLst>
              <p:tags r:id="rId1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3" name="Diapositive think-cell" r:id="rId14" imgW="270" imgH="270" progId="TCLayout.ActiveDocument.1">
                  <p:embed/>
                </p:oleObj>
              </mc:Choice>
              <mc:Fallback>
                <p:oleObj name="Diapositive think-cell" r:id="rId14" imgW="270" imgH="270" progId="TCLayout.ActiveDocument.1">
                  <p:embed/>
                  <p:pic>
                    <p:nvPicPr>
                      <p:cNvPr id="0" name="Obje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hangingPunct="1">
              <a:defRPr/>
            </a:pPr>
            <a:endParaRPr lang="fr-FR" sz="2000" dirty="0">
              <a:latin typeface="Helvetica 75 Bold"/>
              <a:ea typeface="ＭＳ Ｐゴシック"/>
              <a:cs typeface="+mj-cs"/>
              <a:sym typeface="Helvetica 75 Bold"/>
            </a:endParaRPr>
          </a:p>
        </p:txBody>
      </p:sp>
      <p:sp>
        <p:nvSpPr>
          <p:cNvPr id="7172" name="Title Placeholder 1"/>
          <p:cNvSpPr>
            <a:spLocks noGrp="1"/>
          </p:cNvSpPr>
          <p:nvPr>
            <p:ph type="title"/>
          </p:nvPr>
        </p:nvSpPr>
        <p:spPr bwMode="auto">
          <a:xfrm>
            <a:off x="339725" y="339725"/>
            <a:ext cx="84709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ici pour saisir le titre principal</a:t>
            </a:r>
          </a:p>
        </p:txBody>
      </p:sp>
      <p:sp>
        <p:nvSpPr>
          <p:cNvPr id="717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6550" y="1304925"/>
            <a:ext cx="8474075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Modifiez le texte du masque</a:t>
            </a:r>
          </a:p>
          <a:p>
            <a:pPr lvl="1"/>
            <a:r>
              <a:rPr lang="fr-FR" altLang="en-US" smtClean="0"/>
              <a:t>Deuxième niveau</a:t>
            </a:r>
          </a:p>
          <a:p>
            <a:pPr lvl="2"/>
            <a:r>
              <a:rPr lang="fr-FR" altLang="en-US" smtClean="0"/>
              <a:t>Troisième niveau</a:t>
            </a:r>
          </a:p>
          <a:p>
            <a:pPr lvl="3"/>
            <a:r>
              <a:rPr lang="fr-FR" altLang="en-US" smtClean="0"/>
              <a:t>Quatrième niveau</a:t>
            </a:r>
          </a:p>
          <a:p>
            <a:pPr lvl="4"/>
            <a:r>
              <a:rPr lang="fr-FR" altLang="en-US" smtClean="0"/>
              <a:t>Cinquième niveau</a:t>
            </a:r>
            <a:endParaRPr lang="en-GB" altLang="en-US" smtClean="0"/>
          </a:p>
        </p:txBody>
      </p:sp>
      <p:sp>
        <p:nvSpPr>
          <p:cNvPr id="4" name="Text Placeholder 10"/>
          <p:cNvSpPr txBox="1">
            <a:spLocks/>
          </p:cNvSpPr>
          <p:nvPr/>
        </p:nvSpPr>
        <p:spPr>
          <a:xfrm>
            <a:off x="8747125" y="4684713"/>
            <a:ext cx="288925" cy="334962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1pPr>
            <a:lvl2pPr marL="688975" indent="-231775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2pPr>
            <a:lvl3pPr marL="1244600" indent="-28575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3pPr>
            <a:lvl4pPr marL="1663700" indent="-28575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4pPr>
            <a:lvl5pPr marL="2251075" indent="-59690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5pPr>
            <a:lvl6pPr marL="27082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6pPr>
            <a:lvl7pPr marL="31654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7pPr>
            <a:lvl8pPr marL="36226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8pPr>
            <a:lvl9pPr marL="40798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buFont typeface="Helvetica 75" pitchFamily="34" charset="0"/>
              <a:buNone/>
              <a:defRPr/>
            </a:pPr>
            <a:fld id="{25FAA81F-0349-4C72-8534-9A0A39A319BF}" type="slidenum">
              <a:rPr lang="en-GB" altLang="fr-FR" sz="800" smtClean="0">
                <a:solidFill>
                  <a:srgbClr val="000000"/>
                </a:solidFill>
                <a:latin typeface="Helvetica 75 Bold" panose="020B0804020202020204" pitchFamily="34" charset="0"/>
                <a:cs typeface="Arial" panose="020B0604020202020204" pitchFamily="34" charset="0"/>
              </a:rPr>
              <a:pPr defTabSz="914400" eaLnBrk="1" hangingPunct="1"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buFont typeface="Helvetica 75" pitchFamily="34" charset="0"/>
                <a:buNone/>
                <a:defRPr/>
              </a:pPr>
              <a:t>‹N°›</a:t>
            </a:fld>
            <a:endParaRPr lang="en-GB" altLang="fr-FR" sz="800" smtClean="0">
              <a:solidFill>
                <a:srgbClr val="000000"/>
              </a:solidFill>
              <a:latin typeface="Helvetica 75 Bold" panose="020B08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10"/>
          <p:cNvSpPr txBox="1">
            <a:spLocks/>
          </p:cNvSpPr>
          <p:nvPr/>
        </p:nvSpPr>
        <p:spPr>
          <a:xfrm>
            <a:off x="314325" y="4875213"/>
            <a:ext cx="6827838" cy="14446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r>
              <a:rPr lang="en-GB" sz="800">
                <a:solidFill>
                  <a:srgbClr val="FF6600"/>
                </a:solidFill>
                <a:latin typeface="Helvetica 75 Bold" panose="020B0804020202020204" pitchFamily="34" charset="0"/>
              </a:rPr>
              <a:t>Interne Orange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501424" r:id="rId1"/>
    <p:sldLayoutId id="2147501248" r:id="rId2"/>
    <p:sldLayoutId id="2147501249" r:id="rId3"/>
    <p:sldLayoutId id="2147501250" r:id="rId4"/>
    <p:sldLayoutId id="2147501251" r:id="rId5"/>
    <p:sldLayoutId id="2147501252" r:id="rId6"/>
    <p:sldLayoutId id="2147501253" r:id="rId7"/>
    <p:sldLayoutId id="2147501254" r:id="rId8"/>
    <p:sldLayoutId id="2147501255" r:id="rId9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kern="1200">
          <a:solidFill>
            <a:srgbClr val="FF6600"/>
          </a:solidFill>
          <a:latin typeface="Helvetica 75 Bold" panose="020B0804020202020204" pitchFamily="34" charset="0"/>
          <a:ea typeface="ＭＳ Ｐゴシック" pitchFamily="34" charset="-128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ＭＳ Ｐゴシック" pitchFamily="34" charset="-128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ＭＳ Ｐゴシック" pitchFamily="34" charset="-128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ＭＳ Ｐゴシック" pitchFamily="34" charset="-128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ＭＳ Ｐゴシック" pitchFamily="34" charset="-128"/>
        </a:defRPr>
      </a:lvl5pPr>
      <a:lvl6pPr marL="4572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6pPr>
      <a:lvl7pPr marL="9144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7pPr>
      <a:lvl8pPr marL="13716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8pPr>
      <a:lvl9pPr marL="18288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9pPr>
    </p:titleStyle>
    <p:body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Font typeface="Arial" panose="020B0604020202020204" pitchFamily="34" charset="0"/>
        <a:defRPr sz="1400" kern="1200">
          <a:solidFill>
            <a:srgbClr val="FF6600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Font typeface="Arial" panose="020B0604020202020204" pitchFamily="34" charset="0"/>
        <a:defRPr sz="1400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2pPr>
      <a:lvl3pPr marL="133350" indent="-133350"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 pitchFamily="34" charset="0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3pPr>
      <a:lvl4pPr marL="271463" indent="-134938"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 pitchFamily="34" charset="0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4pPr>
      <a:lvl5pPr marL="406400" indent="-134938"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 pitchFamily="34" charset="0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t 2" hidden="1"/>
          <p:cNvGraphicFramePr>
            <a:graphicFrameLocks noChangeAspect="1"/>
          </p:cNvGraphicFramePr>
          <p:nvPr userDrawn="1">
            <p:custDataLst>
              <p:tags r:id="rId1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7" name="Diapositive think-cell" r:id="rId14" imgW="270" imgH="270" progId="TCLayout.ActiveDocument.1">
                  <p:embed/>
                </p:oleObj>
              </mc:Choice>
              <mc:Fallback>
                <p:oleObj name="Diapositive think-cell" r:id="rId14" imgW="270" imgH="270" progId="TCLayout.ActiveDocument.1">
                  <p:embed/>
                  <p:pic>
                    <p:nvPicPr>
                      <p:cNvPr id="0" name="Obje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hangingPunct="1">
              <a:defRPr/>
            </a:pPr>
            <a:endParaRPr lang="fr-FR" sz="2000" dirty="0">
              <a:latin typeface="Helvetica 75 Bold"/>
              <a:ea typeface="ＭＳ Ｐゴシック"/>
              <a:cs typeface="+mj-cs"/>
              <a:sym typeface="Helvetica 75 Bold"/>
            </a:endParaRPr>
          </a:p>
        </p:txBody>
      </p:sp>
      <p:sp>
        <p:nvSpPr>
          <p:cNvPr id="8196" name="Title Placeholder 1"/>
          <p:cNvSpPr>
            <a:spLocks noGrp="1"/>
          </p:cNvSpPr>
          <p:nvPr>
            <p:ph type="title"/>
          </p:nvPr>
        </p:nvSpPr>
        <p:spPr bwMode="auto">
          <a:xfrm>
            <a:off x="339725" y="339725"/>
            <a:ext cx="84709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ici pour saisir le titre principal</a:t>
            </a:r>
          </a:p>
        </p:txBody>
      </p:sp>
      <p:sp>
        <p:nvSpPr>
          <p:cNvPr id="819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6550" y="1304925"/>
            <a:ext cx="8474075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Modifiez le texte du masque</a:t>
            </a:r>
          </a:p>
          <a:p>
            <a:pPr lvl="1"/>
            <a:r>
              <a:rPr lang="fr-FR" altLang="en-US" smtClean="0"/>
              <a:t>Deuxième niveau</a:t>
            </a:r>
          </a:p>
          <a:p>
            <a:pPr lvl="2"/>
            <a:r>
              <a:rPr lang="fr-FR" altLang="en-US" smtClean="0"/>
              <a:t>Troisième niveau</a:t>
            </a:r>
          </a:p>
          <a:p>
            <a:pPr lvl="3"/>
            <a:r>
              <a:rPr lang="fr-FR" altLang="en-US" smtClean="0"/>
              <a:t>Quatrième niveau</a:t>
            </a:r>
          </a:p>
          <a:p>
            <a:pPr lvl="4"/>
            <a:r>
              <a:rPr lang="fr-FR" altLang="en-US" smtClean="0"/>
              <a:t>Cinquième niveau</a:t>
            </a:r>
            <a:endParaRPr lang="en-GB" altLang="en-US" smtClean="0"/>
          </a:p>
        </p:txBody>
      </p:sp>
      <p:sp>
        <p:nvSpPr>
          <p:cNvPr id="4" name="Text Placeholder 10"/>
          <p:cNvSpPr txBox="1">
            <a:spLocks/>
          </p:cNvSpPr>
          <p:nvPr/>
        </p:nvSpPr>
        <p:spPr>
          <a:xfrm>
            <a:off x="8747125" y="4684713"/>
            <a:ext cx="288925" cy="334962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1pPr>
            <a:lvl2pPr marL="688975" indent="-231775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2pPr>
            <a:lvl3pPr marL="1244600" indent="-28575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3pPr>
            <a:lvl4pPr marL="1663700" indent="-28575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4pPr>
            <a:lvl5pPr marL="2251075" indent="-59690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5pPr>
            <a:lvl6pPr marL="27082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6pPr>
            <a:lvl7pPr marL="31654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7pPr>
            <a:lvl8pPr marL="36226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8pPr>
            <a:lvl9pPr marL="40798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buFont typeface="Helvetica 75" pitchFamily="34" charset="0"/>
              <a:buNone/>
              <a:defRPr/>
            </a:pPr>
            <a:fld id="{EAE5795F-C207-40D3-AD0D-482EB8108D61}" type="slidenum">
              <a:rPr lang="en-GB" altLang="fr-FR" sz="800" smtClean="0">
                <a:solidFill>
                  <a:srgbClr val="000000"/>
                </a:solidFill>
                <a:latin typeface="Helvetica 75 Bold" panose="020B0804020202020204" pitchFamily="34" charset="0"/>
                <a:cs typeface="Arial" panose="020B0604020202020204" pitchFamily="34" charset="0"/>
              </a:rPr>
              <a:pPr defTabSz="914400" eaLnBrk="1" hangingPunct="1"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buFont typeface="Helvetica 75" pitchFamily="34" charset="0"/>
                <a:buNone/>
                <a:defRPr/>
              </a:pPr>
              <a:t>‹N°›</a:t>
            </a:fld>
            <a:endParaRPr lang="en-GB" altLang="fr-FR" sz="800" smtClean="0">
              <a:solidFill>
                <a:srgbClr val="000000"/>
              </a:solidFill>
              <a:latin typeface="Helvetica 75 Bold" panose="020B08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10"/>
          <p:cNvSpPr txBox="1">
            <a:spLocks/>
          </p:cNvSpPr>
          <p:nvPr/>
        </p:nvSpPr>
        <p:spPr>
          <a:xfrm>
            <a:off x="314325" y="4875213"/>
            <a:ext cx="6827838" cy="14446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r>
              <a:rPr lang="en-GB" sz="800">
                <a:solidFill>
                  <a:srgbClr val="FF6600"/>
                </a:solidFill>
                <a:latin typeface="Helvetica 75 Bold" panose="020B0804020202020204" pitchFamily="34" charset="0"/>
              </a:rPr>
              <a:t>Interne Orange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501425" r:id="rId1"/>
    <p:sldLayoutId id="2147501256" r:id="rId2"/>
    <p:sldLayoutId id="2147501257" r:id="rId3"/>
    <p:sldLayoutId id="2147501258" r:id="rId4"/>
    <p:sldLayoutId id="2147501259" r:id="rId5"/>
    <p:sldLayoutId id="2147501260" r:id="rId6"/>
    <p:sldLayoutId id="2147501261" r:id="rId7"/>
    <p:sldLayoutId id="2147501262" r:id="rId8"/>
    <p:sldLayoutId id="2147501263" r:id="rId9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kern="1200">
          <a:solidFill>
            <a:srgbClr val="FF6600"/>
          </a:solidFill>
          <a:latin typeface="Helvetica 75 Bold" panose="020B0804020202020204" pitchFamily="34" charset="0"/>
          <a:ea typeface="ＭＳ Ｐゴシック" pitchFamily="34" charset="-128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ＭＳ Ｐゴシック" pitchFamily="34" charset="-128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ＭＳ Ｐゴシック" pitchFamily="34" charset="-128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ＭＳ Ｐゴシック" pitchFamily="34" charset="-128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ＭＳ Ｐゴシック" pitchFamily="34" charset="-128"/>
        </a:defRPr>
      </a:lvl5pPr>
      <a:lvl6pPr marL="4572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6pPr>
      <a:lvl7pPr marL="9144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7pPr>
      <a:lvl8pPr marL="13716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8pPr>
      <a:lvl9pPr marL="18288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9pPr>
    </p:titleStyle>
    <p:body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Font typeface="Arial" panose="020B0604020202020204" pitchFamily="34" charset="0"/>
        <a:defRPr sz="1400" kern="1200">
          <a:solidFill>
            <a:srgbClr val="FF6600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Font typeface="Arial" panose="020B0604020202020204" pitchFamily="34" charset="0"/>
        <a:defRPr sz="1400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2pPr>
      <a:lvl3pPr marL="133350" indent="-133350"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 pitchFamily="34" charset="0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3pPr>
      <a:lvl4pPr marL="271463" indent="-134938"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 pitchFamily="34" charset="0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4pPr>
      <a:lvl5pPr marL="406400" indent="-134938"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 pitchFamily="34" charset="0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t 2" hidden="1"/>
          <p:cNvGraphicFramePr>
            <a:graphicFrameLocks noChangeAspect="1"/>
          </p:cNvGraphicFramePr>
          <p:nvPr userDrawn="1">
            <p:custDataLst>
              <p:tags r:id="rId1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1" name="Diapositive think-cell" r:id="rId14" imgW="270" imgH="270" progId="TCLayout.ActiveDocument.1">
                  <p:embed/>
                </p:oleObj>
              </mc:Choice>
              <mc:Fallback>
                <p:oleObj name="Diapositive think-cell" r:id="rId14" imgW="270" imgH="270" progId="TCLayout.ActiveDocument.1">
                  <p:embed/>
                  <p:pic>
                    <p:nvPicPr>
                      <p:cNvPr id="0" name="Obje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hangingPunct="1">
              <a:defRPr/>
            </a:pPr>
            <a:endParaRPr lang="fr-FR" sz="2000" dirty="0">
              <a:latin typeface="Helvetica 75 Bold"/>
              <a:ea typeface="ＭＳ Ｐゴシック"/>
              <a:cs typeface="+mj-cs"/>
              <a:sym typeface="Helvetica 75 Bold"/>
            </a:endParaRPr>
          </a:p>
        </p:txBody>
      </p:sp>
      <p:sp>
        <p:nvSpPr>
          <p:cNvPr id="9220" name="Title Placeholder 1"/>
          <p:cNvSpPr>
            <a:spLocks noGrp="1"/>
          </p:cNvSpPr>
          <p:nvPr>
            <p:ph type="title"/>
          </p:nvPr>
        </p:nvSpPr>
        <p:spPr bwMode="auto">
          <a:xfrm>
            <a:off x="339725" y="339725"/>
            <a:ext cx="84709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ici pour saisir le titre principal</a:t>
            </a:r>
          </a:p>
        </p:txBody>
      </p:sp>
      <p:sp>
        <p:nvSpPr>
          <p:cNvPr id="922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6550" y="1304925"/>
            <a:ext cx="8474075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Modifiez le texte du masque</a:t>
            </a:r>
          </a:p>
          <a:p>
            <a:pPr lvl="1"/>
            <a:r>
              <a:rPr lang="fr-FR" altLang="en-US" smtClean="0"/>
              <a:t>Deuxième niveau</a:t>
            </a:r>
          </a:p>
          <a:p>
            <a:pPr lvl="2"/>
            <a:r>
              <a:rPr lang="fr-FR" altLang="en-US" smtClean="0"/>
              <a:t>Troisième niveau</a:t>
            </a:r>
          </a:p>
          <a:p>
            <a:pPr lvl="3"/>
            <a:r>
              <a:rPr lang="fr-FR" altLang="en-US" smtClean="0"/>
              <a:t>Quatrième niveau</a:t>
            </a:r>
          </a:p>
          <a:p>
            <a:pPr lvl="4"/>
            <a:r>
              <a:rPr lang="fr-FR" altLang="en-US" smtClean="0"/>
              <a:t>Cinquième niveau</a:t>
            </a:r>
            <a:endParaRPr lang="en-GB" altLang="en-US" smtClean="0"/>
          </a:p>
        </p:txBody>
      </p:sp>
      <p:sp>
        <p:nvSpPr>
          <p:cNvPr id="4" name="Text Placeholder 10"/>
          <p:cNvSpPr txBox="1">
            <a:spLocks/>
          </p:cNvSpPr>
          <p:nvPr/>
        </p:nvSpPr>
        <p:spPr>
          <a:xfrm>
            <a:off x="8747125" y="4684713"/>
            <a:ext cx="288925" cy="334962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1pPr>
            <a:lvl2pPr marL="688975" indent="-231775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2pPr>
            <a:lvl3pPr marL="1244600" indent="-28575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3pPr>
            <a:lvl4pPr marL="1663700" indent="-28575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4pPr>
            <a:lvl5pPr marL="2251075" indent="-59690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5pPr>
            <a:lvl6pPr marL="27082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6pPr>
            <a:lvl7pPr marL="31654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7pPr>
            <a:lvl8pPr marL="36226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8pPr>
            <a:lvl9pPr marL="4079875" indent="-596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buFont typeface="Helvetica 75" pitchFamily="34" charset="0"/>
              <a:buNone/>
              <a:defRPr/>
            </a:pPr>
            <a:fld id="{D83106E8-1721-4CD2-B314-3D1F02A9B1E1}" type="slidenum">
              <a:rPr lang="en-GB" altLang="fr-FR" sz="800" smtClean="0">
                <a:solidFill>
                  <a:srgbClr val="000000"/>
                </a:solidFill>
                <a:latin typeface="Helvetica 75 Bold" panose="020B0804020202020204" pitchFamily="34" charset="0"/>
                <a:cs typeface="Arial" panose="020B0604020202020204" pitchFamily="34" charset="0"/>
              </a:rPr>
              <a:pPr defTabSz="914400" eaLnBrk="1" hangingPunct="1"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buFont typeface="Helvetica 75" pitchFamily="34" charset="0"/>
                <a:buNone/>
                <a:defRPr/>
              </a:pPr>
              <a:t>‹N°›</a:t>
            </a:fld>
            <a:endParaRPr lang="en-GB" altLang="fr-FR" sz="800" smtClean="0">
              <a:solidFill>
                <a:srgbClr val="000000"/>
              </a:solidFill>
              <a:latin typeface="Helvetica 75 Bold" panose="020B08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10"/>
          <p:cNvSpPr txBox="1">
            <a:spLocks/>
          </p:cNvSpPr>
          <p:nvPr/>
        </p:nvSpPr>
        <p:spPr>
          <a:xfrm>
            <a:off x="314325" y="4875213"/>
            <a:ext cx="6827838" cy="14446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r>
              <a:rPr lang="en-GB" sz="800">
                <a:solidFill>
                  <a:srgbClr val="FF6600"/>
                </a:solidFill>
                <a:latin typeface="Helvetica 75 Bold" panose="020B0804020202020204" pitchFamily="34" charset="0"/>
              </a:rPr>
              <a:t>Interne Orange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501426" r:id="rId1"/>
    <p:sldLayoutId id="2147501264" r:id="rId2"/>
    <p:sldLayoutId id="2147501265" r:id="rId3"/>
    <p:sldLayoutId id="2147501266" r:id="rId4"/>
    <p:sldLayoutId id="2147501267" r:id="rId5"/>
    <p:sldLayoutId id="2147501268" r:id="rId6"/>
    <p:sldLayoutId id="2147501269" r:id="rId7"/>
    <p:sldLayoutId id="2147501270" r:id="rId8"/>
    <p:sldLayoutId id="2147501271" r:id="rId9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kern="1200">
          <a:solidFill>
            <a:srgbClr val="FF6600"/>
          </a:solidFill>
          <a:latin typeface="Helvetica 75 Bold" panose="020B0804020202020204" pitchFamily="34" charset="0"/>
          <a:ea typeface="ＭＳ Ｐゴシック" pitchFamily="34" charset="-128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ＭＳ Ｐゴシック" pitchFamily="34" charset="-128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ＭＳ Ｐゴシック" pitchFamily="34" charset="-128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ＭＳ Ｐゴシック" pitchFamily="34" charset="-128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ＭＳ Ｐゴシック" pitchFamily="34" charset="-128"/>
        </a:defRPr>
      </a:lvl5pPr>
      <a:lvl6pPr marL="4572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6pPr>
      <a:lvl7pPr marL="9144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7pPr>
      <a:lvl8pPr marL="13716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8pPr>
      <a:lvl9pPr marL="18288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9pPr>
    </p:titleStyle>
    <p:body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Font typeface="Arial" panose="020B0604020202020204" pitchFamily="34" charset="0"/>
        <a:defRPr sz="1400" kern="1200">
          <a:solidFill>
            <a:srgbClr val="FF6600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Font typeface="Arial" panose="020B0604020202020204" pitchFamily="34" charset="0"/>
        <a:defRPr sz="1400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2pPr>
      <a:lvl3pPr marL="133350" indent="-133350"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 pitchFamily="34" charset="0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3pPr>
      <a:lvl4pPr marL="271463" indent="-134938"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 pitchFamily="34" charset="0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4pPr>
      <a:lvl5pPr marL="406400" indent="-134938"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 pitchFamily="34" charset="0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tags" Target="../tags/tag199.xml"/><Relationship Id="rId7" Type="http://schemas.openxmlformats.org/officeDocument/2006/relationships/image" Target="../media/image1.emf"/><Relationship Id="rId2" Type="http://schemas.openxmlformats.org/officeDocument/2006/relationships/tags" Target="../tags/tag198.xml"/><Relationship Id="rId1" Type="http://schemas.openxmlformats.org/officeDocument/2006/relationships/vmlDrawing" Target="../drawings/vmlDrawing99.vml"/><Relationship Id="rId6" Type="http://schemas.openxmlformats.org/officeDocument/2006/relationships/oleObject" Target="../embeddings/oleObject99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6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9.xml"/><Relationship Id="rId7" Type="http://schemas.openxmlformats.org/officeDocument/2006/relationships/chart" Target="../charts/chart1.xml"/><Relationship Id="rId2" Type="http://schemas.openxmlformats.org/officeDocument/2006/relationships/tags" Target="../tags/tag209.xml"/><Relationship Id="rId1" Type="http://schemas.openxmlformats.org/officeDocument/2006/relationships/vmlDrawing" Target="../drawings/vmlDrawing108.vml"/><Relationship Id="rId6" Type="http://schemas.openxmlformats.org/officeDocument/2006/relationships/image" Target="../media/image12.jpg"/><Relationship Id="rId5" Type="http://schemas.openxmlformats.org/officeDocument/2006/relationships/image" Target="../media/image6.emf"/><Relationship Id="rId4" Type="http://schemas.openxmlformats.org/officeDocument/2006/relationships/oleObject" Target="../embeddings/oleObject108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2.xml"/><Relationship Id="rId2" Type="http://schemas.openxmlformats.org/officeDocument/2006/relationships/tags" Target="../tags/tag210.xml"/><Relationship Id="rId1" Type="http://schemas.openxmlformats.org/officeDocument/2006/relationships/vmlDrawing" Target="../drawings/vmlDrawing109.vml"/><Relationship Id="rId6" Type="http://schemas.openxmlformats.org/officeDocument/2006/relationships/image" Target="../media/image13.jpg"/><Relationship Id="rId5" Type="http://schemas.openxmlformats.org/officeDocument/2006/relationships/image" Target="../media/image6.emf"/><Relationship Id="rId4" Type="http://schemas.openxmlformats.org/officeDocument/2006/relationships/oleObject" Target="../embeddings/oleObject109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1.xml"/><Relationship Id="rId2" Type="http://schemas.openxmlformats.org/officeDocument/2006/relationships/tags" Target="../tags/tag200.xml"/><Relationship Id="rId1" Type="http://schemas.openxmlformats.org/officeDocument/2006/relationships/vmlDrawing" Target="../drawings/vmlDrawing100.vml"/><Relationship Id="rId6" Type="http://schemas.openxmlformats.org/officeDocument/2006/relationships/image" Target="../media/image7.jpg"/><Relationship Id="rId5" Type="http://schemas.openxmlformats.org/officeDocument/2006/relationships/image" Target="../media/image6.emf"/><Relationship Id="rId4" Type="http://schemas.openxmlformats.org/officeDocument/2006/relationships/oleObject" Target="../embeddings/oleObject100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1.xml"/><Relationship Id="rId2" Type="http://schemas.openxmlformats.org/officeDocument/2006/relationships/tags" Target="../tags/tag201.xml"/><Relationship Id="rId1" Type="http://schemas.openxmlformats.org/officeDocument/2006/relationships/vmlDrawing" Target="../drawings/vmlDrawing101.vml"/><Relationship Id="rId6" Type="http://schemas.openxmlformats.org/officeDocument/2006/relationships/image" Target="../media/image8.jpeg"/><Relationship Id="rId5" Type="http://schemas.openxmlformats.org/officeDocument/2006/relationships/image" Target="../media/image6.emf"/><Relationship Id="rId4" Type="http://schemas.openxmlformats.org/officeDocument/2006/relationships/oleObject" Target="../embeddings/oleObject10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1.xml"/><Relationship Id="rId2" Type="http://schemas.openxmlformats.org/officeDocument/2006/relationships/tags" Target="../tags/tag202.xml"/><Relationship Id="rId1" Type="http://schemas.openxmlformats.org/officeDocument/2006/relationships/vmlDrawing" Target="../drawings/vmlDrawing102.vml"/><Relationship Id="rId6" Type="http://schemas.openxmlformats.org/officeDocument/2006/relationships/image" Target="../media/image7.jpg"/><Relationship Id="rId5" Type="http://schemas.openxmlformats.org/officeDocument/2006/relationships/image" Target="../media/image6.emf"/><Relationship Id="rId4" Type="http://schemas.openxmlformats.org/officeDocument/2006/relationships/oleObject" Target="../embeddings/oleObject10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1.xml"/><Relationship Id="rId2" Type="http://schemas.openxmlformats.org/officeDocument/2006/relationships/tags" Target="../tags/tag203.xml"/><Relationship Id="rId1" Type="http://schemas.openxmlformats.org/officeDocument/2006/relationships/vmlDrawing" Target="../drawings/vmlDrawing103.vml"/><Relationship Id="rId6" Type="http://schemas.openxmlformats.org/officeDocument/2006/relationships/image" Target="../media/image8.jpeg"/><Relationship Id="rId5" Type="http://schemas.openxmlformats.org/officeDocument/2006/relationships/image" Target="../media/image6.emf"/><Relationship Id="rId4" Type="http://schemas.openxmlformats.org/officeDocument/2006/relationships/oleObject" Target="../embeddings/oleObject10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1.xml"/><Relationship Id="rId2" Type="http://schemas.openxmlformats.org/officeDocument/2006/relationships/tags" Target="../tags/tag204.xml"/><Relationship Id="rId1" Type="http://schemas.openxmlformats.org/officeDocument/2006/relationships/vmlDrawing" Target="../drawings/vmlDrawing104.vml"/><Relationship Id="rId6" Type="http://schemas.openxmlformats.org/officeDocument/2006/relationships/image" Target="../media/image7.jpg"/><Relationship Id="rId5" Type="http://schemas.openxmlformats.org/officeDocument/2006/relationships/image" Target="../media/image6.emf"/><Relationship Id="rId4" Type="http://schemas.openxmlformats.org/officeDocument/2006/relationships/oleObject" Target="../embeddings/oleObject10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1.xml"/><Relationship Id="rId2" Type="http://schemas.openxmlformats.org/officeDocument/2006/relationships/tags" Target="../tags/tag205.xml"/><Relationship Id="rId1" Type="http://schemas.openxmlformats.org/officeDocument/2006/relationships/vmlDrawing" Target="../drawings/vmlDrawing105.vml"/><Relationship Id="rId6" Type="http://schemas.openxmlformats.org/officeDocument/2006/relationships/image" Target="../media/image8.jpeg"/><Relationship Id="rId5" Type="http://schemas.openxmlformats.org/officeDocument/2006/relationships/image" Target="../media/image6.emf"/><Relationship Id="rId4" Type="http://schemas.openxmlformats.org/officeDocument/2006/relationships/oleObject" Target="../embeddings/oleObject105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tags" Target="../tags/tag207.xml"/><Relationship Id="rId7" Type="http://schemas.openxmlformats.org/officeDocument/2006/relationships/image" Target="../media/image1.emf"/><Relationship Id="rId2" Type="http://schemas.openxmlformats.org/officeDocument/2006/relationships/tags" Target="../tags/tag206.xml"/><Relationship Id="rId1" Type="http://schemas.openxmlformats.org/officeDocument/2006/relationships/vmlDrawing" Target="../drawings/vmlDrawing106.vml"/><Relationship Id="rId6" Type="http://schemas.openxmlformats.org/officeDocument/2006/relationships/oleObject" Target="../embeddings/oleObject106.bin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6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70.xml"/><Relationship Id="rId7" Type="http://schemas.openxmlformats.org/officeDocument/2006/relationships/image" Target="../media/image10.png"/><Relationship Id="rId2" Type="http://schemas.openxmlformats.org/officeDocument/2006/relationships/tags" Target="../tags/tag208.xml"/><Relationship Id="rId1" Type="http://schemas.openxmlformats.org/officeDocument/2006/relationships/vmlDrawing" Target="../drawings/vmlDrawing107.vml"/><Relationship Id="rId6" Type="http://schemas.openxmlformats.org/officeDocument/2006/relationships/image" Target="../media/image9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10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9810" name="Obje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42" name="Diapositive think-cell" r:id="rId6" imgW="270" imgH="270" progId="TCLayout.ActiveDocument.1">
                  <p:embed/>
                </p:oleObj>
              </mc:Choice>
              <mc:Fallback>
                <p:oleObj name="Diapositive think-cell" r:id="rId6" imgW="270" imgH="270" progId="TCLayout.ActiveDocument.1">
                  <p:embed/>
                  <p:pic>
                    <p:nvPicPr>
                      <p:cNvPr id="0" name="Obje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hangingPunct="1">
              <a:defRPr/>
            </a:pPr>
            <a:endParaRPr lang="en-GB" sz="4800" dirty="0">
              <a:solidFill>
                <a:srgbClr val="000000"/>
              </a:solidFill>
              <a:latin typeface="Helvetica 75 Bold" panose="020B0804020202020204" pitchFamily="34" charset="0"/>
              <a:ea typeface="ＭＳ Ｐゴシック" panose="020B0600070205080204" pitchFamily="34" charset="-128"/>
              <a:cs typeface="+mj-cs"/>
              <a:sym typeface="Helvetica 75 Bold" panose="020B0804020202020204" pitchFamily="34" charset="0"/>
            </a:endParaRPr>
          </a:p>
        </p:txBody>
      </p:sp>
      <p:pic>
        <p:nvPicPr>
          <p:cNvPr id="119813" name="Imag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4" r="30212"/>
          <a:stretch>
            <a:fillRect/>
          </a:stretch>
        </p:blipFill>
        <p:spPr bwMode="auto">
          <a:xfrm>
            <a:off x="3743325" y="0"/>
            <a:ext cx="54006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7424" y="4300538"/>
            <a:ext cx="3656583" cy="503237"/>
          </a:xfrm>
        </p:spPr>
        <p:txBody>
          <a:bodyPr anchor="ctr"/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400" dirty="0" smtClean="0">
                <a:ea typeface="ＭＳ Ｐゴシック" pitchFamily="34" charset="-128"/>
              </a:rPr>
              <a:t>Yves </a:t>
            </a:r>
            <a:r>
              <a:rPr lang="en-GB" altLang="en-US" sz="1400" dirty="0" err="1" smtClean="0">
                <a:ea typeface="ＭＳ Ｐゴシック" pitchFamily="34" charset="-128"/>
              </a:rPr>
              <a:t>Bellégo</a:t>
            </a:r>
            <a:endParaRPr lang="en-GB" altLang="en-US" sz="1400" dirty="0" smtClean="0">
              <a:ea typeface="ＭＳ Ｐゴシック" pitchFamily="34" charset="-128"/>
            </a:endParaRP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400" dirty="0" smtClean="0">
                <a:ea typeface="ＭＳ Ｐゴシック" pitchFamily="34" charset="-128"/>
              </a:rPr>
              <a:t>February 18</a:t>
            </a:r>
            <a:r>
              <a:rPr lang="en-GB" altLang="en-US" sz="1400" baseline="30000" dirty="0" smtClean="0">
                <a:ea typeface="ＭＳ Ｐゴシック" pitchFamily="34" charset="-128"/>
              </a:rPr>
              <a:t>th</a:t>
            </a:r>
            <a:r>
              <a:rPr lang="en-GB" altLang="en-US" sz="1400" dirty="0" smtClean="0">
                <a:ea typeface="ＭＳ Ｐゴシック" pitchFamily="34" charset="-128"/>
              </a:rPr>
              <a:t> 2021</a:t>
            </a: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400" dirty="0" smtClean="0">
                <a:ea typeface="ＭＳ Ｐゴシック" pitchFamily="34" charset="-128"/>
              </a:rPr>
              <a:t>ITU-D Tech Talk</a:t>
            </a:r>
            <a:endParaRPr lang="en-GB" sz="1400" dirty="0">
              <a:solidFill>
                <a:schemeClr val="bg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43325" y="0"/>
            <a:ext cx="5400675" cy="51435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1600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" y="1009650"/>
            <a:ext cx="5126038" cy="1163638"/>
          </a:xfrm>
        </p:spPr>
        <p:txBody>
          <a:bodyPr/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GB" sz="4800" dirty="0" smtClean="0">
                <a:solidFill>
                  <a:schemeClr val="bg2"/>
                </a:solidFill>
                <a:ea typeface="ＭＳ Ｐゴシック" charset="0"/>
              </a:rPr>
              <a:t>Trends in Networks</a:t>
            </a:r>
            <a:endParaRPr lang="en-GB" sz="32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t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329764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621" name="Diapositive think-cell" r:id="rId4" imgW="470" imgH="469" progId="TCLayout.ActiveDocument.1">
                  <p:embed/>
                </p:oleObj>
              </mc:Choice>
              <mc:Fallback>
                <p:oleObj name="Diapositive think-cell" r:id="rId4" imgW="470" imgH="46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51"/>
          <a:stretch/>
        </p:blipFill>
        <p:spPr>
          <a:xfrm>
            <a:off x="-3009" y="-22820"/>
            <a:ext cx="9144000" cy="5166320"/>
          </a:xfrm>
          <a:prstGeom prst="rect">
            <a:avLst/>
          </a:prstGeom>
        </p:spPr>
      </p:pic>
      <p:graphicFrame>
        <p:nvGraphicFramePr>
          <p:cNvPr id="2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4377424"/>
              </p:ext>
            </p:extLst>
          </p:nvPr>
        </p:nvGraphicFramePr>
        <p:xfrm>
          <a:off x="2807410" y="2427734"/>
          <a:ext cx="6326835" cy="2715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21860" name="ZoneTexte 1"/>
          <p:cNvSpPr txBox="1">
            <a:spLocks noChangeArrowheads="1"/>
          </p:cNvSpPr>
          <p:nvPr/>
        </p:nvSpPr>
        <p:spPr bwMode="auto">
          <a:xfrm>
            <a:off x="7933817" y="4659540"/>
            <a:ext cx="1223417" cy="48396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  <a:extLst/>
        </p:spPr>
        <p:txBody>
          <a:bodyPr wrap="square" lIns="72000" tIns="72000" rIns="72000" bIns="72000">
            <a:spAutoFit/>
          </a:bodyPr>
          <a:lstStyle/>
          <a:p>
            <a:pPr eaLnBrk="1" hangingPunct="1"/>
            <a:r>
              <a:rPr lang="fr-FR" altLang="fr-FR" sz="1100" b="1" dirty="0"/>
              <a:t>OVUM </a:t>
            </a:r>
            <a:r>
              <a:rPr lang="fr-FR" altLang="fr-FR" sz="1100" b="1" dirty="0" err="1" smtClean="0"/>
              <a:t>forecasts</a:t>
            </a:r>
            <a:endParaRPr lang="fr-FR" altLang="fr-FR" sz="1100" b="1" dirty="0" smtClean="0"/>
          </a:p>
          <a:p>
            <a:pPr eaLnBrk="1" hangingPunct="1"/>
            <a:r>
              <a:rPr lang="fr-FR" altLang="fr-FR" sz="1100" b="1" dirty="0" err="1" smtClean="0"/>
              <a:t>Eastern</a:t>
            </a:r>
            <a:r>
              <a:rPr lang="fr-FR" altLang="fr-FR" sz="1100" b="1" dirty="0" smtClean="0"/>
              <a:t> Europe</a:t>
            </a:r>
            <a:endParaRPr lang="fr-FR" altLang="fr-FR" sz="1100" b="1" dirty="0"/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6372200" y="-21680"/>
            <a:ext cx="2630993" cy="1010394"/>
          </a:xfrm>
          <a:prstGeom prst="rect">
            <a:avLst/>
          </a:prstGeom>
          <a:solidFill>
            <a:srgbClr val="000000">
              <a:alpha val="14902"/>
            </a:srgbClr>
          </a:solidFill>
        </p:spPr>
        <p:txBody>
          <a:bodyPr vert="horz" lIns="36000" tIns="36000" rIns="36000" bIns="36000" rtlCol="0" anchor="ctr" anchorCtr="0">
            <a:noAutofit/>
          </a:bodyPr>
          <a:lstStyle>
            <a:defPPr>
              <a:defRPr lang="en-GB"/>
            </a:defPPr>
            <a:lvl1pPr algn="ctr" defTabSz="914400">
              <a:lnSpc>
                <a:spcPct val="90000"/>
              </a:lnSpc>
              <a:defRPr sz="2800" b="1" spc="-20">
                <a:solidFill>
                  <a:schemeClr val="bg1"/>
                </a:solidFill>
                <a:latin typeface="+mj-lt"/>
                <a:ea typeface="+mn-ea"/>
              </a:defRPr>
            </a:lvl1pPr>
            <a:lvl2pPr>
              <a:lnSpc>
                <a:spcPct val="90000"/>
              </a:lnSpc>
              <a:defRPr sz="2400">
                <a:solidFill>
                  <a:schemeClr val="bg2"/>
                </a:solidFill>
                <a:latin typeface="Helvetica 75 Bold" pitchFamily="34" charset="0"/>
              </a:defRPr>
            </a:lvl2pPr>
            <a:lvl3pPr>
              <a:lnSpc>
                <a:spcPct val="90000"/>
              </a:lnSpc>
              <a:defRPr sz="2400">
                <a:solidFill>
                  <a:schemeClr val="bg2"/>
                </a:solidFill>
                <a:latin typeface="Helvetica 75 Bold" pitchFamily="34" charset="0"/>
              </a:defRPr>
            </a:lvl3pPr>
            <a:lvl4pPr>
              <a:lnSpc>
                <a:spcPct val="90000"/>
              </a:lnSpc>
              <a:defRPr sz="2400">
                <a:solidFill>
                  <a:schemeClr val="bg2"/>
                </a:solidFill>
                <a:latin typeface="Helvetica 75 Bold" pitchFamily="34" charset="0"/>
              </a:defRPr>
            </a:lvl4pPr>
            <a:lvl5pPr>
              <a:lnSpc>
                <a:spcPct val="90000"/>
              </a:lnSpc>
              <a:defRPr sz="2400">
                <a:solidFill>
                  <a:schemeClr val="bg2"/>
                </a:solidFill>
                <a:latin typeface="Helvetica 75 Bold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Helvetica 75 Bold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Helvetica 75 Bold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Helvetica 75 Bold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Helvetica 75 Bold" pitchFamily="34" charset="0"/>
              </a:defRPr>
            </a:lvl9pPr>
          </a:lstStyle>
          <a:p>
            <a:r>
              <a:rPr lang="en-GB" dirty="0"/>
              <a:t>Technology </a:t>
            </a:r>
            <a:r>
              <a:rPr lang="en-GB" dirty="0" smtClean="0"/>
              <a:t>improvement</a:t>
            </a:r>
            <a:endParaRPr lang="en-GB" dirty="0"/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7236296" y="1493911"/>
            <a:ext cx="1897949" cy="933822"/>
          </a:xfrm>
          <a:prstGeom prst="rect">
            <a:avLst/>
          </a:prstGeom>
          <a:solidFill>
            <a:srgbClr val="000000">
              <a:alpha val="14902"/>
            </a:srgbClr>
          </a:solidFill>
        </p:spPr>
        <p:txBody>
          <a:bodyPr vert="horz" lIns="36000" tIns="36000" rIns="36000" bIns="36000" rtlCol="0" anchor="ctr" anchorCtr="0">
            <a:noAutofit/>
          </a:bodyPr>
          <a:lstStyle>
            <a:defPPr>
              <a:defRPr lang="en-GB"/>
            </a:defPPr>
            <a:lvl1pPr algn="ctr" defTabSz="914400">
              <a:lnSpc>
                <a:spcPct val="90000"/>
              </a:lnSpc>
              <a:defRPr sz="2800" b="1" spc="-20">
                <a:solidFill>
                  <a:schemeClr val="bg1"/>
                </a:solidFill>
                <a:latin typeface="+mj-lt"/>
                <a:ea typeface="+mn-ea"/>
              </a:defRPr>
            </a:lvl1pPr>
            <a:lvl2pPr>
              <a:lnSpc>
                <a:spcPct val="90000"/>
              </a:lnSpc>
              <a:defRPr sz="2400">
                <a:solidFill>
                  <a:schemeClr val="bg2"/>
                </a:solidFill>
                <a:latin typeface="Helvetica 75 Bold" pitchFamily="34" charset="0"/>
              </a:defRPr>
            </a:lvl2pPr>
            <a:lvl3pPr>
              <a:lnSpc>
                <a:spcPct val="90000"/>
              </a:lnSpc>
              <a:defRPr sz="2400">
                <a:solidFill>
                  <a:schemeClr val="bg2"/>
                </a:solidFill>
                <a:latin typeface="Helvetica 75 Bold" pitchFamily="34" charset="0"/>
              </a:defRPr>
            </a:lvl3pPr>
            <a:lvl4pPr>
              <a:lnSpc>
                <a:spcPct val="90000"/>
              </a:lnSpc>
              <a:defRPr sz="2400">
                <a:solidFill>
                  <a:schemeClr val="bg2"/>
                </a:solidFill>
                <a:latin typeface="Helvetica 75 Bold" pitchFamily="34" charset="0"/>
              </a:defRPr>
            </a:lvl4pPr>
            <a:lvl5pPr>
              <a:lnSpc>
                <a:spcPct val="90000"/>
              </a:lnSpc>
              <a:defRPr sz="2400">
                <a:solidFill>
                  <a:schemeClr val="bg2"/>
                </a:solidFill>
                <a:latin typeface="Helvetica 75 Bold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Helvetica 75 Bold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Helvetica 75 Bold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Helvetica 75 Bold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Helvetica 75 Bold" pitchFamily="34" charset="0"/>
              </a:defRPr>
            </a:lvl9pPr>
          </a:lstStyle>
          <a:p>
            <a:r>
              <a:rPr lang="en-GB" dirty="0"/>
              <a:t>Traffic </a:t>
            </a:r>
            <a:r>
              <a:rPr lang="en-GB" dirty="0" smtClean="0"/>
              <a:t>growth</a:t>
            </a:r>
            <a:endParaRPr lang="en-GB" dirty="0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8063" y="483518"/>
            <a:ext cx="2547714" cy="1512168"/>
          </a:xfrm>
          <a:prstGeom prst="rect">
            <a:avLst/>
          </a:prstGeom>
          <a:solidFill>
            <a:srgbClr val="000000">
              <a:alpha val="14902"/>
            </a:srgbClr>
          </a:solidFill>
        </p:spPr>
        <p:txBody>
          <a:bodyPr vert="horz" lIns="36000" tIns="36000" rIns="36000" bIns="36000" rtlCol="0" anchor="ctr" anchorCtr="0">
            <a:noAutofit/>
          </a:bodyPr>
          <a:lstStyle>
            <a:defPPr>
              <a:defRPr lang="en-GB"/>
            </a:defPPr>
            <a:lvl1pPr algn="ctr" defTabSz="914400">
              <a:lnSpc>
                <a:spcPct val="90000"/>
              </a:lnSpc>
              <a:defRPr sz="2800" b="1" spc="-20">
                <a:solidFill>
                  <a:schemeClr val="bg1"/>
                </a:solidFill>
                <a:latin typeface="+mj-lt"/>
                <a:ea typeface="+mn-ea"/>
              </a:defRPr>
            </a:lvl1pPr>
            <a:lvl2pPr>
              <a:lnSpc>
                <a:spcPct val="90000"/>
              </a:lnSpc>
              <a:defRPr sz="2400">
                <a:solidFill>
                  <a:schemeClr val="bg2"/>
                </a:solidFill>
                <a:latin typeface="Helvetica 75 Bold" pitchFamily="34" charset="0"/>
              </a:defRPr>
            </a:lvl2pPr>
            <a:lvl3pPr>
              <a:lnSpc>
                <a:spcPct val="90000"/>
              </a:lnSpc>
              <a:defRPr sz="2400">
                <a:solidFill>
                  <a:schemeClr val="bg2"/>
                </a:solidFill>
                <a:latin typeface="Helvetica 75 Bold" pitchFamily="34" charset="0"/>
              </a:defRPr>
            </a:lvl3pPr>
            <a:lvl4pPr>
              <a:lnSpc>
                <a:spcPct val="90000"/>
              </a:lnSpc>
              <a:defRPr sz="2400">
                <a:solidFill>
                  <a:schemeClr val="bg2"/>
                </a:solidFill>
                <a:latin typeface="Helvetica 75 Bold" pitchFamily="34" charset="0"/>
              </a:defRPr>
            </a:lvl4pPr>
            <a:lvl5pPr>
              <a:lnSpc>
                <a:spcPct val="90000"/>
              </a:lnSpc>
              <a:defRPr sz="2400">
                <a:solidFill>
                  <a:schemeClr val="bg2"/>
                </a:solidFill>
                <a:latin typeface="Helvetica 75 Bold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Helvetica 75 Bold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Helvetica 75 Bold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Helvetica 75 Bold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Helvetica 75 Bold" pitchFamily="34" charset="0"/>
              </a:defRPr>
            </a:lvl9pPr>
          </a:lstStyle>
          <a:p>
            <a:r>
              <a:rPr lang="en-GB" dirty="0" smtClean="0"/>
              <a:t>Demand for broadband connectivity</a:t>
            </a:r>
            <a:endParaRPr lang="en-GB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288493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915" name="Diapositive think-cell" r:id="rId4" imgW="470" imgH="469" progId="TCLayout.ActiveDocument.1">
                  <p:embed/>
                </p:oleObj>
              </mc:Choice>
              <mc:Fallback>
                <p:oleObj name="Diapositive think-cell" r:id="rId4" imgW="470" imgH="46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06"/>
          <a:stretch/>
        </p:blipFill>
        <p:spPr>
          <a:xfrm>
            <a:off x="0" y="-20538"/>
            <a:ext cx="9143999" cy="5164038"/>
          </a:xfrm>
          <a:prstGeom prst="rect">
            <a:avLst/>
          </a:prstGeom>
        </p:spPr>
      </p:pic>
      <p:sp>
        <p:nvSpPr>
          <p:cNvPr id="48" name="Title 1"/>
          <p:cNvSpPr txBox="1">
            <a:spLocks/>
          </p:cNvSpPr>
          <p:nvPr/>
        </p:nvSpPr>
        <p:spPr>
          <a:xfrm>
            <a:off x="179512" y="627534"/>
            <a:ext cx="4158020" cy="720081"/>
          </a:xfrm>
          <a:prstGeom prst="rect">
            <a:avLst/>
          </a:prstGeom>
          <a:solidFill>
            <a:srgbClr val="000000">
              <a:alpha val="14902"/>
            </a:srgbClr>
          </a:solidFill>
        </p:spPr>
        <p:txBody>
          <a:bodyPr vert="horz" lIns="36000" tIns="36000" rIns="36000" bIns="36000" rtlCol="0" anchor="ctr" anchorCtr="0">
            <a:noAutofit/>
          </a:bodyPr>
          <a:lstStyle>
            <a:defPPr>
              <a:defRPr lang="en-GB"/>
            </a:defPPr>
            <a:lvl1pPr algn="ctr" defTabSz="914400">
              <a:lnSpc>
                <a:spcPct val="90000"/>
              </a:lnSpc>
              <a:defRPr sz="2800" b="1" spc="-20">
                <a:solidFill>
                  <a:schemeClr val="bg1"/>
                </a:solidFill>
                <a:latin typeface="+mj-lt"/>
                <a:ea typeface="+mn-ea"/>
              </a:defRPr>
            </a:lvl1pPr>
            <a:lvl2pPr>
              <a:lnSpc>
                <a:spcPct val="90000"/>
              </a:lnSpc>
              <a:defRPr sz="2400">
                <a:solidFill>
                  <a:schemeClr val="bg2"/>
                </a:solidFill>
                <a:latin typeface="Helvetica 75 Bold" pitchFamily="34" charset="0"/>
              </a:defRPr>
            </a:lvl2pPr>
            <a:lvl3pPr>
              <a:lnSpc>
                <a:spcPct val="90000"/>
              </a:lnSpc>
              <a:defRPr sz="2400">
                <a:solidFill>
                  <a:schemeClr val="bg2"/>
                </a:solidFill>
                <a:latin typeface="Helvetica 75 Bold" pitchFamily="34" charset="0"/>
              </a:defRPr>
            </a:lvl3pPr>
            <a:lvl4pPr>
              <a:lnSpc>
                <a:spcPct val="90000"/>
              </a:lnSpc>
              <a:defRPr sz="2400">
                <a:solidFill>
                  <a:schemeClr val="bg2"/>
                </a:solidFill>
                <a:latin typeface="Helvetica 75 Bold" pitchFamily="34" charset="0"/>
              </a:defRPr>
            </a:lvl4pPr>
            <a:lvl5pPr>
              <a:lnSpc>
                <a:spcPct val="90000"/>
              </a:lnSpc>
              <a:defRPr sz="2400">
                <a:solidFill>
                  <a:schemeClr val="bg2"/>
                </a:solidFill>
                <a:latin typeface="Helvetica 75 Bold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Helvetica 75 Bold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Helvetica 75 Bold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Helvetica 75 Bold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Helvetica 75 Bold" pitchFamily="34" charset="0"/>
              </a:defRPr>
            </a:lvl9pPr>
          </a:lstStyle>
          <a:p>
            <a:r>
              <a:rPr lang="en-GB" dirty="0"/>
              <a:t>moving to </a:t>
            </a:r>
            <a:r>
              <a:rPr lang="en-GB" dirty="0" smtClean="0"/>
              <a:t>software</a:t>
            </a:r>
            <a:endParaRPr lang="en-GB" dirty="0"/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179512" y="4083918"/>
            <a:ext cx="4158020" cy="720080"/>
          </a:xfrm>
          <a:prstGeom prst="rect">
            <a:avLst/>
          </a:prstGeom>
          <a:solidFill>
            <a:srgbClr val="000000">
              <a:alpha val="14902"/>
            </a:srgbClr>
          </a:solidFill>
        </p:spPr>
        <p:txBody>
          <a:bodyPr vert="horz" lIns="36000" tIns="36000" rIns="36000" bIns="36000" rtlCol="0" anchor="ctr" anchorCtr="0">
            <a:noAutofit/>
          </a:bodyPr>
          <a:lstStyle>
            <a:defPPr>
              <a:defRPr lang="en-GB"/>
            </a:defPPr>
            <a:lvl1pPr algn="ctr" defTabSz="914400">
              <a:lnSpc>
                <a:spcPct val="90000"/>
              </a:lnSpc>
              <a:defRPr sz="2800" b="1" spc="-20">
                <a:solidFill>
                  <a:schemeClr val="bg1"/>
                </a:solidFill>
                <a:latin typeface="+mj-lt"/>
                <a:ea typeface="+mn-ea"/>
              </a:defRPr>
            </a:lvl1pPr>
            <a:lvl2pPr>
              <a:lnSpc>
                <a:spcPct val="90000"/>
              </a:lnSpc>
              <a:defRPr sz="2400">
                <a:solidFill>
                  <a:schemeClr val="bg2"/>
                </a:solidFill>
                <a:latin typeface="Helvetica 75 Bold" pitchFamily="34" charset="0"/>
              </a:defRPr>
            </a:lvl2pPr>
            <a:lvl3pPr>
              <a:lnSpc>
                <a:spcPct val="90000"/>
              </a:lnSpc>
              <a:defRPr sz="2400">
                <a:solidFill>
                  <a:schemeClr val="bg2"/>
                </a:solidFill>
                <a:latin typeface="Helvetica 75 Bold" pitchFamily="34" charset="0"/>
              </a:defRPr>
            </a:lvl3pPr>
            <a:lvl4pPr>
              <a:lnSpc>
                <a:spcPct val="90000"/>
              </a:lnSpc>
              <a:defRPr sz="2400">
                <a:solidFill>
                  <a:schemeClr val="bg2"/>
                </a:solidFill>
                <a:latin typeface="Helvetica 75 Bold" pitchFamily="34" charset="0"/>
              </a:defRPr>
            </a:lvl4pPr>
            <a:lvl5pPr>
              <a:lnSpc>
                <a:spcPct val="90000"/>
              </a:lnSpc>
              <a:defRPr sz="2400">
                <a:solidFill>
                  <a:schemeClr val="bg2"/>
                </a:solidFill>
                <a:latin typeface="Helvetica 75 Bold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Helvetica 75 Bold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Helvetica 75 Bold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Helvetica 75 Bold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Helvetica 75 Bold" pitchFamily="34" charset="0"/>
              </a:defRPr>
            </a:lvl9pPr>
          </a:lstStyle>
          <a:p>
            <a:r>
              <a:rPr lang="en-GB" dirty="0" smtClean="0"/>
              <a:t>green </a:t>
            </a:r>
            <a:r>
              <a:rPr lang="en-GB" dirty="0"/>
              <a:t>and responsible</a:t>
            </a:r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4860032" y="1979496"/>
            <a:ext cx="4158020" cy="581985"/>
          </a:xfrm>
          <a:prstGeom prst="rect">
            <a:avLst/>
          </a:prstGeom>
          <a:solidFill>
            <a:srgbClr val="000000">
              <a:alpha val="14902"/>
            </a:srgbClr>
          </a:solidFill>
        </p:spPr>
        <p:txBody>
          <a:bodyPr vert="horz" lIns="36000" tIns="36000" rIns="36000" bIns="36000" rtlCol="0" anchor="ctr" anchorCtr="0">
            <a:noAutofit/>
          </a:bodyPr>
          <a:lstStyle>
            <a:defPPr>
              <a:defRPr lang="en-GB"/>
            </a:defPPr>
            <a:lvl1pPr algn="ctr" defTabSz="914400">
              <a:lnSpc>
                <a:spcPct val="90000"/>
              </a:lnSpc>
              <a:defRPr sz="2800" b="1" spc="-20">
                <a:solidFill>
                  <a:schemeClr val="bg1"/>
                </a:solidFill>
                <a:latin typeface="+mj-lt"/>
                <a:ea typeface="+mn-ea"/>
              </a:defRPr>
            </a:lvl1pPr>
            <a:lvl2pPr>
              <a:lnSpc>
                <a:spcPct val="90000"/>
              </a:lnSpc>
              <a:defRPr sz="2400">
                <a:solidFill>
                  <a:schemeClr val="bg2"/>
                </a:solidFill>
                <a:latin typeface="Helvetica 75 Bold" pitchFamily="34" charset="0"/>
              </a:defRPr>
            </a:lvl2pPr>
            <a:lvl3pPr>
              <a:lnSpc>
                <a:spcPct val="90000"/>
              </a:lnSpc>
              <a:defRPr sz="2400">
                <a:solidFill>
                  <a:schemeClr val="bg2"/>
                </a:solidFill>
                <a:latin typeface="Helvetica 75 Bold" pitchFamily="34" charset="0"/>
              </a:defRPr>
            </a:lvl3pPr>
            <a:lvl4pPr>
              <a:lnSpc>
                <a:spcPct val="90000"/>
              </a:lnSpc>
              <a:defRPr sz="2400">
                <a:solidFill>
                  <a:schemeClr val="bg2"/>
                </a:solidFill>
                <a:latin typeface="Helvetica 75 Bold" pitchFamily="34" charset="0"/>
              </a:defRPr>
            </a:lvl4pPr>
            <a:lvl5pPr>
              <a:lnSpc>
                <a:spcPct val="90000"/>
              </a:lnSpc>
              <a:defRPr sz="2400">
                <a:solidFill>
                  <a:schemeClr val="bg2"/>
                </a:solidFill>
                <a:latin typeface="Helvetica 75 Bold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Helvetica 75 Bold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Helvetica 75 Bold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Helvetica 75 Bold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Helvetica 75 Bold" pitchFamily="34" charset="0"/>
              </a:defRPr>
            </a:lvl9pPr>
          </a:lstStyle>
          <a:p>
            <a:r>
              <a:rPr lang="en-GB" dirty="0" smtClean="0"/>
              <a:t>security concerns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85219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 descr="person holding black iphon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93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83568" y="3147814"/>
            <a:ext cx="2223686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fr-FR" sz="5400" dirty="0" smtClean="0">
                <a:solidFill>
                  <a:schemeClr val="bg2"/>
                </a:solidFill>
                <a:latin typeface="Helvetica 75 Bold" panose="020B0804020202020204" pitchFamily="34" charset="0"/>
              </a:rPr>
              <a:t>Thank</a:t>
            </a:r>
          </a:p>
          <a:p>
            <a:pPr algn="ctr" eaLnBrk="1" hangingPunct="1"/>
            <a:r>
              <a:rPr lang="en-US" altLang="fr-FR" sz="5400" dirty="0" smtClean="0">
                <a:solidFill>
                  <a:schemeClr val="bg2"/>
                </a:solidFill>
                <a:latin typeface="Helvetica 75 Bold" panose="020B0804020202020204" pitchFamily="34" charset="0"/>
              </a:rPr>
              <a:t>you </a:t>
            </a:r>
            <a:r>
              <a:rPr lang="en-US" altLang="fr-FR" sz="5400" dirty="0">
                <a:solidFill>
                  <a:schemeClr val="bg2"/>
                </a:solidFill>
                <a:latin typeface="Helvetica 75 Bold" panose="020B0804020202020204" pitchFamily="34" charset="0"/>
              </a:rPr>
              <a:t>!</a:t>
            </a:r>
            <a:endParaRPr lang="fr-FR" altLang="fr-FR" sz="5400" dirty="0">
              <a:solidFill>
                <a:schemeClr val="bg2"/>
              </a:solidFill>
              <a:latin typeface="Helvetica 75 Bold" panose="020B08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124969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781" name="Diapositive think-cell" r:id="rId4" imgW="470" imgH="469" progId="TCLayout.ActiveDocument.1">
                  <p:embed/>
                </p:oleObj>
              </mc:Choice>
              <mc:Fallback>
                <p:oleObj name="Diapositive think-cell" r:id="rId4" imgW="470" imgH="46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Imag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971600" y="789471"/>
            <a:ext cx="3168352" cy="36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elvetica 65 Medium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elvetica 65 Medium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elvetica 65 Medium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elvetica 65 Medium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elvetica 65 Medium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elvetica 65 Medium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elvetica 65 Medium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elvetica 65 Medium" pitchFamily="34" charset="0"/>
              </a:defRPr>
            </a:lvl9pPr>
          </a:lstStyle>
          <a:p>
            <a:pPr algn="ctr"/>
            <a:r>
              <a:rPr lang="en-US" altLang="fr-FR" sz="3600" kern="0" dirty="0" smtClean="0">
                <a:solidFill>
                  <a:srgbClr val="FF6600"/>
                </a:solidFill>
                <a:latin typeface="Helvetica 75 Bold" panose="020B0804020202020204" pitchFamily="34" charset="0"/>
              </a:rPr>
              <a:t>what is the first service</a:t>
            </a:r>
            <a:br>
              <a:rPr lang="en-US" altLang="fr-FR" sz="3600" kern="0" dirty="0" smtClean="0">
                <a:solidFill>
                  <a:srgbClr val="FF6600"/>
                </a:solidFill>
                <a:latin typeface="Helvetica 75 Bold" panose="020B0804020202020204" pitchFamily="34" charset="0"/>
              </a:rPr>
            </a:br>
            <a:r>
              <a:rPr lang="en-US" altLang="fr-FR" sz="3600" kern="0" dirty="0" smtClean="0">
                <a:solidFill>
                  <a:srgbClr val="FF6600"/>
                </a:solidFill>
                <a:latin typeface="Helvetica 75 Bold" panose="020B0804020202020204" pitchFamily="34" charset="0"/>
              </a:rPr>
              <a:t>that our customers value ?</a:t>
            </a:r>
            <a:endParaRPr lang="en-US" altLang="fr-FR" sz="3600" kern="0" dirty="0">
              <a:solidFill>
                <a:srgbClr val="FF6600"/>
              </a:solidFill>
              <a:latin typeface="Helvetica 75 Bold" panose="020B08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88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113012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853" name="Diapositive think-cell" r:id="rId4" imgW="470" imgH="469" progId="TCLayout.ActiveDocument.1">
                  <p:embed/>
                </p:oleObj>
              </mc:Choice>
              <mc:Fallback>
                <p:oleObj name="Diapositive think-cell" r:id="rId4" imgW="470" imgH="46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Imag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526"/>
            <a:ext cx="9144000" cy="4104456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2915816" y="1779662"/>
            <a:ext cx="3384376" cy="201622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elvetica 65 Medium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elvetica 65 Medium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elvetica 65 Medium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elvetica 65 Medium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elvetica 65 Medium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elvetica 65 Medium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elvetica 65 Medium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elvetica 65 Medium" pitchFamily="34" charset="0"/>
              </a:defRPr>
            </a:lvl9pPr>
          </a:lstStyle>
          <a:p>
            <a:pPr algn="ctr">
              <a:tabLst>
                <a:tab pos="2955925" algn="l"/>
              </a:tabLst>
            </a:pPr>
            <a:r>
              <a:rPr lang="en-US" altLang="fr-FR" sz="4000" kern="0" dirty="0" smtClean="0">
                <a:solidFill>
                  <a:srgbClr val="808080">
                    <a:lumMod val="50000"/>
                  </a:srgbClr>
                </a:solidFill>
                <a:latin typeface="Helvetica 75 Bold" panose="020B0804020202020204" pitchFamily="34" charset="0"/>
              </a:rPr>
              <a:t>reachability</a:t>
            </a:r>
            <a:endParaRPr lang="en-US" altLang="fr-FR" sz="4000" kern="0" dirty="0">
              <a:solidFill>
                <a:srgbClr val="808080">
                  <a:lumMod val="50000"/>
                </a:srgbClr>
              </a:solidFill>
              <a:latin typeface="Helvetica 75 Bold" panose="020B08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51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609423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805" name="Diapositive think-cell" r:id="rId4" imgW="470" imgH="469" progId="TCLayout.ActiveDocument.1">
                  <p:embed/>
                </p:oleObj>
              </mc:Choice>
              <mc:Fallback>
                <p:oleObj name="Diapositive think-cell" r:id="rId4" imgW="470" imgH="46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Imag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1043607" y="744506"/>
            <a:ext cx="3168353" cy="36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elvetica 65 Medium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elvetica 65 Medium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elvetica 65 Medium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elvetica 65 Medium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elvetica 65 Medium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elvetica 65 Medium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elvetica 65 Medium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elvetica 65 Medium" pitchFamily="34" charset="0"/>
              </a:defRPr>
            </a:lvl9pPr>
          </a:lstStyle>
          <a:p>
            <a:pPr algn="ctr"/>
            <a:r>
              <a:rPr lang="en-US" altLang="fr-FR" sz="3600" kern="0" dirty="0" smtClean="0">
                <a:solidFill>
                  <a:srgbClr val="FF6600"/>
                </a:solidFill>
                <a:latin typeface="Helvetica 75 Bold" panose="020B0804020202020204" pitchFamily="34" charset="0"/>
              </a:rPr>
              <a:t>what is the max user throughput we shall deliver to our customers ?</a:t>
            </a:r>
            <a:endParaRPr lang="en-US" altLang="fr-FR" sz="3600" kern="0" dirty="0">
              <a:solidFill>
                <a:srgbClr val="FF6600"/>
              </a:solidFill>
              <a:latin typeface="Helvetica 75 Bold" panose="020B08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99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877" name="Diapositive think-cell" r:id="rId4" imgW="470" imgH="469" progId="TCLayout.ActiveDocument.1">
                  <p:embed/>
                </p:oleObj>
              </mc:Choice>
              <mc:Fallback>
                <p:oleObj name="Diapositive think-cell" r:id="rId4" imgW="470" imgH="46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Imag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526"/>
            <a:ext cx="9144000" cy="4104456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2915816" y="1779662"/>
            <a:ext cx="3384376" cy="201622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elvetica 65 Medium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elvetica 65 Medium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elvetica 65 Medium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elvetica 65 Medium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elvetica 65 Medium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elvetica 65 Medium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elvetica 65 Medium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elvetica 65 Medium" pitchFamily="34" charset="0"/>
              </a:defRPr>
            </a:lvl9pPr>
          </a:lstStyle>
          <a:p>
            <a:pPr algn="ctr">
              <a:tabLst>
                <a:tab pos="2955925" algn="l"/>
              </a:tabLst>
            </a:pPr>
            <a:r>
              <a:rPr lang="en-US" altLang="fr-FR" sz="4000" kern="0" dirty="0" smtClean="0">
                <a:solidFill>
                  <a:srgbClr val="808080">
                    <a:lumMod val="50000"/>
                  </a:srgbClr>
                </a:solidFill>
                <a:latin typeface="Helvetica 75 Bold" panose="020B0804020202020204" pitchFamily="34" charset="0"/>
              </a:rPr>
              <a:t>more</a:t>
            </a:r>
            <a:endParaRPr lang="en-US" altLang="fr-FR" sz="4000" kern="0" dirty="0">
              <a:solidFill>
                <a:srgbClr val="808080">
                  <a:lumMod val="50000"/>
                </a:srgbClr>
              </a:solidFill>
              <a:latin typeface="Helvetica 75 Bold" panose="020B08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80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257155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830" name="Diapositive think-cell" r:id="rId4" imgW="470" imgH="469" progId="TCLayout.ActiveDocument.1">
                  <p:embed/>
                </p:oleObj>
              </mc:Choice>
              <mc:Fallback>
                <p:oleObj name="Diapositive think-cell" r:id="rId4" imgW="470" imgH="46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Imag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899592" y="651883"/>
            <a:ext cx="3312368" cy="36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elvetica 65 Medium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elvetica 65 Medium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elvetica 65 Medium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elvetica 65 Medium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elvetica 65 Medium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elvetica 65 Medium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elvetica 65 Medium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elvetica 65 Medium" pitchFamily="34" charset="0"/>
              </a:defRPr>
            </a:lvl9pPr>
          </a:lstStyle>
          <a:p>
            <a:pPr algn="ctr"/>
            <a:r>
              <a:rPr lang="en-US" altLang="fr-FR" sz="3600" kern="0" dirty="0" smtClean="0">
                <a:solidFill>
                  <a:srgbClr val="FF6600"/>
                </a:solidFill>
                <a:latin typeface="Helvetica 75 Bold" panose="020B0804020202020204" pitchFamily="34" charset="0"/>
              </a:rPr>
              <a:t>what is the killer app for new technologies </a:t>
            </a:r>
            <a:r>
              <a:rPr lang="en-US" altLang="fr-FR" sz="2800" kern="0" dirty="0" smtClean="0">
                <a:solidFill>
                  <a:srgbClr val="FF6600"/>
                </a:solidFill>
                <a:latin typeface="Helvetica 75 Bold" panose="020B0804020202020204" pitchFamily="34" charset="0"/>
              </a:rPr>
              <a:t>(5G, FTTH, </a:t>
            </a:r>
            <a:r>
              <a:rPr lang="en-US" altLang="fr-FR" kern="0" dirty="0" smtClean="0">
                <a:solidFill>
                  <a:srgbClr val="FF6600"/>
                </a:solidFill>
                <a:latin typeface="Helvetica 75 Bold" panose="020B0804020202020204" pitchFamily="34" charset="0"/>
              </a:rPr>
              <a:t>…) </a:t>
            </a:r>
            <a:r>
              <a:rPr lang="en-US" altLang="fr-FR" sz="3200" kern="0" dirty="0" smtClean="0">
                <a:solidFill>
                  <a:srgbClr val="FF6600"/>
                </a:solidFill>
                <a:latin typeface="Helvetica 75 Bold" panose="020B0804020202020204" pitchFamily="34" charset="0"/>
              </a:rPr>
              <a:t>?</a:t>
            </a:r>
            <a:endParaRPr lang="en-US" altLang="fr-FR" sz="3600" kern="0" dirty="0">
              <a:solidFill>
                <a:srgbClr val="FF6600"/>
              </a:solidFill>
              <a:latin typeface="Helvetica 75 Bold" panose="020B08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14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901" name="Diapositive think-cell" r:id="rId4" imgW="470" imgH="469" progId="TCLayout.ActiveDocument.1">
                  <p:embed/>
                </p:oleObj>
              </mc:Choice>
              <mc:Fallback>
                <p:oleObj name="Diapositive think-cell" r:id="rId4" imgW="470" imgH="46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Imag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526"/>
            <a:ext cx="9144000" cy="4104456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2915816" y="1779662"/>
            <a:ext cx="3384376" cy="201622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elvetica 65 Medium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elvetica 65 Medium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elvetica 65 Medium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elvetica 65 Medium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elvetica 65 Medium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elvetica 65 Medium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elvetica 65 Medium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elvetica 65 Medium" pitchFamily="34" charset="0"/>
              </a:defRPr>
            </a:lvl9pPr>
          </a:lstStyle>
          <a:p>
            <a:pPr algn="ctr">
              <a:tabLst>
                <a:tab pos="2955925" algn="l"/>
              </a:tabLst>
            </a:pPr>
            <a:r>
              <a:rPr lang="en-US" altLang="fr-FR" sz="4000" kern="0" dirty="0" smtClean="0">
                <a:solidFill>
                  <a:srgbClr val="808080">
                    <a:lumMod val="50000"/>
                  </a:srgbClr>
                </a:solidFill>
                <a:latin typeface="Helvetica 75 Bold" panose="020B0804020202020204" pitchFamily="34" charset="0"/>
              </a:rPr>
              <a:t>Will be invented after</a:t>
            </a:r>
            <a:endParaRPr lang="en-US" altLang="fr-FR" sz="4000" kern="0" dirty="0">
              <a:solidFill>
                <a:srgbClr val="808080">
                  <a:lumMod val="50000"/>
                </a:srgbClr>
              </a:solidFill>
              <a:latin typeface="Helvetica 75 Bold" panose="020B08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24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9810" name="Obje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9270304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687" name="Diapositive think-cell" r:id="rId6" imgW="270" imgH="270" progId="TCLayout.ActiveDocument.1">
                  <p:embed/>
                </p:oleObj>
              </mc:Choice>
              <mc:Fallback>
                <p:oleObj name="Diapositive think-cell" r:id="rId6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hangingPunct="1">
              <a:defRPr/>
            </a:pPr>
            <a:endParaRPr lang="en-GB" sz="4800" dirty="0">
              <a:solidFill>
                <a:srgbClr val="000000"/>
              </a:solidFill>
              <a:latin typeface="Helvetica 75 Bold" panose="020B0804020202020204" pitchFamily="34" charset="0"/>
              <a:ea typeface="ＭＳ Ｐゴシック" panose="020B0600070205080204" pitchFamily="34" charset="-128"/>
              <a:cs typeface="+mj-cs"/>
              <a:sym typeface="Helvetica 75 Bold" panose="020B0804020202020204" pitchFamily="34" charset="0"/>
            </a:endParaRPr>
          </a:p>
        </p:txBody>
      </p:sp>
      <p:pic>
        <p:nvPicPr>
          <p:cNvPr id="119813" name="Imag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4" r="30212"/>
          <a:stretch>
            <a:fillRect/>
          </a:stretch>
        </p:blipFill>
        <p:spPr bwMode="auto">
          <a:xfrm>
            <a:off x="3743325" y="0"/>
            <a:ext cx="54006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743325" y="0"/>
            <a:ext cx="5400675" cy="51435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1600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1972" y="555525"/>
            <a:ext cx="5022116" cy="2520281"/>
          </a:xfrm>
        </p:spPr>
        <p:txBody>
          <a:bodyPr vert="horz"/>
          <a:lstStyle/>
          <a:p>
            <a:pPr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4800" dirty="0" smtClean="0">
                <a:solidFill>
                  <a:schemeClr val="bg2"/>
                </a:solidFill>
                <a:ea typeface="ＭＳ Ｐゴシック" charset="0"/>
              </a:rPr>
              <a:t>lessons learned and trends</a:t>
            </a:r>
            <a:br>
              <a:rPr lang="en-GB" sz="4800" dirty="0" smtClean="0">
                <a:solidFill>
                  <a:schemeClr val="bg2"/>
                </a:solidFill>
                <a:ea typeface="ＭＳ Ｐゴシック" charset="0"/>
              </a:rPr>
            </a:br>
            <a:r>
              <a:rPr lang="en-GB" sz="4800" dirty="0" smtClean="0">
                <a:solidFill>
                  <a:schemeClr val="bg2"/>
                </a:solidFill>
                <a:ea typeface="ＭＳ Ｐゴシック" charset="0"/>
              </a:rPr>
              <a:t>in networks</a:t>
            </a:r>
            <a:br>
              <a:rPr lang="en-GB" sz="4800" dirty="0" smtClean="0">
                <a:solidFill>
                  <a:schemeClr val="bg2"/>
                </a:solidFill>
                <a:ea typeface="ＭＳ Ｐゴシック" charset="0"/>
              </a:rPr>
            </a:br>
            <a:r>
              <a:rPr lang="en-GB" sz="2000" dirty="0" smtClean="0">
                <a:solidFill>
                  <a:schemeClr val="bg2"/>
                </a:solidFill>
                <a:ea typeface="ＭＳ Ｐゴシック" charset="0"/>
              </a:rPr>
              <a:t/>
            </a:r>
            <a:br>
              <a:rPr lang="en-GB" sz="2000" dirty="0" smtClean="0">
                <a:solidFill>
                  <a:schemeClr val="bg2"/>
                </a:solidFill>
                <a:ea typeface="ＭＳ Ｐゴシック" charset="0"/>
              </a:rPr>
            </a:b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6365571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882" name="Obje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8032930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5" name="Diapositive think-cell" r:id="rId4" imgW="470" imgH="469" progId="TCLayout.ActiveDocument.1">
                  <p:embed/>
                </p:oleObj>
              </mc:Choice>
              <mc:Fallback>
                <p:oleObj name="Diapositive think-cell" r:id="rId4" imgW="470" imgH="469" progId="TCLayout.ActiveDocument.1">
                  <p:embed/>
                  <p:pic>
                    <p:nvPicPr>
                      <p:cNvPr id="0" name="Obje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" name="Picture 6" descr="Focus sur des câbles de fibr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51"/>
          <a:stretch>
            <a:fillRect/>
          </a:stretch>
        </p:blipFill>
        <p:spPr bwMode="auto">
          <a:xfrm>
            <a:off x="0" y="-20638"/>
            <a:ext cx="9144000" cy="51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471042" y="483518"/>
            <a:ext cx="3020838" cy="550931"/>
          </a:xfrm>
          <a:solidFill>
            <a:srgbClr val="000000">
              <a:alpha val="30196"/>
            </a:srgbClr>
          </a:solidFill>
        </p:spPr>
        <p:txBody>
          <a:bodyPr vert="horz" anchor="ctr"/>
          <a:lstStyle/>
          <a:p>
            <a:pPr algn="ctr">
              <a:defRPr/>
            </a:pPr>
            <a:r>
              <a:rPr lang="en-GB" sz="2800" b="1" dirty="0" smtClean="0">
                <a:solidFill>
                  <a:schemeClr val="bg1"/>
                </a:solidFill>
                <a:ea typeface="+mn-ea"/>
                <a:cs typeface="+mn-cs"/>
              </a:rPr>
              <a:t>Global solutions</a:t>
            </a:r>
            <a:endParaRPr lang="en-GB" sz="2800" b="1" dirty="0">
              <a:solidFill>
                <a:schemeClr val="bg1"/>
              </a:solidFill>
              <a:ea typeface="+mn-ea"/>
              <a:cs typeface="+mn-cs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66667" y="3054060"/>
            <a:ext cx="6877333" cy="210997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59017" y="4734907"/>
            <a:ext cx="683013" cy="422684"/>
          </a:xfrm>
          <a:prstGeom prst="rect">
            <a:avLst/>
          </a:prstGeom>
        </p:spPr>
      </p:pic>
      <p:sp>
        <p:nvSpPr>
          <p:cNvPr id="28" name="Titre 1"/>
          <p:cNvSpPr txBox="1">
            <a:spLocks/>
          </p:cNvSpPr>
          <p:nvPr/>
        </p:nvSpPr>
        <p:spPr>
          <a:xfrm>
            <a:off x="4868235" y="915566"/>
            <a:ext cx="3591248" cy="1008112"/>
          </a:xfrm>
          <a:prstGeom prst="rect">
            <a:avLst/>
          </a:prstGeom>
          <a:solidFill>
            <a:srgbClr val="000000">
              <a:alpha val="30196"/>
            </a:srgbClr>
          </a:solidFill>
        </p:spPr>
        <p:txBody>
          <a:bodyPr vert="horz" lIns="36000" tIns="36000" rIns="36000" bIns="36000" rtlCol="0" anchor="ctr" anchorCtr="0"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kern="1200" spc="-2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Helvetica 75 Bold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Helvetica 75 Bold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Helvetica 75 Bold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Helvetica 75 Bold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Helvetica 75 Bold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Helvetica 75 Bold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Helvetica 75 Bold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Helvetica 75 Bold" pitchFamily="34" charset="0"/>
              </a:defRPr>
            </a:lvl9pPr>
          </a:lstStyle>
          <a:p>
            <a:pPr algn="ctr" defTabSz="914400">
              <a:defRPr/>
            </a:pPr>
            <a:r>
              <a:rPr lang="en-GB" sz="2800" b="1" dirty="0" smtClean="0">
                <a:solidFill>
                  <a:schemeClr val="bg1"/>
                </a:solidFill>
                <a:ea typeface="+mn-ea"/>
                <a:cs typeface="+mn-cs"/>
              </a:rPr>
              <a:t>interconnection and interoperability </a:t>
            </a:r>
            <a:endParaRPr lang="en-GB" sz="2800" b="1" dirty="0">
              <a:solidFill>
                <a:schemeClr val="bg1"/>
              </a:solidFill>
              <a:ea typeface="+mn-ea"/>
              <a:cs typeface="+mn-cs"/>
            </a:endParaRPr>
          </a:p>
        </p:txBody>
      </p:sp>
      <p:sp>
        <p:nvSpPr>
          <p:cNvPr id="39" name="Titre 1"/>
          <p:cNvSpPr txBox="1">
            <a:spLocks/>
          </p:cNvSpPr>
          <p:nvPr/>
        </p:nvSpPr>
        <p:spPr>
          <a:xfrm>
            <a:off x="408417" y="1563638"/>
            <a:ext cx="3716500" cy="529187"/>
          </a:xfrm>
          <a:prstGeom prst="rect">
            <a:avLst/>
          </a:prstGeom>
          <a:solidFill>
            <a:srgbClr val="000000">
              <a:alpha val="30196"/>
            </a:srgbClr>
          </a:solidFill>
        </p:spPr>
        <p:txBody>
          <a:bodyPr vert="horz" lIns="36000" tIns="36000" rIns="36000" bIns="36000" rtlCol="0" anchor="ctr" anchorCtr="0"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kern="1200" spc="-2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Helvetica 75 Bold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Helvetica 75 Bold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Helvetica 75 Bold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Helvetica 75 Bold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Helvetica 75 Bold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Helvetica 75 Bold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Helvetica 75 Bold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Helvetica 75 Bold" pitchFamily="34" charset="0"/>
              </a:defRPr>
            </a:lvl9pPr>
          </a:lstStyle>
          <a:p>
            <a:pPr algn="ctr" defTabSz="914400">
              <a:defRPr/>
            </a:pPr>
            <a:r>
              <a:rPr lang="en-GB" sz="2800" b="1" dirty="0" smtClean="0">
                <a:solidFill>
                  <a:schemeClr val="bg1"/>
                </a:solidFill>
                <a:ea typeface="+mn-ea"/>
                <a:cs typeface="+mn-cs"/>
              </a:rPr>
              <a:t>economies of scale</a:t>
            </a:r>
            <a:endParaRPr lang="en-GB" sz="2800" b="1" dirty="0">
              <a:solidFill>
                <a:schemeClr val="bg1"/>
              </a:solidFill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60fd420e2f369681ff7d579defce5493287913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beHBLtFMBTipsuEbg1MBg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beHBLtFMBTipsuEbg1MBg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vsNtYegtUH_Q2LymqaYJQ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vsNtYegtUH_Q2LymqaYJQ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vsNtYegtUH_Q2LymqaYJ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7wf1OHUZCb0ShUybNxQmg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vsNtYegtUH_Q2LymqaYJQ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vsNtYegtUH_Q2LymqaYJQ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vsNtYegtUH_Q2LymqaYJQ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vsNtYegtUH_Q2LymqaYJQ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vsNtYegtUH_Q2LymqaYJ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T521LJiE7GRn3xcUfmZpw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T521LJiE7GRn3xcUfmZpw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T521LJiE7GRn3xcUfmZpw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T521LJiE7GRn3xcUfmZpw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T521LJiE7GRn3xcUfmZp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7wf1OHUZCb0ShUybNxQmg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T521LJiE7GRn3xcUfmZpw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T521LJiE7GRn3xcUfmZpw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HKZnjKpghPE63jZbAWgxA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HKZnjKpghPE63jZbAWgxA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HKZnjKpghPE63jZbAWgx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HqfbdLQ5z_KBItA1xp46Q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HqfbdLQ5z_KBItA1xp46Q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HqfbdLQ5z_KBItA1xp46Q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HqfbdLQ5z_KBItA1xp46Q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.nMEjKFen4ouUUxwgeip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rdsbnLuSj0.6RnAaUTbxg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.nMEjKFen4ouUUxwgeipQ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.nMEjKFen4ouUUxwgeipQ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.nMEjKFen4ouUUxwgeipQ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Q44wkmiU1qFAAatfMcrIA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Q44wkmiU1qFAAatfMcrI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9r09Ofm5lnv2KoSb43ZmA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9r09Ofm5lnv2KoSb43ZmA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9r09Ofm5lnv2KoSb43ZmA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MPpcOTtFVNpUoiHBpYTbA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MPpcOTtFVNpUoiHBpYTb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rdsbnLuSj0.6RnAaUTbxg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MPpcOTtFVNpUoiHBpYTbA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MPpcOTtFVNpUoiHBpYTbA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MPpcOTtFVNpUoiHBpYTbA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MPpcOTtFVNpUoiHBpYTbA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MPpcOTtFVNpUoiHBpYTb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MPpcOTtFVNpUoiHBpYTbA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F8MGlS9p7_sDb9g1L5z5w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F8MGlS9p7_sDb9g1L5z5w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F8MGlS9p7_sDb9g1L5z5w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F8MGlS9p7_sDb9g1L5z5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X5w.F88WpSLq_V7JT5wzg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F8MGlS9p7_sDb9g1L5z5w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F8MGlS9p7_sDb9g1L5z5w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F8MGlS9p7_sDb9g1L5z5w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jCwBF2537kHBF5uYYUZwQ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dcAyOMjY.UTqHDXE1IQY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dcAyOMjY.UTqHDXE1IQYw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X5w.F88WpSLq_V7JT5wzg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YBq1Ga3Lac_poRE1pVr4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YBq1Ga3Lac_poRE1pVr4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wto8QrSqv_lFIKvo0RY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wto8QrSqv_lFIKvo0RY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bnaTMwleCJUEVxqx8sqA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1TsLias4d5HKQHcuW6S5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1TsLias4d5HKQHcuW6S5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16a5Un2SXvJn9HVeC6Hv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16a5Un2SXvJn9HVeC6Hv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K9DBiJVSuMtBX6U4wqzH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K9DBiJVSuMtBX6U4wqzH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8s_S40WjROZsgajLLnTT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8s_S40WjROZsgajLLnTT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0HIvB2JDLGkClIyLqCgO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0HIvB2JDLGkClIyLqCgO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bnaTMwleCJUEVxqx8sqA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._N0tOooWGjXDjfkSynR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._N0tOooWGjXDjfkSynR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CNsNbMINFYRIQ.ZpZR1Kw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CNsNbMINFYRIQ.ZpZR1Kw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iX3gbMz3RWbG8yRBMqze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iX3gbMz3RWbG8yRBMqzeA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28RkxXhkif7uq8mKGEYTg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28RkxXhkif7uq8mKGEYTg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Qws9apwdfq.biB.n4d5EA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Qws9apwdfq.biB.n4d5E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kA_mhYCZuhkYVt2lpDfvg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kDCZsovaY07384pSlFfTw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kDCZsovaY07384pSlFfTw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ABMB31is1W5Et1MrKG6yg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ABMB31is1W5Et1MrKG6yg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8OABdNe9v5EyNIMyXta5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8OABdNe9v5EyNIMyXta5Q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5WPQ8hkA1q2U9A_bz3B8w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5WPQ8hkA1q2U9A_bz3B8w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xAU7gt7L32z_ZBpqzoquw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xAU7gt7L32z_ZBpqzoqu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kA_mhYCZuhkYVt2lpDfvg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beHBLtFMBTipsuEbg1MBg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beHBLtFMBTipsuEbg1MBg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beHBLtFMBTipsuEbg1MBg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beHBLtFMBTipsuEbg1MBg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beHBLtFMBTipsuEbg1MBg"/>
</p:tagLst>
</file>

<file path=ppt/theme/theme1.xml><?xml version="1.0" encoding="utf-8"?>
<a:theme xmlns:a="http://schemas.openxmlformats.org/drawingml/2006/main" name="ORA_template_FR">
  <a:themeElements>
    <a:clrScheme name="Personnalisé 1">
      <a:dk1>
        <a:srgbClr val="FFFFFF"/>
      </a:dk1>
      <a:lt1>
        <a:srgbClr val="000000"/>
      </a:lt1>
      <a:dk2>
        <a:srgbClr val="FF6600"/>
      </a:dk2>
      <a:lt2>
        <a:srgbClr val="8E908F"/>
      </a:lt2>
      <a:accent1>
        <a:srgbClr val="FF6600"/>
      </a:accent1>
      <a:accent2>
        <a:srgbClr val="323232"/>
      </a:accent2>
      <a:accent3>
        <a:srgbClr val="00B0F0"/>
      </a:accent3>
      <a:accent4>
        <a:srgbClr val="92D050"/>
      </a:accent4>
      <a:accent5>
        <a:srgbClr val="FFFF00"/>
      </a:accent5>
      <a:accent6>
        <a:srgbClr val="7030A0"/>
      </a:accent6>
      <a:hlink>
        <a:srgbClr val="FF00FF"/>
      </a:hlink>
      <a:folHlink>
        <a:srgbClr val="000000"/>
      </a:folHlink>
    </a:clrScheme>
    <a:fontScheme name="Orange">
      <a:majorFont>
        <a:latin typeface="Helvetica 75"/>
        <a:ea typeface=""/>
        <a:cs typeface=""/>
      </a:majorFont>
      <a:minorFont>
        <a:latin typeface="Helvetica 75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ange_PPTTemplate_v3.potx" id="{7EFB1CC4-B630-4DC5-B88F-B33ED10FA70B}" vid="{E661C32F-4836-4DD1-B604-E27281C607A6}"/>
    </a:ext>
  </a:extLst>
</a:theme>
</file>

<file path=ppt/theme/theme10.xml><?xml version="1.0" encoding="utf-8"?>
<a:theme xmlns:a="http://schemas.openxmlformats.org/drawingml/2006/main" name="8_ORA_template_FR">
  <a:themeElements>
    <a:clrScheme name="Personnalisé 1">
      <a:dk1>
        <a:srgbClr val="FFFFFF"/>
      </a:dk1>
      <a:lt1>
        <a:srgbClr val="000000"/>
      </a:lt1>
      <a:dk2>
        <a:srgbClr val="FF6600"/>
      </a:dk2>
      <a:lt2>
        <a:srgbClr val="8E908F"/>
      </a:lt2>
      <a:accent1>
        <a:srgbClr val="FF6600"/>
      </a:accent1>
      <a:accent2>
        <a:srgbClr val="323232"/>
      </a:accent2>
      <a:accent3>
        <a:srgbClr val="00B0F0"/>
      </a:accent3>
      <a:accent4>
        <a:srgbClr val="92D050"/>
      </a:accent4>
      <a:accent5>
        <a:srgbClr val="FFFF00"/>
      </a:accent5>
      <a:accent6>
        <a:srgbClr val="7030A0"/>
      </a:accent6>
      <a:hlink>
        <a:srgbClr val="FF00FF"/>
      </a:hlink>
      <a:folHlink>
        <a:srgbClr val="000000"/>
      </a:folHlink>
    </a:clrScheme>
    <a:fontScheme name="Orange">
      <a:majorFont>
        <a:latin typeface="Helvetica 75"/>
        <a:ea typeface=""/>
        <a:cs typeface=""/>
      </a:majorFont>
      <a:minorFont>
        <a:latin typeface="Helvetica 75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ange_PPTTemplate_v3.potx" id="{7EFB1CC4-B630-4DC5-B88F-B33ED10FA70B}" vid="{E661C32F-4836-4DD1-B604-E27281C607A6}"/>
    </a:ext>
  </a:extLst>
</a:theme>
</file>

<file path=ppt/theme/theme11.xml><?xml version="1.0" encoding="utf-8"?>
<a:theme xmlns:a="http://schemas.openxmlformats.org/drawingml/2006/main" name="9_ORA_template_FR">
  <a:themeElements>
    <a:clrScheme name="Personnalisé 1">
      <a:dk1>
        <a:srgbClr val="FFFFFF"/>
      </a:dk1>
      <a:lt1>
        <a:srgbClr val="000000"/>
      </a:lt1>
      <a:dk2>
        <a:srgbClr val="FF6600"/>
      </a:dk2>
      <a:lt2>
        <a:srgbClr val="8E908F"/>
      </a:lt2>
      <a:accent1>
        <a:srgbClr val="FF6600"/>
      </a:accent1>
      <a:accent2>
        <a:srgbClr val="323232"/>
      </a:accent2>
      <a:accent3>
        <a:srgbClr val="00B0F0"/>
      </a:accent3>
      <a:accent4>
        <a:srgbClr val="92D050"/>
      </a:accent4>
      <a:accent5>
        <a:srgbClr val="FFFF00"/>
      </a:accent5>
      <a:accent6>
        <a:srgbClr val="7030A0"/>
      </a:accent6>
      <a:hlink>
        <a:srgbClr val="FF00FF"/>
      </a:hlink>
      <a:folHlink>
        <a:srgbClr val="000000"/>
      </a:folHlink>
    </a:clrScheme>
    <a:fontScheme name="Orange">
      <a:majorFont>
        <a:latin typeface="Helvetica 75"/>
        <a:ea typeface=""/>
        <a:cs typeface=""/>
      </a:majorFont>
      <a:minorFont>
        <a:latin typeface="Helvetica 75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ange_PPTTemplate_v3.potx" id="{7EFB1CC4-B630-4DC5-B88F-B33ED10FA70B}" vid="{E661C32F-4836-4DD1-B604-E27281C607A6}"/>
    </a:ext>
  </a:extLst>
</a:theme>
</file>

<file path=ppt/theme/theme12.xml><?xml version="1.0" encoding="utf-8"?>
<a:theme xmlns:a="http://schemas.openxmlformats.org/drawingml/2006/main" name="10_ORA_template_FR">
  <a:themeElements>
    <a:clrScheme name="Personnalisé 1">
      <a:dk1>
        <a:srgbClr val="FFFFFF"/>
      </a:dk1>
      <a:lt1>
        <a:srgbClr val="000000"/>
      </a:lt1>
      <a:dk2>
        <a:srgbClr val="FF6600"/>
      </a:dk2>
      <a:lt2>
        <a:srgbClr val="8E908F"/>
      </a:lt2>
      <a:accent1>
        <a:srgbClr val="FF6600"/>
      </a:accent1>
      <a:accent2>
        <a:srgbClr val="323232"/>
      </a:accent2>
      <a:accent3>
        <a:srgbClr val="00B0F0"/>
      </a:accent3>
      <a:accent4>
        <a:srgbClr val="92D050"/>
      </a:accent4>
      <a:accent5>
        <a:srgbClr val="FFFF00"/>
      </a:accent5>
      <a:accent6>
        <a:srgbClr val="7030A0"/>
      </a:accent6>
      <a:hlink>
        <a:srgbClr val="FF00FF"/>
      </a:hlink>
      <a:folHlink>
        <a:srgbClr val="000000"/>
      </a:folHlink>
    </a:clrScheme>
    <a:fontScheme name="Orange">
      <a:majorFont>
        <a:latin typeface="Helvetica 75"/>
        <a:ea typeface=""/>
        <a:cs typeface=""/>
      </a:majorFont>
      <a:minorFont>
        <a:latin typeface="Helvetica 75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ange_PPTTemplate_v3.potx" id="{7EFB1CC4-B630-4DC5-B88F-B33ED10FA70B}" vid="{E661C32F-4836-4DD1-B604-E27281C607A6}"/>
    </a:ext>
  </a:extLst>
</a:theme>
</file>

<file path=ppt/theme/theme13.xml><?xml version="1.0" encoding="utf-8"?>
<a:theme xmlns:a="http://schemas.openxmlformats.org/drawingml/2006/main" name="11_ORA_template_FR">
  <a:themeElements>
    <a:clrScheme name="Personnalisé 1">
      <a:dk1>
        <a:srgbClr val="FFFFFF"/>
      </a:dk1>
      <a:lt1>
        <a:srgbClr val="000000"/>
      </a:lt1>
      <a:dk2>
        <a:srgbClr val="FF6600"/>
      </a:dk2>
      <a:lt2>
        <a:srgbClr val="8E908F"/>
      </a:lt2>
      <a:accent1>
        <a:srgbClr val="FF6600"/>
      </a:accent1>
      <a:accent2>
        <a:srgbClr val="323232"/>
      </a:accent2>
      <a:accent3>
        <a:srgbClr val="00B0F0"/>
      </a:accent3>
      <a:accent4>
        <a:srgbClr val="92D050"/>
      </a:accent4>
      <a:accent5>
        <a:srgbClr val="FFFF00"/>
      </a:accent5>
      <a:accent6>
        <a:srgbClr val="7030A0"/>
      </a:accent6>
      <a:hlink>
        <a:srgbClr val="FF00FF"/>
      </a:hlink>
      <a:folHlink>
        <a:srgbClr val="000000"/>
      </a:folHlink>
    </a:clrScheme>
    <a:fontScheme name="Orange">
      <a:majorFont>
        <a:latin typeface="Helvetica 75"/>
        <a:ea typeface=""/>
        <a:cs typeface=""/>
      </a:majorFont>
      <a:minorFont>
        <a:latin typeface="Helvetica 75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ange_PPTTemplate_v3.potx" id="{7EFB1CC4-B630-4DC5-B88F-B33ED10FA70B}" vid="{E661C32F-4836-4DD1-B604-E27281C607A6}"/>
    </a:ext>
  </a:extLst>
</a:theme>
</file>

<file path=ppt/theme/theme14.xml><?xml version="1.0" encoding="utf-8"?>
<a:theme xmlns:a="http://schemas.openxmlformats.org/drawingml/2006/main" name="12_ORA_template_FR">
  <a:themeElements>
    <a:clrScheme name="Personnalisé 1">
      <a:dk1>
        <a:srgbClr val="FFFFFF"/>
      </a:dk1>
      <a:lt1>
        <a:srgbClr val="000000"/>
      </a:lt1>
      <a:dk2>
        <a:srgbClr val="FF6600"/>
      </a:dk2>
      <a:lt2>
        <a:srgbClr val="8E908F"/>
      </a:lt2>
      <a:accent1>
        <a:srgbClr val="FF6600"/>
      </a:accent1>
      <a:accent2>
        <a:srgbClr val="323232"/>
      </a:accent2>
      <a:accent3>
        <a:srgbClr val="00B0F0"/>
      </a:accent3>
      <a:accent4>
        <a:srgbClr val="92D050"/>
      </a:accent4>
      <a:accent5>
        <a:srgbClr val="FFFF00"/>
      </a:accent5>
      <a:accent6>
        <a:srgbClr val="7030A0"/>
      </a:accent6>
      <a:hlink>
        <a:srgbClr val="FF00FF"/>
      </a:hlink>
      <a:folHlink>
        <a:srgbClr val="000000"/>
      </a:folHlink>
    </a:clrScheme>
    <a:fontScheme name="Orange">
      <a:majorFont>
        <a:latin typeface="Helvetica 75"/>
        <a:ea typeface=""/>
        <a:cs typeface=""/>
      </a:majorFont>
      <a:minorFont>
        <a:latin typeface="Helvetica 75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ange_PPTTemplate_v3.potx" id="{7EFB1CC4-B630-4DC5-B88F-B33ED10FA70B}" vid="{E661C32F-4836-4DD1-B604-E27281C607A6}"/>
    </a:ext>
  </a:extLst>
</a:theme>
</file>

<file path=ppt/theme/theme15.xml><?xml version="1.0" encoding="utf-8"?>
<a:theme xmlns:a="http://schemas.openxmlformats.org/drawingml/2006/main" name="13_ORA_template_FR">
  <a:themeElements>
    <a:clrScheme name="Personnalisé 1">
      <a:dk1>
        <a:srgbClr val="FFFFFF"/>
      </a:dk1>
      <a:lt1>
        <a:srgbClr val="000000"/>
      </a:lt1>
      <a:dk2>
        <a:srgbClr val="FF6600"/>
      </a:dk2>
      <a:lt2>
        <a:srgbClr val="8E908F"/>
      </a:lt2>
      <a:accent1>
        <a:srgbClr val="FF6600"/>
      </a:accent1>
      <a:accent2>
        <a:srgbClr val="323232"/>
      </a:accent2>
      <a:accent3>
        <a:srgbClr val="00B0F0"/>
      </a:accent3>
      <a:accent4>
        <a:srgbClr val="92D050"/>
      </a:accent4>
      <a:accent5>
        <a:srgbClr val="FFFF00"/>
      </a:accent5>
      <a:accent6>
        <a:srgbClr val="7030A0"/>
      </a:accent6>
      <a:hlink>
        <a:srgbClr val="FF00FF"/>
      </a:hlink>
      <a:folHlink>
        <a:srgbClr val="000000"/>
      </a:folHlink>
    </a:clrScheme>
    <a:fontScheme name="Orange">
      <a:majorFont>
        <a:latin typeface="Helvetica 75"/>
        <a:ea typeface=""/>
        <a:cs typeface=""/>
      </a:majorFont>
      <a:minorFont>
        <a:latin typeface="Helvetica 75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ange_PPTTemplate_v3.potx" id="{7EFB1CC4-B630-4DC5-B88F-B33ED10FA70B}" vid="{E661C32F-4836-4DD1-B604-E27281C607A6}"/>
    </a:ext>
  </a:extLst>
</a:theme>
</file>

<file path=ppt/theme/theme16.xml><?xml version="1.0" encoding="utf-8"?>
<a:theme xmlns:a="http://schemas.openxmlformats.org/drawingml/2006/main" name="14_ORA_template_FR">
  <a:themeElements>
    <a:clrScheme name="Personnalisé 1">
      <a:dk1>
        <a:srgbClr val="FFFFFF"/>
      </a:dk1>
      <a:lt1>
        <a:srgbClr val="000000"/>
      </a:lt1>
      <a:dk2>
        <a:srgbClr val="FF6600"/>
      </a:dk2>
      <a:lt2>
        <a:srgbClr val="8E908F"/>
      </a:lt2>
      <a:accent1>
        <a:srgbClr val="FF6600"/>
      </a:accent1>
      <a:accent2>
        <a:srgbClr val="323232"/>
      </a:accent2>
      <a:accent3>
        <a:srgbClr val="00B0F0"/>
      </a:accent3>
      <a:accent4>
        <a:srgbClr val="92D050"/>
      </a:accent4>
      <a:accent5>
        <a:srgbClr val="FFFF00"/>
      </a:accent5>
      <a:accent6>
        <a:srgbClr val="7030A0"/>
      </a:accent6>
      <a:hlink>
        <a:srgbClr val="FF00FF"/>
      </a:hlink>
      <a:folHlink>
        <a:srgbClr val="000000"/>
      </a:folHlink>
    </a:clrScheme>
    <a:fontScheme name="Orange">
      <a:majorFont>
        <a:latin typeface="Helvetica 75"/>
        <a:ea typeface=""/>
        <a:cs typeface=""/>
      </a:majorFont>
      <a:minorFont>
        <a:latin typeface="Helvetica 75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ange_PPTTemplate_v3.potx" id="{7EFB1CC4-B630-4DC5-B88F-B33ED10FA70B}" vid="{E661C32F-4836-4DD1-B604-E27281C607A6}"/>
    </a:ext>
  </a:extLst>
</a:theme>
</file>

<file path=ppt/theme/theme17.xml><?xml version="1.0" encoding="utf-8"?>
<a:theme xmlns:a="http://schemas.openxmlformats.org/drawingml/2006/main" name="15_ORA_template_FR">
  <a:themeElements>
    <a:clrScheme name="Personnalisé 1">
      <a:dk1>
        <a:srgbClr val="FFFFFF"/>
      </a:dk1>
      <a:lt1>
        <a:srgbClr val="000000"/>
      </a:lt1>
      <a:dk2>
        <a:srgbClr val="FF6600"/>
      </a:dk2>
      <a:lt2>
        <a:srgbClr val="8E908F"/>
      </a:lt2>
      <a:accent1>
        <a:srgbClr val="FF6600"/>
      </a:accent1>
      <a:accent2>
        <a:srgbClr val="323232"/>
      </a:accent2>
      <a:accent3>
        <a:srgbClr val="00B0F0"/>
      </a:accent3>
      <a:accent4>
        <a:srgbClr val="92D050"/>
      </a:accent4>
      <a:accent5>
        <a:srgbClr val="FFFF00"/>
      </a:accent5>
      <a:accent6>
        <a:srgbClr val="7030A0"/>
      </a:accent6>
      <a:hlink>
        <a:srgbClr val="FF00FF"/>
      </a:hlink>
      <a:folHlink>
        <a:srgbClr val="000000"/>
      </a:folHlink>
    </a:clrScheme>
    <a:fontScheme name="Orange">
      <a:majorFont>
        <a:latin typeface="Helvetica 75"/>
        <a:ea typeface=""/>
        <a:cs typeface=""/>
      </a:majorFont>
      <a:minorFont>
        <a:latin typeface="Helvetica 75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ange_PPTTemplate_v3.potx" id="{7EFB1CC4-B630-4DC5-B88F-B33ED10FA70B}" vid="{E661C32F-4836-4DD1-B604-E27281C607A6}"/>
    </a:ext>
  </a:extLst>
</a:theme>
</file>

<file path=ppt/theme/theme18.xml><?xml version="1.0" encoding="utf-8"?>
<a:theme xmlns:a="http://schemas.openxmlformats.org/drawingml/2006/main" name="16_ORA_template_FR">
  <a:themeElements>
    <a:clrScheme name="Personnalisé 1">
      <a:dk1>
        <a:srgbClr val="FFFFFF"/>
      </a:dk1>
      <a:lt1>
        <a:srgbClr val="000000"/>
      </a:lt1>
      <a:dk2>
        <a:srgbClr val="FF6600"/>
      </a:dk2>
      <a:lt2>
        <a:srgbClr val="8E908F"/>
      </a:lt2>
      <a:accent1>
        <a:srgbClr val="FF6600"/>
      </a:accent1>
      <a:accent2>
        <a:srgbClr val="323232"/>
      </a:accent2>
      <a:accent3>
        <a:srgbClr val="00B0F0"/>
      </a:accent3>
      <a:accent4>
        <a:srgbClr val="92D050"/>
      </a:accent4>
      <a:accent5>
        <a:srgbClr val="FFFF00"/>
      </a:accent5>
      <a:accent6>
        <a:srgbClr val="7030A0"/>
      </a:accent6>
      <a:hlink>
        <a:srgbClr val="FF00FF"/>
      </a:hlink>
      <a:folHlink>
        <a:srgbClr val="000000"/>
      </a:folHlink>
    </a:clrScheme>
    <a:fontScheme name="Orange">
      <a:majorFont>
        <a:latin typeface="Helvetica 75"/>
        <a:ea typeface=""/>
        <a:cs typeface=""/>
      </a:majorFont>
      <a:minorFont>
        <a:latin typeface="Helvetica 75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ange_PPTTemplate_v3.potx" id="{7EFB1CC4-B630-4DC5-B88F-B33ED10FA70B}" vid="{E661C32F-4836-4DD1-B604-E27281C607A6}"/>
    </a:ext>
  </a:extLst>
</a:theme>
</file>

<file path=ppt/theme/theme19.xml><?xml version="1.0" encoding="utf-8"?>
<a:theme xmlns:a="http://schemas.openxmlformats.org/drawingml/2006/main" name="17_ORA_template_FR">
  <a:themeElements>
    <a:clrScheme name="Personnalisé 1">
      <a:dk1>
        <a:srgbClr val="FFFFFF"/>
      </a:dk1>
      <a:lt1>
        <a:srgbClr val="000000"/>
      </a:lt1>
      <a:dk2>
        <a:srgbClr val="FF6600"/>
      </a:dk2>
      <a:lt2>
        <a:srgbClr val="8E908F"/>
      </a:lt2>
      <a:accent1>
        <a:srgbClr val="FF6600"/>
      </a:accent1>
      <a:accent2>
        <a:srgbClr val="323232"/>
      </a:accent2>
      <a:accent3>
        <a:srgbClr val="00B0F0"/>
      </a:accent3>
      <a:accent4>
        <a:srgbClr val="92D050"/>
      </a:accent4>
      <a:accent5>
        <a:srgbClr val="FFFF00"/>
      </a:accent5>
      <a:accent6>
        <a:srgbClr val="7030A0"/>
      </a:accent6>
      <a:hlink>
        <a:srgbClr val="FF00FF"/>
      </a:hlink>
      <a:folHlink>
        <a:srgbClr val="000000"/>
      </a:folHlink>
    </a:clrScheme>
    <a:fontScheme name="Orange">
      <a:majorFont>
        <a:latin typeface="Helvetica 75"/>
        <a:ea typeface=""/>
        <a:cs typeface=""/>
      </a:majorFont>
      <a:minorFont>
        <a:latin typeface="Helvetica 75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ange_PPTTemplate_v3.potx" id="{7EFB1CC4-B630-4DC5-B88F-B33ED10FA70B}" vid="{E661C32F-4836-4DD1-B604-E27281C607A6}"/>
    </a:ext>
  </a:extLst>
</a:theme>
</file>

<file path=ppt/theme/theme2.xml><?xml version="1.0" encoding="utf-8"?>
<a:theme xmlns:a="http://schemas.openxmlformats.org/drawingml/2006/main" name="1_tmp_AvirerORA_template_EN_beta_v4">
  <a:themeElements>
    <a:clrScheme name="Orange Black">
      <a:dk1>
        <a:srgbClr val="FFFFFF"/>
      </a:dk1>
      <a:lt1>
        <a:srgbClr val="000000"/>
      </a:lt1>
      <a:dk2>
        <a:srgbClr val="FF6600"/>
      </a:dk2>
      <a:lt2>
        <a:srgbClr val="8E908F"/>
      </a:lt2>
      <a:accent1>
        <a:srgbClr val="FF6600"/>
      </a:accent1>
      <a:accent2>
        <a:srgbClr val="323232"/>
      </a:accent2>
      <a:accent3>
        <a:srgbClr val="5C5C5C"/>
      </a:accent3>
      <a:accent4>
        <a:srgbClr val="8E908F"/>
      </a:accent4>
      <a:accent5>
        <a:srgbClr val="ADADAD"/>
      </a:accent5>
      <a:accent6>
        <a:srgbClr val="CCCCCC"/>
      </a:accent6>
      <a:hlink>
        <a:srgbClr val="000000"/>
      </a:hlink>
      <a:folHlink>
        <a:srgbClr val="000000"/>
      </a:folHlink>
    </a:clrScheme>
    <a:fontScheme name="Orange">
      <a:majorFont>
        <a:latin typeface="Helvetica 75"/>
        <a:ea typeface=""/>
        <a:cs typeface=""/>
      </a:majorFont>
      <a:minorFont>
        <a:latin typeface="Helvetica 75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ange_PPTTemplate_v3.potx" id="{7EFB1CC4-B630-4DC5-B88F-B33ED10FA70B}" vid="{E661C32F-4836-4DD1-B604-E27281C607A6}"/>
    </a:ext>
  </a:extLst>
</a:theme>
</file>

<file path=ppt/theme/theme20.xml><?xml version="1.0" encoding="utf-8"?>
<a:theme xmlns:a="http://schemas.openxmlformats.org/drawingml/2006/main" name="18_ORA_template_FR">
  <a:themeElements>
    <a:clrScheme name="Personnalisé 1">
      <a:dk1>
        <a:srgbClr val="FFFFFF"/>
      </a:dk1>
      <a:lt1>
        <a:srgbClr val="000000"/>
      </a:lt1>
      <a:dk2>
        <a:srgbClr val="FF6600"/>
      </a:dk2>
      <a:lt2>
        <a:srgbClr val="8E908F"/>
      </a:lt2>
      <a:accent1>
        <a:srgbClr val="FF6600"/>
      </a:accent1>
      <a:accent2>
        <a:srgbClr val="323232"/>
      </a:accent2>
      <a:accent3>
        <a:srgbClr val="00B0F0"/>
      </a:accent3>
      <a:accent4>
        <a:srgbClr val="92D050"/>
      </a:accent4>
      <a:accent5>
        <a:srgbClr val="FFFF00"/>
      </a:accent5>
      <a:accent6>
        <a:srgbClr val="7030A0"/>
      </a:accent6>
      <a:hlink>
        <a:srgbClr val="FF00FF"/>
      </a:hlink>
      <a:folHlink>
        <a:srgbClr val="000000"/>
      </a:folHlink>
    </a:clrScheme>
    <a:fontScheme name="Orange">
      <a:majorFont>
        <a:latin typeface="Helvetica 75"/>
        <a:ea typeface=""/>
        <a:cs typeface=""/>
      </a:majorFont>
      <a:minorFont>
        <a:latin typeface="Helvetica 75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ange_PPTTemplate_v3.potx" id="{7EFB1CC4-B630-4DC5-B88F-B33ED10FA70B}" vid="{E661C32F-4836-4DD1-B604-E27281C607A6}"/>
    </a:ext>
  </a:extLst>
</a:theme>
</file>

<file path=ppt/theme/theme21.xml><?xml version="1.0" encoding="utf-8"?>
<a:theme xmlns:a="http://schemas.openxmlformats.org/drawingml/2006/main" name="19_ORA_template_FR">
  <a:themeElements>
    <a:clrScheme name="Personnalisé 1">
      <a:dk1>
        <a:srgbClr val="FFFFFF"/>
      </a:dk1>
      <a:lt1>
        <a:srgbClr val="000000"/>
      </a:lt1>
      <a:dk2>
        <a:srgbClr val="FF6600"/>
      </a:dk2>
      <a:lt2>
        <a:srgbClr val="8E908F"/>
      </a:lt2>
      <a:accent1>
        <a:srgbClr val="FF6600"/>
      </a:accent1>
      <a:accent2>
        <a:srgbClr val="323232"/>
      </a:accent2>
      <a:accent3>
        <a:srgbClr val="00B0F0"/>
      </a:accent3>
      <a:accent4>
        <a:srgbClr val="92D050"/>
      </a:accent4>
      <a:accent5>
        <a:srgbClr val="FFFF00"/>
      </a:accent5>
      <a:accent6>
        <a:srgbClr val="7030A0"/>
      </a:accent6>
      <a:hlink>
        <a:srgbClr val="FF00FF"/>
      </a:hlink>
      <a:folHlink>
        <a:srgbClr val="000000"/>
      </a:folHlink>
    </a:clrScheme>
    <a:fontScheme name="Orange">
      <a:majorFont>
        <a:latin typeface="Helvetica 75"/>
        <a:ea typeface=""/>
        <a:cs typeface=""/>
      </a:majorFont>
      <a:minorFont>
        <a:latin typeface="Helvetica 75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ange_PPTTemplate_v3.potx" id="{7EFB1CC4-B630-4DC5-B88F-B33ED10FA70B}" vid="{E661C32F-4836-4DD1-B604-E27281C607A6}"/>
    </a:ext>
  </a:extLst>
</a:theme>
</file>

<file path=ppt/theme/theme22.xml><?xml version="1.0" encoding="utf-8"?>
<a:theme xmlns:a="http://schemas.openxmlformats.org/drawingml/2006/main" name="20_ORA_template_FR">
  <a:themeElements>
    <a:clrScheme name="Personnalisé 1">
      <a:dk1>
        <a:srgbClr val="FFFFFF"/>
      </a:dk1>
      <a:lt1>
        <a:srgbClr val="000000"/>
      </a:lt1>
      <a:dk2>
        <a:srgbClr val="FF6600"/>
      </a:dk2>
      <a:lt2>
        <a:srgbClr val="8E908F"/>
      </a:lt2>
      <a:accent1>
        <a:srgbClr val="FF6600"/>
      </a:accent1>
      <a:accent2>
        <a:srgbClr val="323232"/>
      </a:accent2>
      <a:accent3>
        <a:srgbClr val="00B0F0"/>
      </a:accent3>
      <a:accent4>
        <a:srgbClr val="92D050"/>
      </a:accent4>
      <a:accent5>
        <a:srgbClr val="FFFF00"/>
      </a:accent5>
      <a:accent6>
        <a:srgbClr val="7030A0"/>
      </a:accent6>
      <a:hlink>
        <a:srgbClr val="FF00FF"/>
      </a:hlink>
      <a:folHlink>
        <a:srgbClr val="000000"/>
      </a:folHlink>
    </a:clrScheme>
    <a:fontScheme name="Orange">
      <a:majorFont>
        <a:latin typeface="Helvetica 75"/>
        <a:ea typeface=""/>
        <a:cs typeface=""/>
      </a:majorFont>
      <a:minorFont>
        <a:latin typeface="Helvetica 75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ange_PPTTemplate_v3.potx" id="{7EFB1CC4-B630-4DC5-B88F-B33ED10FA70B}" vid="{E661C32F-4836-4DD1-B604-E27281C607A6}"/>
    </a:ext>
  </a:extLst>
</a:theme>
</file>

<file path=ppt/theme/theme23.xml><?xml version="1.0" encoding="utf-8"?>
<a:theme xmlns:a="http://schemas.openxmlformats.org/drawingml/2006/main" name="1_blank">
  <a:themeElements>
    <a:clrScheme name="Orange WHT Secondary">
      <a:dk1>
        <a:srgbClr val="000000"/>
      </a:dk1>
      <a:lt1>
        <a:srgbClr val="FFFFFF"/>
      </a:lt1>
      <a:dk2>
        <a:srgbClr val="8F8F8F"/>
      </a:dk2>
      <a:lt2>
        <a:srgbClr val="FF7900"/>
      </a:lt2>
      <a:accent1>
        <a:srgbClr val="FF7900"/>
      </a:accent1>
      <a:accent2>
        <a:srgbClr val="4BB4E6"/>
      </a:accent2>
      <a:accent3>
        <a:srgbClr val="50BE87"/>
      </a:accent3>
      <a:accent4>
        <a:srgbClr val="FFB4E6"/>
      </a:accent4>
      <a:accent5>
        <a:srgbClr val="A885D8"/>
      </a:accent5>
      <a:accent6>
        <a:srgbClr val="FFD200"/>
      </a:accent6>
      <a:hlink>
        <a:srgbClr val="FF7900"/>
      </a:hlink>
      <a:folHlink>
        <a:srgbClr val="FF7900"/>
      </a:folHlink>
    </a:clrScheme>
    <a:fontScheme name="Orange">
      <a:majorFont>
        <a:latin typeface="Helvetica 75 Bold"/>
        <a:ea typeface=""/>
        <a:cs typeface=""/>
      </a:majorFont>
      <a:minorFont>
        <a:latin typeface="Helvetica 75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600" dirty="0" smtClean="0">
            <a:solidFill>
              <a:srgbClr val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wrap="non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R_OBS-template_external.potx" id="{8E63A4C0-0D5B-4AB0-9B17-28650E3A1109}" vid="{213D95EF-7056-43E0-9767-0E799F788926}"/>
    </a:ext>
  </a:extLst>
</a:theme>
</file>

<file path=ppt/theme/theme24.xml><?xml version="1.0" encoding="utf-8"?>
<a:theme xmlns:a="http://schemas.openxmlformats.org/drawingml/2006/main" name="blank">
  <a:themeElements>
    <a:clrScheme name="Orange WHT Secondary">
      <a:dk1>
        <a:srgbClr val="000000"/>
      </a:dk1>
      <a:lt1>
        <a:srgbClr val="FFFFFF"/>
      </a:lt1>
      <a:dk2>
        <a:srgbClr val="8F8F8F"/>
      </a:dk2>
      <a:lt2>
        <a:srgbClr val="FF7900"/>
      </a:lt2>
      <a:accent1>
        <a:srgbClr val="FF7900"/>
      </a:accent1>
      <a:accent2>
        <a:srgbClr val="4BB4E6"/>
      </a:accent2>
      <a:accent3>
        <a:srgbClr val="50BE87"/>
      </a:accent3>
      <a:accent4>
        <a:srgbClr val="FFB4E6"/>
      </a:accent4>
      <a:accent5>
        <a:srgbClr val="A885D8"/>
      </a:accent5>
      <a:accent6>
        <a:srgbClr val="FFD200"/>
      </a:accent6>
      <a:hlink>
        <a:srgbClr val="FF7900"/>
      </a:hlink>
      <a:folHlink>
        <a:srgbClr val="FF7900"/>
      </a:folHlink>
    </a:clrScheme>
    <a:fontScheme name="Orange">
      <a:majorFont>
        <a:latin typeface="Helvetica 75 Bold"/>
        <a:ea typeface=""/>
        <a:cs typeface=""/>
      </a:majorFont>
      <a:minorFont>
        <a:latin typeface="Helvetica 75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600" dirty="0" smtClean="0">
            <a:solidFill>
              <a:srgbClr val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wrap="non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R_OBS-template_external.potx" id="{8E63A4C0-0D5B-4AB0-9B17-28650E3A1109}" vid="{213D95EF-7056-43E0-9767-0E799F788926}"/>
    </a:ext>
  </a:extLst>
</a:theme>
</file>

<file path=ppt/theme/theme25.xml><?xml version="1.0" encoding="utf-8"?>
<a:theme xmlns:a="http://schemas.openxmlformats.org/drawingml/2006/main" name="2_blank">
  <a:themeElements>
    <a:clrScheme name="Orange WHT Secondary">
      <a:dk1>
        <a:srgbClr val="000000"/>
      </a:dk1>
      <a:lt1>
        <a:srgbClr val="FFFFFF"/>
      </a:lt1>
      <a:dk2>
        <a:srgbClr val="8F8F8F"/>
      </a:dk2>
      <a:lt2>
        <a:srgbClr val="FF7900"/>
      </a:lt2>
      <a:accent1>
        <a:srgbClr val="FF7900"/>
      </a:accent1>
      <a:accent2>
        <a:srgbClr val="4BB4E6"/>
      </a:accent2>
      <a:accent3>
        <a:srgbClr val="50BE87"/>
      </a:accent3>
      <a:accent4>
        <a:srgbClr val="FFB4E6"/>
      </a:accent4>
      <a:accent5>
        <a:srgbClr val="A885D8"/>
      </a:accent5>
      <a:accent6>
        <a:srgbClr val="FFD200"/>
      </a:accent6>
      <a:hlink>
        <a:srgbClr val="FF7900"/>
      </a:hlink>
      <a:folHlink>
        <a:srgbClr val="FF7900"/>
      </a:folHlink>
    </a:clrScheme>
    <a:fontScheme name="Orange">
      <a:majorFont>
        <a:latin typeface="Helvetica 75 Bold"/>
        <a:ea typeface=""/>
        <a:cs typeface=""/>
      </a:majorFont>
      <a:minorFont>
        <a:latin typeface="Helvetica 75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600" dirty="0" smtClean="0">
            <a:solidFill>
              <a:srgbClr val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wrap="non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R_OBS-template_external.potx" id="{8E63A4C0-0D5B-4AB0-9B17-28650E3A1109}" vid="{213D95EF-7056-43E0-9767-0E799F788926}"/>
    </a:ext>
  </a:extLst>
</a:theme>
</file>

<file path=ppt/theme/theme26.xml><?xml version="1.0" encoding="utf-8"?>
<a:theme xmlns:a="http://schemas.openxmlformats.org/drawingml/2006/main" name="orange_presentationbasique">
  <a:themeElements>
    <a:clrScheme name="Personnalisé 2">
      <a:dk1>
        <a:srgbClr val="FFFFFF"/>
      </a:dk1>
      <a:lt1>
        <a:srgbClr val="FFFFFF"/>
      </a:lt1>
      <a:dk2>
        <a:srgbClr val="FF6600"/>
      </a:dk2>
      <a:lt2>
        <a:srgbClr val="8E908F"/>
      </a:lt2>
      <a:accent1>
        <a:srgbClr val="FF6600"/>
      </a:accent1>
      <a:accent2>
        <a:srgbClr val="323232"/>
      </a:accent2>
      <a:accent3>
        <a:srgbClr val="5C5C5C"/>
      </a:accent3>
      <a:accent4>
        <a:srgbClr val="8E908F"/>
      </a:accent4>
      <a:accent5>
        <a:srgbClr val="ADADAD"/>
      </a:accent5>
      <a:accent6>
        <a:srgbClr val="CCCCCC"/>
      </a:accent6>
      <a:hlink>
        <a:srgbClr val="000000"/>
      </a:hlink>
      <a:folHlink>
        <a:srgbClr val="000000"/>
      </a:folHlink>
    </a:clrScheme>
    <a:fontScheme name="Orange">
      <a:majorFont>
        <a:latin typeface="Helvetica 75"/>
        <a:ea typeface=""/>
        <a:cs typeface=""/>
      </a:majorFont>
      <a:minorFont>
        <a:latin typeface="Helvetica 75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ange_PPTTemplate_v3.potx" id="{7EFB1CC4-B630-4DC5-B88F-B33ED10FA70B}" vid="{E661C32F-4836-4DD1-B604-E27281C607A6}"/>
    </a:ext>
  </a:extLst>
</a:theme>
</file>

<file path=ppt/theme/theme27.xml><?xml version="1.0" encoding="utf-8"?>
<a:theme xmlns:a="http://schemas.openxmlformats.org/drawingml/2006/main" name="3_blank">
  <a:themeElements>
    <a:clrScheme name="Orange WHT Secondary">
      <a:dk1>
        <a:srgbClr val="000000"/>
      </a:dk1>
      <a:lt1>
        <a:srgbClr val="FFFFFF"/>
      </a:lt1>
      <a:dk2>
        <a:srgbClr val="8F8F8F"/>
      </a:dk2>
      <a:lt2>
        <a:srgbClr val="FF7900"/>
      </a:lt2>
      <a:accent1>
        <a:srgbClr val="FF7900"/>
      </a:accent1>
      <a:accent2>
        <a:srgbClr val="4BB4E6"/>
      </a:accent2>
      <a:accent3>
        <a:srgbClr val="50BE87"/>
      </a:accent3>
      <a:accent4>
        <a:srgbClr val="FFB4E6"/>
      </a:accent4>
      <a:accent5>
        <a:srgbClr val="A885D8"/>
      </a:accent5>
      <a:accent6>
        <a:srgbClr val="FFD200"/>
      </a:accent6>
      <a:hlink>
        <a:srgbClr val="FF7900"/>
      </a:hlink>
      <a:folHlink>
        <a:srgbClr val="FF7900"/>
      </a:folHlink>
    </a:clrScheme>
    <a:fontScheme name="Orange">
      <a:majorFont>
        <a:latin typeface="Helvetica 75 Bold"/>
        <a:ea typeface=""/>
        <a:cs typeface=""/>
      </a:majorFont>
      <a:minorFont>
        <a:latin typeface="Helvetica 75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600" dirty="0" smtClean="0">
            <a:solidFill>
              <a:srgbClr val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wrap="non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R_OBS-template_external.potx" id="{8E63A4C0-0D5B-4AB0-9B17-28650E3A1109}" vid="{213D95EF-7056-43E0-9767-0E799F788926}"/>
    </a:ext>
  </a:extLst>
</a:theme>
</file>

<file path=ppt/theme/theme28.xml><?xml version="1.0" encoding="utf-8"?>
<a:theme xmlns:a="http://schemas.openxmlformats.org/drawingml/2006/main" name="4_blank">
  <a:themeElements>
    <a:clrScheme name="Orange WHT Secondary">
      <a:dk1>
        <a:srgbClr val="000000"/>
      </a:dk1>
      <a:lt1>
        <a:srgbClr val="FFFFFF"/>
      </a:lt1>
      <a:dk2>
        <a:srgbClr val="8F8F8F"/>
      </a:dk2>
      <a:lt2>
        <a:srgbClr val="FF7900"/>
      </a:lt2>
      <a:accent1>
        <a:srgbClr val="FF7900"/>
      </a:accent1>
      <a:accent2>
        <a:srgbClr val="4BB4E6"/>
      </a:accent2>
      <a:accent3>
        <a:srgbClr val="50BE87"/>
      </a:accent3>
      <a:accent4>
        <a:srgbClr val="FFB4E6"/>
      </a:accent4>
      <a:accent5>
        <a:srgbClr val="A885D8"/>
      </a:accent5>
      <a:accent6>
        <a:srgbClr val="FFD200"/>
      </a:accent6>
      <a:hlink>
        <a:srgbClr val="FF7900"/>
      </a:hlink>
      <a:folHlink>
        <a:srgbClr val="FF7900"/>
      </a:folHlink>
    </a:clrScheme>
    <a:fontScheme name="Orange">
      <a:majorFont>
        <a:latin typeface="Helvetica 75 Bold"/>
        <a:ea typeface=""/>
        <a:cs typeface=""/>
      </a:majorFont>
      <a:minorFont>
        <a:latin typeface="Helvetica 75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600" dirty="0" smtClean="0">
            <a:solidFill>
              <a:srgbClr val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wrap="non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R_OBS-template_external.potx" id="{8E63A4C0-0D5B-4AB0-9B17-28650E3A1109}" vid="{213D95EF-7056-43E0-9767-0E799F788926}"/>
    </a:ext>
  </a:extLst>
</a:theme>
</file>

<file path=ppt/theme/theme29.xml><?xml version="1.0" encoding="utf-8"?>
<a:theme xmlns:a="http://schemas.openxmlformats.org/drawingml/2006/main" name="17_orange_presentationbasique">
  <a:themeElements>
    <a:clrScheme name="Orange Black">
      <a:dk1>
        <a:srgbClr val="FFFFFF"/>
      </a:dk1>
      <a:lt1>
        <a:srgbClr val="000000"/>
      </a:lt1>
      <a:dk2>
        <a:srgbClr val="FF6600"/>
      </a:dk2>
      <a:lt2>
        <a:srgbClr val="8E908F"/>
      </a:lt2>
      <a:accent1>
        <a:srgbClr val="FF6600"/>
      </a:accent1>
      <a:accent2>
        <a:srgbClr val="323232"/>
      </a:accent2>
      <a:accent3>
        <a:srgbClr val="5C5C5C"/>
      </a:accent3>
      <a:accent4>
        <a:srgbClr val="8E908F"/>
      </a:accent4>
      <a:accent5>
        <a:srgbClr val="ADADAD"/>
      </a:accent5>
      <a:accent6>
        <a:srgbClr val="CCCCCC"/>
      </a:accent6>
      <a:hlink>
        <a:srgbClr val="000000"/>
      </a:hlink>
      <a:folHlink>
        <a:srgbClr val="000000"/>
      </a:folHlink>
    </a:clrScheme>
    <a:fontScheme name="Orange">
      <a:majorFont>
        <a:latin typeface="Helvetica 75"/>
        <a:ea typeface=""/>
        <a:cs typeface=""/>
      </a:majorFont>
      <a:minorFont>
        <a:latin typeface="Helvetica 75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ange_PPTTemplate_v3.potx" id="{7EFB1CC4-B630-4DC5-B88F-B33ED10FA70B}" vid="{E661C32F-4836-4DD1-B604-E27281C607A6}"/>
    </a:ext>
  </a:extLst>
</a:theme>
</file>

<file path=ppt/theme/theme3.xml><?xml version="1.0" encoding="utf-8"?>
<a:theme xmlns:a="http://schemas.openxmlformats.org/drawingml/2006/main" name="1_ORA_template_FR">
  <a:themeElements>
    <a:clrScheme name="Personnalisé 1">
      <a:dk1>
        <a:srgbClr val="FFFFFF"/>
      </a:dk1>
      <a:lt1>
        <a:srgbClr val="000000"/>
      </a:lt1>
      <a:dk2>
        <a:srgbClr val="FF6600"/>
      </a:dk2>
      <a:lt2>
        <a:srgbClr val="8E908F"/>
      </a:lt2>
      <a:accent1>
        <a:srgbClr val="FF6600"/>
      </a:accent1>
      <a:accent2>
        <a:srgbClr val="323232"/>
      </a:accent2>
      <a:accent3>
        <a:srgbClr val="00B0F0"/>
      </a:accent3>
      <a:accent4>
        <a:srgbClr val="92D050"/>
      </a:accent4>
      <a:accent5>
        <a:srgbClr val="FFFF00"/>
      </a:accent5>
      <a:accent6>
        <a:srgbClr val="7030A0"/>
      </a:accent6>
      <a:hlink>
        <a:srgbClr val="FF00FF"/>
      </a:hlink>
      <a:folHlink>
        <a:srgbClr val="000000"/>
      </a:folHlink>
    </a:clrScheme>
    <a:fontScheme name="Orange">
      <a:majorFont>
        <a:latin typeface="Helvetica 75"/>
        <a:ea typeface=""/>
        <a:cs typeface=""/>
      </a:majorFont>
      <a:minorFont>
        <a:latin typeface="Helvetica 75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ange_PPTTemplate_v3.potx" id="{7EFB1CC4-B630-4DC5-B88F-B33ED10FA70B}" vid="{E661C32F-4836-4DD1-B604-E27281C607A6}"/>
    </a:ext>
  </a:extLst>
</a:theme>
</file>

<file path=ppt/theme/theme30.xml><?xml version="1.0" encoding="utf-8"?>
<a:theme xmlns:a="http://schemas.openxmlformats.org/drawingml/2006/main" name="8_orange_presentationbasique">
  <a:themeElements>
    <a:clrScheme name="Orange Black">
      <a:dk1>
        <a:srgbClr val="FFFFFF"/>
      </a:dk1>
      <a:lt1>
        <a:srgbClr val="000000"/>
      </a:lt1>
      <a:dk2>
        <a:srgbClr val="FF6600"/>
      </a:dk2>
      <a:lt2>
        <a:srgbClr val="8E908F"/>
      </a:lt2>
      <a:accent1>
        <a:srgbClr val="FF6600"/>
      </a:accent1>
      <a:accent2>
        <a:srgbClr val="323232"/>
      </a:accent2>
      <a:accent3>
        <a:srgbClr val="5C5C5C"/>
      </a:accent3>
      <a:accent4>
        <a:srgbClr val="8E908F"/>
      </a:accent4>
      <a:accent5>
        <a:srgbClr val="ADADAD"/>
      </a:accent5>
      <a:accent6>
        <a:srgbClr val="CCCCCC"/>
      </a:accent6>
      <a:hlink>
        <a:srgbClr val="000000"/>
      </a:hlink>
      <a:folHlink>
        <a:srgbClr val="000000"/>
      </a:folHlink>
    </a:clrScheme>
    <a:fontScheme name="Orange">
      <a:majorFont>
        <a:latin typeface="Helvetica 75"/>
        <a:ea typeface=""/>
        <a:cs typeface=""/>
      </a:majorFont>
      <a:minorFont>
        <a:latin typeface="Helvetica 75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ange_PPTTemplate_v3.potx" id="{7EFB1CC4-B630-4DC5-B88F-B33ED10FA70B}" vid="{E661C32F-4836-4DD1-B604-E27281C607A6}"/>
    </a:ext>
  </a:extLst>
</a:theme>
</file>

<file path=ppt/theme/theme31.xml><?xml version="1.0" encoding="utf-8"?>
<a:theme xmlns:a="http://schemas.openxmlformats.org/drawingml/2006/main" name="ORA_template_confidential">
  <a:themeElements>
    <a:clrScheme name="Orange WHT Secondary">
      <a:dk1>
        <a:srgbClr val="000000"/>
      </a:dk1>
      <a:lt1>
        <a:srgbClr val="FFFFFF"/>
      </a:lt1>
      <a:dk2>
        <a:srgbClr val="8F8F8F"/>
      </a:dk2>
      <a:lt2>
        <a:srgbClr val="FF7900"/>
      </a:lt2>
      <a:accent1>
        <a:srgbClr val="D6D6D6"/>
      </a:accent1>
      <a:accent2>
        <a:srgbClr val="4BB4E6"/>
      </a:accent2>
      <a:accent3>
        <a:srgbClr val="50BE87"/>
      </a:accent3>
      <a:accent4>
        <a:srgbClr val="FFB4E6"/>
      </a:accent4>
      <a:accent5>
        <a:srgbClr val="A885D8"/>
      </a:accent5>
      <a:accent6>
        <a:srgbClr val="FFD200"/>
      </a:accent6>
      <a:hlink>
        <a:srgbClr val="FF7900"/>
      </a:hlink>
      <a:folHlink>
        <a:srgbClr val="FF7900"/>
      </a:folHlink>
    </a:clrScheme>
    <a:fontScheme name="Office 2">
      <a:majorFont>
        <a:latin typeface="Helvetica 75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Helvetica 55 Roman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600" dirty="0" smtClean="0">
            <a:solidFill>
              <a:srgbClr val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wrap="non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RA_Template_Beta_external_110816.potx" id="{096397F8-02DF-40E4-AEB9-88A0052F30F0}" vid="{AA36791E-F7D8-46B6-BCF9-C51758B3B430}"/>
    </a:ext>
  </a:extLst>
</a:theme>
</file>

<file path=ppt/theme/theme32.xml><?xml version="1.0" encoding="utf-8"?>
<a:theme xmlns:a="http://schemas.openxmlformats.org/drawingml/2006/main" name="9_blank">
  <a:themeElements>
    <a:clrScheme name="Orange WHT Secondary">
      <a:dk1>
        <a:srgbClr val="000000"/>
      </a:dk1>
      <a:lt1>
        <a:srgbClr val="FFFFFF"/>
      </a:lt1>
      <a:dk2>
        <a:srgbClr val="8F8F8F"/>
      </a:dk2>
      <a:lt2>
        <a:srgbClr val="FF7900"/>
      </a:lt2>
      <a:accent1>
        <a:srgbClr val="FF7900"/>
      </a:accent1>
      <a:accent2>
        <a:srgbClr val="4BB4E6"/>
      </a:accent2>
      <a:accent3>
        <a:srgbClr val="50BE87"/>
      </a:accent3>
      <a:accent4>
        <a:srgbClr val="FFB4E6"/>
      </a:accent4>
      <a:accent5>
        <a:srgbClr val="A885D8"/>
      </a:accent5>
      <a:accent6>
        <a:srgbClr val="FFD200"/>
      </a:accent6>
      <a:hlink>
        <a:srgbClr val="FF7900"/>
      </a:hlink>
      <a:folHlink>
        <a:srgbClr val="FF7900"/>
      </a:folHlink>
    </a:clrScheme>
    <a:fontScheme name="Orange">
      <a:majorFont>
        <a:latin typeface="Helvetica 75 Bold"/>
        <a:ea typeface=""/>
        <a:cs typeface=""/>
      </a:majorFont>
      <a:minorFont>
        <a:latin typeface="Helvetica 75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600" dirty="0" smtClean="0">
            <a:solidFill>
              <a:srgbClr val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wrap="non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R_OBS-template_external.potx" id="{8E63A4C0-0D5B-4AB0-9B17-28650E3A1109}" vid="{213D95EF-7056-43E0-9767-0E799F788926}"/>
    </a:ext>
  </a:extLst>
</a:theme>
</file>

<file path=ppt/theme/theme33.xml><?xml version="1.0" encoding="utf-8"?>
<a:theme xmlns:a="http://schemas.openxmlformats.org/drawingml/2006/main" name="10_blank">
  <a:themeElements>
    <a:clrScheme name="Orange WHT Secondary">
      <a:dk1>
        <a:srgbClr val="000000"/>
      </a:dk1>
      <a:lt1>
        <a:srgbClr val="FFFFFF"/>
      </a:lt1>
      <a:dk2>
        <a:srgbClr val="8F8F8F"/>
      </a:dk2>
      <a:lt2>
        <a:srgbClr val="FF7900"/>
      </a:lt2>
      <a:accent1>
        <a:srgbClr val="FF7900"/>
      </a:accent1>
      <a:accent2>
        <a:srgbClr val="4BB4E6"/>
      </a:accent2>
      <a:accent3>
        <a:srgbClr val="50BE87"/>
      </a:accent3>
      <a:accent4>
        <a:srgbClr val="FFB4E6"/>
      </a:accent4>
      <a:accent5>
        <a:srgbClr val="A885D8"/>
      </a:accent5>
      <a:accent6>
        <a:srgbClr val="FFD200"/>
      </a:accent6>
      <a:hlink>
        <a:srgbClr val="FF7900"/>
      </a:hlink>
      <a:folHlink>
        <a:srgbClr val="FF7900"/>
      </a:folHlink>
    </a:clrScheme>
    <a:fontScheme name="Orange">
      <a:majorFont>
        <a:latin typeface="Helvetica 75 Bold"/>
        <a:ea typeface=""/>
        <a:cs typeface=""/>
      </a:majorFont>
      <a:minorFont>
        <a:latin typeface="Helvetica 75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600" dirty="0" smtClean="0">
            <a:solidFill>
              <a:srgbClr val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wrap="non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R_OBS-template_external.potx" id="{8E63A4C0-0D5B-4AB0-9B17-28650E3A1109}" vid="{213D95EF-7056-43E0-9767-0E799F788926}"/>
    </a:ext>
  </a:extLst>
</a:theme>
</file>

<file path=ppt/theme/theme34.xml><?xml version="1.0" encoding="utf-8"?>
<a:theme xmlns:a="http://schemas.openxmlformats.org/drawingml/2006/main" name="5_blank">
  <a:themeElements>
    <a:clrScheme name="Orange WHT Secondary">
      <a:dk1>
        <a:srgbClr val="000000"/>
      </a:dk1>
      <a:lt1>
        <a:srgbClr val="FFFFFF"/>
      </a:lt1>
      <a:dk2>
        <a:srgbClr val="8F8F8F"/>
      </a:dk2>
      <a:lt2>
        <a:srgbClr val="FF7900"/>
      </a:lt2>
      <a:accent1>
        <a:srgbClr val="FF7900"/>
      </a:accent1>
      <a:accent2>
        <a:srgbClr val="4BB4E6"/>
      </a:accent2>
      <a:accent3>
        <a:srgbClr val="50BE87"/>
      </a:accent3>
      <a:accent4>
        <a:srgbClr val="FFB4E6"/>
      </a:accent4>
      <a:accent5>
        <a:srgbClr val="A885D8"/>
      </a:accent5>
      <a:accent6>
        <a:srgbClr val="FFD200"/>
      </a:accent6>
      <a:hlink>
        <a:srgbClr val="FF7900"/>
      </a:hlink>
      <a:folHlink>
        <a:srgbClr val="FF7900"/>
      </a:folHlink>
    </a:clrScheme>
    <a:fontScheme name="Orange">
      <a:majorFont>
        <a:latin typeface="Helvetica 75 Bold"/>
        <a:ea typeface=""/>
        <a:cs typeface=""/>
      </a:majorFont>
      <a:minorFont>
        <a:latin typeface="Helvetica 75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600" dirty="0" smtClean="0">
            <a:solidFill>
              <a:srgbClr val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wrap="non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R_OBS-template_external.potx" id="{8E63A4C0-0D5B-4AB0-9B17-28650E3A1109}" vid="{213D95EF-7056-43E0-9767-0E799F788926}"/>
    </a:ext>
  </a:extLst>
</a:theme>
</file>

<file path=ppt/theme/theme3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RA_template_FR">
  <a:themeElements>
    <a:clrScheme name="Personnalisé 1">
      <a:dk1>
        <a:srgbClr val="FFFFFF"/>
      </a:dk1>
      <a:lt1>
        <a:srgbClr val="000000"/>
      </a:lt1>
      <a:dk2>
        <a:srgbClr val="FF6600"/>
      </a:dk2>
      <a:lt2>
        <a:srgbClr val="8E908F"/>
      </a:lt2>
      <a:accent1>
        <a:srgbClr val="FF6600"/>
      </a:accent1>
      <a:accent2>
        <a:srgbClr val="323232"/>
      </a:accent2>
      <a:accent3>
        <a:srgbClr val="00B0F0"/>
      </a:accent3>
      <a:accent4>
        <a:srgbClr val="92D050"/>
      </a:accent4>
      <a:accent5>
        <a:srgbClr val="FFFF00"/>
      </a:accent5>
      <a:accent6>
        <a:srgbClr val="7030A0"/>
      </a:accent6>
      <a:hlink>
        <a:srgbClr val="FF00FF"/>
      </a:hlink>
      <a:folHlink>
        <a:srgbClr val="000000"/>
      </a:folHlink>
    </a:clrScheme>
    <a:fontScheme name="Orange">
      <a:majorFont>
        <a:latin typeface="Helvetica 75"/>
        <a:ea typeface=""/>
        <a:cs typeface=""/>
      </a:majorFont>
      <a:minorFont>
        <a:latin typeface="Helvetica 75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ange_PPTTemplate_v3.potx" id="{7EFB1CC4-B630-4DC5-B88F-B33ED10FA70B}" vid="{E661C32F-4836-4DD1-B604-E27281C607A6}"/>
    </a:ext>
  </a:extLst>
</a:theme>
</file>

<file path=ppt/theme/theme5.xml><?xml version="1.0" encoding="utf-8"?>
<a:theme xmlns:a="http://schemas.openxmlformats.org/drawingml/2006/main" name="3_ORA_template_FR">
  <a:themeElements>
    <a:clrScheme name="Personnalisé 1">
      <a:dk1>
        <a:srgbClr val="FFFFFF"/>
      </a:dk1>
      <a:lt1>
        <a:srgbClr val="000000"/>
      </a:lt1>
      <a:dk2>
        <a:srgbClr val="FF6600"/>
      </a:dk2>
      <a:lt2>
        <a:srgbClr val="8E908F"/>
      </a:lt2>
      <a:accent1>
        <a:srgbClr val="FF6600"/>
      </a:accent1>
      <a:accent2>
        <a:srgbClr val="323232"/>
      </a:accent2>
      <a:accent3>
        <a:srgbClr val="00B0F0"/>
      </a:accent3>
      <a:accent4>
        <a:srgbClr val="92D050"/>
      </a:accent4>
      <a:accent5>
        <a:srgbClr val="FFFF00"/>
      </a:accent5>
      <a:accent6>
        <a:srgbClr val="7030A0"/>
      </a:accent6>
      <a:hlink>
        <a:srgbClr val="FF00FF"/>
      </a:hlink>
      <a:folHlink>
        <a:srgbClr val="000000"/>
      </a:folHlink>
    </a:clrScheme>
    <a:fontScheme name="Orange">
      <a:majorFont>
        <a:latin typeface="Helvetica 75"/>
        <a:ea typeface=""/>
        <a:cs typeface=""/>
      </a:majorFont>
      <a:minorFont>
        <a:latin typeface="Helvetica 75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ange_PPTTemplate_v3.potx" id="{7EFB1CC4-B630-4DC5-B88F-B33ED10FA70B}" vid="{E661C32F-4836-4DD1-B604-E27281C607A6}"/>
    </a:ext>
  </a:extLst>
</a:theme>
</file>

<file path=ppt/theme/theme6.xml><?xml version="1.0" encoding="utf-8"?>
<a:theme xmlns:a="http://schemas.openxmlformats.org/drawingml/2006/main" name="4_ORA_template_FR">
  <a:themeElements>
    <a:clrScheme name="Personnalisé 1">
      <a:dk1>
        <a:srgbClr val="FFFFFF"/>
      </a:dk1>
      <a:lt1>
        <a:srgbClr val="000000"/>
      </a:lt1>
      <a:dk2>
        <a:srgbClr val="FF6600"/>
      </a:dk2>
      <a:lt2>
        <a:srgbClr val="8E908F"/>
      </a:lt2>
      <a:accent1>
        <a:srgbClr val="FF6600"/>
      </a:accent1>
      <a:accent2>
        <a:srgbClr val="323232"/>
      </a:accent2>
      <a:accent3>
        <a:srgbClr val="00B0F0"/>
      </a:accent3>
      <a:accent4>
        <a:srgbClr val="92D050"/>
      </a:accent4>
      <a:accent5>
        <a:srgbClr val="FFFF00"/>
      </a:accent5>
      <a:accent6>
        <a:srgbClr val="7030A0"/>
      </a:accent6>
      <a:hlink>
        <a:srgbClr val="FF00FF"/>
      </a:hlink>
      <a:folHlink>
        <a:srgbClr val="000000"/>
      </a:folHlink>
    </a:clrScheme>
    <a:fontScheme name="Orange">
      <a:majorFont>
        <a:latin typeface="Helvetica 75"/>
        <a:ea typeface=""/>
        <a:cs typeface=""/>
      </a:majorFont>
      <a:minorFont>
        <a:latin typeface="Helvetica 75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ange_PPTTemplate_v3.potx" id="{7EFB1CC4-B630-4DC5-B88F-B33ED10FA70B}" vid="{E661C32F-4836-4DD1-B604-E27281C607A6}"/>
    </a:ext>
  </a:extLst>
</a:theme>
</file>

<file path=ppt/theme/theme7.xml><?xml version="1.0" encoding="utf-8"?>
<a:theme xmlns:a="http://schemas.openxmlformats.org/drawingml/2006/main" name="5_ORA_template_FR">
  <a:themeElements>
    <a:clrScheme name="Personnalisé 1">
      <a:dk1>
        <a:srgbClr val="FFFFFF"/>
      </a:dk1>
      <a:lt1>
        <a:srgbClr val="000000"/>
      </a:lt1>
      <a:dk2>
        <a:srgbClr val="FF6600"/>
      </a:dk2>
      <a:lt2>
        <a:srgbClr val="8E908F"/>
      </a:lt2>
      <a:accent1>
        <a:srgbClr val="FF6600"/>
      </a:accent1>
      <a:accent2>
        <a:srgbClr val="323232"/>
      </a:accent2>
      <a:accent3>
        <a:srgbClr val="00B0F0"/>
      </a:accent3>
      <a:accent4>
        <a:srgbClr val="92D050"/>
      </a:accent4>
      <a:accent5>
        <a:srgbClr val="FFFF00"/>
      </a:accent5>
      <a:accent6>
        <a:srgbClr val="7030A0"/>
      </a:accent6>
      <a:hlink>
        <a:srgbClr val="FF00FF"/>
      </a:hlink>
      <a:folHlink>
        <a:srgbClr val="000000"/>
      </a:folHlink>
    </a:clrScheme>
    <a:fontScheme name="Orange">
      <a:majorFont>
        <a:latin typeface="Helvetica 75"/>
        <a:ea typeface=""/>
        <a:cs typeface=""/>
      </a:majorFont>
      <a:minorFont>
        <a:latin typeface="Helvetica 75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ange_PPTTemplate_v3.potx" id="{7EFB1CC4-B630-4DC5-B88F-B33ED10FA70B}" vid="{E661C32F-4836-4DD1-B604-E27281C607A6}"/>
    </a:ext>
  </a:extLst>
</a:theme>
</file>

<file path=ppt/theme/theme8.xml><?xml version="1.0" encoding="utf-8"?>
<a:theme xmlns:a="http://schemas.openxmlformats.org/drawingml/2006/main" name="6_ORA_template_FR">
  <a:themeElements>
    <a:clrScheme name="Personnalisé 1">
      <a:dk1>
        <a:srgbClr val="FFFFFF"/>
      </a:dk1>
      <a:lt1>
        <a:srgbClr val="000000"/>
      </a:lt1>
      <a:dk2>
        <a:srgbClr val="FF6600"/>
      </a:dk2>
      <a:lt2>
        <a:srgbClr val="8E908F"/>
      </a:lt2>
      <a:accent1>
        <a:srgbClr val="FF6600"/>
      </a:accent1>
      <a:accent2>
        <a:srgbClr val="323232"/>
      </a:accent2>
      <a:accent3>
        <a:srgbClr val="00B0F0"/>
      </a:accent3>
      <a:accent4>
        <a:srgbClr val="92D050"/>
      </a:accent4>
      <a:accent5>
        <a:srgbClr val="FFFF00"/>
      </a:accent5>
      <a:accent6>
        <a:srgbClr val="7030A0"/>
      </a:accent6>
      <a:hlink>
        <a:srgbClr val="FF00FF"/>
      </a:hlink>
      <a:folHlink>
        <a:srgbClr val="000000"/>
      </a:folHlink>
    </a:clrScheme>
    <a:fontScheme name="Orange">
      <a:majorFont>
        <a:latin typeface="Helvetica 75"/>
        <a:ea typeface=""/>
        <a:cs typeface=""/>
      </a:majorFont>
      <a:minorFont>
        <a:latin typeface="Helvetica 75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ange_PPTTemplate_v3.potx" id="{7EFB1CC4-B630-4DC5-B88F-B33ED10FA70B}" vid="{E661C32F-4836-4DD1-B604-E27281C607A6}"/>
    </a:ext>
  </a:extLst>
</a:theme>
</file>

<file path=ppt/theme/theme9.xml><?xml version="1.0" encoding="utf-8"?>
<a:theme xmlns:a="http://schemas.openxmlformats.org/drawingml/2006/main" name="7_ORA_template_FR">
  <a:themeElements>
    <a:clrScheme name="Personnalisé 1">
      <a:dk1>
        <a:srgbClr val="FFFFFF"/>
      </a:dk1>
      <a:lt1>
        <a:srgbClr val="000000"/>
      </a:lt1>
      <a:dk2>
        <a:srgbClr val="FF6600"/>
      </a:dk2>
      <a:lt2>
        <a:srgbClr val="8E908F"/>
      </a:lt2>
      <a:accent1>
        <a:srgbClr val="FF6600"/>
      </a:accent1>
      <a:accent2>
        <a:srgbClr val="323232"/>
      </a:accent2>
      <a:accent3>
        <a:srgbClr val="00B0F0"/>
      </a:accent3>
      <a:accent4>
        <a:srgbClr val="92D050"/>
      </a:accent4>
      <a:accent5>
        <a:srgbClr val="FFFF00"/>
      </a:accent5>
      <a:accent6>
        <a:srgbClr val="7030A0"/>
      </a:accent6>
      <a:hlink>
        <a:srgbClr val="FF00FF"/>
      </a:hlink>
      <a:folHlink>
        <a:srgbClr val="000000"/>
      </a:folHlink>
    </a:clrScheme>
    <a:fontScheme name="Orange">
      <a:majorFont>
        <a:latin typeface="Helvetica 75"/>
        <a:ea typeface=""/>
        <a:cs typeface=""/>
      </a:majorFont>
      <a:minorFont>
        <a:latin typeface="Helvetica 75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ange_PPTTemplate_v3.potx" id="{7EFB1CC4-B630-4DC5-B88F-B33ED10FA70B}" vid="{E661C32F-4836-4DD1-B604-E27281C607A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4AE2028B0E0D469D2BE5DE010A8668" ma:contentTypeVersion="1" ma:contentTypeDescription="Crée un document." ma:contentTypeScope="" ma:versionID="54ce60fb8294904145d9563f41cd463b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326096a972cf35f18f65073dcd42566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ImageWidth" minOccurs="0"/>
                <xsd:element ref="ns1:ImageHeight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ImageWidth" ma:index="9" nillable="true" ma:displayName="Largeur de l'image" ma:internalName="ImageWidth" ma:readOnly="true">
      <xsd:simpleType>
        <xsd:restriction base="dms:Unknown"/>
      </xsd:simpleType>
    </xsd:element>
    <xsd:element name="ImageHeight" ma:index="10" nillable="true" ma:displayName="Hauteur de l'image" ma:internalName="ImageHeight" ma:readOnly="true">
      <xsd:simpleType>
        <xsd:restriction base="dms:Unknown"/>
      </xsd:simpleType>
    </xsd:element>
    <xsd:element name="PublishingStartDate" ma:index="12" nillable="true" ma:displayName="Date de début de planification" ma:description="" ma:hidden="true" ma:internalName="PublishingStartDate">
      <xsd:simpleType>
        <xsd:restriction base="dms:Unknown"/>
      </xsd:simpleType>
    </xsd:element>
    <xsd:element name="PublishingExpirationDate" ma:index="13" nillable="true" ma:displayName="Date de fin de planification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2780980-1709-4A94-95D6-06BA15AA75EB}">
  <ds:schemaRefs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419F5DF-446C-4910-97F5-EA357AA702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11533</TotalTime>
  <Words>88</Words>
  <Application>Microsoft Office PowerPoint</Application>
  <PresentationFormat>Affichage à l'écran (16:9)</PresentationFormat>
  <Paragraphs>27</Paragraphs>
  <Slides>12</Slides>
  <Notes>3</Notes>
  <HiddenSlides>0</HiddenSlides>
  <MMClips>0</MMClips>
  <ScaleCrop>false</ScaleCrop>
  <HeadingPairs>
    <vt:vector size="8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34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57" baseType="lpstr">
      <vt:lpstr>ＭＳ Ｐゴシック</vt:lpstr>
      <vt:lpstr>ＭＳ Ｐゴシック</vt:lpstr>
      <vt:lpstr>Arial</vt:lpstr>
      <vt:lpstr>Arial Narrow</vt:lpstr>
      <vt:lpstr>Calibri</vt:lpstr>
      <vt:lpstr>Helvetica 35 Thin</vt:lpstr>
      <vt:lpstr>Helvetica 55 Roman</vt:lpstr>
      <vt:lpstr>Helvetica 75</vt:lpstr>
      <vt:lpstr>Helvetica 75 Bold</vt:lpstr>
      <vt:lpstr>Wingdings</vt:lpstr>
      <vt:lpstr>ORA_template_FR</vt:lpstr>
      <vt:lpstr>1_tmp_AvirerORA_template_EN_beta_v4</vt:lpstr>
      <vt:lpstr>1_ORA_template_FR</vt:lpstr>
      <vt:lpstr>2_ORA_template_FR</vt:lpstr>
      <vt:lpstr>3_ORA_template_FR</vt:lpstr>
      <vt:lpstr>4_ORA_template_FR</vt:lpstr>
      <vt:lpstr>5_ORA_template_FR</vt:lpstr>
      <vt:lpstr>6_ORA_template_FR</vt:lpstr>
      <vt:lpstr>7_ORA_template_FR</vt:lpstr>
      <vt:lpstr>8_ORA_template_FR</vt:lpstr>
      <vt:lpstr>9_ORA_template_FR</vt:lpstr>
      <vt:lpstr>10_ORA_template_FR</vt:lpstr>
      <vt:lpstr>11_ORA_template_FR</vt:lpstr>
      <vt:lpstr>12_ORA_template_FR</vt:lpstr>
      <vt:lpstr>13_ORA_template_FR</vt:lpstr>
      <vt:lpstr>14_ORA_template_FR</vt:lpstr>
      <vt:lpstr>15_ORA_template_FR</vt:lpstr>
      <vt:lpstr>16_ORA_template_FR</vt:lpstr>
      <vt:lpstr>17_ORA_template_FR</vt:lpstr>
      <vt:lpstr>18_ORA_template_FR</vt:lpstr>
      <vt:lpstr>19_ORA_template_FR</vt:lpstr>
      <vt:lpstr>20_ORA_template_FR</vt:lpstr>
      <vt:lpstr>1_blank</vt:lpstr>
      <vt:lpstr>blank</vt:lpstr>
      <vt:lpstr>2_blank</vt:lpstr>
      <vt:lpstr>orange_presentationbasique</vt:lpstr>
      <vt:lpstr>3_blank</vt:lpstr>
      <vt:lpstr>4_blank</vt:lpstr>
      <vt:lpstr>17_orange_presentationbasique</vt:lpstr>
      <vt:lpstr>8_orange_presentationbasique</vt:lpstr>
      <vt:lpstr>ORA_template_confidential</vt:lpstr>
      <vt:lpstr>9_blank</vt:lpstr>
      <vt:lpstr>10_blank</vt:lpstr>
      <vt:lpstr>5_blank</vt:lpstr>
      <vt:lpstr>Diapositive think-cell</vt:lpstr>
      <vt:lpstr>Trends in Networks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lessons learned and trends in networks  </vt:lpstr>
      <vt:lpstr>Global solutions</vt:lpstr>
      <vt:lpstr>Présentation PowerPoint</vt:lpstr>
      <vt:lpstr>Présentation PowerPoint</vt:lpstr>
      <vt:lpstr>Présentation PowerPoint</vt:lpstr>
    </vt:vector>
  </TitlesOfParts>
  <Company>ORANGE FT 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COPIN Patrice COMM/MARQ</dc:creator>
  <cp:lastModifiedBy>BELLEGO Yves TGI/OLN</cp:lastModifiedBy>
  <cp:revision>487</cp:revision>
  <cp:lastPrinted>2016-10-31T08:45:18Z</cp:lastPrinted>
  <dcterms:created xsi:type="dcterms:W3CDTF">2015-03-13T15:47:50Z</dcterms:created>
  <dcterms:modified xsi:type="dcterms:W3CDTF">2021-02-17T17:58:17Z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0x010100A3689F6A969AB449B11794B473A2EDAB</vt:lpwstr>
  </property>
</Properties>
</file>