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12"/>
  </p:notesMasterIdLst>
  <p:sldIdLst>
    <p:sldId id="927" r:id="rId6"/>
    <p:sldId id="4608" r:id="rId7"/>
    <p:sldId id="4596" r:id="rId8"/>
    <p:sldId id="4588" r:id="rId9"/>
    <p:sldId id="4597" r:id="rId10"/>
    <p:sldId id="461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2A99B8-1FA5-4EAD-B987-8A3C6C5FA198}" v="150" dt="2021-02-17T18:07:38.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81915" autoAdjust="0"/>
  </p:normalViewPr>
  <p:slideViewPr>
    <p:cSldViewPr snapToGrid="0">
      <p:cViewPr varScale="1">
        <p:scale>
          <a:sx n="55" d="100"/>
          <a:sy n="55"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5E149-0CD9-44A5-AA15-D31B19181A06}"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657A4-4397-48B7-98B0-4E1D1E2ADC84}" type="slidenum">
              <a:rPr lang="en-GB" smtClean="0"/>
              <a:t>‹#›</a:t>
            </a:fld>
            <a:endParaRPr lang="en-GB"/>
          </a:p>
        </p:txBody>
      </p:sp>
    </p:spTree>
    <p:extLst>
      <p:ext uri="{BB962C8B-B14F-4D97-AF65-F5344CB8AC3E}">
        <p14:creationId xmlns:p14="http://schemas.microsoft.com/office/powerpoint/2010/main" val="99980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68962B-FD8B-400D-8414-A8B465CA4C4D}" type="slidenum">
              <a:rPr lang="en-GB" smtClean="0"/>
              <a:pPr/>
              <a:t>1</a:t>
            </a:fld>
            <a:endParaRPr lang="en-GB" dirty="0"/>
          </a:p>
        </p:txBody>
      </p:sp>
    </p:spTree>
    <p:extLst>
      <p:ext uri="{BB962C8B-B14F-4D97-AF65-F5344CB8AC3E}">
        <p14:creationId xmlns:p14="http://schemas.microsoft.com/office/powerpoint/2010/main" val="242688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 work hard to ensure that impact is built into everything we do- the way we treat our employees, our customers, our partners,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8962B-FD8B-400D-8414-A8B465CA4C4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02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specific SDGs our products and services influence</a:t>
            </a:r>
            <a:endParaRPr lang="en-GB" dirty="0"/>
          </a:p>
        </p:txBody>
      </p:sp>
      <p:sp>
        <p:nvSpPr>
          <p:cNvPr id="4" name="Slide Number Placeholder 3"/>
          <p:cNvSpPr>
            <a:spLocks noGrp="1"/>
          </p:cNvSpPr>
          <p:nvPr>
            <p:ph type="sldNum" sz="quarter" idx="5"/>
          </p:nvPr>
        </p:nvSpPr>
        <p:spPr/>
        <p:txBody>
          <a:bodyPr/>
          <a:lstStyle/>
          <a:p>
            <a:fld id="{E46657A4-4397-48B7-98B0-4E1D1E2ADC84}" type="slidenum">
              <a:rPr lang="en-GB" smtClean="0"/>
              <a:t>3</a:t>
            </a:fld>
            <a:endParaRPr lang="en-GB"/>
          </a:p>
        </p:txBody>
      </p:sp>
    </p:spTree>
    <p:extLst>
      <p:ext uri="{BB962C8B-B14F-4D97-AF65-F5344CB8AC3E}">
        <p14:creationId xmlns:p14="http://schemas.microsoft.com/office/powerpoint/2010/main" val="197133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Cloud based –  </a:t>
            </a:r>
            <a:r>
              <a:rPr lang="en-US" b="0" dirty="0"/>
              <a:t>We are seeing customers, including aid agencies, rurally located companies, governments going through a digital transformation- moving office applications and aid applications to the cloud- fundamentally changing their traffic patterns and impacting the way that we, as SES support these customers and the satellite technology we offer.  They often will require lower latency services or a mix of multiple technologies- flexible, dynamically allocated bandwidth, scalable network requirements- use of SD WAN technologies</a:t>
            </a:r>
          </a:p>
          <a:p>
            <a:r>
              <a:rPr lang="en-US" b="1" dirty="0"/>
              <a:t>Increased bandwidth- </a:t>
            </a:r>
            <a:r>
              <a:rPr lang="en-US" b="0" dirty="0"/>
              <a:t>similarly, when I started and worked with NGOs a 3Mbps link was sufficient.  Now, they need more and demand where they are operating is growing- this is true for almost every project we work on</a:t>
            </a:r>
            <a:endParaRPr lang="en-US" b="1" dirty="0"/>
          </a:p>
          <a:p>
            <a:r>
              <a:rPr lang="en-US" b="1" dirty="0"/>
              <a:t>Community resiliency- </a:t>
            </a:r>
            <a:r>
              <a:rPr lang="en-US" dirty="0"/>
              <a:t>COVID has reinforced what we already knew- that connected communities were more resilient to the effects of the pandemic.  This goes beyond just a </a:t>
            </a:r>
            <a:r>
              <a:rPr lang="en-US" dirty="0" err="1"/>
              <a:t>covid</a:t>
            </a:r>
            <a:r>
              <a:rPr lang="en-US" dirty="0"/>
              <a:t> environment but connectivity can change the productivity of a community and the outcomes of their citizens.  Likewise, even a connected community needs to consider their resiliency to disasters or pandemics and how they can scale or be sure they have continuity options in place.</a:t>
            </a:r>
          </a:p>
          <a:p>
            <a:r>
              <a:rPr lang="en-US" b="1" dirty="0"/>
              <a:t>Business models- </a:t>
            </a:r>
            <a:r>
              <a:rPr lang="en-US" b="0" dirty="0"/>
              <a:t>something we are reflecting on and seeing change is the way in which customers are asking for services- developing new business models and innovating in this space- again scalable, flexible, dynamic</a:t>
            </a:r>
          </a:p>
          <a:p>
            <a:r>
              <a:rPr lang="en-US" b="1" dirty="0"/>
              <a:t>Sustainability- </a:t>
            </a:r>
            <a:r>
              <a:rPr lang="en-US" b="0" dirty="0"/>
              <a:t>in all meaning of the word- how can this project be sustained beyond initial funding, how can we partner better to achieve that and sustainability in the impact on the environment sector- another area of work and a trend we see is how we can contribute to a greener internet- how can we contribute to the circular economy of ICT equipment and the sustainability of space.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Technology mix- </a:t>
            </a:r>
            <a:r>
              <a:rPr lang="en-US" dirty="0"/>
              <a:t>In most of our deployments- no one technology saved the day- it was a partnership of multiple players.  Understanding a few of the other trends- cloud, IoT, resiliency, sustainability and partnerships- this is about bringing the right mix to the table to make the biggest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Equipment – </a:t>
            </a:r>
            <a:r>
              <a:rPr lang="en-US" b="0" dirty="0"/>
              <a:t>long time coming but satellite technology is becoming smaller, easier to deploy- more innovations to come in this space but definitely a trend in our space.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Partnerships-</a:t>
            </a:r>
            <a:r>
              <a:rPr lang="en-US" dirty="0"/>
              <a:t> None of these projects was possible on our own and often a combination of government, private sector players working together.  We were especially successful and more capable to execute when we </a:t>
            </a:r>
            <a:r>
              <a:rPr lang="en-US" dirty="0" err="1"/>
              <a:t>we</a:t>
            </a:r>
            <a:r>
              <a:rPr lang="en-US" dirty="0"/>
              <a:t> had full support of the government there to knock down barriers.  We have more, non-traditional partnerships than we once did.</a:t>
            </a:r>
          </a:p>
          <a:p>
            <a:endParaRPr lang="en-US" dirty="0"/>
          </a:p>
        </p:txBody>
      </p:sp>
      <p:sp>
        <p:nvSpPr>
          <p:cNvPr id="4" name="Slide Number Placeholder 3"/>
          <p:cNvSpPr>
            <a:spLocks noGrp="1"/>
          </p:cNvSpPr>
          <p:nvPr>
            <p:ph type="sldNum" sz="quarter" idx="5"/>
          </p:nvPr>
        </p:nvSpPr>
        <p:spPr/>
        <p:txBody>
          <a:bodyPr/>
          <a:lstStyle/>
          <a:p>
            <a:fld id="{0868962B-FD8B-400D-8414-A8B465CA4C4D}" type="slidenum">
              <a:rPr lang="en-GB" smtClean="0"/>
              <a:pPr/>
              <a:t>4</a:t>
            </a:fld>
            <a:endParaRPr lang="en-GB" dirty="0"/>
          </a:p>
        </p:txBody>
      </p:sp>
    </p:spTree>
    <p:extLst>
      <p:ext uri="{BB962C8B-B14F-4D97-AF65-F5344CB8AC3E}">
        <p14:creationId xmlns:p14="http://schemas.microsoft.com/office/powerpoint/2010/main" val="50209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are we seeing the trends:</a:t>
            </a:r>
          </a:p>
          <a:p>
            <a:r>
              <a:rPr lang="en-US" dirty="0"/>
              <a:t>Emergency.lu- equipment trends, partnerships, growing bandwidth, security requirements, new response tactics in disaster response, </a:t>
            </a:r>
          </a:p>
          <a:p>
            <a:r>
              <a:rPr lang="en-US" dirty="0"/>
              <a:t>B-Life- community resiliency, equipment trends- manpack terminal</a:t>
            </a:r>
          </a:p>
          <a:p>
            <a:r>
              <a:rPr lang="en-US" dirty="0"/>
              <a:t>Mexico and Colombian COVID 19 support- partnerships, community resiliency, growing bandwidth</a:t>
            </a:r>
          </a:p>
          <a:p>
            <a:r>
              <a:rPr lang="en-US" dirty="0"/>
              <a:t>rural connectivity-  driving community resiliency</a:t>
            </a:r>
          </a:p>
          <a:p>
            <a:endParaRPr lang="en-GB" dirty="0"/>
          </a:p>
        </p:txBody>
      </p:sp>
      <p:sp>
        <p:nvSpPr>
          <p:cNvPr id="4" name="Slide Number Placeholder 3"/>
          <p:cNvSpPr>
            <a:spLocks noGrp="1"/>
          </p:cNvSpPr>
          <p:nvPr>
            <p:ph type="sldNum" sz="quarter" idx="5"/>
          </p:nvPr>
        </p:nvSpPr>
        <p:spPr/>
        <p:txBody>
          <a:bodyPr/>
          <a:lstStyle/>
          <a:p>
            <a:fld id="{E46657A4-4397-48B7-98B0-4E1D1E2ADC84}" type="slidenum">
              <a:rPr lang="en-GB" smtClean="0"/>
              <a:t>5</a:t>
            </a:fld>
            <a:endParaRPr lang="en-GB"/>
          </a:p>
        </p:txBody>
      </p:sp>
    </p:spTree>
    <p:extLst>
      <p:ext uri="{BB962C8B-B14F-4D97-AF65-F5344CB8AC3E}">
        <p14:creationId xmlns:p14="http://schemas.microsoft.com/office/powerpoint/2010/main" val="399205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6657A4-4397-48B7-98B0-4E1D1E2ADC84}" type="slidenum">
              <a:rPr lang="en-GB" smtClean="0"/>
              <a:t>6</a:t>
            </a:fld>
            <a:endParaRPr lang="en-GB"/>
          </a:p>
        </p:txBody>
      </p:sp>
    </p:spTree>
    <p:extLst>
      <p:ext uri="{BB962C8B-B14F-4D97-AF65-F5344CB8AC3E}">
        <p14:creationId xmlns:p14="http://schemas.microsoft.com/office/powerpoint/2010/main" val="330106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www.facebook.com/SES.YourSatelliteCompany" TargetMode="External"/><Relationship Id="rId13" Type="http://schemas.openxmlformats.org/officeDocument/2006/relationships/image" Target="../media/image15.svg"/><Relationship Id="rId18" Type="http://schemas.openxmlformats.org/officeDocument/2006/relationships/image" Target="../media/image18.png"/><Relationship Id="rId3" Type="http://schemas.openxmlformats.org/officeDocument/2006/relationships/image" Target="../media/image8.png"/><Relationship Id="rId21" Type="http://schemas.openxmlformats.org/officeDocument/2006/relationships/image" Target="../media/image3.svg"/><Relationship Id="rId7" Type="http://schemas.openxmlformats.org/officeDocument/2006/relationships/image" Target="../media/image11.svg"/><Relationship Id="rId12" Type="http://schemas.openxmlformats.org/officeDocument/2006/relationships/image" Target="../media/image14.png"/><Relationship Id="rId17" Type="http://schemas.openxmlformats.org/officeDocument/2006/relationships/hyperlink" Target="https://www.instagram.com/ses_satellites/" TargetMode="External"/><Relationship Id="rId2" Type="http://schemas.openxmlformats.org/officeDocument/2006/relationships/hyperlink" Target="https://www.linkedin.com/company/ses" TargetMode="External"/><Relationship Id="rId16" Type="http://schemas.openxmlformats.org/officeDocument/2006/relationships/image" Target="../media/image17.svg"/><Relationship Id="rId20"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hyperlink" Target="http://www.youtube.com/SESVideoChannel" TargetMode="External"/><Relationship Id="rId5" Type="http://schemas.openxmlformats.org/officeDocument/2006/relationships/hyperlink" Target="http://twitter.com/SES_Satellites" TargetMode="External"/><Relationship Id="rId15" Type="http://schemas.openxmlformats.org/officeDocument/2006/relationships/image" Target="../media/image16.png"/><Relationship Id="rId10" Type="http://schemas.openxmlformats.org/officeDocument/2006/relationships/image" Target="../media/image13.svg"/><Relationship Id="rId19" Type="http://schemas.openxmlformats.org/officeDocument/2006/relationships/image" Target="../media/image19.sv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hyperlink" Target="http://www.ses.com/blo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3979-DF79-4B7B-8F09-15C9E020C9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D43A49-E840-4FEF-AE2A-7B9F1C81E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A559F8-5E22-488B-B82F-1B7004522A9B}"/>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5" name="Footer Placeholder 4">
            <a:extLst>
              <a:ext uri="{FF2B5EF4-FFF2-40B4-BE49-F238E27FC236}">
                <a16:creationId xmlns:a16="http://schemas.microsoft.com/office/drawing/2014/main" id="{3170DA44-F81F-4B55-8B8C-1E629808C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6B7FC-82C8-485E-8C4B-6CF8EFCDBED3}"/>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331483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CF0E-6AC2-497A-9983-A1D530E087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48BD92-5708-48F7-874F-F912CE029A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1DC5D3-B8B3-4C42-8A81-34C412FCEABB}"/>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5" name="Footer Placeholder 4">
            <a:extLst>
              <a:ext uri="{FF2B5EF4-FFF2-40B4-BE49-F238E27FC236}">
                <a16:creationId xmlns:a16="http://schemas.microsoft.com/office/drawing/2014/main" id="{237E159B-79E9-479B-92B1-9B2DB2090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40447E-9CE4-4FC6-85FF-7181820449C3}"/>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17652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F9E60-873C-4AC0-BD8F-1EE71B4927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3ADEBC-2678-4C63-947F-8CCD225715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AC2455-DE50-496C-AF3B-839384EF81DC}"/>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5" name="Footer Placeholder 4">
            <a:extLst>
              <a:ext uri="{FF2B5EF4-FFF2-40B4-BE49-F238E27FC236}">
                <a16:creationId xmlns:a16="http://schemas.microsoft.com/office/drawing/2014/main" id="{C90EF955-F67E-4D76-B89F-50DC38BE1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99017-28A3-46E5-989C-3E9D29B881F0}"/>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384315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 Europe/Glob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BFDDE1-D51C-DE4E-A0DC-1F0E3DA84719}"/>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7" name="Straight Connector 16">
            <a:extLst>
              <a:ext uri="{FF2B5EF4-FFF2-40B4-BE49-F238E27FC236}">
                <a16:creationId xmlns:a16="http://schemas.microsoft.com/office/drawing/2014/main" id="{6B442E6D-C018-794C-81BD-57180A482E21}"/>
              </a:ext>
            </a:extLst>
          </p:cNvPr>
          <p:cNvCxnSpPr/>
          <p:nvPr userDrawn="1"/>
        </p:nvCxnSpPr>
        <p:spPr>
          <a:xfrm>
            <a:off x="523461" y="0"/>
            <a:ext cx="2418521" cy="6858000"/>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2DF3A62-DCA1-C444-83FC-DB38418A20BF}"/>
              </a:ext>
            </a:extLst>
          </p:cNvPr>
          <p:cNvCxnSpPr>
            <a:cxnSpLocks/>
          </p:cNvCxnSpPr>
          <p:nvPr userDrawn="1"/>
        </p:nvCxnSpPr>
        <p:spPr>
          <a:xfrm>
            <a:off x="0" y="1"/>
            <a:ext cx="12192000" cy="6016487"/>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10"/>
          <p:cNvSpPr>
            <a:spLocks noGrp="1"/>
          </p:cNvSpPr>
          <p:nvPr>
            <p:ph type="body" sz="quarter" idx="11" hasCustomPrompt="1"/>
          </p:nvPr>
        </p:nvSpPr>
        <p:spPr>
          <a:xfrm>
            <a:off x="624002" y="5641799"/>
            <a:ext cx="2415116" cy="315984"/>
          </a:xfrm>
          <a:prstGeom prst="rect">
            <a:avLst/>
          </a:prstGeom>
        </p:spPr>
        <p:txBody>
          <a:bodyPr vert="horz" lIns="0" tIns="0" rIns="0" bIns="0" anchor="t" anchorCtr="0">
            <a:noAutofit/>
          </a:bodyPr>
          <a:lstStyle>
            <a:lvl1pPr marL="0" indent="0">
              <a:lnSpc>
                <a:spcPct val="110000"/>
              </a:lnSpc>
              <a:spcAft>
                <a:spcPts val="0"/>
              </a:spcAft>
              <a:buNone/>
              <a:defRPr sz="933" b="0" baseline="0">
                <a:solidFill>
                  <a:schemeClr val="bg1"/>
                </a:solidFill>
              </a:defRPr>
            </a:lvl1pPr>
          </a:lstStyle>
          <a:p>
            <a:pPr lvl="0"/>
            <a:r>
              <a:rPr lang="en-GB" noProof="0" dirty="0"/>
              <a:t>PRESENTED BY</a:t>
            </a:r>
          </a:p>
          <a:p>
            <a:pPr lvl="0"/>
            <a:r>
              <a:rPr lang="en-GB" noProof="0" dirty="0" err="1"/>
              <a:t>Firstname</a:t>
            </a:r>
            <a:r>
              <a:rPr lang="en-GB" noProof="0" dirty="0"/>
              <a:t> </a:t>
            </a:r>
            <a:r>
              <a:rPr lang="en-GB" noProof="0" dirty="0" err="1"/>
              <a:t>Lastname</a:t>
            </a:r>
            <a:endParaRPr lang="en-GB" noProof="0" dirty="0"/>
          </a:p>
        </p:txBody>
      </p:sp>
      <p:sp>
        <p:nvSpPr>
          <p:cNvPr id="12" name="Text Placeholder 10"/>
          <p:cNvSpPr>
            <a:spLocks noGrp="1"/>
          </p:cNvSpPr>
          <p:nvPr>
            <p:ph type="body" sz="quarter" idx="12" hasCustomPrompt="1"/>
          </p:nvPr>
        </p:nvSpPr>
        <p:spPr>
          <a:xfrm>
            <a:off x="3039118" y="5641799"/>
            <a:ext cx="2415116" cy="315984"/>
          </a:xfrm>
          <a:prstGeom prst="rect">
            <a:avLst/>
          </a:prstGeom>
        </p:spPr>
        <p:txBody>
          <a:bodyPr vert="horz" lIns="0" tIns="0" rIns="0" bIns="0" anchor="t" anchorCtr="0">
            <a:noAutofit/>
          </a:bodyPr>
          <a:lstStyle>
            <a:lvl1pPr marL="0" indent="0">
              <a:lnSpc>
                <a:spcPct val="110000"/>
              </a:lnSpc>
              <a:spcAft>
                <a:spcPts val="0"/>
              </a:spcAft>
              <a:buNone/>
              <a:defRPr sz="933" b="0" baseline="0">
                <a:solidFill>
                  <a:schemeClr val="bg1"/>
                </a:solidFill>
              </a:defRPr>
            </a:lvl1pPr>
          </a:lstStyle>
          <a:p>
            <a:pPr lvl="0"/>
            <a:r>
              <a:rPr lang="en-GB" noProof="0" dirty="0"/>
              <a:t>PRESENTED ON</a:t>
            </a:r>
          </a:p>
          <a:p>
            <a:pPr lvl="0"/>
            <a:r>
              <a:rPr lang="en-GB" noProof="0" dirty="0"/>
              <a:t>DD Month YYYY</a:t>
            </a:r>
          </a:p>
        </p:txBody>
      </p:sp>
      <p:sp>
        <p:nvSpPr>
          <p:cNvPr id="13" name="TextBox 12"/>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SES Proprietary and Confidential</a:t>
            </a:r>
          </a:p>
        </p:txBody>
      </p:sp>
      <p:sp>
        <p:nvSpPr>
          <p:cNvPr id="14" name="Line 9"/>
          <p:cNvSpPr>
            <a:spLocks noChangeShapeType="1"/>
          </p:cNvSpPr>
          <p:nvPr userDrawn="1"/>
        </p:nvSpPr>
        <p:spPr bwMode="auto">
          <a:xfrm>
            <a:off x="615950" y="5538263"/>
            <a:ext cx="2345649" cy="0"/>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15" name="Line 9"/>
          <p:cNvSpPr>
            <a:spLocks noChangeShapeType="1"/>
          </p:cNvSpPr>
          <p:nvPr userDrawn="1"/>
        </p:nvSpPr>
        <p:spPr bwMode="auto">
          <a:xfrm>
            <a:off x="3039116" y="5538263"/>
            <a:ext cx="2352000" cy="0"/>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10" name="Text Placeholder 5"/>
          <p:cNvSpPr>
            <a:spLocks noGrp="1"/>
          </p:cNvSpPr>
          <p:nvPr>
            <p:ph type="body" sz="quarter" idx="13" hasCustomPrompt="1"/>
          </p:nvPr>
        </p:nvSpPr>
        <p:spPr>
          <a:xfrm>
            <a:off x="609601" y="613361"/>
            <a:ext cx="8884289" cy="2036956"/>
          </a:xfrm>
          <a:prstGeom prst="rect">
            <a:avLst/>
          </a:prstGeom>
        </p:spPr>
        <p:txBody>
          <a:bodyPr lIns="0" tIns="72000" rIns="0" bIns="0"/>
          <a:lstStyle>
            <a:lvl1pPr marL="0" indent="0">
              <a:lnSpc>
                <a:spcPts val="5333"/>
              </a:lnSpc>
              <a:spcAft>
                <a:spcPts val="0"/>
              </a:spcAft>
              <a:buNone/>
              <a:defRPr sz="6400" b="1" i="0" cap="all" spc="-40" baseline="0">
                <a:solidFill>
                  <a:schemeClr val="bg1"/>
                </a:solidFill>
                <a:latin typeface="Arial Black" charset="0"/>
                <a:ea typeface="Arial Black" charset="0"/>
                <a:cs typeface="Arial Black" charset="0"/>
              </a:defRPr>
            </a:lvl1pPr>
            <a:lvl2pPr marL="358691" indent="0">
              <a:buNone/>
              <a:defRPr>
                <a:solidFill>
                  <a:schemeClr val="bg1"/>
                </a:solidFill>
              </a:defRPr>
            </a:lvl2pPr>
            <a:lvl3pPr marL="598685" indent="0">
              <a:buNone/>
              <a:defRPr>
                <a:solidFill>
                  <a:schemeClr val="bg1"/>
                </a:solidFill>
              </a:defRPr>
            </a:lvl3pPr>
            <a:lvl4pPr marL="862678" indent="0">
              <a:buNone/>
              <a:defRPr>
                <a:solidFill>
                  <a:schemeClr val="bg1"/>
                </a:solidFill>
              </a:defRPr>
            </a:lvl4pPr>
            <a:lvl5pPr marL="1104788" indent="0">
              <a:buNone/>
              <a:defRPr>
                <a:solidFill>
                  <a:schemeClr val="bg1"/>
                </a:solidFill>
              </a:defRPr>
            </a:lvl5pPr>
          </a:lstStyle>
          <a:p>
            <a:pPr lvl="0"/>
            <a:r>
              <a:rPr lang="en-US" dirty="0"/>
              <a:t>Cover Title</a:t>
            </a:r>
            <a:br>
              <a:rPr lang="en-US" dirty="0"/>
            </a:br>
            <a:r>
              <a:rPr lang="en-US" dirty="0"/>
              <a:t>Arial Black</a:t>
            </a:r>
          </a:p>
          <a:p>
            <a:pPr lvl="0"/>
            <a:r>
              <a:rPr lang="en-US" dirty="0"/>
              <a:t>48pt</a:t>
            </a:r>
            <a:endParaRPr lang="en-GB" dirty="0"/>
          </a:p>
        </p:txBody>
      </p:sp>
      <p:sp>
        <p:nvSpPr>
          <p:cNvPr id="20" name="Tijdelijke aanduiding voor tekst 5">
            <a:extLst>
              <a:ext uri="{FF2B5EF4-FFF2-40B4-BE49-F238E27FC236}">
                <a16:creationId xmlns:a16="http://schemas.microsoft.com/office/drawing/2014/main" id="{62FF3366-AC3B-6F41-A455-F7C7AF42BB9E}"/>
              </a:ext>
            </a:extLst>
          </p:cNvPr>
          <p:cNvSpPr>
            <a:spLocks noGrp="1"/>
          </p:cNvSpPr>
          <p:nvPr>
            <p:ph type="body" sz="quarter" idx="14" hasCustomPrompt="1"/>
          </p:nvPr>
        </p:nvSpPr>
        <p:spPr>
          <a:xfrm>
            <a:off x="609600" y="3724161"/>
            <a:ext cx="8883651" cy="740256"/>
          </a:xfrm>
          <a:prstGeom prst="rect">
            <a:avLst/>
          </a:prstGeom>
        </p:spPr>
        <p:txBody>
          <a:bodyPr lIns="0" tIns="0" rIns="0" bIns="0"/>
          <a:lstStyle>
            <a:lvl1pPr marL="0" indent="0">
              <a:buNone/>
              <a:defRPr sz="2800" b="1">
                <a:solidFill>
                  <a:schemeClr val="bg1"/>
                </a:solidFill>
              </a:defRPr>
            </a:lvl1pPr>
          </a:lstStyle>
          <a:p>
            <a:pPr lvl="0"/>
            <a:r>
              <a:rPr lang="en-GB" noProof="0" dirty="0"/>
              <a:t>Cover subtitle. Sentence case. Arial bold 21pt</a:t>
            </a:r>
          </a:p>
        </p:txBody>
      </p:sp>
      <p:pic>
        <p:nvPicPr>
          <p:cNvPr id="16" name="Picture 5">
            <a:extLst>
              <a:ext uri="{FF2B5EF4-FFF2-40B4-BE49-F238E27FC236}">
                <a16:creationId xmlns:a16="http://schemas.microsoft.com/office/drawing/2014/main" id="{807D3257-B64D-304A-B422-9354A179AE0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29768" y="363014"/>
            <a:ext cx="975360" cy="437916"/>
          </a:xfrm>
          <a:prstGeom prst="rect">
            <a:avLst/>
          </a:prstGeom>
        </p:spPr>
      </p:pic>
    </p:spTree>
    <p:extLst>
      <p:ext uri="{BB962C8B-B14F-4D97-AF65-F5344CB8AC3E}">
        <p14:creationId xmlns:p14="http://schemas.microsoft.com/office/powerpoint/2010/main" val="21032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9">
          <p15:clr>
            <a:srgbClr val="FBAE40"/>
          </p15:clr>
        </p15:guide>
        <p15:guide id="2" orient="horz" pos="482">
          <p15:clr>
            <a:srgbClr val="FBAE40"/>
          </p15:clr>
        </p15:guide>
        <p15:guide id="3" orient="horz" pos="3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Europe/Glob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BFDDE1-D51C-DE4E-A0DC-1F0E3DA84719}"/>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7" name="Straight Connector 16">
            <a:extLst>
              <a:ext uri="{FF2B5EF4-FFF2-40B4-BE49-F238E27FC236}">
                <a16:creationId xmlns:a16="http://schemas.microsoft.com/office/drawing/2014/main" id="{6B442E6D-C018-794C-81BD-57180A482E21}"/>
              </a:ext>
            </a:extLst>
          </p:cNvPr>
          <p:cNvCxnSpPr/>
          <p:nvPr userDrawn="1"/>
        </p:nvCxnSpPr>
        <p:spPr>
          <a:xfrm>
            <a:off x="523461" y="0"/>
            <a:ext cx="2418521" cy="6858000"/>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2DF3A62-DCA1-C444-83FC-DB38418A20BF}"/>
              </a:ext>
            </a:extLst>
          </p:cNvPr>
          <p:cNvCxnSpPr>
            <a:cxnSpLocks/>
          </p:cNvCxnSpPr>
          <p:nvPr userDrawn="1"/>
        </p:nvCxnSpPr>
        <p:spPr>
          <a:xfrm>
            <a:off x="0" y="1"/>
            <a:ext cx="12192000" cy="6016487"/>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10"/>
          <p:cNvSpPr>
            <a:spLocks noGrp="1"/>
          </p:cNvSpPr>
          <p:nvPr>
            <p:ph type="body" sz="quarter" idx="11" hasCustomPrompt="1"/>
          </p:nvPr>
        </p:nvSpPr>
        <p:spPr>
          <a:xfrm>
            <a:off x="624002" y="5641799"/>
            <a:ext cx="2415116" cy="315984"/>
          </a:xfrm>
          <a:prstGeom prst="rect">
            <a:avLst/>
          </a:prstGeom>
        </p:spPr>
        <p:txBody>
          <a:bodyPr vert="horz" lIns="0" tIns="0" rIns="0" bIns="0" anchor="t" anchorCtr="0">
            <a:noAutofit/>
          </a:bodyPr>
          <a:lstStyle>
            <a:lvl1pPr marL="0" indent="0">
              <a:lnSpc>
                <a:spcPct val="110000"/>
              </a:lnSpc>
              <a:spcAft>
                <a:spcPts val="0"/>
              </a:spcAft>
              <a:buNone/>
              <a:defRPr sz="933" b="0" baseline="0">
                <a:solidFill>
                  <a:schemeClr val="bg1"/>
                </a:solidFill>
              </a:defRPr>
            </a:lvl1pPr>
          </a:lstStyle>
          <a:p>
            <a:pPr lvl="0"/>
            <a:r>
              <a:rPr lang="en-GB" noProof="0" dirty="0"/>
              <a:t>PRESENTED BY</a:t>
            </a:r>
          </a:p>
          <a:p>
            <a:pPr lvl="0"/>
            <a:r>
              <a:rPr lang="en-GB" noProof="0" dirty="0" err="1"/>
              <a:t>Firstname</a:t>
            </a:r>
            <a:r>
              <a:rPr lang="en-GB" noProof="0" dirty="0"/>
              <a:t> </a:t>
            </a:r>
            <a:r>
              <a:rPr lang="en-GB" noProof="0" dirty="0" err="1"/>
              <a:t>Lastname</a:t>
            </a:r>
            <a:endParaRPr lang="en-GB" noProof="0" dirty="0"/>
          </a:p>
        </p:txBody>
      </p:sp>
      <p:sp>
        <p:nvSpPr>
          <p:cNvPr id="12" name="Text Placeholder 10"/>
          <p:cNvSpPr>
            <a:spLocks noGrp="1"/>
          </p:cNvSpPr>
          <p:nvPr>
            <p:ph type="body" sz="quarter" idx="12" hasCustomPrompt="1"/>
          </p:nvPr>
        </p:nvSpPr>
        <p:spPr>
          <a:xfrm>
            <a:off x="3039118" y="5641799"/>
            <a:ext cx="2415116" cy="315984"/>
          </a:xfrm>
          <a:prstGeom prst="rect">
            <a:avLst/>
          </a:prstGeom>
        </p:spPr>
        <p:txBody>
          <a:bodyPr vert="horz" lIns="0" tIns="0" rIns="0" bIns="0" anchor="t" anchorCtr="0">
            <a:noAutofit/>
          </a:bodyPr>
          <a:lstStyle>
            <a:lvl1pPr marL="0" indent="0">
              <a:lnSpc>
                <a:spcPct val="110000"/>
              </a:lnSpc>
              <a:spcAft>
                <a:spcPts val="0"/>
              </a:spcAft>
              <a:buNone/>
              <a:defRPr sz="933" b="0" baseline="0">
                <a:solidFill>
                  <a:schemeClr val="bg1"/>
                </a:solidFill>
              </a:defRPr>
            </a:lvl1pPr>
          </a:lstStyle>
          <a:p>
            <a:pPr lvl="0"/>
            <a:r>
              <a:rPr lang="en-GB" noProof="0" dirty="0"/>
              <a:t>PRESENTED ON</a:t>
            </a:r>
          </a:p>
          <a:p>
            <a:pPr lvl="0"/>
            <a:r>
              <a:rPr lang="en-GB" noProof="0" dirty="0"/>
              <a:t>DD Month YYYY</a:t>
            </a:r>
          </a:p>
        </p:txBody>
      </p:sp>
      <p:sp>
        <p:nvSpPr>
          <p:cNvPr id="13" name="TextBox 12"/>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SES Proprietary and Confidential</a:t>
            </a:r>
          </a:p>
        </p:txBody>
      </p:sp>
      <p:sp>
        <p:nvSpPr>
          <p:cNvPr id="14" name="Line 9"/>
          <p:cNvSpPr>
            <a:spLocks noChangeShapeType="1"/>
          </p:cNvSpPr>
          <p:nvPr userDrawn="1"/>
        </p:nvSpPr>
        <p:spPr bwMode="auto">
          <a:xfrm>
            <a:off x="615950" y="5538263"/>
            <a:ext cx="2345649" cy="0"/>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15" name="Line 9"/>
          <p:cNvSpPr>
            <a:spLocks noChangeShapeType="1"/>
          </p:cNvSpPr>
          <p:nvPr userDrawn="1"/>
        </p:nvSpPr>
        <p:spPr bwMode="auto">
          <a:xfrm>
            <a:off x="3039116" y="5538263"/>
            <a:ext cx="2352000" cy="0"/>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10" name="Text Placeholder 5"/>
          <p:cNvSpPr>
            <a:spLocks noGrp="1"/>
          </p:cNvSpPr>
          <p:nvPr>
            <p:ph type="body" sz="quarter" idx="13" hasCustomPrompt="1"/>
          </p:nvPr>
        </p:nvSpPr>
        <p:spPr>
          <a:xfrm>
            <a:off x="609601" y="613361"/>
            <a:ext cx="8884289" cy="2036956"/>
          </a:xfrm>
          <a:prstGeom prst="rect">
            <a:avLst/>
          </a:prstGeom>
        </p:spPr>
        <p:txBody>
          <a:bodyPr lIns="0" tIns="72000" rIns="0" bIns="0"/>
          <a:lstStyle>
            <a:lvl1pPr marL="0" indent="0">
              <a:lnSpc>
                <a:spcPts val="5333"/>
              </a:lnSpc>
              <a:spcAft>
                <a:spcPts val="0"/>
              </a:spcAft>
              <a:buNone/>
              <a:defRPr sz="6400" b="1" i="0" cap="all" spc="-40" baseline="0">
                <a:solidFill>
                  <a:schemeClr val="bg1"/>
                </a:solidFill>
                <a:latin typeface="Arial Black" charset="0"/>
                <a:ea typeface="Arial Black" charset="0"/>
                <a:cs typeface="Arial Black" charset="0"/>
              </a:defRPr>
            </a:lvl1pPr>
            <a:lvl2pPr marL="358691" indent="0">
              <a:buNone/>
              <a:defRPr>
                <a:solidFill>
                  <a:schemeClr val="bg1"/>
                </a:solidFill>
              </a:defRPr>
            </a:lvl2pPr>
            <a:lvl3pPr marL="598685" indent="0">
              <a:buNone/>
              <a:defRPr>
                <a:solidFill>
                  <a:schemeClr val="bg1"/>
                </a:solidFill>
              </a:defRPr>
            </a:lvl3pPr>
            <a:lvl4pPr marL="862678" indent="0">
              <a:buNone/>
              <a:defRPr>
                <a:solidFill>
                  <a:schemeClr val="bg1"/>
                </a:solidFill>
              </a:defRPr>
            </a:lvl4pPr>
            <a:lvl5pPr marL="1104788" indent="0">
              <a:buNone/>
              <a:defRPr>
                <a:solidFill>
                  <a:schemeClr val="bg1"/>
                </a:solidFill>
              </a:defRPr>
            </a:lvl5pPr>
          </a:lstStyle>
          <a:p>
            <a:pPr lvl="0"/>
            <a:r>
              <a:rPr lang="en-US" dirty="0"/>
              <a:t>Cover Title</a:t>
            </a:r>
            <a:br>
              <a:rPr lang="en-US" dirty="0"/>
            </a:br>
            <a:r>
              <a:rPr lang="en-US" dirty="0"/>
              <a:t>Arial Black</a:t>
            </a:r>
          </a:p>
          <a:p>
            <a:pPr lvl="0"/>
            <a:r>
              <a:rPr lang="en-US" dirty="0"/>
              <a:t>48pt</a:t>
            </a:r>
            <a:endParaRPr lang="en-GB" dirty="0"/>
          </a:p>
        </p:txBody>
      </p:sp>
      <p:sp>
        <p:nvSpPr>
          <p:cNvPr id="20" name="Tijdelijke aanduiding voor tekst 5">
            <a:extLst>
              <a:ext uri="{FF2B5EF4-FFF2-40B4-BE49-F238E27FC236}">
                <a16:creationId xmlns:a16="http://schemas.microsoft.com/office/drawing/2014/main" id="{62FF3366-AC3B-6F41-A455-F7C7AF42BB9E}"/>
              </a:ext>
            </a:extLst>
          </p:cNvPr>
          <p:cNvSpPr>
            <a:spLocks noGrp="1"/>
          </p:cNvSpPr>
          <p:nvPr>
            <p:ph type="body" sz="quarter" idx="14" hasCustomPrompt="1"/>
          </p:nvPr>
        </p:nvSpPr>
        <p:spPr>
          <a:xfrm>
            <a:off x="609600" y="3724161"/>
            <a:ext cx="8883651" cy="740256"/>
          </a:xfrm>
          <a:prstGeom prst="rect">
            <a:avLst/>
          </a:prstGeom>
        </p:spPr>
        <p:txBody>
          <a:bodyPr lIns="0" tIns="0" rIns="0" bIns="0"/>
          <a:lstStyle>
            <a:lvl1pPr marL="0" indent="0">
              <a:buNone/>
              <a:defRPr sz="2800" b="1">
                <a:solidFill>
                  <a:schemeClr val="bg1"/>
                </a:solidFill>
              </a:defRPr>
            </a:lvl1pPr>
          </a:lstStyle>
          <a:p>
            <a:pPr lvl="0"/>
            <a:r>
              <a:rPr lang="en-GB" noProof="0" dirty="0"/>
              <a:t>Cover subtitle. Sentence case. Arial bold 21pt</a:t>
            </a:r>
          </a:p>
        </p:txBody>
      </p:sp>
      <p:pic>
        <p:nvPicPr>
          <p:cNvPr id="16" name="Picture 5">
            <a:extLst>
              <a:ext uri="{FF2B5EF4-FFF2-40B4-BE49-F238E27FC236}">
                <a16:creationId xmlns:a16="http://schemas.microsoft.com/office/drawing/2014/main" id="{807D3257-B64D-304A-B422-9354A179AE0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29768" y="363014"/>
            <a:ext cx="975360" cy="437916"/>
          </a:xfrm>
          <a:prstGeom prst="rect">
            <a:avLst/>
          </a:prstGeom>
        </p:spPr>
      </p:pic>
    </p:spTree>
    <p:extLst>
      <p:ext uri="{BB962C8B-B14F-4D97-AF65-F5344CB8AC3E}">
        <p14:creationId xmlns:p14="http://schemas.microsoft.com/office/powerpoint/2010/main" val="130827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9">
          <p15:clr>
            <a:srgbClr val="FBAE40"/>
          </p15:clr>
        </p15:guide>
        <p15:guide id="2" orient="horz" pos="482">
          <p15:clr>
            <a:srgbClr val="FBAE40"/>
          </p15:clr>
        </p15:guide>
        <p15:guide id="3" orient="horz" pos="3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9" name="Line 9"/>
          <p:cNvSpPr>
            <a:spLocks noChangeShapeType="1"/>
          </p:cNvSpPr>
          <p:nvPr userDrawn="1"/>
        </p:nvSpPr>
        <p:spPr bwMode="auto">
          <a:xfrm>
            <a:off x="592185" y="6396871"/>
            <a:ext cx="10972800" cy="0"/>
          </a:xfrm>
          <a:prstGeom prst="line">
            <a:avLst/>
          </a:prstGeom>
          <a:noFill/>
          <a:ln w="635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21" name="Title 1"/>
          <p:cNvSpPr>
            <a:spLocks noGrp="1"/>
          </p:cNvSpPr>
          <p:nvPr>
            <p:ph type="title" hasCustomPrompt="1"/>
          </p:nvPr>
        </p:nvSpPr>
        <p:spPr>
          <a:xfrm>
            <a:off x="606426" y="434710"/>
            <a:ext cx="8851900"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
        <p:nvSpPr>
          <p:cNvPr id="28"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0FEF03BD-AA8B-2C42-910F-197C5F3C62CB}" type="datetime3">
              <a:rPr lang="en-US" smtClean="0"/>
              <a:t>3 March 2021</a:t>
            </a:fld>
            <a:endParaRPr lang="en-GB" dirty="0"/>
          </a:p>
        </p:txBody>
      </p:sp>
      <p:sp>
        <p:nvSpPr>
          <p:cNvPr id="29"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8" name="Content Placeholder 2"/>
          <p:cNvSpPr>
            <a:spLocks noGrp="1"/>
          </p:cNvSpPr>
          <p:nvPr>
            <p:ph sz="quarter" idx="12" hasCustomPrompt="1"/>
          </p:nvPr>
        </p:nvSpPr>
        <p:spPr>
          <a:xfrm>
            <a:off x="627836" y="1604435"/>
            <a:ext cx="10972800" cy="4651741"/>
          </a:xfrm>
          <a:prstGeom prst="rect">
            <a:avLst/>
          </a:prstGeom>
        </p:spPr>
        <p:txBody>
          <a:bodyPr lIns="0" tIns="0" rIns="0" bIns="0"/>
          <a:lstStyle>
            <a:lvl1pPr>
              <a:spcBef>
                <a:spcPts val="800"/>
              </a:spcBef>
              <a:defRPr sz="1867"/>
            </a:lvl1pPr>
            <a:lvl2pPr>
              <a:spcBef>
                <a:spcPts val="800"/>
              </a:spcBef>
              <a:defRPr sz="1600"/>
            </a:lvl2pPr>
            <a:lvl3pPr>
              <a:lnSpc>
                <a:spcPct val="100000"/>
              </a:lnSpc>
              <a:spcBef>
                <a:spcPts val="800"/>
              </a:spcBef>
              <a:defRPr sz="1333"/>
            </a:lvl3pPr>
          </a:lstStyle>
          <a:p>
            <a:r>
              <a:rPr lang="en-GB" dirty="0"/>
              <a:t>Level 1, Arial Regular 14 pt.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a:t>
            </a:r>
            <a:r>
              <a:rPr lang="en-GB" dirty="0" err="1"/>
              <a:t>sed</a:t>
            </a:r>
            <a:r>
              <a:rPr lang="en-GB" dirty="0"/>
              <a:t> </a:t>
            </a:r>
            <a:r>
              <a:rPr lang="en-GB" dirty="0" err="1"/>
              <a:t>diam</a:t>
            </a:r>
            <a:r>
              <a:rPr lang="en-GB" dirty="0"/>
              <a:t> </a:t>
            </a:r>
            <a:r>
              <a:rPr lang="en-GB" dirty="0" err="1"/>
              <a:t>nonummy</a:t>
            </a:r>
            <a:r>
              <a:rPr lang="en-GB" dirty="0"/>
              <a:t> </a:t>
            </a:r>
            <a:r>
              <a:rPr lang="en-GB" dirty="0" err="1"/>
              <a:t>nibh</a:t>
            </a:r>
            <a:r>
              <a:rPr lang="en-GB" dirty="0"/>
              <a:t> </a:t>
            </a:r>
            <a:r>
              <a:rPr lang="en-GB" dirty="0" err="1"/>
              <a:t>euismod</a:t>
            </a:r>
            <a:r>
              <a:rPr lang="en-GB" dirty="0"/>
              <a:t> </a:t>
            </a:r>
            <a:r>
              <a:rPr lang="en-GB" dirty="0" err="1"/>
              <a:t>tincidunt</a:t>
            </a:r>
            <a:r>
              <a:rPr lang="en-GB" dirty="0"/>
              <a:t> </a:t>
            </a:r>
            <a:r>
              <a:rPr lang="en-GB" dirty="0" err="1"/>
              <a:t>ut</a:t>
            </a:r>
            <a:r>
              <a:rPr lang="en-GB" dirty="0"/>
              <a:t> </a:t>
            </a:r>
            <a:r>
              <a:rPr lang="en-GB" dirty="0" err="1"/>
              <a:t>laoreet</a:t>
            </a:r>
            <a:r>
              <a:rPr lang="en-GB" dirty="0"/>
              <a:t> magna </a:t>
            </a:r>
            <a:r>
              <a:rPr lang="en-GB" dirty="0" err="1"/>
              <a:t>aliquam</a:t>
            </a:r>
            <a:r>
              <a:rPr lang="en-GB" dirty="0"/>
              <a:t> </a:t>
            </a:r>
            <a:r>
              <a:rPr lang="en-GB" dirty="0" err="1"/>
              <a:t>erat</a:t>
            </a:r>
            <a:r>
              <a:rPr lang="en-GB" dirty="0"/>
              <a:t> </a:t>
            </a:r>
            <a:r>
              <a:rPr lang="en-GB" dirty="0" err="1"/>
              <a:t>volutpat</a:t>
            </a:r>
            <a:endParaRPr lang="en-GB" dirty="0"/>
          </a:p>
          <a:p>
            <a:pPr lvl="1"/>
            <a:r>
              <a:rPr lang="en-GB" dirty="0"/>
              <a:t>Level 2, Arial Regular 12 pt. </a:t>
            </a:r>
          </a:p>
          <a:p>
            <a:pPr lvl="2"/>
            <a:r>
              <a:rPr lang="en-GB" dirty="0"/>
              <a:t>Level 3, Arial Regular 10 pt.</a:t>
            </a:r>
          </a:p>
        </p:txBody>
      </p:sp>
      <p:sp>
        <p:nvSpPr>
          <p:cNvPr id="12"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Tree>
    <p:extLst>
      <p:ext uri="{BB962C8B-B14F-4D97-AF65-F5344CB8AC3E}">
        <p14:creationId xmlns:p14="http://schemas.microsoft.com/office/powerpoint/2010/main" val="292930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15952" y="1604433"/>
            <a:ext cx="5247217" cy="1943481"/>
          </a:xfrm>
          <a:prstGeom prst="rect">
            <a:avLst/>
          </a:prstGeom>
        </p:spPr>
        <p:txBody>
          <a:bodyPr wrap="square"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713282" marR="0" indent="-17355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Content Placeholder 6"/>
          <p:cNvSpPr>
            <a:spLocks noGrp="1"/>
          </p:cNvSpPr>
          <p:nvPr>
            <p:ph sz="quarter" idx="13"/>
          </p:nvPr>
        </p:nvSpPr>
        <p:spPr>
          <a:xfrm>
            <a:off x="6341535" y="1604433"/>
            <a:ext cx="5247216" cy="1943481"/>
          </a:xfrm>
          <a:prstGeom prst="rect">
            <a:avLst/>
          </a:prstGeom>
        </p:spPr>
        <p:txBody>
          <a:bodyPr wrap="square"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713282" marR="0" indent="-17355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8"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9F640A74-E29A-1943-92B3-4887B75A6EFA}" type="datetime3">
              <a:rPr lang="en-US" smtClean="0"/>
              <a:t>3 March 2021</a:t>
            </a:fld>
            <a:endParaRPr lang="en-GB" dirty="0"/>
          </a:p>
        </p:txBody>
      </p:sp>
      <p:sp>
        <p:nvSpPr>
          <p:cNvPr id="19"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10"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9" name="Title 1"/>
          <p:cNvSpPr>
            <a:spLocks noGrp="1"/>
          </p:cNvSpPr>
          <p:nvPr>
            <p:ph type="title" hasCustomPrompt="1"/>
          </p:nvPr>
        </p:nvSpPr>
        <p:spPr>
          <a:xfrm>
            <a:off x="606426" y="434710"/>
            <a:ext cx="8832849"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19835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615951" y="1604433"/>
            <a:ext cx="3535680" cy="1943481"/>
          </a:xfrm>
          <a:prstGeom prst="rect">
            <a:avLst/>
          </a:prstGeom>
        </p:spPr>
        <p:txBody>
          <a:bodyPr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838159" marR="0" indent="-24128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1" name="Content Placeholder 6"/>
          <p:cNvSpPr>
            <a:spLocks noGrp="1"/>
          </p:cNvSpPr>
          <p:nvPr>
            <p:ph sz="quarter" idx="13"/>
          </p:nvPr>
        </p:nvSpPr>
        <p:spPr>
          <a:xfrm>
            <a:off x="8046720" y="1604433"/>
            <a:ext cx="3535680" cy="1943481"/>
          </a:xfrm>
          <a:prstGeom prst="rect">
            <a:avLst/>
          </a:prstGeom>
        </p:spPr>
        <p:txBody>
          <a:bodyPr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838159" marR="0" indent="-24128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2" name="Content Placeholder 6"/>
          <p:cNvSpPr>
            <a:spLocks noGrp="1"/>
          </p:cNvSpPr>
          <p:nvPr>
            <p:ph sz="quarter" idx="14"/>
          </p:nvPr>
        </p:nvSpPr>
        <p:spPr>
          <a:xfrm>
            <a:off x="4328160" y="1604433"/>
            <a:ext cx="3535680" cy="1943481"/>
          </a:xfrm>
          <a:prstGeom prst="rect">
            <a:avLst/>
          </a:prstGeom>
        </p:spPr>
        <p:txBody>
          <a:bodyPr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838159" marR="0" indent="-24128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9"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16D5C6E2-C288-5D46-803A-E339C1FF167F}" type="datetime3">
              <a:rPr lang="en-US" smtClean="0"/>
              <a:t>3 March 2021</a:t>
            </a:fld>
            <a:endParaRPr lang="en-GB" dirty="0"/>
          </a:p>
        </p:txBody>
      </p:sp>
      <p:sp>
        <p:nvSpPr>
          <p:cNvPr id="20"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13"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9" name="Title 1"/>
          <p:cNvSpPr>
            <a:spLocks noGrp="1"/>
          </p:cNvSpPr>
          <p:nvPr>
            <p:ph type="title" hasCustomPrompt="1"/>
          </p:nvPr>
        </p:nvSpPr>
        <p:spPr>
          <a:xfrm>
            <a:off x="606425" y="434710"/>
            <a:ext cx="8804275"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257815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left + text">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606425" y="1604433"/>
            <a:ext cx="5250392" cy="4656667"/>
          </a:xfrm>
          <a:prstGeom prst="rect">
            <a:avLst/>
          </a:prstGeom>
        </p:spPr>
        <p:txBody>
          <a:bodyPr lIns="0" tIns="0" rIns="0" bIns="0"/>
          <a:lstStyle>
            <a:lvl1pPr>
              <a:lnSpc>
                <a:spcPct val="100000"/>
              </a:lnSpc>
              <a:defRPr sz="1867"/>
            </a:lvl1pPr>
          </a:lstStyle>
          <a:p>
            <a:r>
              <a:rPr lang="en-GB" noProof="0" dirty="0"/>
              <a:t>Click on icon to insert picture</a:t>
            </a:r>
          </a:p>
        </p:txBody>
      </p:sp>
      <p:sp>
        <p:nvSpPr>
          <p:cNvPr id="11" name="Content Placeholder 6"/>
          <p:cNvSpPr>
            <a:spLocks noGrp="1"/>
          </p:cNvSpPr>
          <p:nvPr>
            <p:ph sz="quarter" idx="13"/>
          </p:nvPr>
        </p:nvSpPr>
        <p:spPr>
          <a:xfrm>
            <a:off x="6341535" y="1604433"/>
            <a:ext cx="5247216" cy="1943481"/>
          </a:xfrm>
          <a:prstGeom prst="rect">
            <a:avLst/>
          </a:prstGeom>
        </p:spPr>
        <p:txBody>
          <a:bodyPr wrap="square"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838159" marR="0" indent="-24128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52FD73A1-1E3F-8649-B84C-3788CFF67FB3}" type="datetime3">
              <a:rPr lang="en-US" smtClean="0"/>
              <a:t>3 March 2021</a:t>
            </a:fld>
            <a:endParaRPr lang="en-GB" dirty="0"/>
          </a:p>
        </p:txBody>
      </p:sp>
      <p:sp>
        <p:nvSpPr>
          <p:cNvPr id="14"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9"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8" name="Title 1"/>
          <p:cNvSpPr>
            <a:spLocks noGrp="1"/>
          </p:cNvSpPr>
          <p:nvPr>
            <p:ph type="title" hasCustomPrompt="1"/>
          </p:nvPr>
        </p:nvSpPr>
        <p:spPr>
          <a:xfrm>
            <a:off x="606426" y="434710"/>
            <a:ext cx="8823325"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88544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6335184" y="1599723"/>
            <a:ext cx="5247216" cy="4661377"/>
          </a:xfrm>
          <a:prstGeom prst="rect">
            <a:avLst/>
          </a:prstGeom>
        </p:spPr>
        <p:txBody>
          <a:bodyPr lIns="0" tIns="0" rIns="0" bIns="0"/>
          <a:lstStyle>
            <a:lvl1pPr>
              <a:defRPr sz="1867"/>
            </a:lvl1pPr>
          </a:lstStyle>
          <a:p>
            <a:r>
              <a:rPr lang="en-GB" noProof="0" dirty="0"/>
              <a:t>Click on icon to insert picture</a:t>
            </a:r>
          </a:p>
        </p:txBody>
      </p:sp>
      <p:sp>
        <p:nvSpPr>
          <p:cNvPr id="10" name="Content Placeholder 6"/>
          <p:cNvSpPr>
            <a:spLocks noGrp="1"/>
          </p:cNvSpPr>
          <p:nvPr>
            <p:ph sz="quarter" idx="16"/>
          </p:nvPr>
        </p:nvSpPr>
        <p:spPr>
          <a:xfrm>
            <a:off x="616812" y="1604433"/>
            <a:ext cx="5240005" cy="1943481"/>
          </a:xfrm>
          <a:prstGeom prst="rect">
            <a:avLst/>
          </a:prstGeom>
        </p:spPr>
        <p:txBody>
          <a:bodyPr wrap="square"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838159" marR="0" indent="-24128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3"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DFEAE5E1-CC86-8A46-B2D9-09A904EFA554}" type="datetime3">
              <a:rPr lang="en-US" smtClean="0"/>
              <a:t>3 March 2021</a:t>
            </a:fld>
            <a:endParaRPr lang="en-GB" dirty="0"/>
          </a:p>
        </p:txBody>
      </p:sp>
      <p:sp>
        <p:nvSpPr>
          <p:cNvPr id="14"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9"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8" name="Title 1"/>
          <p:cNvSpPr>
            <a:spLocks noGrp="1"/>
          </p:cNvSpPr>
          <p:nvPr>
            <p:ph type="title" hasCustomPrompt="1"/>
          </p:nvPr>
        </p:nvSpPr>
        <p:spPr>
          <a:xfrm>
            <a:off x="606426" y="434710"/>
            <a:ext cx="8823325"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62206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left + text with caption">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615951" y="1604433"/>
            <a:ext cx="5240003" cy="4323755"/>
          </a:xfrm>
          <a:prstGeom prst="rect">
            <a:avLst/>
          </a:prstGeom>
        </p:spPr>
        <p:txBody>
          <a:bodyPr lIns="0" tIns="0" rIns="0" bIns="0"/>
          <a:lstStyle>
            <a:lvl1pPr>
              <a:lnSpc>
                <a:spcPct val="100000"/>
              </a:lnSpc>
              <a:defRPr sz="1733"/>
            </a:lvl1pPr>
          </a:lstStyle>
          <a:p>
            <a:r>
              <a:rPr lang="en-GB" noProof="0" dirty="0"/>
              <a:t>Click on icon to insert picture</a:t>
            </a:r>
          </a:p>
        </p:txBody>
      </p:sp>
      <p:sp>
        <p:nvSpPr>
          <p:cNvPr id="11" name="Content Placeholder 6"/>
          <p:cNvSpPr>
            <a:spLocks noGrp="1"/>
          </p:cNvSpPr>
          <p:nvPr>
            <p:ph sz="quarter" idx="13"/>
          </p:nvPr>
        </p:nvSpPr>
        <p:spPr>
          <a:xfrm>
            <a:off x="6335184" y="1604433"/>
            <a:ext cx="5247216" cy="1943481"/>
          </a:xfrm>
          <a:prstGeom prst="rect">
            <a:avLst/>
          </a:prstGeom>
        </p:spPr>
        <p:txBody>
          <a:bodyPr wrap="square"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838159" marR="0" indent="-24128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Text Placeholder 5"/>
          <p:cNvSpPr>
            <a:spLocks noGrp="1"/>
          </p:cNvSpPr>
          <p:nvPr>
            <p:ph type="body" sz="quarter" idx="15" hasCustomPrompt="1"/>
          </p:nvPr>
        </p:nvSpPr>
        <p:spPr>
          <a:xfrm>
            <a:off x="609600" y="5928188"/>
            <a:ext cx="5401056" cy="480000"/>
          </a:xfrm>
          <a:prstGeom prst="rect">
            <a:avLst/>
          </a:prstGeom>
        </p:spPr>
        <p:txBody>
          <a:bodyPr lIns="0" tIns="72000" rIns="0" bIns="0" anchor="t" anchorCtr="0"/>
          <a:lstStyle>
            <a:lvl1pPr marL="0" indent="0">
              <a:buNone/>
              <a:defRPr lang="en-US" sz="1067" dirty="0" smtClean="0"/>
            </a:lvl1pPr>
            <a:lvl2pPr>
              <a:defRPr lang="en-US" dirty="0" smtClean="0"/>
            </a:lvl2pPr>
            <a:lvl3pPr>
              <a:defRPr lang="en-US" dirty="0" smtClean="0"/>
            </a:lvl3pPr>
            <a:lvl4pPr>
              <a:defRPr lang="en-US" dirty="0" smtClean="0"/>
            </a:lvl4pPr>
            <a:lvl5pPr>
              <a:defRPr lang="en-CA" dirty="0"/>
            </a:lvl5pPr>
          </a:lstStyle>
          <a:p>
            <a:pPr marL="0" indent="0">
              <a:buNone/>
            </a:pPr>
            <a:r>
              <a:rPr lang="en-GB" sz="1067" noProof="0" dirty="0"/>
              <a:t>This is the caption for this image, Arial Regular 8 pt.</a:t>
            </a:r>
          </a:p>
        </p:txBody>
      </p:sp>
      <p:sp>
        <p:nvSpPr>
          <p:cNvPr id="13"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87C39226-F99E-AB40-9EA1-354AAB2E3506}" type="datetime3">
              <a:rPr lang="en-US" smtClean="0"/>
              <a:t>3 March 2021</a:t>
            </a:fld>
            <a:endParaRPr lang="en-GB" dirty="0"/>
          </a:p>
        </p:txBody>
      </p:sp>
      <p:sp>
        <p:nvSpPr>
          <p:cNvPr id="15"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14"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9" name="Title 1"/>
          <p:cNvSpPr>
            <a:spLocks noGrp="1"/>
          </p:cNvSpPr>
          <p:nvPr>
            <p:ph type="title" hasCustomPrompt="1"/>
          </p:nvPr>
        </p:nvSpPr>
        <p:spPr>
          <a:xfrm>
            <a:off x="606426" y="434710"/>
            <a:ext cx="8832849"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359909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E26D-DCEF-499C-8426-38936FFAC1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D5E982-3324-4CE8-9701-73FA9C8F24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4F2A6-4DD8-4E48-884A-E93A6B2081EC}"/>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5" name="Footer Placeholder 4">
            <a:extLst>
              <a:ext uri="{FF2B5EF4-FFF2-40B4-BE49-F238E27FC236}">
                <a16:creationId xmlns:a16="http://schemas.microsoft.com/office/drawing/2014/main" id="{AC044135-9591-4C21-9D24-AD381DFDB4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49FD7-837B-471B-8A6B-43265EE32395}"/>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2908521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right + text with caption">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a:xfrm>
            <a:off x="6335184" y="1604433"/>
            <a:ext cx="5247216" cy="4323755"/>
          </a:xfrm>
          <a:prstGeom prst="rect">
            <a:avLst/>
          </a:prstGeom>
        </p:spPr>
        <p:txBody>
          <a:bodyPr lIns="0" tIns="0" rIns="0" bIns="0"/>
          <a:lstStyle>
            <a:lvl1pPr>
              <a:defRPr sz="1867"/>
            </a:lvl1pPr>
          </a:lstStyle>
          <a:p>
            <a:r>
              <a:rPr lang="en-GB" noProof="0" dirty="0"/>
              <a:t>Click on icon to insert picture</a:t>
            </a:r>
          </a:p>
        </p:txBody>
      </p:sp>
      <p:sp>
        <p:nvSpPr>
          <p:cNvPr id="9" name="Text Placeholder 5"/>
          <p:cNvSpPr>
            <a:spLocks noGrp="1"/>
          </p:cNvSpPr>
          <p:nvPr>
            <p:ph type="body" sz="quarter" idx="15" hasCustomPrompt="1"/>
          </p:nvPr>
        </p:nvSpPr>
        <p:spPr>
          <a:xfrm>
            <a:off x="6335184" y="5928188"/>
            <a:ext cx="5247216" cy="480000"/>
          </a:xfrm>
          <a:prstGeom prst="rect">
            <a:avLst/>
          </a:prstGeom>
        </p:spPr>
        <p:txBody>
          <a:bodyPr lIns="0" tIns="72000" rIns="0" bIns="0" anchor="t" anchorCtr="0"/>
          <a:lstStyle>
            <a:lvl1pPr marL="0" indent="0">
              <a:buNone/>
              <a:defRPr lang="en-US" sz="1067" dirty="0" smtClean="0"/>
            </a:lvl1pPr>
            <a:lvl2pPr>
              <a:defRPr lang="en-US" dirty="0" smtClean="0"/>
            </a:lvl2pPr>
            <a:lvl3pPr>
              <a:defRPr lang="en-US" dirty="0" smtClean="0"/>
            </a:lvl3pPr>
            <a:lvl4pPr>
              <a:defRPr lang="en-US" dirty="0" smtClean="0"/>
            </a:lvl4pPr>
            <a:lvl5pPr>
              <a:defRPr lang="en-CA" dirty="0"/>
            </a:lvl5pPr>
          </a:lstStyle>
          <a:p>
            <a:pPr marL="0" indent="0">
              <a:buNone/>
            </a:pPr>
            <a:r>
              <a:rPr lang="en-GB" sz="1067" noProof="0" dirty="0"/>
              <a:t>This is the caption for this image, Arial Regular 8 pt.</a:t>
            </a:r>
          </a:p>
        </p:txBody>
      </p:sp>
      <p:sp>
        <p:nvSpPr>
          <p:cNvPr id="14"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E64E1298-F95D-3646-AEA9-C394BDB5BDBC}" type="datetime3">
              <a:rPr lang="en-US" smtClean="0"/>
              <a:t>3 March 2021</a:t>
            </a:fld>
            <a:endParaRPr lang="en-GB" dirty="0"/>
          </a:p>
        </p:txBody>
      </p:sp>
      <p:sp>
        <p:nvSpPr>
          <p:cNvPr id="16"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11"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15" name="Content Placeholder 6"/>
          <p:cNvSpPr>
            <a:spLocks noGrp="1"/>
          </p:cNvSpPr>
          <p:nvPr>
            <p:ph sz="quarter" idx="16"/>
          </p:nvPr>
        </p:nvSpPr>
        <p:spPr>
          <a:xfrm>
            <a:off x="616812" y="1604433"/>
            <a:ext cx="5240005" cy="1943481"/>
          </a:xfrm>
          <a:prstGeom prst="rect">
            <a:avLst/>
          </a:prstGeom>
        </p:spPr>
        <p:txBody>
          <a:bodyPr wrap="square" lIns="0" tIns="0" rIns="0" bIns="0">
            <a:spAutoFit/>
          </a:bodyPr>
          <a:lstStyle>
            <a:lvl1pPr>
              <a:lnSpc>
                <a:spcPct val="100000"/>
              </a:lnSpc>
              <a:defRPr sz="1867"/>
            </a:lvl1pPr>
            <a:lvl2pPr marL="599970" marR="0" indent="-241287" algn="l" defTabSz="1219139" rtl="0" eaLnBrk="1" fontAlgn="auto" latinLnBrk="0" hangingPunct="1">
              <a:lnSpc>
                <a:spcPct val="100000"/>
              </a:lnSpc>
              <a:spcBef>
                <a:spcPts val="267"/>
              </a:spcBef>
              <a:spcAft>
                <a:spcPts val="1067"/>
              </a:spcAft>
              <a:buClrTx/>
              <a:buSzPct val="100000"/>
              <a:buFont typeface="Arial" pitchFamily="34" charset="0"/>
              <a:buChar char="•"/>
              <a:tabLst/>
              <a:defRPr sz="1600"/>
            </a:lvl2pPr>
            <a:lvl3pPr marL="838159" marR="0" indent="-241287" algn="l" defTabSz="1219139" rtl="0" eaLnBrk="1" fontAlgn="auto" latinLnBrk="0" hangingPunct="1">
              <a:lnSpc>
                <a:spcPct val="100000"/>
              </a:lnSpc>
              <a:spcBef>
                <a:spcPts val="533"/>
              </a:spcBef>
              <a:spcAft>
                <a:spcPts val="1067"/>
              </a:spcAft>
              <a:buClrTx/>
              <a:buSzTx/>
              <a:buFont typeface="Verdana" pitchFamily="34" charset="0"/>
              <a:buChar char="-"/>
              <a:tabLst/>
              <a:defRPr sz="1333"/>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0" name="Title 1"/>
          <p:cNvSpPr>
            <a:spLocks noGrp="1"/>
          </p:cNvSpPr>
          <p:nvPr>
            <p:ph type="title" hasCustomPrompt="1"/>
          </p:nvPr>
        </p:nvSpPr>
        <p:spPr>
          <a:xfrm>
            <a:off x="606426" y="434710"/>
            <a:ext cx="8823325"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16953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4"/>
          <p:cNvSpPr>
            <a:spLocks noGrp="1"/>
          </p:cNvSpPr>
          <p:nvPr>
            <p:ph type="pic" sz="quarter" idx="15" hasCustomPrompt="1"/>
          </p:nvPr>
        </p:nvSpPr>
        <p:spPr>
          <a:xfrm>
            <a:off x="615951" y="1604433"/>
            <a:ext cx="10972800" cy="4656667"/>
          </a:xfrm>
          <a:prstGeom prst="rect">
            <a:avLst/>
          </a:prstGeom>
        </p:spPr>
        <p:txBody>
          <a:bodyPr lIns="0" tIns="0" rIns="0" bIns="0"/>
          <a:lstStyle>
            <a:lvl1pPr>
              <a:defRPr sz="1867"/>
            </a:lvl1pPr>
          </a:lstStyle>
          <a:p>
            <a:r>
              <a:rPr lang="en-GB" noProof="0" dirty="0"/>
              <a:t>Click on icon to insert picture</a:t>
            </a:r>
          </a:p>
        </p:txBody>
      </p:sp>
      <p:sp>
        <p:nvSpPr>
          <p:cNvPr id="13"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D112BE48-3E2A-2145-B73E-89CDB0639140}" type="datetime3">
              <a:rPr lang="en-US" smtClean="0"/>
              <a:t>3 March 2021</a:t>
            </a:fld>
            <a:endParaRPr lang="en-GB" dirty="0"/>
          </a:p>
        </p:txBody>
      </p:sp>
      <p:sp>
        <p:nvSpPr>
          <p:cNvPr id="14"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7"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8" name="Title 1"/>
          <p:cNvSpPr>
            <a:spLocks noGrp="1"/>
          </p:cNvSpPr>
          <p:nvPr>
            <p:ph type="title" hasCustomPrompt="1"/>
          </p:nvPr>
        </p:nvSpPr>
        <p:spPr>
          <a:xfrm>
            <a:off x="606426" y="434710"/>
            <a:ext cx="8851900"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152900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with caption">
    <p:spTree>
      <p:nvGrpSpPr>
        <p:cNvPr id="1" name=""/>
        <p:cNvGrpSpPr/>
        <p:nvPr/>
      </p:nvGrpSpPr>
      <p:grpSpPr>
        <a:xfrm>
          <a:off x="0" y="0"/>
          <a:ext cx="0" cy="0"/>
          <a:chOff x="0" y="0"/>
          <a:chExt cx="0" cy="0"/>
        </a:xfrm>
      </p:grpSpPr>
      <p:sp>
        <p:nvSpPr>
          <p:cNvPr id="9" name="Picture Placeholder 4"/>
          <p:cNvSpPr>
            <a:spLocks noGrp="1"/>
          </p:cNvSpPr>
          <p:nvPr>
            <p:ph type="pic" sz="quarter" idx="15" hasCustomPrompt="1"/>
          </p:nvPr>
        </p:nvSpPr>
        <p:spPr>
          <a:xfrm>
            <a:off x="615952" y="1604435"/>
            <a:ext cx="10966449" cy="4323755"/>
          </a:xfrm>
          <a:prstGeom prst="rect">
            <a:avLst/>
          </a:prstGeom>
        </p:spPr>
        <p:txBody>
          <a:bodyPr lIns="0" tIns="0" rIns="0" bIns="0"/>
          <a:lstStyle>
            <a:lvl1pPr>
              <a:defRPr sz="1867"/>
            </a:lvl1pPr>
          </a:lstStyle>
          <a:p>
            <a:r>
              <a:rPr lang="en-GB" noProof="0" dirty="0"/>
              <a:t>Click on icon to insert picture</a:t>
            </a:r>
          </a:p>
        </p:txBody>
      </p:sp>
      <p:sp>
        <p:nvSpPr>
          <p:cNvPr id="12" name="Text Placeholder 5"/>
          <p:cNvSpPr>
            <a:spLocks noGrp="1"/>
          </p:cNvSpPr>
          <p:nvPr>
            <p:ph type="body" sz="quarter" idx="16" hasCustomPrompt="1"/>
          </p:nvPr>
        </p:nvSpPr>
        <p:spPr>
          <a:xfrm>
            <a:off x="609600" y="5928188"/>
            <a:ext cx="10972800" cy="480000"/>
          </a:xfrm>
          <a:prstGeom prst="rect">
            <a:avLst/>
          </a:prstGeom>
        </p:spPr>
        <p:txBody>
          <a:bodyPr lIns="0" tIns="72000" rIns="0" bIns="0" anchor="t" anchorCtr="0"/>
          <a:lstStyle>
            <a:lvl1pPr marL="0" indent="0">
              <a:buNone/>
              <a:defRPr lang="en-US" sz="1067" dirty="0" smtClean="0"/>
            </a:lvl1pPr>
            <a:lvl2pPr>
              <a:defRPr lang="en-US" dirty="0" smtClean="0"/>
            </a:lvl2pPr>
            <a:lvl3pPr>
              <a:defRPr lang="en-US" dirty="0" smtClean="0"/>
            </a:lvl3pPr>
            <a:lvl4pPr>
              <a:defRPr lang="en-US" dirty="0" smtClean="0"/>
            </a:lvl4pPr>
            <a:lvl5pPr>
              <a:defRPr lang="en-CA" dirty="0"/>
            </a:lvl5pPr>
          </a:lstStyle>
          <a:p>
            <a:pPr marL="0" indent="0">
              <a:buNone/>
            </a:pPr>
            <a:r>
              <a:rPr lang="en-GB" sz="1067" noProof="0" dirty="0"/>
              <a:t>This is the caption for this image, Arial Regular 8 pt.</a:t>
            </a:r>
          </a:p>
        </p:txBody>
      </p:sp>
      <p:sp>
        <p:nvSpPr>
          <p:cNvPr id="14"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9A3B5886-9907-A942-9402-3FB17334C38C}" type="datetime3">
              <a:rPr lang="en-US" smtClean="0"/>
              <a:t>3 March 2021</a:t>
            </a:fld>
            <a:endParaRPr lang="en-GB" dirty="0"/>
          </a:p>
        </p:txBody>
      </p:sp>
      <p:sp>
        <p:nvSpPr>
          <p:cNvPr id="16"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8"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10" name="Title 1"/>
          <p:cNvSpPr>
            <a:spLocks noGrp="1"/>
          </p:cNvSpPr>
          <p:nvPr>
            <p:ph type="title" hasCustomPrompt="1"/>
          </p:nvPr>
        </p:nvSpPr>
        <p:spPr>
          <a:xfrm>
            <a:off x="606426" y="434710"/>
            <a:ext cx="8832849"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251991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FC4CDD35-36BD-3C45-B0A4-0E191FBE05BD}" type="datetime3">
              <a:rPr lang="en-US" smtClean="0"/>
              <a:t>3 March 2021</a:t>
            </a:fld>
            <a:endParaRPr lang="en-GB" dirty="0"/>
          </a:p>
        </p:txBody>
      </p:sp>
      <p:sp>
        <p:nvSpPr>
          <p:cNvPr id="13"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6" name="Footer Placeholder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8" name="Title 1"/>
          <p:cNvSpPr>
            <a:spLocks noGrp="1"/>
          </p:cNvSpPr>
          <p:nvPr>
            <p:ph type="title" hasCustomPrompt="1"/>
          </p:nvPr>
        </p:nvSpPr>
        <p:spPr>
          <a:xfrm>
            <a:off x="606426" y="434710"/>
            <a:ext cx="8832849" cy="783585"/>
          </a:xfrm>
        </p:spPr>
        <p:txBody>
          <a:bodyPr/>
          <a:lstStyle>
            <a:lvl1pPr algn="l" defTabSz="1219139" rtl="0" eaLnBrk="1" latinLnBrk="0" hangingPunct="1">
              <a:lnSpc>
                <a:spcPct val="110000"/>
              </a:lnSpc>
              <a:spcBef>
                <a:spcPct val="0"/>
              </a:spcBef>
              <a:buNone/>
              <a:defRPr lang="en-GB" sz="2400" b="1" kern="1200" baseline="0" noProof="0" dirty="0">
                <a:solidFill>
                  <a:schemeClr val="tx1"/>
                </a:solidFill>
                <a:latin typeface="+mj-lt"/>
                <a:ea typeface="+mj-ea"/>
                <a:cs typeface="+mj-cs"/>
              </a:defRPr>
            </a:lvl1pPr>
          </a:lstStyle>
          <a:p>
            <a:r>
              <a:rPr lang="en-GB" noProof="0" dirty="0"/>
              <a:t>Click to edit Master Title Style</a:t>
            </a:r>
          </a:p>
        </p:txBody>
      </p:sp>
    </p:spTree>
    <p:extLst>
      <p:ext uri="{BB962C8B-B14F-4D97-AF65-F5344CB8AC3E}">
        <p14:creationId xmlns:p14="http://schemas.microsoft.com/office/powerpoint/2010/main" val="114842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1" name="Line 9"/>
          <p:cNvSpPr>
            <a:spLocks noChangeShapeType="1"/>
          </p:cNvSpPr>
          <p:nvPr userDrawn="1"/>
        </p:nvSpPr>
        <p:spPr bwMode="auto">
          <a:xfrm>
            <a:off x="615033" y="6396871"/>
            <a:ext cx="10972800" cy="0"/>
          </a:xfrm>
          <a:prstGeom prst="line">
            <a:avLst/>
          </a:prstGeom>
          <a:noFill/>
          <a:ln w="635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13" name="Date Placeholder 19"/>
          <p:cNvSpPr>
            <a:spLocks noGrp="1"/>
          </p:cNvSpPr>
          <p:nvPr>
            <p:ph type="dt" sz="half" idx="2"/>
          </p:nvPr>
        </p:nvSpPr>
        <p:spPr>
          <a:xfrm>
            <a:off x="9296229" y="6556800"/>
            <a:ext cx="1727996" cy="147112"/>
          </a:xfrm>
          <a:prstGeom prst="rect">
            <a:avLst/>
          </a:prstGeom>
        </p:spPr>
        <p:txBody>
          <a:bodyPr vert="horz" lIns="0" tIns="0" rIns="0" bIns="0" rtlCol="0" anchor="b" anchorCtr="0"/>
          <a:lstStyle>
            <a:lvl1pPr algn="r">
              <a:defRPr sz="800">
                <a:solidFill>
                  <a:schemeClr val="tx1"/>
                </a:solidFill>
              </a:defRPr>
            </a:lvl1pPr>
          </a:lstStyle>
          <a:p>
            <a:fld id="{8036FC55-17DB-7C45-A653-0352C79F4C28}" type="datetime3">
              <a:rPr lang="en-US" smtClean="0"/>
              <a:t>3 March 2021</a:t>
            </a:fld>
            <a:endParaRPr lang="en-GB" dirty="0"/>
          </a:p>
        </p:txBody>
      </p:sp>
      <p:sp>
        <p:nvSpPr>
          <p:cNvPr id="14" name="Rectangle 6"/>
          <p:cNvSpPr>
            <a:spLocks noGrp="1" noChangeArrowheads="1"/>
          </p:cNvSpPr>
          <p:nvPr>
            <p:ph type="sldNum" sz="quarter" idx="4"/>
          </p:nvPr>
        </p:nvSpPr>
        <p:spPr bwMode="auto">
          <a:xfrm>
            <a:off x="11032934" y="6537568"/>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15"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16" name="TextBox 15"/>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SES Proprietary and Confidential   |</a:t>
            </a:r>
          </a:p>
        </p:txBody>
      </p:sp>
      <p:pic>
        <p:nvPicPr>
          <p:cNvPr id="10" name="Graphic 9">
            <a:extLst>
              <a:ext uri="{FF2B5EF4-FFF2-40B4-BE49-F238E27FC236}">
                <a16:creationId xmlns:a16="http://schemas.microsoft.com/office/drawing/2014/main" id="{53BA4F4A-E7CD-AB46-9218-87526A8AA80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65031" y="411139"/>
            <a:ext cx="975360" cy="437916"/>
          </a:xfrm>
          <a:prstGeom prst="rect">
            <a:avLst/>
          </a:prstGeom>
        </p:spPr>
      </p:pic>
    </p:spTree>
    <p:extLst>
      <p:ext uri="{BB962C8B-B14F-4D97-AF65-F5344CB8AC3E}">
        <p14:creationId xmlns:p14="http://schemas.microsoft.com/office/powerpoint/2010/main" val="213170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bou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9959-201B-E548-9E19-849B79B7B92D}"/>
              </a:ext>
            </a:extLst>
          </p:cNvPr>
          <p:cNvSpPr>
            <a:spLocks noGrp="1"/>
          </p:cNvSpPr>
          <p:nvPr>
            <p:ph type="title" hasCustomPrompt="1"/>
          </p:nvPr>
        </p:nvSpPr>
        <p:spPr>
          <a:xfrm>
            <a:off x="606425" y="1231645"/>
            <a:ext cx="4793739" cy="1664695"/>
          </a:xfrm>
        </p:spPr>
        <p:txBody>
          <a:bodyPr/>
          <a:lstStyle>
            <a:lvl1pPr>
              <a:lnSpc>
                <a:spcPts val="4500"/>
              </a:lnSpc>
              <a:defRPr sz="5400" b="1" i="0" cap="all" spc="-147" baseline="0">
                <a:latin typeface="Arial Black" panose="020B0604020202020204" pitchFamily="34" charset="0"/>
                <a:cs typeface="Arial Black" panose="020B0604020202020204" pitchFamily="34" charset="0"/>
              </a:defRPr>
            </a:lvl1pPr>
          </a:lstStyle>
          <a:p>
            <a:r>
              <a:rPr lang="en-GB" dirty="0"/>
              <a:t>TAKE YOUR STORY ANYWHERE</a:t>
            </a:r>
          </a:p>
        </p:txBody>
      </p:sp>
      <p:sp>
        <p:nvSpPr>
          <p:cNvPr id="3" name="Footer Placeholder 2">
            <a:extLst>
              <a:ext uri="{FF2B5EF4-FFF2-40B4-BE49-F238E27FC236}">
                <a16:creationId xmlns:a16="http://schemas.microsoft.com/office/drawing/2014/main" id="{BA063353-A146-1E48-AF7A-4A98D453E766}"/>
              </a:ext>
            </a:extLst>
          </p:cNvPr>
          <p:cNvSpPr>
            <a:spLocks noGrp="1"/>
          </p:cNvSpPr>
          <p:nvPr>
            <p:ph type="ftr" sz="quarter" idx="10"/>
          </p:nvPr>
        </p:nvSpPr>
        <p:spPr/>
        <p:txBody>
          <a:body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4" name="Date Placeholder 3">
            <a:extLst>
              <a:ext uri="{FF2B5EF4-FFF2-40B4-BE49-F238E27FC236}">
                <a16:creationId xmlns:a16="http://schemas.microsoft.com/office/drawing/2014/main" id="{5B4D54C1-9229-C646-991B-9DB415CF0431}"/>
              </a:ext>
            </a:extLst>
          </p:cNvPr>
          <p:cNvSpPr>
            <a:spLocks noGrp="1"/>
          </p:cNvSpPr>
          <p:nvPr>
            <p:ph type="dt" sz="half" idx="11"/>
          </p:nvPr>
        </p:nvSpPr>
        <p:spPr/>
        <p:txBody>
          <a:bodyPr/>
          <a:lstStyle/>
          <a:p>
            <a:fld id="{58E5215A-FB1B-194A-B770-CA3256E7EB75}" type="datetime3">
              <a:rPr lang="en-US" smtClean="0"/>
              <a:t>3 March 2021</a:t>
            </a:fld>
            <a:endParaRPr lang="en-GB" dirty="0"/>
          </a:p>
        </p:txBody>
      </p:sp>
      <p:sp>
        <p:nvSpPr>
          <p:cNvPr id="5" name="Slide Number Placeholder 4">
            <a:extLst>
              <a:ext uri="{FF2B5EF4-FFF2-40B4-BE49-F238E27FC236}">
                <a16:creationId xmlns:a16="http://schemas.microsoft.com/office/drawing/2014/main" id="{2FD06516-0140-F349-9774-C63AD88AB492}"/>
              </a:ext>
            </a:extLst>
          </p:cNvPr>
          <p:cNvSpPr>
            <a:spLocks noGrp="1"/>
          </p:cNvSpPr>
          <p:nvPr>
            <p:ph type="sldNum" sz="quarter" idx="12"/>
          </p:nvPr>
        </p:nvSpPr>
        <p:spPr/>
        <p:txBody>
          <a:body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sp>
        <p:nvSpPr>
          <p:cNvPr id="6" name="TextBox 5">
            <a:extLst>
              <a:ext uri="{FF2B5EF4-FFF2-40B4-BE49-F238E27FC236}">
                <a16:creationId xmlns:a16="http://schemas.microsoft.com/office/drawing/2014/main" id="{3BCFE3CA-79B7-9F4D-9DD4-698D25DDE741}"/>
              </a:ext>
            </a:extLst>
          </p:cNvPr>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SES Proprietary and Confidential   |</a:t>
            </a:r>
          </a:p>
        </p:txBody>
      </p:sp>
      <p:sp>
        <p:nvSpPr>
          <p:cNvPr id="7" name="Line 9">
            <a:extLst>
              <a:ext uri="{FF2B5EF4-FFF2-40B4-BE49-F238E27FC236}">
                <a16:creationId xmlns:a16="http://schemas.microsoft.com/office/drawing/2014/main" id="{11148314-3D6E-C04F-85E6-4B7D9AC9D7B6}"/>
              </a:ext>
            </a:extLst>
          </p:cNvPr>
          <p:cNvSpPr>
            <a:spLocks noChangeShapeType="1"/>
          </p:cNvSpPr>
          <p:nvPr userDrawn="1"/>
        </p:nvSpPr>
        <p:spPr bwMode="auto">
          <a:xfrm>
            <a:off x="615033" y="6396871"/>
            <a:ext cx="10972800" cy="0"/>
          </a:xfrm>
          <a:prstGeom prst="line">
            <a:avLst/>
          </a:prstGeom>
          <a:noFill/>
          <a:ln w="635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cxnSp>
        <p:nvCxnSpPr>
          <p:cNvPr id="10" name="Straight Connector 9">
            <a:extLst>
              <a:ext uri="{FF2B5EF4-FFF2-40B4-BE49-F238E27FC236}">
                <a16:creationId xmlns:a16="http://schemas.microsoft.com/office/drawing/2014/main" id="{E1A7970E-97DC-C046-9A6A-1FDA1E58826D}"/>
              </a:ext>
            </a:extLst>
          </p:cNvPr>
          <p:cNvCxnSpPr>
            <a:cxnSpLocks/>
          </p:cNvCxnSpPr>
          <p:nvPr userDrawn="1"/>
        </p:nvCxnSpPr>
        <p:spPr>
          <a:xfrm>
            <a:off x="615034" y="4587359"/>
            <a:ext cx="2404621" cy="0"/>
          </a:xfrm>
          <a:prstGeom prst="line">
            <a:avLst/>
          </a:prstGeom>
          <a:ln w="1270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FD0C8065-846B-2441-8B88-37BF427E64CF}"/>
              </a:ext>
            </a:extLst>
          </p:cNvPr>
          <p:cNvSpPr>
            <a:spLocks noGrp="1"/>
          </p:cNvSpPr>
          <p:nvPr>
            <p:ph type="body" sz="quarter" idx="13" hasCustomPrompt="1"/>
          </p:nvPr>
        </p:nvSpPr>
        <p:spPr>
          <a:xfrm>
            <a:off x="607485" y="4737108"/>
            <a:ext cx="4881033" cy="482600"/>
          </a:xfrm>
          <a:prstGeom prst="rect">
            <a:avLst/>
          </a:prstGeom>
        </p:spPr>
        <p:txBody>
          <a:bodyPr lIns="0" tIns="0" rIns="0" bIns="0"/>
          <a:lstStyle>
            <a:lvl1pPr marL="0" indent="0">
              <a:buNone/>
              <a:defRPr sz="2800"/>
            </a:lvl1pPr>
          </a:lstStyle>
          <a:p>
            <a:pPr lvl="0"/>
            <a:r>
              <a:rPr lang="en-GB" dirty="0"/>
              <a:t>Subtitle</a:t>
            </a:r>
          </a:p>
        </p:txBody>
      </p:sp>
      <p:sp>
        <p:nvSpPr>
          <p:cNvPr id="16" name="Text Placeholder 15">
            <a:extLst>
              <a:ext uri="{FF2B5EF4-FFF2-40B4-BE49-F238E27FC236}">
                <a16:creationId xmlns:a16="http://schemas.microsoft.com/office/drawing/2014/main" id="{50842B25-08D4-3547-86C8-1C78963C1C72}"/>
              </a:ext>
            </a:extLst>
          </p:cNvPr>
          <p:cNvSpPr>
            <a:spLocks noGrp="1"/>
          </p:cNvSpPr>
          <p:nvPr>
            <p:ph type="body" sz="quarter" idx="14" hasCustomPrompt="1"/>
          </p:nvPr>
        </p:nvSpPr>
        <p:spPr>
          <a:xfrm>
            <a:off x="6096001" y="1169725"/>
            <a:ext cx="5480967" cy="4854904"/>
          </a:xfrm>
          <a:prstGeom prst="rect">
            <a:avLst/>
          </a:prstGeom>
        </p:spPr>
        <p:txBody>
          <a:bodyPr lIns="0" tIns="0" rIns="0" bIns="0"/>
          <a:lstStyle>
            <a:lvl1pPr marL="0" indent="0">
              <a:lnSpc>
                <a:spcPct val="110000"/>
              </a:lnSpc>
              <a:spcAft>
                <a:spcPts val="1200"/>
              </a:spcAft>
              <a:buNone/>
              <a:defRPr sz="1333"/>
            </a:lvl1pPr>
            <a:lvl2pPr marL="358683" indent="0">
              <a:buNone/>
              <a:defRPr/>
            </a:lvl2pPr>
          </a:lstStyle>
          <a:p>
            <a:pPr lvl="0"/>
            <a:r>
              <a:rPr lang="en-GB" dirty="0"/>
              <a:t>Body text</a:t>
            </a:r>
          </a:p>
        </p:txBody>
      </p:sp>
      <p:pic>
        <p:nvPicPr>
          <p:cNvPr id="12" name="Graphic 11">
            <a:extLst>
              <a:ext uri="{FF2B5EF4-FFF2-40B4-BE49-F238E27FC236}">
                <a16:creationId xmlns:a16="http://schemas.microsoft.com/office/drawing/2014/main" id="{95FB2C35-2471-2244-A93B-A6527397014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65031" y="411139"/>
            <a:ext cx="975360" cy="437916"/>
          </a:xfrm>
          <a:prstGeom prst="rect">
            <a:avLst/>
          </a:prstGeom>
        </p:spPr>
      </p:pic>
    </p:spTree>
    <p:extLst>
      <p:ext uri="{BB962C8B-B14F-4D97-AF65-F5344CB8AC3E}">
        <p14:creationId xmlns:p14="http://schemas.microsoft.com/office/powerpoint/2010/main" val="402654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bout_black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9959-201B-E548-9E19-849B79B7B92D}"/>
              </a:ext>
            </a:extLst>
          </p:cNvPr>
          <p:cNvSpPr>
            <a:spLocks noGrp="1"/>
          </p:cNvSpPr>
          <p:nvPr>
            <p:ph type="title" hasCustomPrompt="1"/>
          </p:nvPr>
        </p:nvSpPr>
        <p:spPr>
          <a:xfrm>
            <a:off x="606425" y="1231645"/>
            <a:ext cx="4793739" cy="1664695"/>
          </a:xfrm>
        </p:spPr>
        <p:txBody>
          <a:bodyPr/>
          <a:lstStyle>
            <a:lvl1pPr>
              <a:lnSpc>
                <a:spcPts val="4500"/>
              </a:lnSpc>
              <a:defRPr sz="5400" b="1" i="0" cap="all" spc="-147" baseline="0">
                <a:solidFill>
                  <a:schemeClr val="bg1"/>
                </a:solidFill>
                <a:latin typeface="Arial Black" panose="020B0604020202020204" pitchFamily="34" charset="0"/>
                <a:cs typeface="Arial Black" panose="020B0604020202020204" pitchFamily="34" charset="0"/>
              </a:defRPr>
            </a:lvl1pPr>
          </a:lstStyle>
          <a:p>
            <a:r>
              <a:rPr lang="en-GB" dirty="0"/>
              <a:t>TAKE YOUR STORY ANYWHERE</a:t>
            </a:r>
          </a:p>
        </p:txBody>
      </p:sp>
      <p:sp>
        <p:nvSpPr>
          <p:cNvPr id="3" name="Footer Placeholder 2">
            <a:extLst>
              <a:ext uri="{FF2B5EF4-FFF2-40B4-BE49-F238E27FC236}">
                <a16:creationId xmlns:a16="http://schemas.microsoft.com/office/drawing/2014/main" id="{BA063353-A146-1E48-AF7A-4A98D453E766}"/>
              </a:ext>
            </a:extLst>
          </p:cNvPr>
          <p:cNvSpPr>
            <a:spLocks noGrp="1"/>
          </p:cNvSpPr>
          <p:nvPr>
            <p:ph type="ftr" sz="quarter" idx="10"/>
          </p:nvPr>
        </p:nvSpPr>
        <p:spPr/>
        <p:txBody>
          <a:bodyPr/>
          <a:lstStyle>
            <a:lvl1pPr>
              <a:defRPr>
                <a:solidFill>
                  <a:schemeClr val="bg1"/>
                </a:solidFill>
              </a:defRPr>
            </a:lvl1pPr>
          </a:lstStyle>
          <a:p>
            <a:pPr fontAlgn="base">
              <a:spcAft>
                <a:spcPct val="0"/>
              </a:spcAft>
            </a:pPr>
            <a:r>
              <a:rPr lang="en-GB"/>
              <a:t>Environmental, Social and Governance</a:t>
            </a:r>
            <a:endParaRPr lang="en-GB" dirty="0"/>
          </a:p>
        </p:txBody>
      </p:sp>
      <p:sp>
        <p:nvSpPr>
          <p:cNvPr id="4" name="Date Placeholder 3">
            <a:extLst>
              <a:ext uri="{FF2B5EF4-FFF2-40B4-BE49-F238E27FC236}">
                <a16:creationId xmlns:a16="http://schemas.microsoft.com/office/drawing/2014/main" id="{5B4D54C1-9229-C646-991B-9DB415CF0431}"/>
              </a:ext>
            </a:extLst>
          </p:cNvPr>
          <p:cNvSpPr>
            <a:spLocks noGrp="1"/>
          </p:cNvSpPr>
          <p:nvPr>
            <p:ph type="dt" sz="half" idx="11"/>
          </p:nvPr>
        </p:nvSpPr>
        <p:spPr/>
        <p:txBody>
          <a:bodyPr/>
          <a:lstStyle>
            <a:lvl1pPr>
              <a:defRPr>
                <a:solidFill>
                  <a:schemeClr val="bg1"/>
                </a:solidFill>
              </a:defRPr>
            </a:lvl1pPr>
          </a:lstStyle>
          <a:p>
            <a:fld id="{CC0645BF-EC3A-FF4D-8E00-EB2CEA0D62DF}" type="datetime3">
              <a:rPr lang="en-US" smtClean="0"/>
              <a:t>3 March 2021</a:t>
            </a:fld>
            <a:endParaRPr lang="en-GB" dirty="0"/>
          </a:p>
        </p:txBody>
      </p:sp>
      <p:sp>
        <p:nvSpPr>
          <p:cNvPr id="5" name="Slide Number Placeholder 4">
            <a:extLst>
              <a:ext uri="{FF2B5EF4-FFF2-40B4-BE49-F238E27FC236}">
                <a16:creationId xmlns:a16="http://schemas.microsoft.com/office/drawing/2014/main" id="{2FD06516-0140-F349-9774-C63AD88AB492}"/>
              </a:ext>
            </a:extLst>
          </p:cNvPr>
          <p:cNvSpPr>
            <a:spLocks noGrp="1"/>
          </p:cNvSpPr>
          <p:nvPr>
            <p:ph type="sldNum" sz="quarter" idx="12"/>
          </p:nvPr>
        </p:nvSpPr>
        <p:spPr/>
        <p:txBody>
          <a:bodyPr/>
          <a:lstStyle>
            <a:lvl1pPr>
              <a:defRPr>
                <a:solidFill>
                  <a:schemeClr val="bg1"/>
                </a:solidFill>
              </a:defRPr>
            </a:lvl1pPr>
          </a:lstStyle>
          <a:p>
            <a:pPr fontAlgn="base">
              <a:spcAft>
                <a:spcPct val="0"/>
              </a:spcAft>
            </a:pPr>
            <a:fld id="{DF5C34F6-00AF-4045-985A-3B429E0AF111}" type="slidenum">
              <a:rPr lang="en-GB" smtClean="0"/>
              <a:pPr fontAlgn="base">
                <a:spcAft>
                  <a:spcPct val="0"/>
                </a:spcAft>
              </a:pPr>
              <a:t>‹#›</a:t>
            </a:fld>
            <a:endParaRPr lang="en-GB" dirty="0"/>
          </a:p>
        </p:txBody>
      </p:sp>
      <p:sp>
        <p:nvSpPr>
          <p:cNvPr id="6" name="TextBox 5">
            <a:extLst>
              <a:ext uri="{FF2B5EF4-FFF2-40B4-BE49-F238E27FC236}">
                <a16:creationId xmlns:a16="http://schemas.microsoft.com/office/drawing/2014/main" id="{3BCFE3CA-79B7-9F4D-9DD4-698D25DDE741}"/>
              </a:ext>
            </a:extLst>
          </p:cNvPr>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SES Proprietary and Confidential   |</a:t>
            </a:r>
          </a:p>
        </p:txBody>
      </p:sp>
      <p:sp>
        <p:nvSpPr>
          <p:cNvPr id="7" name="Line 9">
            <a:extLst>
              <a:ext uri="{FF2B5EF4-FFF2-40B4-BE49-F238E27FC236}">
                <a16:creationId xmlns:a16="http://schemas.microsoft.com/office/drawing/2014/main" id="{11148314-3D6E-C04F-85E6-4B7D9AC9D7B6}"/>
              </a:ext>
            </a:extLst>
          </p:cNvPr>
          <p:cNvSpPr>
            <a:spLocks noChangeShapeType="1"/>
          </p:cNvSpPr>
          <p:nvPr userDrawn="1"/>
        </p:nvSpPr>
        <p:spPr bwMode="auto">
          <a:xfrm>
            <a:off x="615033" y="6396871"/>
            <a:ext cx="10972800" cy="0"/>
          </a:xfrm>
          <a:prstGeom prst="line">
            <a:avLst/>
          </a:prstGeom>
          <a:noFill/>
          <a:ln w="63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cxnSp>
        <p:nvCxnSpPr>
          <p:cNvPr id="10" name="Straight Connector 9">
            <a:extLst>
              <a:ext uri="{FF2B5EF4-FFF2-40B4-BE49-F238E27FC236}">
                <a16:creationId xmlns:a16="http://schemas.microsoft.com/office/drawing/2014/main" id="{E1A7970E-97DC-C046-9A6A-1FDA1E58826D}"/>
              </a:ext>
            </a:extLst>
          </p:cNvPr>
          <p:cNvCxnSpPr>
            <a:cxnSpLocks/>
          </p:cNvCxnSpPr>
          <p:nvPr userDrawn="1"/>
        </p:nvCxnSpPr>
        <p:spPr>
          <a:xfrm>
            <a:off x="615034" y="4587359"/>
            <a:ext cx="2404621" cy="0"/>
          </a:xfrm>
          <a:prstGeom prst="line">
            <a:avLst/>
          </a:prstGeom>
          <a:ln w="1270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FD0C8065-846B-2441-8B88-37BF427E64CF}"/>
              </a:ext>
            </a:extLst>
          </p:cNvPr>
          <p:cNvSpPr>
            <a:spLocks noGrp="1"/>
          </p:cNvSpPr>
          <p:nvPr>
            <p:ph type="body" sz="quarter" idx="13" hasCustomPrompt="1"/>
          </p:nvPr>
        </p:nvSpPr>
        <p:spPr>
          <a:xfrm>
            <a:off x="607485" y="4737108"/>
            <a:ext cx="4881033" cy="482600"/>
          </a:xfrm>
          <a:prstGeom prst="rect">
            <a:avLst/>
          </a:prstGeom>
        </p:spPr>
        <p:txBody>
          <a:bodyPr lIns="0" tIns="0" rIns="0" bIns="0"/>
          <a:lstStyle>
            <a:lvl1pPr marL="0" indent="0">
              <a:buNone/>
              <a:defRPr sz="2800">
                <a:solidFill>
                  <a:schemeClr val="bg1"/>
                </a:solidFill>
              </a:defRPr>
            </a:lvl1pPr>
          </a:lstStyle>
          <a:p>
            <a:pPr lvl="0"/>
            <a:r>
              <a:rPr lang="en-GB" dirty="0"/>
              <a:t>Subtitle</a:t>
            </a:r>
          </a:p>
        </p:txBody>
      </p:sp>
      <p:sp>
        <p:nvSpPr>
          <p:cNvPr id="16" name="Text Placeholder 15">
            <a:extLst>
              <a:ext uri="{FF2B5EF4-FFF2-40B4-BE49-F238E27FC236}">
                <a16:creationId xmlns:a16="http://schemas.microsoft.com/office/drawing/2014/main" id="{50842B25-08D4-3547-86C8-1C78963C1C72}"/>
              </a:ext>
            </a:extLst>
          </p:cNvPr>
          <p:cNvSpPr>
            <a:spLocks noGrp="1"/>
          </p:cNvSpPr>
          <p:nvPr>
            <p:ph type="body" sz="quarter" idx="14" hasCustomPrompt="1"/>
          </p:nvPr>
        </p:nvSpPr>
        <p:spPr>
          <a:xfrm>
            <a:off x="6096001" y="1169725"/>
            <a:ext cx="5480967" cy="4854904"/>
          </a:xfrm>
          <a:prstGeom prst="rect">
            <a:avLst/>
          </a:prstGeom>
        </p:spPr>
        <p:txBody>
          <a:bodyPr lIns="0" tIns="0" rIns="0" bIns="0"/>
          <a:lstStyle>
            <a:lvl1pPr marL="0" indent="0">
              <a:lnSpc>
                <a:spcPct val="110000"/>
              </a:lnSpc>
              <a:spcAft>
                <a:spcPts val="1200"/>
              </a:spcAft>
              <a:buNone/>
              <a:defRPr sz="1333">
                <a:solidFill>
                  <a:schemeClr val="bg1"/>
                </a:solidFill>
              </a:defRPr>
            </a:lvl1pPr>
            <a:lvl2pPr marL="358683" indent="0">
              <a:buNone/>
              <a:defRPr/>
            </a:lvl2pPr>
          </a:lstStyle>
          <a:p>
            <a:pPr lvl="0"/>
            <a:r>
              <a:rPr lang="en-GB" dirty="0"/>
              <a:t>Body text</a:t>
            </a:r>
          </a:p>
        </p:txBody>
      </p:sp>
      <p:pic>
        <p:nvPicPr>
          <p:cNvPr id="12" name="Graphic 11">
            <a:extLst>
              <a:ext uri="{FF2B5EF4-FFF2-40B4-BE49-F238E27FC236}">
                <a16:creationId xmlns:a16="http://schemas.microsoft.com/office/drawing/2014/main" id="{D48F8621-CF7A-F747-B008-FF5332362E0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65031" y="411139"/>
            <a:ext cx="975360" cy="437916"/>
          </a:xfrm>
          <a:prstGeom prst="rect">
            <a:avLst/>
          </a:prstGeom>
        </p:spPr>
      </p:pic>
    </p:spTree>
    <p:extLst>
      <p:ext uri="{BB962C8B-B14F-4D97-AF65-F5344CB8AC3E}">
        <p14:creationId xmlns:p14="http://schemas.microsoft.com/office/powerpoint/2010/main" val="27264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3786D-67FB-1A47-80BC-18613ECE98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Line 9"/>
          <p:cNvSpPr>
            <a:spLocks noChangeShapeType="1"/>
          </p:cNvSpPr>
          <p:nvPr userDrawn="1"/>
        </p:nvSpPr>
        <p:spPr bwMode="auto">
          <a:xfrm>
            <a:off x="617951" y="3727497"/>
            <a:ext cx="4080000" cy="0"/>
          </a:xfrm>
          <a:prstGeom prst="line">
            <a:avLst/>
          </a:prstGeom>
          <a:noFill/>
          <a:ln w="762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12" name="Title 1"/>
          <p:cNvSpPr>
            <a:spLocks noGrp="1"/>
          </p:cNvSpPr>
          <p:nvPr>
            <p:ph type="title" hasCustomPrompt="1"/>
          </p:nvPr>
        </p:nvSpPr>
        <p:spPr>
          <a:xfrm>
            <a:off x="621792" y="3978846"/>
            <a:ext cx="4067808" cy="338820"/>
          </a:xfrm>
        </p:spPr>
        <p:txBody>
          <a:bodyPr anchor="t" anchorCtr="0"/>
          <a:lstStyle>
            <a:lvl1pPr>
              <a:lnSpc>
                <a:spcPts val="2667"/>
              </a:lnSpc>
              <a:defRPr sz="3200" b="1" i="0" cap="all" spc="-67" baseline="0">
                <a:solidFill>
                  <a:schemeClr val="bg1"/>
                </a:solidFill>
                <a:latin typeface="Arial Black" panose="020B0604020202020204" pitchFamily="34" charset="0"/>
                <a:cs typeface="Arial Black" panose="020B0604020202020204" pitchFamily="34" charset="0"/>
              </a:defRPr>
            </a:lvl1pPr>
          </a:lstStyle>
          <a:p>
            <a:r>
              <a:rPr lang="en-GB" noProof="0" dirty="0"/>
              <a:t>SECTION </a:t>
            </a:r>
            <a:br>
              <a:rPr lang="en-GB" noProof="0" dirty="0"/>
            </a:br>
            <a:r>
              <a:rPr lang="en-GB" noProof="0" dirty="0"/>
              <a:t>TITLE 24pt</a:t>
            </a:r>
          </a:p>
        </p:txBody>
      </p:sp>
      <p:sp>
        <p:nvSpPr>
          <p:cNvPr id="13" name="Subtitle 2"/>
          <p:cNvSpPr>
            <a:spLocks noGrp="1"/>
          </p:cNvSpPr>
          <p:nvPr>
            <p:ph type="subTitle" idx="1" hasCustomPrompt="1"/>
          </p:nvPr>
        </p:nvSpPr>
        <p:spPr>
          <a:xfrm>
            <a:off x="621792" y="4779812"/>
            <a:ext cx="4067808" cy="387264"/>
          </a:xfrm>
          <a:prstGeom prst="rect">
            <a:avLst/>
          </a:prstGeom>
        </p:spPr>
        <p:txBody>
          <a:bodyPr lIns="0" tIns="54000" rIns="0" bIns="0" anchor="t" anchorCtr="0">
            <a:normAutofit/>
          </a:bodyPr>
          <a:lstStyle>
            <a:lvl1pPr marL="0" indent="0" algn="l">
              <a:buNone/>
              <a:defRPr sz="1467" baseline="0">
                <a:solidFill>
                  <a:schemeClr val="bg1"/>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a:t>Section Sub-Title 11pt</a:t>
            </a:r>
          </a:p>
        </p:txBody>
      </p:sp>
      <p:sp>
        <p:nvSpPr>
          <p:cNvPr id="23" name="TextBox 22"/>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SES Proprietary and Confidential</a:t>
            </a:r>
          </a:p>
        </p:txBody>
      </p:sp>
      <p:cxnSp>
        <p:nvCxnSpPr>
          <p:cNvPr id="11" name="Straight Connector 10">
            <a:extLst>
              <a:ext uri="{FF2B5EF4-FFF2-40B4-BE49-F238E27FC236}">
                <a16:creationId xmlns:a16="http://schemas.microsoft.com/office/drawing/2014/main" id="{379D7E0A-DD04-2644-9A18-A64D5660B96D}"/>
              </a:ext>
            </a:extLst>
          </p:cNvPr>
          <p:cNvCxnSpPr/>
          <p:nvPr userDrawn="1"/>
        </p:nvCxnSpPr>
        <p:spPr>
          <a:xfrm>
            <a:off x="523461" y="0"/>
            <a:ext cx="2418521" cy="6858000"/>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89B371-DD81-4B44-8B53-A901312BC728}"/>
              </a:ext>
            </a:extLst>
          </p:cNvPr>
          <p:cNvCxnSpPr>
            <a:cxnSpLocks/>
          </p:cNvCxnSpPr>
          <p:nvPr userDrawn="1"/>
        </p:nvCxnSpPr>
        <p:spPr>
          <a:xfrm>
            <a:off x="0" y="1"/>
            <a:ext cx="12192000" cy="6016487"/>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EAA70C6F-16BE-D549-9522-C3284215729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65031" y="411139"/>
            <a:ext cx="975360" cy="437916"/>
          </a:xfrm>
          <a:prstGeom prst="rect">
            <a:avLst/>
          </a:prstGeom>
        </p:spPr>
      </p:pic>
    </p:spTree>
    <p:extLst>
      <p:ext uri="{BB962C8B-B14F-4D97-AF65-F5344CB8AC3E}">
        <p14:creationId xmlns:p14="http://schemas.microsoft.com/office/powerpoint/2010/main" val="34707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06F8972-518B-8543-882A-559DB9112073}"/>
              </a:ext>
            </a:extLst>
          </p:cNvPr>
          <p:cNvSpPr>
            <a:spLocks noGrp="1"/>
          </p:cNvSpPr>
          <p:nvPr>
            <p:ph type="pic" sz="quarter" idx="11" hasCustomPrompt="1"/>
          </p:nvPr>
        </p:nvSpPr>
        <p:spPr>
          <a:xfrm>
            <a:off x="0" y="0"/>
            <a:ext cx="12192000" cy="6858000"/>
          </a:xfrm>
          <a:prstGeom prst="rect">
            <a:avLst/>
          </a:prstGeom>
          <a:blipFill>
            <a:blip r:embed="rId2"/>
            <a:stretch>
              <a:fillRect l="-46912" t="-5491" r="-18240" b="-189"/>
            </a:stretch>
          </a:blipFill>
        </p:spPr>
        <p:txBody>
          <a:bodyPr/>
          <a:lstStyle>
            <a:lvl1pPr marL="0" indent="0" algn="r">
              <a:buNone/>
              <a:defRPr sz="1600">
                <a:solidFill>
                  <a:schemeClr val="bg1"/>
                </a:solidFill>
              </a:defRPr>
            </a:lvl1pPr>
          </a:lstStyle>
          <a:p>
            <a:r>
              <a:rPr lang="en-GB" dirty="0"/>
              <a:t>Click to add photo</a:t>
            </a:r>
          </a:p>
        </p:txBody>
      </p:sp>
      <p:sp>
        <p:nvSpPr>
          <p:cNvPr id="8" name="Text Placeholder 7">
            <a:extLst>
              <a:ext uri="{FF2B5EF4-FFF2-40B4-BE49-F238E27FC236}">
                <a16:creationId xmlns:a16="http://schemas.microsoft.com/office/drawing/2014/main" id="{261C4291-C9C0-1340-85AB-4FA0620A1E7E}"/>
              </a:ext>
            </a:extLst>
          </p:cNvPr>
          <p:cNvSpPr>
            <a:spLocks noGrp="1"/>
          </p:cNvSpPr>
          <p:nvPr>
            <p:ph type="body" sz="quarter" idx="12"/>
          </p:nvPr>
        </p:nvSpPr>
        <p:spPr>
          <a:xfrm>
            <a:off x="-83168" y="-41725"/>
            <a:ext cx="12334639" cy="6964401"/>
          </a:xfrm>
          <a:custGeom>
            <a:avLst/>
            <a:gdLst>
              <a:gd name="connsiteX0" fmla="*/ 0 w 9250979"/>
              <a:gd name="connsiteY0" fmla="*/ 0 h 5223301"/>
              <a:gd name="connsiteX1" fmla="*/ 9250979 w 9250979"/>
              <a:gd name="connsiteY1" fmla="*/ 0 h 5223301"/>
              <a:gd name="connsiteX2" fmla="*/ 9250979 w 9250979"/>
              <a:gd name="connsiteY2" fmla="*/ 5223301 h 5223301"/>
              <a:gd name="connsiteX3" fmla="*/ 0 w 9250979"/>
              <a:gd name="connsiteY3" fmla="*/ 5223301 h 5223301"/>
              <a:gd name="connsiteX4" fmla="*/ 0 w 9250979"/>
              <a:gd name="connsiteY4" fmla="*/ 0 h 5223301"/>
              <a:gd name="connsiteX0" fmla="*/ 0 w 9250979"/>
              <a:gd name="connsiteY0" fmla="*/ 0 h 5223301"/>
              <a:gd name="connsiteX1" fmla="*/ 9250979 w 9250979"/>
              <a:gd name="connsiteY1" fmla="*/ 4567540 h 5223301"/>
              <a:gd name="connsiteX2" fmla="*/ 9250979 w 9250979"/>
              <a:gd name="connsiteY2" fmla="*/ 5223301 h 5223301"/>
              <a:gd name="connsiteX3" fmla="*/ 0 w 9250979"/>
              <a:gd name="connsiteY3" fmla="*/ 5223301 h 5223301"/>
              <a:gd name="connsiteX4" fmla="*/ 0 w 9250979"/>
              <a:gd name="connsiteY4" fmla="*/ 0 h 5223301"/>
              <a:gd name="connsiteX0" fmla="*/ 0 w 9250979"/>
              <a:gd name="connsiteY0" fmla="*/ 0 h 5223301"/>
              <a:gd name="connsiteX1" fmla="*/ 9250979 w 9250979"/>
              <a:gd name="connsiteY1" fmla="*/ 4567540 h 5223301"/>
              <a:gd name="connsiteX2" fmla="*/ 9250979 w 9250979"/>
              <a:gd name="connsiteY2" fmla="*/ 5223301 h 5223301"/>
              <a:gd name="connsiteX3" fmla="*/ 2279309 w 9250979"/>
              <a:gd name="connsiteY3" fmla="*/ 5223301 h 5223301"/>
              <a:gd name="connsiteX4" fmla="*/ 0 w 9250979"/>
              <a:gd name="connsiteY4" fmla="*/ 0 h 5223301"/>
              <a:gd name="connsiteX0" fmla="*/ 0 w 9250979"/>
              <a:gd name="connsiteY0" fmla="*/ 0 h 5223301"/>
              <a:gd name="connsiteX1" fmla="*/ 9250979 w 9250979"/>
              <a:gd name="connsiteY1" fmla="*/ 4567540 h 5223301"/>
              <a:gd name="connsiteX2" fmla="*/ 9250979 w 9250979"/>
              <a:gd name="connsiteY2" fmla="*/ 5223301 h 5223301"/>
              <a:gd name="connsiteX3" fmla="*/ 2279309 w 9250979"/>
              <a:gd name="connsiteY3" fmla="*/ 5223301 h 5223301"/>
              <a:gd name="connsiteX4" fmla="*/ 321084 w 9250979"/>
              <a:gd name="connsiteY4" fmla="*/ 758354 h 5223301"/>
              <a:gd name="connsiteX5" fmla="*/ 0 w 9250979"/>
              <a:gd name="connsiteY5" fmla="*/ 0 h 5223301"/>
              <a:gd name="connsiteX0" fmla="*/ 0 w 9250979"/>
              <a:gd name="connsiteY0" fmla="*/ 0 h 5223301"/>
              <a:gd name="connsiteX1" fmla="*/ 9250979 w 9250979"/>
              <a:gd name="connsiteY1" fmla="*/ 4567540 h 5223301"/>
              <a:gd name="connsiteX2" fmla="*/ 9250979 w 9250979"/>
              <a:gd name="connsiteY2" fmla="*/ 5223301 h 5223301"/>
              <a:gd name="connsiteX3" fmla="*/ 2279309 w 9250979"/>
              <a:gd name="connsiteY3" fmla="*/ 5223301 h 5223301"/>
              <a:gd name="connsiteX4" fmla="*/ 445977 w 9250979"/>
              <a:gd name="connsiteY4" fmla="*/ 71 h 5223301"/>
              <a:gd name="connsiteX5" fmla="*/ 0 w 9250979"/>
              <a:gd name="connsiteY5" fmla="*/ 0 h 522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0979" h="5223301">
                <a:moveTo>
                  <a:pt x="0" y="0"/>
                </a:moveTo>
                <a:lnTo>
                  <a:pt x="9250979" y="4567540"/>
                </a:lnTo>
                <a:lnTo>
                  <a:pt x="9250979" y="5223301"/>
                </a:lnTo>
                <a:lnTo>
                  <a:pt x="2279309" y="5223301"/>
                </a:lnTo>
                <a:lnTo>
                  <a:pt x="445977" y="71"/>
                </a:lnTo>
                <a:lnTo>
                  <a:pt x="0" y="0"/>
                </a:lnTo>
                <a:close/>
              </a:path>
            </a:pathLst>
          </a:custGeom>
          <a:ln w="7620">
            <a:solidFill>
              <a:schemeClr val="bg1">
                <a:alpha val="50000"/>
              </a:schemeClr>
            </a:solidFill>
          </a:ln>
        </p:spPr>
        <p:txBody>
          <a:bodyPr lIns="0" tIns="0" rIns="0" bIns="0"/>
          <a:lstStyle>
            <a:lvl1pPr marL="0" indent="0" defTabSz="1267168" fontAlgn="t">
              <a:lnSpc>
                <a:spcPct val="100000"/>
              </a:lnSpc>
              <a:spcAft>
                <a:spcPts val="0"/>
              </a:spcAft>
              <a:buNone/>
              <a:defRPr lang="en-GB" sz="133" smtClean="0">
                <a:noFill/>
              </a:defRPr>
            </a:lvl1pPr>
            <a:lvl2pPr marL="358683" indent="0" defTabSz="1267168" fontAlgn="t">
              <a:lnSpc>
                <a:spcPct val="100000"/>
              </a:lnSpc>
              <a:spcAft>
                <a:spcPts val="0"/>
              </a:spcAft>
              <a:buNone/>
              <a:defRPr lang="en-GB" sz="133" smtClean="0"/>
            </a:lvl2pPr>
            <a:lvl3pPr marL="598670" indent="0">
              <a:buNone/>
              <a:defRPr lang="en-GB" smtClean="0"/>
            </a:lvl3pPr>
            <a:lvl4pPr marL="862657" indent="0">
              <a:buNone/>
              <a:defRPr lang="en-GB" smtClean="0"/>
            </a:lvl4pPr>
            <a:lvl5pPr marL="1104760" indent="0">
              <a:buNone/>
              <a:defRPr lang="en-GB"/>
            </a:lvl5pPr>
          </a:lstStyle>
          <a:p>
            <a:pPr marL="335984" lvl="0" indent="-335984"/>
            <a:r>
              <a:rPr lang="en-GB"/>
              <a:t>Click to edit Master text styles</a:t>
            </a:r>
          </a:p>
        </p:txBody>
      </p:sp>
      <p:sp>
        <p:nvSpPr>
          <p:cNvPr id="12" name="Title 1"/>
          <p:cNvSpPr>
            <a:spLocks noGrp="1"/>
          </p:cNvSpPr>
          <p:nvPr>
            <p:ph type="title" hasCustomPrompt="1"/>
          </p:nvPr>
        </p:nvSpPr>
        <p:spPr>
          <a:xfrm>
            <a:off x="621792" y="3978846"/>
            <a:ext cx="4067808" cy="649013"/>
          </a:xfrm>
        </p:spPr>
        <p:txBody>
          <a:bodyPr anchor="t" anchorCtr="0"/>
          <a:lstStyle>
            <a:lvl1pPr>
              <a:lnSpc>
                <a:spcPts val="2667"/>
              </a:lnSpc>
              <a:defRPr sz="3200" b="1" i="0" cap="all" spc="-67" baseline="0">
                <a:solidFill>
                  <a:schemeClr val="tx1"/>
                </a:solidFill>
                <a:latin typeface="Arial Black" panose="020B0604020202020204" pitchFamily="34" charset="0"/>
                <a:cs typeface="Arial Black" panose="020B0604020202020204" pitchFamily="34" charset="0"/>
              </a:defRPr>
            </a:lvl1pPr>
          </a:lstStyle>
          <a:p>
            <a:r>
              <a:rPr lang="en-GB" noProof="0" dirty="0"/>
              <a:t>SECTION </a:t>
            </a:r>
            <a:br>
              <a:rPr lang="en-GB" noProof="0" dirty="0"/>
            </a:br>
            <a:r>
              <a:rPr lang="en-GB" noProof="0" dirty="0"/>
              <a:t>TITLE 24pt</a:t>
            </a:r>
          </a:p>
        </p:txBody>
      </p:sp>
      <p:sp>
        <p:nvSpPr>
          <p:cNvPr id="13" name="Subtitle 2"/>
          <p:cNvSpPr>
            <a:spLocks noGrp="1"/>
          </p:cNvSpPr>
          <p:nvPr>
            <p:ph type="subTitle" idx="1" hasCustomPrompt="1"/>
          </p:nvPr>
        </p:nvSpPr>
        <p:spPr>
          <a:xfrm>
            <a:off x="621792" y="4779812"/>
            <a:ext cx="4067808" cy="387264"/>
          </a:xfrm>
          <a:prstGeom prst="rect">
            <a:avLst/>
          </a:prstGeom>
        </p:spPr>
        <p:txBody>
          <a:bodyPr lIns="0" tIns="54000" rIns="0" bIns="0" anchor="t" anchorCtr="0">
            <a:normAutofit/>
          </a:bodyPr>
          <a:lstStyle>
            <a:lvl1pPr marL="0" indent="0" algn="l">
              <a:buNone/>
              <a:defRPr sz="1467" baseline="0">
                <a:solidFill>
                  <a:schemeClr val="tx1"/>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dirty="0"/>
              <a:t>Section Sub-Title 11pt</a:t>
            </a:r>
          </a:p>
        </p:txBody>
      </p:sp>
      <p:sp>
        <p:nvSpPr>
          <p:cNvPr id="23" name="TextBox 22"/>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SES Proprietary and Confidential</a:t>
            </a:r>
          </a:p>
        </p:txBody>
      </p:sp>
      <p:sp>
        <p:nvSpPr>
          <p:cNvPr id="10" name="Text Placeholder 9">
            <a:extLst>
              <a:ext uri="{FF2B5EF4-FFF2-40B4-BE49-F238E27FC236}">
                <a16:creationId xmlns:a16="http://schemas.microsoft.com/office/drawing/2014/main" id="{F2158CB5-F390-EA46-B0A2-6D2D6236CB49}"/>
              </a:ext>
            </a:extLst>
          </p:cNvPr>
          <p:cNvSpPr>
            <a:spLocks noGrp="1"/>
          </p:cNvSpPr>
          <p:nvPr>
            <p:ph type="body" sz="quarter" idx="13" hasCustomPrompt="1"/>
          </p:nvPr>
        </p:nvSpPr>
        <p:spPr>
          <a:xfrm>
            <a:off x="618067" y="3679497"/>
            <a:ext cx="4083051" cy="96000"/>
          </a:xfrm>
          <a:prstGeom prst="rect">
            <a:avLst/>
          </a:prstGeom>
          <a:solidFill>
            <a:schemeClr val="tx1"/>
          </a:solidFill>
        </p:spPr>
        <p:txBody>
          <a:bodyPr lIns="0" tIns="0" rIns="0" bIns="0"/>
          <a:lstStyle>
            <a:lvl1pPr marL="0" indent="0">
              <a:buNone/>
              <a:defRPr sz="133">
                <a:noFill/>
              </a:defRPr>
            </a:lvl1pPr>
            <a:lvl2pPr marL="358683" indent="0">
              <a:buNone/>
              <a:defRPr/>
            </a:lvl2pPr>
            <a:lvl3pPr marL="598670" indent="0">
              <a:buNone/>
              <a:defRPr/>
            </a:lvl3pPr>
            <a:lvl4pPr marL="862657" indent="0">
              <a:buNone/>
              <a:defRPr/>
            </a:lvl4pPr>
            <a:lvl5pPr marL="1104760" indent="0">
              <a:buNone/>
              <a:defRPr/>
            </a:lvl5pPr>
          </a:lstStyle>
          <a:p>
            <a:pPr lvl="0"/>
            <a:r>
              <a:rPr lang="en-GB" dirty="0"/>
              <a:t>1</a:t>
            </a:r>
          </a:p>
        </p:txBody>
      </p:sp>
      <p:pic>
        <p:nvPicPr>
          <p:cNvPr id="9" name="Graphic 8">
            <a:extLst>
              <a:ext uri="{FF2B5EF4-FFF2-40B4-BE49-F238E27FC236}">
                <a16:creationId xmlns:a16="http://schemas.microsoft.com/office/drawing/2014/main" id="{8286FD2C-9404-1443-9BDB-D30E2D9B754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65031" y="411139"/>
            <a:ext cx="975360" cy="437916"/>
          </a:xfrm>
          <a:prstGeom prst="rect">
            <a:avLst/>
          </a:prstGeom>
        </p:spPr>
      </p:pic>
    </p:spTree>
    <p:extLst>
      <p:ext uri="{BB962C8B-B14F-4D97-AF65-F5344CB8AC3E}">
        <p14:creationId xmlns:p14="http://schemas.microsoft.com/office/powerpoint/2010/main" val="326083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ing slide/page">
    <p:bg>
      <p:bgPr>
        <a:solidFill>
          <a:schemeClr val="tx1"/>
        </a:solid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0" hasCustomPrompt="1"/>
          </p:nvPr>
        </p:nvSpPr>
        <p:spPr>
          <a:xfrm>
            <a:off x="618308" y="671681"/>
            <a:ext cx="4267200" cy="477438"/>
          </a:xfrm>
          <a:prstGeom prst="rect">
            <a:avLst/>
          </a:prstGeom>
        </p:spPr>
        <p:txBody>
          <a:bodyPr vert="horz" lIns="0" tIns="0" rIns="0" bIns="0">
            <a:spAutoFit/>
          </a:bodyPr>
          <a:lstStyle>
            <a:lvl1pPr marL="0" indent="0">
              <a:lnSpc>
                <a:spcPct val="110000"/>
              </a:lnSpc>
              <a:spcAft>
                <a:spcPts val="0"/>
              </a:spcAft>
              <a:buNone/>
              <a:defRPr sz="1467" baseline="0">
                <a:solidFill>
                  <a:schemeClr val="bg1"/>
                </a:solidFill>
              </a:defRPr>
            </a:lvl1pPr>
            <a:lvl2pPr marL="358683" indent="0">
              <a:buNone/>
              <a:defRPr sz="1600"/>
            </a:lvl2pPr>
            <a:lvl3pPr marL="598670" indent="0">
              <a:buNone/>
              <a:defRPr sz="1600"/>
            </a:lvl3pPr>
            <a:lvl4pPr marL="862657" indent="0">
              <a:buNone/>
              <a:defRPr sz="1600"/>
            </a:lvl4pPr>
            <a:lvl5pPr marL="1104760" indent="0">
              <a:buNone/>
              <a:defRPr sz="1600"/>
            </a:lvl5pPr>
          </a:lstStyle>
          <a:p>
            <a:pPr lvl="0"/>
            <a:r>
              <a:rPr lang="en-GB" noProof="0" dirty="0"/>
              <a:t>Contact Name</a:t>
            </a:r>
          </a:p>
          <a:p>
            <a:pPr lvl="0"/>
            <a:r>
              <a:rPr lang="en-GB" noProof="0" dirty="0"/>
              <a:t>Contact Title</a:t>
            </a:r>
          </a:p>
        </p:txBody>
      </p:sp>
      <p:sp>
        <p:nvSpPr>
          <p:cNvPr id="11" name="TextBox 10"/>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SES Proprietary and Confidential</a:t>
            </a:r>
          </a:p>
        </p:txBody>
      </p:sp>
      <p:sp>
        <p:nvSpPr>
          <p:cNvPr id="16" name="Date Placeholder 19"/>
          <p:cNvSpPr>
            <a:spLocks noGrp="1"/>
          </p:cNvSpPr>
          <p:nvPr>
            <p:ph type="dt" sz="half" idx="2"/>
          </p:nvPr>
        </p:nvSpPr>
        <p:spPr>
          <a:xfrm>
            <a:off x="9869749" y="6551852"/>
            <a:ext cx="1727996" cy="147112"/>
          </a:xfrm>
          <a:prstGeom prst="rect">
            <a:avLst/>
          </a:prstGeom>
        </p:spPr>
        <p:txBody>
          <a:bodyPr vert="horz" lIns="0" tIns="0" rIns="0" bIns="0" rtlCol="0" anchor="b" anchorCtr="0"/>
          <a:lstStyle>
            <a:lvl1pPr algn="r">
              <a:defRPr sz="800">
                <a:solidFill>
                  <a:schemeClr val="bg1"/>
                </a:solidFill>
              </a:defRPr>
            </a:lvl1pPr>
          </a:lstStyle>
          <a:p>
            <a:fld id="{A6724DBB-4BFB-064D-8A65-C1415309A894}" type="datetime3">
              <a:rPr lang="en-US" smtClean="0"/>
              <a:t>3 March 2021</a:t>
            </a:fld>
            <a:endParaRPr lang="en-GB" dirty="0"/>
          </a:p>
        </p:txBody>
      </p:sp>
      <p:sp>
        <p:nvSpPr>
          <p:cNvPr id="19" name="Text Placeholder 14"/>
          <p:cNvSpPr>
            <a:spLocks noGrp="1"/>
          </p:cNvSpPr>
          <p:nvPr>
            <p:ph type="body" sz="quarter" idx="11" hasCustomPrompt="1"/>
          </p:nvPr>
        </p:nvSpPr>
        <p:spPr>
          <a:xfrm>
            <a:off x="618308" y="1478131"/>
            <a:ext cx="4267200" cy="744819"/>
          </a:xfrm>
          <a:prstGeom prst="rect">
            <a:avLst/>
          </a:prstGeom>
        </p:spPr>
        <p:txBody>
          <a:bodyPr vert="horz" lIns="0" tIns="0" rIns="0" bIns="0">
            <a:spAutoFit/>
          </a:bodyPr>
          <a:lstStyle>
            <a:lvl1pPr marL="0" indent="0">
              <a:lnSpc>
                <a:spcPct val="110000"/>
              </a:lnSpc>
              <a:spcAft>
                <a:spcPts val="0"/>
              </a:spcAft>
              <a:buNone/>
              <a:defRPr sz="1467" baseline="0">
                <a:solidFill>
                  <a:schemeClr val="bg1"/>
                </a:solidFill>
              </a:defRPr>
            </a:lvl1pPr>
            <a:lvl2pPr marL="358683" indent="0">
              <a:buNone/>
              <a:defRPr sz="1600"/>
            </a:lvl2pPr>
            <a:lvl3pPr marL="598670" indent="0">
              <a:buNone/>
              <a:defRPr sz="1600"/>
            </a:lvl3pPr>
            <a:lvl4pPr marL="862657" indent="0">
              <a:buNone/>
              <a:defRPr sz="1600"/>
            </a:lvl4pPr>
            <a:lvl5pPr marL="1104760" indent="0">
              <a:buNone/>
              <a:defRPr sz="1600"/>
            </a:lvl5pPr>
          </a:lstStyle>
          <a:p>
            <a:pPr lvl="0"/>
            <a:r>
              <a:rPr lang="en-GB" noProof="0" dirty="0"/>
              <a:t>Contact email address</a:t>
            </a:r>
          </a:p>
          <a:p>
            <a:pPr lvl="0"/>
            <a:r>
              <a:rPr lang="en-GB" noProof="0" dirty="0"/>
              <a:t>T +000 000 000</a:t>
            </a:r>
          </a:p>
          <a:p>
            <a:pPr lvl="0"/>
            <a:r>
              <a:rPr lang="en-GB" noProof="0" dirty="0"/>
              <a:t>M +000 000 000</a:t>
            </a:r>
          </a:p>
        </p:txBody>
      </p:sp>
      <p:sp>
        <p:nvSpPr>
          <p:cNvPr id="20" name="Line 9"/>
          <p:cNvSpPr>
            <a:spLocks noChangeShapeType="1"/>
          </p:cNvSpPr>
          <p:nvPr userDrawn="1"/>
        </p:nvSpPr>
        <p:spPr bwMode="auto">
          <a:xfrm>
            <a:off x="617951" y="5589700"/>
            <a:ext cx="4080000" cy="0"/>
          </a:xfrm>
          <a:prstGeom prst="line">
            <a:avLst/>
          </a:prstGeom>
          <a:noFill/>
          <a:ln w="762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10" name="TextBox 9">
            <a:extLst>
              <a:ext uri="{FF2B5EF4-FFF2-40B4-BE49-F238E27FC236}">
                <a16:creationId xmlns:a16="http://schemas.microsoft.com/office/drawing/2014/main" id="{6BA9404D-723C-0549-95DB-F0C6847F624F}"/>
              </a:ext>
            </a:extLst>
          </p:cNvPr>
          <p:cNvSpPr txBox="1"/>
          <p:nvPr userDrawn="1"/>
        </p:nvSpPr>
        <p:spPr>
          <a:xfrm>
            <a:off x="618309" y="5704263"/>
            <a:ext cx="2231135" cy="166271"/>
          </a:xfrm>
          <a:prstGeom prst="rect">
            <a:avLst/>
          </a:prstGeom>
        </p:spPr>
        <p:txBody>
          <a:bodyPr vert="horz" wrap="square" lIns="0" tIns="0" rIns="0" bIns="0" rtlCol="0">
            <a:noAutofit/>
          </a:bodyPr>
          <a:lstStyle/>
          <a:p>
            <a:pPr>
              <a:spcAft>
                <a:spcPts val="1067"/>
              </a:spcAft>
            </a:pPr>
            <a:r>
              <a:rPr lang="en-GB" sz="1067" b="1" dirty="0">
                <a:solidFill>
                  <a:schemeClr val="bg1"/>
                </a:solidFill>
              </a:rPr>
              <a:t>Connect </a:t>
            </a:r>
            <a:r>
              <a:rPr lang="en-GB" sz="1067" b="1">
                <a:solidFill>
                  <a:schemeClr val="bg1"/>
                </a:solidFill>
              </a:rPr>
              <a:t>with us</a:t>
            </a:r>
            <a:endParaRPr lang="en-GB" sz="1067" b="1" dirty="0">
              <a:solidFill>
                <a:schemeClr val="bg1"/>
              </a:solidFill>
            </a:endParaRPr>
          </a:p>
        </p:txBody>
      </p:sp>
      <p:grpSp>
        <p:nvGrpSpPr>
          <p:cNvPr id="12" name="Group 11">
            <a:extLst>
              <a:ext uri="{FF2B5EF4-FFF2-40B4-BE49-F238E27FC236}">
                <a16:creationId xmlns:a16="http://schemas.microsoft.com/office/drawing/2014/main" id="{7C5D4C86-BBC8-1746-9076-EEDEE2418D74}"/>
              </a:ext>
            </a:extLst>
          </p:cNvPr>
          <p:cNvGrpSpPr/>
          <p:nvPr userDrawn="1"/>
        </p:nvGrpSpPr>
        <p:grpSpPr>
          <a:xfrm>
            <a:off x="621122" y="5987123"/>
            <a:ext cx="2130788" cy="288000"/>
            <a:chOff x="465840" y="4490342"/>
            <a:chExt cx="1598091" cy="216000"/>
          </a:xfrm>
        </p:grpSpPr>
        <p:pic>
          <p:nvPicPr>
            <p:cNvPr id="13" name="Picture 13">
              <a:hlinkClick r:id="rId2"/>
              <a:extLst>
                <a:ext uri="{FF2B5EF4-FFF2-40B4-BE49-F238E27FC236}">
                  <a16:creationId xmlns:a16="http://schemas.microsoft.com/office/drawing/2014/main" id="{1B4C965A-1734-BE4C-B22A-7D2C617367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65840" y="4493546"/>
              <a:ext cx="212796" cy="212796"/>
            </a:xfrm>
            <a:prstGeom prst="rect">
              <a:avLst/>
            </a:prstGeom>
          </p:spPr>
        </p:pic>
        <p:pic>
          <p:nvPicPr>
            <p:cNvPr id="14" name="Picture 14">
              <a:hlinkClick r:id="rId5"/>
              <a:extLst>
                <a:ext uri="{FF2B5EF4-FFF2-40B4-BE49-F238E27FC236}">
                  <a16:creationId xmlns:a16="http://schemas.microsoft.com/office/drawing/2014/main" id="{9B45D071-3A1D-E746-BC7D-1D89A24C0FE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42709" y="4490342"/>
              <a:ext cx="215925" cy="215925"/>
            </a:xfrm>
            <a:prstGeom prst="rect">
              <a:avLst/>
            </a:prstGeom>
          </p:spPr>
        </p:pic>
        <p:pic>
          <p:nvPicPr>
            <p:cNvPr id="18" name="Picture 15">
              <a:hlinkClick r:id="rId8"/>
              <a:extLst>
                <a:ext uri="{FF2B5EF4-FFF2-40B4-BE49-F238E27FC236}">
                  <a16:creationId xmlns:a16="http://schemas.microsoft.com/office/drawing/2014/main" id="{56A4E847-3113-F34E-BA3B-250F6259666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295358" y="4493546"/>
              <a:ext cx="212796" cy="212796"/>
            </a:xfrm>
            <a:prstGeom prst="rect">
              <a:avLst/>
            </a:prstGeom>
          </p:spPr>
        </p:pic>
        <p:pic>
          <p:nvPicPr>
            <p:cNvPr id="21" name="Picture 16">
              <a:hlinkClick r:id="rId11"/>
              <a:extLst>
                <a:ext uri="{FF2B5EF4-FFF2-40B4-BE49-F238E27FC236}">
                  <a16:creationId xmlns:a16="http://schemas.microsoft.com/office/drawing/2014/main" id="{687510F1-4AF4-D944-8954-AAA0FD535A31}"/>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570118" y="4490342"/>
              <a:ext cx="215925" cy="215925"/>
            </a:xfrm>
            <a:prstGeom prst="rect">
              <a:avLst/>
            </a:prstGeom>
          </p:spPr>
        </p:pic>
        <p:pic>
          <p:nvPicPr>
            <p:cNvPr id="22" name="Picture 10">
              <a:hlinkClick r:id="rId14"/>
              <a:extLst>
                <a:ext uri="{FF2B5EF4-FFF2-40B4-BE49-F238E27FC236}">
                  <a16:creationId xmlns:a16="http://schemas.microsoft.com/office/drawing/2014/main" id="{8FE62A5E-6E68-9F45-B104-CE7B44D0E7FB}"/>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848006" y="4490342"/>
              <a:ext cx="215925" cy="215925"/>
            </a:xfrm>
            <a:prstGeom prst="rect">
              <a:avLst/>
            </a:prstGeom>
          </p:spPr>
        </p:pic>
        <p:pic>
          <p:nvPicPr>
            <p:cNvPr id="23" name="Picture 17">
              <a:hlinkClick r:id="rId17"/>
              <a:extLst>
                <a:ext uri="{FF2B5EF4-FFF2-40B4-BE49-F238E27FC236}">
                  <a16:creationId xmlns:a16="http://schemas.microsoft.com/office/drawing/2014/main" id="{04EBDF82-B69D-A54C-A868-C4D9C51DED6B}"/>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1020598" y="4493546"/>
              <a:ext cx="212796" cy="212796"/>
            </a:xfrm>
            <a:prstGeom prst="rect">
              <a:avLst/>
            </a:prstGeom>
          </p:spPr>
        </p:pic>
      </p:grpSp>
      <p:pic>
        <p:nvPicPr>
          <p:cNvPr id="17" name="Graphic 16">
            <a:extLst>
              <a:ext uri="{FF2B5EF4-FFF2-40B4-BE49-F238E27FC236}">
                <a16:creationId xmlns:a16="http://schemas.microsoft.com/office/drawing/2014/main" id="{308DC5F7-7FBD-4345-AC6D-4A7628533AB7}"/>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10765031" y="411139"/>
            <a:ext cx="975360" cy="437916"/>
          </a:xfrm>
          <a:prstGeom prst="rect">
            <a:avLst/>
          </a:prstGeom>
        </p:spPr>
      </p:pic>
    </p:spTree>
    <p:extLst>
      <p:ext uri="{BB962C8B-B14F-4D97-AF65-F5344CB8AC3E}">
        <p14:creationId xmlns:p14="http://schemas.microsoft.com/office/powerpoint/2010/main" val="308177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AB9E-4FBE-487B-8ACA-1771F3CADA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303D43-AAB0-4C1A-885E-5E87EB06C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0D4866-60D5-499D-87BB-CF3E43F30BDA}"/>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5" name="Footer Placeholder 4">
            <a:extLst>
              <a:ext uri="{FF2B5EF4-FFF2-40B4-BE49-F238E27FC236}">
                <a16:creationId xmlns:a16="http://schemas.microsoft.com/office/drawing/2014/main" id="{657BD40C-8FB2-4532-ACB4-3C1ADF0E4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4F1010-903F-42B6-ABA8-9B5207237513}"/>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53618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60B7-639E-40CE-9A02-28FC1872C0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334BE0-7EDD-4F97-8EE7-0A8CA71F82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42D2F-ECFE-4151-A6FA-AA814B9F5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A4C60E-5EF2-4536-8E49-1BD1658AF52D}"/>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6" name="Footer Placeholder 5">
            <a:extLst>
              <a:ext uri="{FF2B5EF4-FFF2-40B4-BE49-F238E27FC236}">
                <a16:creationId xmlns:a16="http://schemas.microsoft.com/office/drawing/2014/main" id="{B4E07238-1C80-4897-994C-B2E41A8E0C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8365A9-0FD8-45DC-907B-C941A97935CF}"/>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53967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CE07F-BFED-4B38-807F-6D4208BBF1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61C89-D3DB-46DD-936C-9D3F449AB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93B4E-3B58-4BBE-8CF8-5F9EB2F40E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BDDD10-9D45-4976-BB93-A0F579A65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027D1-BCF6-46C4-BE23-B19905CED5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BDEE61-926A-4022-AE8D-AC7DD98D95B2}"/>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8" name="Footer Placeholder 7">
            <a:extLst>
              <a:ext uri="{FF2B5EF4-FFF2-40B4-BE49-F238E27FC236}">
                <a16:creationId xmlns:a16="http://schemas.microsoft.com/office/drawing/2014/main" id="{184B084E-1824-4582-BAE2-CB48668A46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3C9C42-BFAC-4865-9C2F-F02941EF8E66}"/>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411741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8B12-7EE4-49F8-B759-94A284070C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37534D-E283-4486-B213-F2E04848BCA8}"/>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4" name="Footer Placeholder 3">
            <a:extLst>
              <a:ext uri="{FF2B5EF4-FFF2-40B4-BE49-F238E27FC236}">
                <a16:creationId xmlns:a16="http://schemas.microsoft.com/office/drawing/2014/main" id="{F06A3D59-CC55-4168-A762-B3E75AC7B5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80FFFA-D098-47C2-B275-7EF07762B5BB}"/>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42908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8ADD84-8151-4A73-A398-81641D7062A6}"/>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3" name="Footer Placeholder 2">
            <a:extLst>
              <a:ext uri="{FF2B5EF4-FFF2-40B4-BE49-F238E27FC236}">
                <a16:creationId xmlns:a16="http://schemas.microsoft.com/office/drawing/2014/main" id="{521610CA-E29C-4AA7-A884-CC3B770B41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9497BC-63AC-4E36-9AEB-25C6F06F01CC}"/>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189055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959C-74BC-4C79-8A9F-CEF38E16B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43ADD1-57B1-4EBF-B4BB-0A41FD3CA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B0C095-FAE2-4FB2-98DD-6474987C5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AC60D-5C1D-4BB3-A980-CCD5FED80B19}"/>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6" name="Footer Placeholder 5">
            <a:extLst>
              <a:ext uri="{FF2B5EF4-FFF2-40B4-BE49-F238E27FC236}">
                <a16:creationId xmlns:a16="http://schemas.microsoft.com/office/drawing/2014/main" id="{DE182B79-DA55-4B34-9881-B1CB1F3A41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D02372-C766-42D8-8403-36D999FB976F}"/>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22716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CFFC-3C53-4E46-81DB-30D5C7BA5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0CD220-1E92-4FEA-800E-07DE779EB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560426-8C4F-45BB-8640-20CC2B421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E43B3C-6804-47E2-A952-1C13B9EA9153}"/>
              </a:ext>
            </a:extLst>
          </p:cNvPr>
          <p:cNvSpPr>
            <a:spLocks noGrp="1"/>
          </p:cNvSpPr>
          <p:nvPr>
            <p:ph type="dt" sz="half" idx="10"/>
          </p:nvPr>
        </p:nvSpPr>
        <p:spPr/>
        <p:txBody>
          <a:bodyPr/>
          <a:lstStyle/>
          <a:p>
            <a:fld id="{33575900-CDDB-4F36-97E5-4FC70238A5C8}" type="datetimeFigureOut">
              <a:rPr lang="en-GB" smtClean="0"/>
              <a:t>03/03/2021</a:t>
            </a:fld>
            <a:endParaRPr lang="en-GB"/>
          </a:p>
        </p:txBody>
      </p:sp>
      <p:sp>
        <p:nvSpPr>
          <p:cNvPr id="6" name="Footer Placeholder 5">
            <a:extLst>
              <a:ext uri="{FF2B5EF4-FFF2-40B4-BE49-F238E27FC236}">
                <a16:creationId xmlns:a16="http://schemas.microsoft.com/office/drawing/2014/main" id="{AB14D83C-7542-43F0-94E4-4E097B7AE7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55F149-41EE-4B0D-91A5-54AAE90942EE}"/>
              </a:ext>
            </a:extLst>
          </p:cNvPr>
          <p:cNvSpPr>
            <a:spLocks noGrp="1"/>
          </p:cNvSpPr>
          <p:nvPr>
            <p:ph type="sldNum" sz="quarter" idx="12"/>
          </p:nvPr>
        </p:nvSpPr>
        <p:spPr/>
        <p:txBody>
          <a:bodyPr/>
          <a:lstStyle/>
          <a:p>
            <a:fld id="{D5F3F337-5DD2-4C31-8F32-44B8C9FA9746}" type="slidenum">
              <a:rPr lang="en-GB" smtClean="0"/>
              <a:t>‹#›</a:t>
            </a:fld>
            <a:endParaRPr lang="en-GB"/>
          </a:p>
        </p:txBody>
      </p:sp>
    </p:spTree>
    <p:extLst>
      <p:ext uri="{BB962C8B-B14F-4D97-AF65-F5344CB8AC3E}">
        <p14:creationId xmlns:p14="http://schemas.microsoft.com/office/powerpoint/2010/main" val="331218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5.sv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68AE6-FB8A-44DF-A0BC-D542A5DEB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648800-A22F-4A80-8283-5426F2CB0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EC0D6-8794-4D21-ACD5-B7635ABD3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75900-CDDB-4F36-97E5-4FC70238A5C8}" type="datetimeFigureOut">
              <a:rPr lang="en-GB" smtClean="0"/>
              <a:t>03/03/2021</a:t>
            </a:fld>
            <a:endParaRPr lang="en-GB"/>
          </a:p>
        </p:txBody>
      </p:sp>
      <p:sp>
        <p:nvSpPr>
          <p:cNvPr id="5" name="Footer Placeholder 4">
            <a:extLst>
              <a:ext uri="{FF2B5EF4-FFF2-40B4-BE49-F238E27FC236}">
                <a16:creationId xmlns:a16="http://schemas.microsoft.com/office/drawing/2014/main" id="{A81F7056-E538-4BAB-9A02-9B44A5C18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CE7C57-A733-4CA3-A25E-F0874C4E3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3F337-5DD2-4C31-8F32-44B8C9FA9746}" type="slidenum">
              <a:rPr lang="en-GB" smtClean="0"/>
              <a:t>‹#›</a:t>
            </a:fld>
            <a:endParaRPr lang="en-GB"/>
          </a:p>
        </p:txBody>
      </p:sp>
      <p:sp>
        <p:nvSpPr>
          <p:cNvPr id="7" name="MSIPCMContentMarking" descr="{&quot;HashCode&quot;:1499418397,&quot;Placement&quot;:&quot;Footer&quot;,&quot;Top&quot;:519.343,&quot;Left&quot;:440.905182,&quot;SlideWidth&quot;:960,&quot;SlideHeight&quot;:540}">
            <a:extLst>
              <a:ext uri="{FF2B5EF4-FFF2-40B4-BE49-F238E27FC236}">
                <a16:creationId xmlns:a16="http://schemas.microsoft.com/office/drawing/2014/main" id="{0ED778C9-A6C8-4C3E-BB07-D53E03724D1B}"/>
              </a:ext>
            </a:extLst>
          </p:cNvPr>
          <p:cNvSpPr txBox="1"/>
          <p:nvPr userDrawn="1"/>
        </p:nvSpPr>
        <p:spPr>
          <a:xfrm>
            <a:off x="5599496" y="6595656"/>
            <a:ext cx="993008"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Company Use</a:t>
            </a:r>
          </a:p>
        </p:txBody>
      </p:sp>
    </p:spTree>
    <p:extLst>
      <p:ext uri="{BB962C8B-B14F-4D97-AF65-F5344CB8AC3E}">
        <p14:creationId xmlns:p14="http://schemas.microsoft.com/office/powerpoint/2010/main" val="3415174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6425" y="406043"/>
            <a:ext cx="8813800" cy="810381"/>
          </a:xfrm>
          <a:prstGeom prst="rect">
            <a:avLst/>
          </a:prstGeom>
        </p:spPr>
        <p:txBody>
          <a:bodyPr vert="horz" lIns="0" tIns="28800" rIns="0" bIns="0" rtlCol="0" anchor="t" anchorCtr="0">
            <a:noAutofit/>
          </a:bodyPr>
          <a:lstStyle/>
          <a:p>
            <a:endParaRPr lang="en-GB" noProof="0" dirty="0"/>
          </a:p>
        </p:txBody>
      </p:sp>
      <p:sp>
        <p:nvSpPr>
          <p:cNvPr id="13" name="Line 9"/>
          <p:cNvSpPr>
            <a:spLocks noChangeShapeType="1"/>
          </p:cNvSpPr>
          <p:nvPr/>
        </p:nvSpPr>
        <p:spPr bwMode="auto">
          <a:xfrm>
            <a:off x="615950" y="1315219"/>
            <a:ext cx="10966449" cy="0"/>
          </a:xfrm>
          <a:prstGeom prst="line">
            <a:avLst/>
          </a:prstGeom>
          <a:noFill/>
          <a:ln w="5715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30" name="TextBox 29"/>
          <p:cNvSpPr txBox="1"/>
          <p:nvPr userDrawn="1"/>
        </p:nvSpPr>
        <p:spPr>
          <a:xfrm>
            <a:off x="618308" y="6582195"/>
            <a:ext cx="2336800" cy="123860"/>
          </a:xfrm>
          <a:prstGeom prst="rect">
            <a:avLst/>
          </a:prstGeom>
        </p:spPr>
        <p:txBody>
          <a:bodyPr vert="horz" wrap="square" lIns="0" tIns="0" rIns="0" bIns="0" rtlCol="0" anchor="b" anchorCtr="0">
            <a:noAutofit/>
          </a:bodyPr>
          <a:lstStyle/>
          <a:p>
            <a:pPr marL="0" marR="0" indent="0" algn="l" defTabSz="1219139" rtl="0" eaLnBrk="1" fontAlgn="auto" latinLnBrk="0" hangingPunct="1">
              <a:lnSpc>
                <a:spcPct val="114000"/>
              </a:lnSpc>
              <a:spcBef>
                <a:spcPts val="0"/>
              </a:spcBef>
              <a:spcAft>
                <a:spcPts val="1067"/>
              </a:spcAft>
              <a:buClrTx/>
              <a:buSzTx/>
              <a:buFont typeface="Wingdings 3" pitchFamily="18" charset="2"/>
              <a:buNone/>
              <a:tabLst/>
            </a:pPr>
            <a:r>
              <a:rPr kumimoji="0" lang="en-GB"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SES Proprietary and Confidential   |</a:t>
            </a:r>
          </a:p>
        </p:txBody>
      </p:sp>
      <p:sp>
        <p:nvSpPr>
          <p:cNvPr id="31" name="Line 9"/>
          <p:cNvSpPr>
            <a:spLocks noChangeShapeType="1"/>
          </p:cNvSpPr>
          <p:nvPr userDrawn="1"/>
        </p:nvSpPr>
        <p:spPr bwMode="auto">
          <a:xfrm>
            <a:off x="615033" y="6396871"/>
            <a:ext cx="10972800" cy="0"/>
          </a:xfrm>
          <a:prstGeom prst="line">
            <a:avLst/>
          </a:prstGeom>
          <a:noFill/>
          <a:ln w="635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noProof="0" dirty="0">
              <a:solidFill>
                <a:srgbClr val="000000"/>
              </a:solidFill>
            </a:endParaRPr>
          </a:p>
        </p:txBody>
      </p:sp>
      <p:sp>
        <p:nvSpPr>
          <p:cNvPr id="32" name="Rectangle 5"/>
          <p:cNvSpPr>
            <a:spLocks noGrp="1" noChangeArrowheads="1"/>
          </p:cNvSpPr>
          <p:nvPr>
            <p:ph type="ftr" sz="quarter" idx="3"/>
          </p:nvPr>
        </p:nvSpPr>
        <p:spPr bwMode="auto">
          <a:xfrm>
            <a:off x="2397543" y="6556800"/>
            <a:ext cx="6720000" cy="14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spcBef>
                <a:spcPct val="0"/>
              </a:spcBef>
              <a:defRPr sz="800" b="0"/>
            </a:lvl1p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35" name="Date Placeholder 19"/>
          <p:cNvSpPr>
            <a:spLocks noGrp="1"/>
          </p:cNvSpPr>
          <p:nvPr>
            <p:ph type="dt" sz="half" idx="2"/>
          </p:nvPr>
        </p:nvSpPr>
        <p:spPr>
          <a:xfrm>
            <a:off x="9296229" y="6557799"/>
            <a:ext cx="1727996" cy="147112"/>
          </a:xfrm>
          <a:prstGeom prst="rect">
            <a:avLst/>
          </a:prstGeom>
        </p:spPr>
        <p:txBody>
          <a:bodyPr vert="horz" lIns="0" tIns="0" rIns="0" bIns="0" rtlCol="0" anchor="b" anchorCtr="0"/>
          <a:lstStyle>
            <a:lvl1pPr algn="r">
              <a:defRPr sz="800">
                <a:solidFill>
                  <a:schemeClr val="tx1"/>
                </a:solidFill>
              </a:defRPr>
            </a:lvl1pPr>
          </a:lstStyle>
          <a:p>
            <a:fld id="{C576BDEE-2C77-8240-AF44-2AD26EF62F1C}" type="datetime3">
              <a:rPr lang="en-US" smtClean="0"/>
              <a:t>3 March 2021</a:t>
            </a:fld>
            <a:endParaRPr lang="en-GB" dirty="0"/>
          </a:p>
        </p:txBody>
      </p:sp>
      <p:sp>
        <p:nvSpPr>
          <p:cNvPr id="36" name="Rectangle 6"/>
          <p:cNvSpPr>
            <a:spLocks noGrp="1" noChangeArrowheads="1"/>
          </p:cNvSpPr>
          <p:nvPr>
            <p:ph type="sldNum" sz="quarter" idx="4"/>
          </p:nvPr>
        </p:nvSpPr>
        <p:spPr bwMode="auto">
          <a:xfrm>
            <a:off x="11032934" y="6543515"/>
            <a:ext cx="567703" cy="16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800"/>
            </a:lvl1pPr>
          </a:lstStyle>
          <a:p>
            <a:pPr fontAlgn="base">
              <a:spcAft>
                <a:spcPct val="0"/>
              </a:spcAft>
            </a:pPr>
            <a:fld id="{DF5C34F6-00AF-4045-985A-3B429E0AF111}" type="slidenum">
              <a:rPr lang="en-GB" smtClean="0">
                <a:solidFill>
                  <a:srgbClr val="000000"/>
                </a:solidFill>
              </a:rPr>
              <a:pPr fontAlgn="base">
                <a:spcAft>
                  <a:spcPct val="0"/>
                </a:spcAft>
              </a:pPr>
              <a:t>‹#›</a:t>
            </a:fld>
            <a:endParaRPr lang="en-GB" dirty="0">
              <a:solidFill>
                <a:srgbClr val="000000"/>
              </a:solidFill>
            </a:endParaRPr>
          </a:p>
        </p:txBody>
      </p:sp>
      <p:pic>
        <p:nvPicPr>
          <p:cNvPr id="11" name="Graphic 10">
            <a:extLst>
              <a:ext uri="{FF2B5EF4-FFF2-40B4-BE49-F238E27FC236}">
                <a16:creationId xmlns:a16="http://schemas.microsoft.com/office/drawing/2014/main" id="{BE7F5789-9895-EF46-AE4F-83F063883CB2}"/>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10765031" y="411139"/>
            <a:ext cx="975360" cy="437916"/>
          </a:xfrm>
          <a:prstGeom prst="rect">
            <a:avLst/>
          </a:prstGeom>
        </p:spPr>
      </p:pic>
      <p:sp>
        <p:nvSpPr>
          <p:cNvPr id="3" name="MSIPCMContentMarking" descr="{&quot;HashCode&quot;:1499418397,&quot;Placement&quot;:&quot;Footer&quot;,&quot;Top&quot;:519.343,&quot;Left&quot;:440.905182,&quot;SlideWidth&quot;:960,&quot;SlideHeight&quot;:540}">
            <a:extLst>
              <a:ext uri="{FF2B5EF4-FFF2-40B4-BE49-F238E27FC236}">
                <a16:creationId xmlns:a16="http://schemas.microsoft.com/office/drawing/2014/main" id="{C3ABB9E0-4ADA-4DE8-BFD4-67C587FCB989}"/>
              </a:ext>
            </a:extLst>
          </p:cNvPr>
          <p:cNvSpPr txBox="1"/>
          <p:nvPr userDrawn="1"/>
        </p:nvSpPr>
        <p:spPr>
          <a:xfrm>
            <a:off x="5599496" y="6595656"/>
            <a:ext cx="993008" cy="262344"/>
          </a:xfrm>
          <a:prstGeom prst="rect">
            <a:avLst/>
          </a:prstGeom>
        </p:spPr>
        <p:txBody>
          <a:bodyPr vert="horz" wrap="square" lIns="0" tIns="0" rIns="0" bIns="0" rtlCol="0" anchor="ctr" anchorCtr="1">
            <a:spAutoFit/>
          </a:bodyPr>
          <a:lstStyle/>
          <a:p>
            <a:pPr marL="252000" indent="-252000" algn="ctr">
              <a:lnSpc>
                <a:spcPct val="110000"/>
              </a:lnSpc>
              <a:spcBef>
                <a:spcPts val="0"/>
              </a:spcBef>
              <a:spcAft>
                <a:spcPts val="0"/>
              </a:spcAft>
              <a:buFont typeface="Wingdings 3" pitchFamily="18" charset="2"/>
              <a:buChar char=""/>
            </a:pPr>
            <a:r>
              <a:rPr lang="en-GB" sz="1000">
                <a:solidFill>
                  <a:srgbClr val="000000"/>
                </a:solidFill>
                <a:latin typeface="Calibri" panose="020F0502020204030204" pitchFamily="34" charset="0"/>
                <a:cs typeface="Arial" pitchFamily="34" charset="0"/>
              </a:rPr>
              <a:t>Company Use</a:t>
            </a:r>
            <a:endParaRPr lang="en-GB" sz="1000" dirty="0" err="1">
              <a:solidFill>
                <a:srgbClr val="00000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26307944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39" rtl="0" eaLnBrk="1" latinLnBrk="0" hangingPunct="1">
        <a:lnSpc>
          <a:spcPct val="110000"/>
        </a:lnSpc>
        <a:spcBef>
          <a:spcPct val="0"/>
        </a:spcBef>
        <a:buNone/>
        <a:defRPr sz="2400" b="1" kern="1200" baseline="0">
          <a:solidFill>
            <a:schemeClr val="tx1"/>
          </a:solidFill>
          <a:latin typeface="+mj-lt"/>
          <a:ea typeface="+mj-ea"/>
          <a:cs typeface="+mj-cs"/>
        </a:defRPr>
      </a:lvl1pPr>
    </p:titleStyle>
    <p:bodyStyle>
      <a:lvl1pPr marL="335984" indent="-335984" algn="l" defTabSz="1219139" rtl="0" eaLnBrk="1" latinLnBrk="0" hangingPunct="1">
        <a:lnSpc>
          <a:spcPct val="114000"/>
        </a:lnSpc>
        <a:spcBef>
          <a:spcPts val="0"/>
        </a:spcBef>
        <a:spcAft>
          <a:spcPts val="1067"/>
        </a:spcAft>
        <a:buFont typeface="Wingdings 3" pitchFamily="18" charset="2"/>
        <a:buChar char=""/>
        <a:defRPr sz="2133" kern="1200">
          <a:solidFill>
            <a:schemeClr val="tx1"/>
          </a:solidFill>
          <a:latin typeface="Arial" pitchFamily="34" charset="0"/>
          <a:ea typeface="+mn-ea"/>
          <a:cs typeface="Arial" pitchFamily="34" charset="0"/>
        </a:defRPr>
      </a:lvl1pPr>
      <a:lvl2pPr marL="599970" indent="-241287" algn="l" defTabSz="1219139" rtl="0" eaLnBrk="1" latinLnBrk="0" hangingPunct="1">
        <a:lnSpc>
          <a:spcPct val="114000"/>
        </a:lnSpc>
        <a:spcBef>
          <a:spcPts val="0"/>
        </a:spcBef>
        <a:spcAft>
          <a:spcPts val="1067"/>
        </a:spcAft>
        <a:buSzPct val="100000"/>
        <a:buFont typeface="Arial" pitchFamily="34" charset="0"/>
        <a:buChar char="•"/>
        <a:defRPr sz="1867" b="0" kern="1200">
          <a:solidFill>
            <a:schemeClr val="tx1"/>
          </a:solidFill>
          <a:latin typeface="Arial" pitchFamily="34" charset="0"/>
          <a:ea typeface="+mn-ea"/>
          <a:cs typeface="Arial" pitchFamily="34" charset="0"/>
        </a:defRPr>
      </a:lvl2pPr>
      <a:lvl3pPr marL="839958" indent="-241287" algn="l" defTabSz="1219139" rtl="0" eaLnBrk="1" latinLnBrk="0" hangingPunct="1">
        <a:lnSpc>
          <a:spcPct val="114000"/>
        </a:lnSpc>
        <a:spcBef>
          <a:spcPts val="0"/>
        </a:spcBef>
        <a:spcAft>
          <a:spcPts val="1067"/>
        </a:spcAft>
        <a:buFont typeface="Verdana" pitchFamily="34" charset="0"/>
        <a:buChar char="-"/>
        <a:defRPr sz="1600" kern="1200">
          <a:solidFill>
            <a:schemeClr val="tx1"/>
          </a:solidFill>
          <a:latin typeface="Arial" pitchFamily="34" charset="0"/>
          <a:ea typeface="+mn-ea"/>
          <a:cs typeface="Arial" pitchFamily="34" charset="0"/>
        </a:defRPr>
      </a:lvl3pPr>
      <a:lvl4pPr marL="1103944" indent="-241287" algn="l" defTabSz="1219139" rtl="0" eaLnBrk="1" latinLnBrk="0" hangingPunct="1">
        <a:lnSpc>
          <a:spcPct val="114000"/>
        </a:lnSpc>
        <a:spcBef>
          <a:spcPts val="0"/>
        </a:spcBef>
        <a:spcAft>
          <a:spcPts val="1067"/>
        </a:spcAft>
        <a:buFont typeface="Calibri" pitchFamily="34" charset="0"/>
        <a:buChar char="-"/>
        <a:defRPr sz="1600" kern="1200">
          <a:solidFill>
            <a:schemeClr val="tx1"/>
          </a:solidFill>
          <a:latin typeface="Arial" pitchFamily="34" charset="0"/>
          <a:ea typeface="+mn-ea"/>
          <a:cs typeface="Arial" pitchFamily="34" charset="0"/>
        </a:defRPr>
      </a:lvl4pPr>
      <a:lvl5pPr marL="1343933" indent="-239173" algn="l" defTabSz="1219139" rtl="0" eaLnBrk="1" latinLnBrk="0" hangingPunct="1">
        <a:lnSpc>
          <a:spcPct val="114000"/>
        </a:lnSpc>
        <a:spcBef>
          <a:spcPts val="0"/>
        </a:spcBef>
        <a:spcAft>
          <a:spcPts val="1067"/>
        </a:spcAft>
        <a:buFont typeface="Calibri" pitchFamily="34" charset="0"/>
        <a:buChar char="-"/>
        <a:defRPr sz="1600" kern="1200">
          <a:solidFill>
            <a:schemeClr val="tx1"/>
          </a:solidFill>
          <a:latin typeface="Arial" pitchFamily="34" charset="0"/>
          <a:ea typeface="+mn-ea"/>
          <a:cs typeface="Arial" pitchFamily="34" charset="0"/>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475">
          <p15:clr>
            <a:srgbClr val="F26B43"/>
          </p15:clr>
        </p15:guide>
        <p15:guide id="4" pos="291">
          <p15:clr>
            <a:srgbClr val="F26B43"/>
          </p15:clr>
        </p15:guide>
        <p15:guide id="8" orient="horz" pos="542">
          <p15:clr>
            <a:srgbClr val="F26B43"/>
          </p15:clr>
        </p15:guide>
        <p15:guide id="10" orient="horz" pos="758">
          <p15:clr>
            <a:srgbClr val="F26B43"/>
          </p15:clr>
        </p15:guide>
        <p15:guide id="12" orient="horz" pos="2958">
          <p15:clr>
            <a:srgbClr val="F26B43"/>
          </p15:clr>
        </p15:guide>
        <p15:guide id="13" pos="2880">
          <p15:clr>
            <a:srgbClr val="F26B43"/>
          </p15:clr>
        </p15:guide>
        <p15:guide id="14" pos="2993">
          <p15:clr>
            <a:srgbClr val="F26B43"/>
          </p15:clr>
        </p15:guide>
        <p15:guide id="15" pos="2767">
          <p15:clr>
            <a:srgbClr val="F26B43"/>
          </p15:clr>
        </p15:guide>
        <p15:guide id="16" orient="horz" pos="3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svg"/><Relationship Id="rId5" Type="http://schemas.openxmlformats.org/officeDocument/2006/relationships/image" Target="../media/image2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363746363"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325D55-AA9B-374B-9BD7-9CAB0CB0D5E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15000"/>
                    </a14:imgEffect>
                    <a14:imgEffect>
                      <a14:brightnessContrast bright="-15000" contrast="5000"/>
                    </a14:imgEffect>
                  </a14:imgLayer>
                </a14:imgProps>
              </a:ext>
            </a:extLst>
          </a:blip>
          <a:srcRect l="1450" t="14987" r="33879" b="26366"/>
          <a:stretch/>
        </p:blipFill>
        <p:spPr>
          <a:xfrm>
            <a:off x="-1" y="0"/>
            <a:ext cx="12192000" cy="6858000"/>
          </a:xfrm>
          <a:prstGeom prst="rect">
            <a:avLst/>
          </a:prstGeom>
        </p:spPr>
      </p:pic>
      <p:cxnSp>
        <p:nvCxnSpPr>
          <p:cNvPr id="7" name="Straight Connector 6">
            <a:extLst>
              <a:ext uri="{FF2B5EF4-FFF2-40B4-BE49-F238E27FC236}">
                <a16:creationId xmlns:a16="http://schemas.microsoft.com/office/drawing/2014/main" id="{C70C2B0F-524A-424C-8AB1-027D0C4FACD5}"/>
              </a:ext>
            </a:extLst>
          </p:cNvPr>
          <p:cNvCxnSpPr/>
          <p:nvPr/>
        </p:nvCxnSpPr>
        <p:spPr>
          <a:xfrm>
            <a:off x="523461" y="0"/>
            <a:ext cx="2418521" cy="6858000"/>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179FFB4-8D35-7244-A1DB-11DC6BE3CA44}"/>
              </a:ext>
            </a:extLst>
          </p:cNvPr>
          <p:cNvCxnSpPr>
            <a:cxnSpLocks/>
          </p:cNvCxnSpPr>
          <p:nvPr/>
        </p:nvCxnSpPr>
        <p:spPr>
          <a:xfrm>
            <a:off x="0" y="1"/>
            <a:ext cx="12192000" cy="6016487"/>
          </a:xfrm>
          <a:prstGeom prst="line">
            <a:avLst/>
          </a:prstGeom>
          <a:ln w="7620" cmpd="sng">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95100237-8892-B846-A0F6-1E02F0B77B90}"/>
              </a:ext>
            </a:extLst>
          </p:cNvPr>
          <p:cNvSpPr txBox="1"/>
          <p:nvPr/>
        </p:nvSpPr>
        <p:spPr>
          <a:xfrm>
            <a:off x="618308" y="6582195"/>
            <a:ext cx="2336800" cy="123860"/>
          </a:xfrm>
          <a:prstGeom prst="rect">
            <a:avLst/>
          </a:prstGeom>
        </p:spPr>
        <p:txBody>
          <a:bodyPr vert="horz" wrap="square" lIns="0" tIns="0" rIns="0" bIns="0" rtlCol="0" anchor="b" anchorCtr="0">
            <a:noAutofit/>
          </a:bodyPr>
          <a:lstStyle/>
          <a:p>
            <a:pPr defTabSz="1219139">
              <a:lnSpc>
                <a:spcPct val="114000"/>
              </a:lnSpc>
              <a:spcAft>
                <a:spcPts val="1067"/>
              </a:spcAft>
            </a:pPr>
            <a:r>
              <a:rPr lang="en-GB" sz="800" b="1" dirty="0">
                <a:solidFill>
                  <a:schemeClr val="bg1"/>
                </a:solidFill>
                <a:latin typeface="Arial" pitchFamily="34" charset="0"/>
                <a:cs typeface="Arial" pitchFamily="34" charset="0"/>
              </a:rPr>
              <a:t>SES Proprietary and Confidential</a:t>
            </a:r>
          </a:p>
        </p:txBody>
      </p:sp>
      <p:sp>
        <p:nvSpPr>
          <p:cNvPr id="10" name="Line 9">
            <a:extLst>
              <a:ext uri="{FF2B5EF4-FFF2-40B4-BE49-F238E27FC236}">
                <a16:creationId xmlns:a16="http://schemas.microsoft.com/office/drawing/2014/main" id="{DC3BF8E2-F9C4-8342-8DBA-496DEF3C3C4F}"/>
              </a:ext>
            </a:extLst>
          </p:cNvPr>
          <p:cNvSpPr>
            <a:spLocks noChangeShapeType="1"/>
          </p:cNvSpPr>
          <p:nvPr/>
        </p:nvSpPr>
        <p:spPr bwMode="auto">
          <a:xfrm>
            <a:off x="615950" y="5538263"/>
            <a:ext cx="2345649" cy="0"/>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dirty="0">
              <a:solidFill>
                <a:srgbClr val="000000"/>
              </a:solidFill>
            </a:endParaRPr>
          </a:p>
        </p:txBody>
      </p:sp>
      <p:sp>
        <p:nvSpPr>
          <p:cNvPr id="11" name="Line 9">
            <a:extLst>
              <a:ext uri="{FF2B5EF4-FFF2-40B4-BE49-F238E27FC236}">
                <a16:creationId xmlns:a16="http://schemas.microsoft.com/office/drawing/2014/main" id="{3C672F35-660C-2F44-B4B9-87919A8307EE}"/>
              </a:ext>
            </a:extLst>
          </p:cNvPr>
          <p:cNvSpPr>
            <a:spLocks noChangeShapeType="1"/>
          </p:cNvSpPr>
          <p:nvPr/>
        </p:nvSpPr>
        <p:spPr bwMode="auto">
          <a:xfrm>
            <a:off x="3039116" y="5538263"/>
            <a:ext cx="2352000" cy="0"/>
          </a:xfrm>
          <a:prstGeom prst="line">
            <a:avLst/>
          </a:prstGeom>
          <a:noFill/>
          <a:ln w="5715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GB" sz="1600" dirty="0">
              <a:solidFill>
                <a:srgbClr val="000000"/>
              </a:solidFill>
            </a:endParaRPr>
          </a:p>
        </p:txBody>
      </p:sp>
      <p:pic>
        <p:nvPicPr>
          <p:cNvPr id="12" name="Picture 5">
            <a:extLst>
              <a:ext uri="{FF2B5EF4-FFF2-40B4-BE49-F238E27FC236}">
                <a16:creationId xmlns:a16="http://schemas.microsoft.com/office/drawing/2014/main" id="{80107735-9856-4145-A650-5C3BD7D94F5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629768" y="363014"/>
            <a:ext cx="975360" cy="437916"/>
          </a:xfrm>
          <a:prstGeom prst="rect">
            <a:avLst/>
          </a:prstGeom>
        </p:spPr>
      </p:pic>
      <p:sp>
        <p:nvSpPr>
          <p:cNvPr id="2" name="Text Placeholder 1">
            <a:extLst>
              <a:ext uri="{FF2B5EF4-FFF2-40B4-BE49-F238E27FC236}">
                <a16:creationId xmlns:a16="http://schemas.microsoft.com/office/drawing/2014/main" id="{E8083ADD-5DD3-2242-84C8-2F9F2502C135}"/>
              </a:ext>
            </a:extLst>
          </p:cNvPr>
          <p:cNvSpPr>
            <a:spLocks noGrp="1"/>
          </p:cNvSpPr>
          <p:nvPr>
            <p:ph type="body" sz="quarter" idx="11"/>
          </p:nvPr>
        </p:nvSpPr>
        <p:spPr/>
        <p:txBody>
          <a:bodyPr/>
          <a:lstStyle/>
          <a:p>
            <a:r>
              <a:rPr lang="en-GB" dirty="0"/>
              <a:t>PRESENTED BY</a:t>
            </a:r>
          </a:p>
          <a:p>
            <a:r>
              <a:rPr lang="en-GB" dirty="0"/>
              <a:t>Amber Ledgerwood</a:t>
            </a:r>
          </a:p>
        </p:txBody>
      </p:sp>
      <p:sp>
        <p:nvSpPr>
          <p:cNvPr id="3" name="Text Placeholder 2">
            <a:extLst>
              <a:ext uri="{FF2B5EF4-FFF2-40B4-BE49-F238E27FC236}">
                <a16:creationId xmlns:a16="http://schemas.microsoft.com/office/drawing/2014/main" id="{658D8197-E00C-7A47-826B-07547BB05757}"/>
              </a:ext>
            </a:extLst>
          </p:cNvPr>
          <p:cNvSpPr>
            <a:spLocks noGrp="1"/>
          </p:cNvSpPr>
          <p:nvPr>
            <p:ph type="body" sz="quarter" idx="12"/>
          </p:nvPr>
        </p:nvSpPr>
        <p:spPr/>
        <p:txBody>
          <a:bodyPr/>
          <a:lstStyle/>
          <a:p>
            <a:r>
              <a:rPr lang="en-GB" dirty="0"/>
              <a:t>DATE</a:t>
            </a:r>
          </a:p>
          <a:p>
            <a:r>
              <a:rPr lang="en-GB" dirty="0"/>
              <a:t>February 2021</a:t>
            </a:r>
          </a:p>
        </p:txBody>
      </p:sp>
      <p:sp>
        <p:nvSpPr>
          <p:cNvPr id="4" name="Text Placeholder 3">
            <a:extLst>
              <a:ext uri="{FF2B5EF4-FFF2-40B4-BE49-F238E27FC236}">
                <a16:creationId xmlns:a16="http://schemas.microsoft.com/office/drawing/2014/main" id="{55CA221C-F676-BA45-9A51-B20C54397F00}"/>
              </a:ext>
            </a:extLst>
          </p:cNvPr>
          <p:cNvSpPr>
            <a:spLocks noGrp="1"/>
          </p:cNvSpPr>
          <p:nvPr>
            <p:ph type="body" sz="quarter" idx="13"/>
          </p:nvPr>
        </p:nvSpPr>
        <p:spPr/>
        <p:txBody>
          <a:bodyPr>
            <a:normAutofit/>
          </a:bodyPr>
          <a:lstStyle/>
          <a:p>
            <a:r>
              <a:rPr lang="en-GB" dirty="0">
                <a:effectLst>
                  <a:outerShdw dist="38100" dir="2700000" algn="tl" rotWithShape="0">
                    <a:schemeClr val="bg2"/>
                  </a:outerShdw>
                </a:effectLst>
              </a:rPr>
              <a:t>Impact and Innovations</a:t>
            </a:r>
            <a:endParaRPr lang="en-GB" dirty="0"/>
          </a:p>
        </p:txBody>
      </p:sp>
    </p:spTree>
    <p:extLst>
      <p:ext uri="{BB962C8B-B14F-4D97-AF65-F5344CB8AC3E}">
        <p14:creationId xmlns:p14="http://schemas.microsoft.com/office/powerpoint/2010/main" val="281587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2F47-2CDD-D34F-B13C-10EB2835D405}"/>
              </a:ext>
            </a:extLst>
          </p:cNvPr>
          <p:cNvSpPr>
            <a:spLocks noGrp="1"/>
          </p:cNvSpPr>
          <p:nvPr>
            <p:ph type="title"/>
          </p:nvPr>
        </p:nvSpPr>
        <p:spPr>
          <a:xfrm>
            <a:off x="606425" y="664901"/>
            <a:ext cx="8851900" cy="459440"/>
          </a:xfrm>
        </p:spPr>
        <p:txBody>
          <a:bodyPr/>
          <a:lstStyle/>
          <a:p>
            <a:r>
              <a:rPr lang="en-GB" dirty="0"/>
              <a:t>We make a difference</a:t>
            </a:r>
            <a:br>
              <a:rPr lang="en-GB" dirty="0"/>
            </a:br>
            <a:endParaRPr lang="en-GB" b="0" dirty="0"/>
          </a:p>
        </p:txBody>
      </p:sp>
      <p:sp>
        <p:nvSpPr>
          <p:cNvPr id="3" name="Slide Number Placeholder 2">
            <a:extLst>
              <a:ext uri="{FF2B5EF4-FFF2-40B4-BE49-F238E27FC236}">
                <a16:creationId xmlns:a16="http://schemas.microsoft.com/office/drawing/2014/main" id="{878EC3A4-B4F4-BE48-8710-D3A5C1645CCE}"/>
              </a:ext>
            </a:extLst>
          </p:cNvPr>
          <p:cNvSpPr>
            <a:spLocks noGrp="1"/>
          </p:cNvSpPr>
          <p:nvPr>
            <p:ph type="sldNum" sz="quarter" idx="4"/>
          </p:nvPr>
        </p:nvSpPr>
        <p:spPr/>
        <p:txBody>
          <a:bodyPr/>
          <a:lstStyle/>
          <a:p>
            <a:pPr defTabSz="1219170" fontAlgn="base">
              <a:spcAft>
                <a:spcPct val="0"/>
              </a:spcAft>
            </a:pPr>
            <a:fld id="{DF5C34F6-00AF-4045-985A-3B429E0AF111}" type="slidenum">
              <a:rPr lang="en-GB">
                <a:solidFill>
                  <a:srgbClr val="000000"/>
                </a:solidFill>
                <a:latin typeface="Arial" panose="020B0604020202020204"/>
              </a:rPr>
              <a:pPr defTabSz="1219170" fontAlgn="base">
                <a:spcAft>
                  <a:spcPct val="0"/>
                </a:spcAft>
              </a:pPr>
              <a:t>2</a:t>
            </a:fld>
            <a:endParaRPr lang="en-GB" dirty="0">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id="{462AF8D7-3A40-C34F-8905-8B166BE9B2FF}"/>
              </a:ext>
            </a:extLst>
          </p:cNvPr>
          <p:cNvSpPr>
            <a:spLocks noGrp="1"/>
          </p:cNvSpPr>
          <p:nvPr>
            <p:ph type="ftr" sz="quarter" idx="3"/>
          </p:nvPr>
        </p:nvSpPr>
        <p:spPr/>
        <p:txBody>
          <a:bodyPr/>
          <a:lstStyle/>
          <a:p>
            <a:pPr defTabSz="1219170" fontAlgn="base">
              <a:spcAft>
                <a:spcPct val="0"/>
              </a:spcAft>
            </a:pPr>
            <a:r>
              <a:rPr lang="en-GB">
                <a:solidFill>
                  <a:srgbClr val="000000"/>
                </a:solidFill>
                <a:latin typeface="Arial" panose="020B0604020202020204"/>
              </a:rPr>
              <a:t>Environmental, Social and Governance</a:t>
            </a:r>
            <a:endParaRPr lang="en-GB" dirty="0">
              <a:solidFill>
                <a:srgbClr val="000000"/>
              </a:solidFill>
              <a:latin typeface="Arial" panose="020B0604020202020204"/>
            </a:endParaRPr>
          </a:p>
        </p:txBody>
      </p:sp>
      <p:graphicFrame>
        <p:nvGraphicFramePr>
          <p:cNvPr id="6" name="Content Placeholder 5">
            <a:extLst>
              <a:ext uri="{FF2B5EF4-FFF2-40B4-BE49-F238E27FC236}">
                <a16:creationId xmlns:a16="http://schemas.microsoft.com/office/drawing/2014/main" id="{8B47795E-2E51-CD49-8CB2-010DB9251EEA}"/>
              </a:ext>
            </a:extLst>
          </p:cNvPr>
          <p:cNvGraphicFramePr>
            <a:graphicFrameLocks noGrp="1"/>
          </p:cNvGraphicFramePr>
          <p:nvPr>
            <p:ph sz="quarter" idx="12"/>
            <p:extLst>
              <p:ext uri="{D42A27DB-BD31-4B8C-83A1-F6EECF244321}">
                <p14:modId xmlns:p14="http://schemas.microsoft.com/office/powerpoint/2010/main" val="1196028021"/>
              </p:ext>
            </p:extLst>
          </p:nvPr>
        </p:nvGraphicFramePr>
        <p:xfrm>
          <a:off x="606425" y="2043571"/>
          <a:ext cx="10994211" cy="3669860"/>
        </p:xfrm>
        <a:graphic>
          <a:graphicData uri="http://schemas.openxmlformats.org/drawingml/2006/table">
            <a:tbl>
              <a:tblPr bandRow="1">
                <a:tableStyleId>{5FD0F851-EC5A-4D38-B0AD-8093EC10F338}</a:tableStyleId>
              </a:tblPr>
              <a:tblGrid>
                <a:gridCol w="6708775">
                  <a:extLst>
                    <a:ext uri="{9D8B030D-6E8A-4147-A177-3AD203B41FA5}">
                      <a16:colId xmlns:a16="http://schemas.microsoft.com/office/drawing/2014/main" val="3677561123"/>
                    </a:ext>
                  </a:extLst>
                </a:gridCol>
                <a:gridCol w="4285436">
                  <a:extLst>
                    <a:ext uri="{9D8B030D-6E8A-4147-A177-3AD203B41FA5}">
                      <a16:colId xmlns:a16="http://schemas.microsoft.com/office/drawing/2014/main" val="3683927952"/>
                    </a:ext>
                  </a:extLst>
                </a:gridCol>
              </a:tblGrid>
              <a:tr h="73397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schemeClr val="tx1"/>
                          </a:solidFill>
                        </a:rPr>
                        <a:t>We believe in </a:t>
                      </a:r>
                      <a:r>
                        <a:rPr lang="en-US" sz="1600" b="1" dirty="0">
                          <a:solidFill>
                            <a:schemeClr val="tx1"/>
                          </a:solidFill>
                        </a:rPr>
                        <a:t>content and connectivity everywhere</a:t>
                      </a:r>
                    </a:p>
                  </a:txBody>
                  <a:tcPr marL="121920" marR="121920" marT="60960" marB="60960" anchor="ctr">
                    <a:lnL>
                      <a:noFill/>
                    </a:lnL>
                    <a:lnR w="3175"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dirty="0"/>
                    </a:p>
                  </a:txBody>
                  <a:tcPr marL="121920" marR="121920" marT="60960" marB="60960" anchor="ctr">
                    <a:lnL w="3175"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071932"/>
                  </a:ext>
                </a:extLst>
              </a:tr>
              <a:tr h="73397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schemeClr val="tx1"/>
                          </a:solidFill>
                        </a:rPr>
                        <a:t>We provide cloud-enabled, satellite based </a:t>
                      </a:r>
                      <a:r>
                        <a:rPr lang="en-US" sz="1600" b="1" dirty="0">
                          <a:solidFill>
                            <a:schemeClr val="tx1"/>
                          </a:solidFill>
                        </a:rPr>
                        <a:t>intelligent connectivity</a:t>
                      </a:r>
                    </a:p>
                  </a:txBody>
                  <a:tcPr marL="121920" marR="121920" marT="60960" marB="60960"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1200" dirty="0"/>
                    </a:p>
                  </a:txBody>
                  <a:tcPr marL="121920" marR="121920" marT="60960" marB="60960"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7768479"/>
                  </a:ext>
                </a:extLst>
              </a:tr>
              <a:tr h="73397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schemeClr val="tx1"/>
                          </a:solidFill>
                        </a:rPr>
                        <a:t>We are future proof powered by </a:t>
                      </a:r>
                      <a:r>
                        <a:rPr lang="en-US" sz="1600" b="1" dirty="0">
                          <a:solidFill>
                            <a:schemeClr val="tx1"/>
                          </a:solidFill>
                        </a:rPr>
                        <a:t>sustainable growth </a:t>
                      </a:r>
                      <a:r>
                        <a:rPr lang="en-US" sz="1600" dirty="0">
                          <a:solidFill>
                            <a:schemeClr val="tx1"/>
                          </a:solidFill>
                        </a:rPr>
                        <a:t>and innovation</a:t>
                      </a:r>
                    </a:p>
                  </a:txBody>
                  <a:tcPr marL="121920" marR="121920" marT="60960" marB="60960"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dirty="0"/>
                    </a:p>
                  </a:txBody>
                  <a:tcPr marL="121920" marR="121920" marT="60960" marB="60960"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57443864"/>
                  </a:ext>
                </a:extLst>
              </a:tr>
              <a:tr h="73397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schemeClr val="tx1"/>
                          </a:solidFill>
                        </a:rPr>
                        <a:t>We are passionate about customer experience and </a:t>
                      </a:r>
                      <a:r>
                        <a:rPr lang="en-US" sz="1600" b="1" dirty="0">
                          <a:solidFill>
                            <a:schemeClr val="tx1"/>
                          </a:solidFill>
                        </a:rPr>
                        <a:t>customer success</a:t>
                      </a:r>
                    </a:p>
                  </a:txBody>
                  <a:tcPr marL="121920" marR="121920" marT="60960" marB="60960" anchor="ctr">
                    <a:lnL>
                      <a:noFill/>
                    </a:lnL>
                    <a:lnR w="31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endParaRPr lang="en-US" sz="1200" dirty="0"/>
                    </a:p>
                  </a:txBody>
                  <a:tcPr marL="121920" marR="121920" marT="60960" marB="60960" anchor="ctr">
                    <a:lnL w="3175"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05429632"/>
                  </a:ext>
                </a:extLst>
              </a:tr>
              <a:tr h="73397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schemeClr val="tx1"/>
                          </a:solidFill>
                        </a:rPr>
                        <a:t>SES is a </a:t>
                      </a:r>
                      <a:r>
                        <a:rPr lang="en-US" sz="1600" b="1" dirty="0">
                          <a:solidFill>
                            <a:schemeClr val="tx1"/>
                          </a:solidFill>
                        </a:rPr>
                        <a:t>great place to work</a:t>
                      </a:r>
                    </a:p>
                  </a:txBody>
                  <a:tcPr marL="121920" marR="121920" marT="60960" marB="60960" anchor="ctr">
                    <a:lnL>
                      <a:noFill/>
                    </a:lnL>
                    <a:lnR w="3175"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dirty="0"/>
                    </a:p>
                  </a:txBody>
                  <a:tcPr marL="121920" marR="121920" marT="60960" marB="60960" anchor="ctr">
                    <a:lnL w="3175"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97913634"/>
                  </a:ext>
                </a:extLst>
              </a:tr>
            </a:tbl>
          </a:graphicData>
        </a:graphic>
      </p:graphicFrame>
      <p:sp>
        <p:nvSpPr>
          <p:cNvPr id="9" name="TextBox 8">
            <a:extLst>
              <a:ext uri="{FF2B5EF4-FFF2-40B4-BE49-F238E27FC236}">
                <a16:creationId xmlns:a16="http://schemas.microsoft.com/office/drawing/2014/main" id="{27276BE5-B0A0-B249-BA93-6124E378D0BA}"/>
              </a:ext>
            </a:extLst>
          </p:cNvPr>
          <p:cNvSpPr txBox="1"/>
          <p:nvPr/>
        </p:nvSpPr>
        <p:spPr bwMode="auto">
          <a:xfrm>
            <a:off x="606425" y="1862386"/>
            <a:ext cx="3515952" cy="1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defTabSz="1219170" fontAlgn="base">
              <a:lnSpc>
                <a:spcPts val="933"/>
              </a:lnSpc>
              <a:spcBef>
                <a:spcPts val="800"/>
              </a:spcBef>
              <a:spcAft>
                <a:spcPct val="0"/>
              </a:spcAft>
            </a:pPr>
            <a:r>
              <a:rPr lang="en-US" sz="2400" b="1" cap="small" dirty="0">
                <a:solidFill>
                  <a:srgbClr val="000000"/>
                </a:solidFill>
                <a:latin typeface="Arial Black" panose="020B0A04020102020204" pitchFamily="34" charset="0"/>
              </a:rPr>
              <a:t>SES CORE</a:t>
            </a:r>
            <a:r>
              <a:rPr lang="en-US" sz="2400" b="1" cap="small" dirty="0">
                <a:solidFill>
                  <a:srgbClr val="000000"/>
                </a:solidFill>
                <a:latin typeface="Arial" panose="020B0604020202020204"/>
              </a:rPr>
              <a:t> </a:t>
            </a:r>
            <a:r>
              <a:rPr lang="en-US" sz="2400" b="1" cap="small" dirty="0">
                <a:solidFill>
                  <a:srgbClr val="000000"/>
                </a:solidFill>
                <a:latin typeface="Arial Black" panose="020B0A04020102020204" pitchFamily="34" charset="0"/>
              </a:rPr>
              <a:t>VALUES</a:t>
            </a:r>
          </a:p>
        </p:txBody>
      </p:sp>
      <p:grpSp>
        <p:nvGrpSpPr>
          <p:cNvPr id="10" name="Group 9">
            <a:extLst>
              <a:ext uri="{FF2B5EF4-FFF2-40B4-BE49-F238E27FC236}">
                <a16:creationId xmlns:a16="http://schemas.microsoft.com/office/drawing/2014/main" id="{7DF27B1C-0912-F54B-907E-731B7E6DD6BB}"/>
              </a:ext>
            </a:extLst>
          </p:cNvPr>
          <p:cNvGrpSpPr/>
          <p:nvPr/>
        </p:nvGrpSpPr>
        <p:grpSpPr>
          <a:xfrm>
            <a:off x="7335036" y="1546025"/>
            <a:ext cx="2413925" cy="497545"/>
            <a:chOff x="6367775" y="1263715"/>
            <a:chExt cx="1810444" cy="373159"/>
          </a:xfrm>
        </p:grpSpPr>
        <p:pic>
          <p:nvPicPr>
            <p:cNvPr id="11" name="Picture 10">
              <a:extLst>
                <a:ext uri="{FF2B5EF4-FFF2-40B4-BE49-F238E27FC236}">
                  <a16:creationId xmlns:a16="http://schemas.microsoft.com/office/drawing/2014/main" id="{CD8D1277-9A2A-4546-8722-D6B02F242EEB}"/>
                </a:ext>
              </a:extLst>
            </p:cNvPr>
            <p:cNvPicPr>
              <a:picLocks noChangeAspect="1"/>
            </p:cNvPicPr>
            <p:nvPr/>
          </p:nvPicPr>
          <p:blipFill>
            <a:blip r:embed="rId3"/>
            <a:stretch>
              <a:fillRect/>
            </a:stretch>
          </p:blipFill>
          <p:spPr>
            <a:xfrm>
              <a:off x="6367775" y="1306256"/>
              <a:ext cx="1810444" cy="330618"/>
            </a:xfrm>
            <a:prstGeom prst="rect">
              <a:avLst/>
            </a:prstGeom>
          </p:spPr>
        </p:pic>
        <p:sp>
          <p:nvSpPr>
            <p:cNvPr id="12" name="TextBox 11">
              <a:extLst>
                <a:ext uri="{FF2B5EF4-FFF2-40B4-BE49-F238E27FC236}">
                  <a16:creationId xmlns:a16="http://schemas.microsoft.com/office/drawing/2014/main" id="{EDF5B932-0291-B54E-AC9D-978A4A82FB10}"/>
                </a:ext>
              </a:extLst>
            </p:cNvPr>
            <p:cNvSpPr txBox="1"/>
            <p:nvPr/>
          </p:nvSpPr>
          <p:spPr bwMode="auto">
            <a:xfrm>
              <a:off x="6423279" y="1263715"/>
              <a:ext cx="1174652" cy="8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defTabSz="1219170" fontAlgn="base">
                <a:lnSpc>
                  <a:spcPts val="933"/>
                </a:lnSpc>
                <a:spcBef>
                  <a:spcPts val="800"/>
                </a:spcBef>
                <a:spcAft>
                  <a:spcPct val="0"/>
                </a:spcAft>
              </a:pPr>
              <a:r>
                <a:rPr lang="en-US" sz="933" b="1" cap="small" dirty="0">
                  <a:solidFill>
                    <a:srgbClr val="2490D8">
                      <a:lumMod val="75000"/>
                    </a:srgbClr>
                  </a:solidFill>
                  <a:latin typeface="Arial Black" panose="020B0A04020102020204" pitchFamily="34" charset="0"/>
                </a:rPr>
                <a:t>CORRELATED</a:t>
              </a:r>
            </a:p>
          </p:txBody>
        </p:sp>
      </p:grpSp>
      <p:pic>
        <p:nvPicPr>
          <p:cNvPr id="16" name="Picture 15">
            <a:extLst>
              <a:ext uri="{FF2B5EF4-FFF2-40B4-BE49-F238E27FC236}">
                <a16:creationId xmlns:a16="http://schemas.microsoft.com/office/drawing/2014/main" id="{E0C943B3-1613-4A44-9701-6E119FFB5A99}"/>
              </a:ext>
            </a:extLst>
          </p:cNvPr>
          <p:cNvPicPr>
            <a:picLocks noChangeAspect="1"/>
          </p:cNvPicPr>
          <p:nvPr/>
        </p:nvPicPr>
        <p:blipFill>
          <a:blip r:embed="rId4"/>
          <a:stretch>
            <a:fillRect/>
          </a:stretch>
        </p:blipFill>
        <p:spPr>
          <a:xfrm>
            <a:off x="16402321" y="8546101"/>
            <a:ext cx="610908" cy="621103"/>
          </a:xfrm>
          <a:prstGeom prst="rect">
            <a:avLst/>
          </a:prstGeom>
        </p:spPr>
      </p:pic>
      <p:pic>
        <p:nvPicPr>
          <p:cNvPr id="17" name="Content Placeholder 4">
            <a:extLst>
              <a:ext uri="{FF2B5EF4-FFF2-40B4-BE49-F238E27FC236}">
                <a16:creationId xmlns:a16="http://schemas.microsoft.com/office/drawing/2014/main" id="{7B8B5BAE-79FE-6240-AC8C-1F67ED15F763}"/>
              </a:ext>
            </a:extLst>
          </p:cNvPr>
          <p:cNvPicPr>
            <a:picLocks noChangeAspect="1"/>
          </p:cNvPicPr>
          <p:nvPr/>
        </p:nvPicPr>
        <p:blipFill rotWithShape="1">
          <a:blip r:embed="rId5">
            <a:extLst>
              <a:ext uri="{28A0092B-C50C-407E-A947-70E740481C1C}">
                <a14:useLocalDpi xmlns:a14="http://schemas.microsoft.com/office/drawing/2010/main" val="0"/>
              </a:ext>
            </a:extLst>
          </a:blip>
          <a:srcRect l="4583" t="25799" r="81936" b="55137"/>
          <a:stretch/>
        </p:blipFill>
        <p:spPr>
          <a:xfrm>
            <a:off x="7409042" y="2079544"/>
            <a:ext cx="664932" cy="664933"/>
          </a:xfrm>
          <a:prstGeom prst="rect">
            <a:avLst/>
          </a:prstGeom>
        </p:spPr>
      </p:pic>
      <p:pic>
        <p:nvPicPr>
          <p:cNvPr id="18" name="Content Placeholder 4">
            <a:extLst>
              <a:ext uri="{FF2B5EF4-FFF2-40B4-BE49-F238E27FC236}">
                <a16:creationId xmlns:a16="http://schemas.microsoft.com/office/drawing/2014/main" id="{0391AC1E-4923-E94B-9A43-262BF8C6FC1F}"/>
              </a:ext>
            </a:extLst>
          </p:cNvPr>
          <p:cNvPicPr>
            <a:picLocks noChangeAspect="1"/>
          </p:cNvPicPr>
          <p:nvPr/>
        </p:nvPicPr>
        <p:blipFill rotWithShape="1">
          <a:blip r:embed="rId5">
            <a:extLst>
              <a:ext uri="{28A0092B-C50C-407E-A947-70E740481C1C}">
                <a14:useLocalDpi xmlns:a14="http://schemas.microsoft.com/office/drawing/2010/main" val="0"/>
              </a:ext>
            </a:extLst>
          </a:blip>
          <a:srcRect l="4583" t="25799" r="81936" b="55137"/>
          <a:stretch/>
        </p:blipFill>
        <p:spPr>
          <a:xfrm>
            <a:off x="7409042" y="2813382"/>
            <a:ext cx="664932" cy="664933"/>
          </a:xfrm>
          <a:prstGeom prst="rect">
            <a:avLst/>
          </a:prstGeom>
        </p:spPr>
      </p:pic>
      <p:pic>
        <p:nvPicPr>
          <p:cNvPr id="19" name="Content Placeholder 4">
            <a:extLst>
              <a:ext uri="{FF2B5EF4-FFF2-40B4-BE49-F238E27FC236}">
                <a16:creationId xmlns:a16="http://schemas.microsoft.com/office/drawing/2014/main" id="{CFE54949-B65A-BC4B-9278-B60D413940B3}"/>
              </a:ext>
            </a:extLst>
          </p:cNvPr>
          <p:cNvPicPr>
            <a:picLocks noChangeAspect="1"/>
          </p:cNvPicPr>
          <p:nvPr/>
        </p:nvPicPr>
        <p:blipFill rotWithShape="1">
          <a:blip r:embed="rId5">
            <a:extLst>
              <a:ext uri="{28A0092B-C50C-407E-A947-70E740481C1C}">
                <a14:useLocalDpi xmlns:a14="http://schemas.microsoft.com/office/drawing/2010/main" val="0"/>
              </a:ext>
            </a:extLst>
          </a:blip>
          <a:srcRect l="4583" t="25799" r="81936" b="55137"/>
          <a:stretch/>
        </p:blipFill>
        <p:spPr>
          <a:xfrm>
            <a:off x="7409042" y="5014896"/>
            <a:ext cx="664932" cy="664933"/>
          </a:xfrm>
          <a:prstGeom prst="rect">
            <a:avLst/>
          </a:prstGeom>
        </p:spPr>
      </p:pic>
      <p:pic>
        <p:nvPicPr>
          <p:cNvPr id="20" name="Content Placeholder 4">
            <a:extLst>
              <a:ext uri="{FF2B5EF4-FFF2-40B4-BE49-F238E27FC236}">
                <a16:creationId xmlns:a16="http://schemas.microsoft.com/office/drawing/2014/main" id="{481DC54B-8D97-334A-91C6-43D93DCE4B85}"/>
              </a:ext>
            </a:extLst>
          </p:cNvPr>
          <p:cNvPicPr>
            <a:picLocks noChangeAspect="1"/>
          </p:cNvPicPr>
          <p:nvPr/>
        </p:nvPicPr>
        <p:blipFill rotWithShape="1">
          <a:blip r:embed="rId5">
            <a:extLst>
              <a:ext uri="{28A0092B-C50C-407E-A947-70E740481C1C}">
                <a14:useLocalDpi xmlns:a14="http://schemas.microsoft.com/office/drawing/2010/main" val="0"/>
              </a:ext>
            </a:extLst>
          </a:blip>
          <a:srcRect l="35549" t="25799" r="50970" b="55137"/>
          <a:stretch/>
        </p:blipFill>
        <p:spPr>
          <a:xfrm>
            <a:off x="8114374" y="2079544"/>
            <a:ext cx="664932" cy="664933"/>
          </a:xfrm>
          <a:prstGeom prst="rect">
            <a:avLst/>
          </a:prstGeom>
        </p:spPr>
      </p:pic>
      <p:pic>
        <p:nvPicPr>
          <p:cNvPr id="21" name="Content Placeholder 4">
            <a:extLst>
              <a:ext uri="{FF2B5EF4-FFF2-40B4-BE49-F238E27FC236}">
                <a16:creationId xmlns:a16="http://schemas.microsoft.com/office/drawing/2014/main" id="{BB7337ED-FEB8-6E41-B083-EE29DA5D71A8}"/>
              </a:ext>
            </a:extLst>
          </p:cNvPr>
          <p:cNvPicPr>
            <a:picLocks noChangeAspect="1"/>
          </p:cNvPicPr>
          <p:nvPr/>
        </p:nvPicPr>
        <p:blipFill rotWithShape="1">
          <a:blip r:embed="rId5">
            <a:extLst>
              <a:ext uri="{28A0092B-C50C-407E-A947-70E740481C1C}">
                <a14:useLocalDpi xmlns:a14="http://schemas.microsoft.com/office/drawing/2010/main" val="0"/>
              </a:ext>
            </a:extLst>
          </a:blip>
          <a:srcRect l="35549" t="25799" r="50970" b="55137"/>
          <a:stretch/>
        </p:blipFill>
        <p:spPr>
          <a:xfrm>
            <a:off x="8114374" y="2813382"/>
            <a:ext cx="664932" cy="664933"/>
          </a:xfrm>
          <a:prstGeom prst="rect">
            <a:avLst/>
          </a:prstGeom>
        </p:spPr>
      </p:pic>
      <p:pic>
        <p:nvPicPr>
          <p:cNvPr id="22" name="Content Placeholder 4">
            <a:extLst>
              <a:ext uri="{FF2B5EF4-FFF2-40B4-BE49-F238E27FC236}">
                <a16:creationId xmlns:a16="http://schemas.microsoft.com/office/drawing/2014/main" id="{A5253D52-E133-6649-9BA0-929D7AA7A1D9}"/>
              </a:ext>
            </a:extLst>
          </p:cNvPr>
          <p:cNvPicPr>
            <a:picLocks noChangeAspect="1"/>
          </p:cNvPicPr>
          <p:nvPr/>
        </p:nvPicPr>
        <p:blipFill rotWithShape="1">
          <a:blip r:embed="rId5">
            <a:extLst>
              <a:ext uri="{28A0092B-C50C-407E-A947-70E740481C1C}">
                <a14:useLocalDpi xmlns:a14="http://schemas.microsoft.com/office/drawing/2010/main" val="0"/>
              </a:ext>
            </a:extLst>
          </a:blip>
          <a:srcRect l="50875" t="25799" r="35644" b="55137"/>
          <a:stretch/>
        </p:blipFill>
        <p:spPr>
          <a:xfrm>
            <a:off x="8819706" y="2079544"/>
            <a:ext cx="664932" cy="664933"/>
          </a:xfrm>
          <a:prstGeom prst="rect">
            <a:avLst/>
          </a:prstGeom>
        </p:spPr>
      </p:pic>
      <p:pic>
        <p:nvPicPr>
          <p:cNvPr id="23" name="Content Placeholder 4">
            <a:extLst>
              <a:ext uri="{FF2B5EF4-FFF2-40B4-BE49-F238E27FC236}">
                <a16:creationId xmlns:a16="http://schemas.microsoft.com/office/drawing/2014/main" id="{5422ABB4-1EFF-C643-9854-BA15C4838C04}"/>
              </a:ext>
            </a:extLst>
          </p:cNvPr>
          <p:cNvPicPr>
            <a:picLocks noChangeAspect="1"/>
          </p:cNvPicPr>
          <p:nvPr/>
        </p:nvPicPr>
        <p:blipFill rotWithShape="1">
          <a:blip r:embed="rId5">
            <a:extLst>
              <a:ext uri="{28A0092B-C50C-407E-A947-70E740481C1C}">
                <a14:useLocalDpi xmlns:a14="http://schemas.microsoft.com/office/drawing/2010/main" val="0"/>
              </a:ext>
            </a:extLst>
          </a:blip>
          <a:srcRect l="50875" t="25799" r="35644" b="55137"/>
          <a:stretch/>
        </p:blipFill>
        <p:spPr>
          <a:xfrm>
            <a:off x="8819706" y="2813382"/>
            <a:ext cx="664932" cy="664933"/>
          </a:xfrm>
          <a:prstGeom prst="rect">
            <a:avLst/>
          </a:prstGeom>
        </p:spPr>
      </p:pic>
      <p:pic>
        <p:nvPicPr>
          <p:cNvPr id="24" name="Content Placeholder 4">
            <a:extLst>
              <a:ext uri="{FF2B5EF4-FFF2-40B4-BE49-F238E27FC236}">
                <a16:creationId xmlns:a16="http://schemas.microsoft.com/office/drawing/2014/main" id="{6E1AC47C-E4E6-4946-80C6-4D23D90875F8}"/>
              </a:ext>
            </a:extLst>
          </p:cNvPr>
          <p:cNvPicPr>
            <a:picLocks noChangeAspect="1"/>
          </p:cNvPicPr>
          <p:nvPr/>
        </p:nvPicPr>
        <p:blipFill rotWithShape="1">
          <a:blip r:embed="rId5">
            <a:extLst>
              <a:ext uri="{28A0092B-C50C-407E-A947-70E740481C1C}">
                <a14:useLocalDpi xmlns:a14="http://schemas.microsoft.com/office/drawing/2010/main" val="0"/>
              </a:ext>
            </a:extLst>
          </a:blip>
          <a:srcRect l="66285" t="25799" r="20234" b="55137"/>
          <a:stretch/>
        </p:blipFill>
        <p:spPr>
          <a:xfrm>
            <a:off x="8114374" y="5014896"/>
            <a:ext cx="664932" cy="664933"/>
          </a:xfrm>
          <a:prstGeom prst="rect">
            <a:avLst/>
          </a:prstGeom>
        </p:spPr>
      </p:pic>
      <p:pic>
        <p:nvPicPr>
          <p:cNvPr id="25" name="Content Placeholder 4">
            <a:extLst>
              <a:ext uri="{FF2B5EF4-FFF2-40B4-BE49-F238E27FC236}">
                <a16:creationId xmlns:a16="http://schemas.microsoft.com/office/drawing/2014/main" id="{066E18D4-1F8A-BF4A-BFDB-41E863AE11D2}"/>
              </a:ext>
            </a:extLst>
          </p:cNvPr>
          <p:cNvPicPr>
            <a:picLocks noChangeAspect="1"/>
          </p:cNvPicPr>
          <p:nvPr/>
        </p:nvPicPr>
        <p:blipFill rotWithShape="1">
          <a:blip r:embed="rId5">
            <a:extLst>
              <a:ext uri="{28A0092B-C50C-407E-A947-70E740481C1C}">
                <a14:useLocalDpi xmlns:a14="http://schemas.microsoft.com/office/drawing/2010/main" val="0"/>
              </a:ext>
            </a:extLst>
          </a:blip>
          <a:srcRect l="4583" t="47799" r="81936" b="33137"/>
          <a:stretch/>
        </p:blipFill>
        <p:spPr>
          <a:xfrm>
            <a:off x="7409042" y="3547220"/>
            <a:ext cx="664932" cy="664933"/>
          </a:xfrm>
          <a:prstGeom prst="rect">
            <a:avLst/>
          </a:prstGeom>
        </p:spPr>
      </p:pic>
      <p:pic>
        <p:nvPicPr>
          <p:cNvPr id="26" name="Content Placeholder 4">
            <a:extLst>
              <a:ext uri="{FF2B5EF4-FFF2-40B4-BE49-F238E27FC236}">
                <a16:creationId xmlns:a16="http://schemas.microsoft.com/office/drawing/2014/main" id="{0233DDF3-D68D-6C47-9671-B4B4E0710141}"/>
              </a:ext>
            </a:extLst>
          </p:cNvPr>
          <p:cNvPicPr>
            <a:picLocks noChangeAspect="1"/>
          </p:cNvPicPr>
          <p:nvPr/>
        </p:nvPicPr>
        <p:blipFill rotWithShape="1">
          <a:blip r:embed="rId5">
            <a:extLst>
              <a:ext uri="{28A0092B-C50C-407E-A947-70E740481C1C}">
                <a14:useLocalDpi xmlns:a14="http://schemas.microsoft.com/office/drawing/2010/main" val="0"/>
              </a:ext>
            </a:extLst>
          </a:blip>
          <a:srcRect l="4583" t="47799" r="81936" b="33137"/>
          <a:stretch/>
        </p:blipFill>
        <p:spPr>
          <a:xfrm>
            <a:off x="7409042" y="4281059"/>
            <a:ext cx="664932" cy="664933"/>
          </a:xfrm>
          <a:prstGeom prst="rect">
            <a:avLst/>
          </a:prstGeom>
        </p:spPr>
      </p:pic>
      <p:pic>
        <p:nvPicPr>
          <p:cNvPr id="27" name="Content Placeholder 4">
            <a:extLst>
              <a:ext uri="{FF2B5EF4-FFF2-40B4-BE49-F238E27FC236}">
                <a16:creationId xmlns:a16="http://schemas.microsoft.com/office/drawing/2014/main" id="{70F83B5F-2DEF-324D-B25A-FC11E7DC2CBC}"/>
              </a:ext>
            </a:extLst>
          </p:cNvPr>
          <p:cNvPicPr>
            <a:picLocks noChangeAspect="1"/>
          </p:cNvPicPr>
          <p:nvPr/>
        </p:nvPicPr>
        <p:blipFill rotWithShape="1">
          <a:blip r:embed="rId5">
            <a:extLst>
              <a:ext uri="{28A0092B-C50C-407E-A947-70E740481C1C}">
                <a14:useLocalDpi xmlns:a14="http://schemas.microsoft.com/office/drawing/2010/main" val="0"/>
              </a:ext>
            </a:extLst>
          </a:blip>
          <a:srcRect l="35404" t="47469" r="51115" b="33467"/>
          <a:stretch/>
        </p:blipFill>
        <p:spPr>
          <a:xfrm>
            <a:off x="9525038" y="2079544"/>
            <a:ext cx="664932" cy="664933"/>
          </a:xfrm>
          <a:prstGeom prst="rect">
            <a:avLst/>
          </a:prstGeom>
        </p:spPr>
      </p:pic>
      <p:pic>
        <p:nvPicPr>
          <p:cNvPr id="29" name="Content Placeholder 4">
            <a:extLst>
              <a:ext uri="{FF2B5EF4-FFF2-40B4-BE49-F238E27FC236}">
                <a16:creationId xmlns:a16="http://schemas.microsoft.com/office/drawing/2014/main" id="{D33E6A32-FA98-B34E-977C-2429DD6387A1}"/>
              </a:ext>
            </a:extLst>
          </p:cNvPr>
          <p:cNvPicPr>
            <a:picLocks noChangeAspect="1"/>
          </p:cNvPicPr>
          <p:nvPr/>
        </p:nvPicPr>
        <p:blipFill rotWithShape="1">
          <a:blip r:embed="rId5">
            <a:extLst>
              <a:ext uri="{28A0092B-C50C-407E-A947-70E740481C1C}">
                <a14:useLocalDpi xmlns:a14="http://schemas.microsoft.com/office/drawing/2010/main" val="0"/>
              </a:ext>
            </a:extLst>
          </a:blip>
          <a:srcRect l="19958" t="47469" r="66561" b="33467"/>
          <a:stretch/>
        </p:blipFill>
        <p:spPr>
          <a:xfrm>
            <a:off x="9525038" y="2813383"/>
            <a:ext cx="664932" cy="664933"/>
          </a:xfrm>
          <a:prstGeom prst="rect">
            <a:avLst/>
          </a:prstGeom>
        </p:spPr>
      </p:pic>
      <p:pic>
        <p:nvPicPr>
          <p:cNvPr id="30" name="Content Placeholder 4">
            <a:extLst>
              <a:ext uri="{FF2B5EF4-FFF2-40B4-BE49-F238E27FC236}">
                <a16:creationId xmlns:a16="http://schemas.microsoft.com/office/drawing/2014/main" id="{15EF7EDB-AD33-CA45-BCF6-CD88B08D7FF3}"/>
              </a:ext>
            </a:extLst>
          </p:cNvPr>
          <p:cNvPicPr>
            <a:picLocks noChangeAspect="1"/>
          </p:cNvPicPr>
          <p:nvPr/>
        </p:nvPicPr>
        <p:blipFill rotWithShape="1">
          <a:blip r:embed="rId5">
            <a:extLst>
              <a:ext uri="{28A0092B-C50C-407E-A947-70E740481C1C}">
                <a14:useLocalDpi xmlns:a14="http://schemas.microsoft.com/office/drawing/2010/main" val="0"/>
              </a:ext>
            </a:extLst>
          </a:blip>
          <a:srcRect l="35404" t="47469" r="51115" b="33467"/>
          <a:stretch/>
        </p:blipFill>
        <p:spPr>
          <a:xfrm>
            <a:off x="10230370" y="2813383"/>
            <a:ext cx="664932" cy="664933"/>
          </a:xfrm>
          <a:prstGeom prst="rect">
            <a:avLst/>
          </a:prstGeom>
        </p:spPr>
      </p:pic>
      <p:pic>
        <p:nvPicPr>
          <p:cNvPr id="31" name="Content Placeholder 4">
            <a:extLst>
              <a:ext uri="{FF2B5EF4-FFF2-40B4-BE49-F238E27FC236}">
                <a16:creationId xmlns:a16="http://schemas.microsoft.com/office/drawing/2014/main" id="{E91AF600-A532-3947-BC2D-1A1F67AD9509}"/>
              </a:ext>
            </a:extLst>
          </p:cNvPr>
          <p:cNvPicPr>
            <a:picLocks noChangeAspect="1"/>
          </p:cNvPicPr>
          <p:nvPr/>
        </p:nvPicPr>
        <p:blipFill rotWithShape="1">
          <a:blip r:embed="rId5">
            <a:extLst>
              <a:ext uri="{28A0092B-C50C-407E-A947-70E740481C1C}">
                <a14:useLocalDpi xmlns:a14="http://schemas.microsoft.com/office/drawing/2010/main" val="0"/>
              </a:ext>
            </a:extLst>
          </a:blip>
          <a:srcRect l="35404" t="47469" r="51115" b="33467"/>
          <a:stretch/>
        </p:blipFill>
        <p:spPr>
          <a:xfrm>
            <a:off x="8114374" y="4281059"/>
            <a:ext cx="664932" cy="664933"/>
          </a:xfrm>
          <a:prstGeom prst="rect">
            <a:avLst/>
          </a:prstGeom>
        </p:spPr>
      </p:pic>
      <p:pic>
        <p:nvPicPr>
          <p:cNvPr id="32" name="Content Placeholder 4">
            <a:extLst>
              <a:ext uri="{FF2B5EF4-FFF2-40B4-BE49-F238E27FC236}">
                <a16:creationId xmlns:a16="http://schemas.microsoft.com/office/drawing/2014/main" id="{F72EECDA-DEBB-C845-8B96-F4F4C1DAA83C}"/>
              </a:ext>
            </a:extLst>
          </p:cNvPr>
          <p:cNvPicPr>
            <a:picLocks noChangeAspect="1"/>
          </p:cNvPicPr>
          <p:nvPr/>
        </p:nvPicPr>
        <p:blipFill rotWithShape="1">
          <a:blip r:embed="rId5">
            <a:extLst>
              <a:ext uri="{28A0092B-C50C-407E-A947-70E740481C1C}">
                <a14:useLocalDpi xmlns:a14="http://schemas.microsoft.com/office/drawing/2010/main" val="0"/>
              </a:ext>
            </a:extLst>
          </a:blip>
          <a:srcRect l="50961" t="47647" r="35558" b="33289"/>
          <a:stretch/>
        </p:blipFill>
        <p:spPr>
          <a:xfrm>
            <a:off x="9525038" y="5014896"/>
            <a:ext cx="664932" cy="664933"/>
          </a:xfrm>
          <a:prstGeom prst="rect">
            <a:avLst/>
          </a:prstGeom>
        </p:spPr>
      </p:pic>
      <p:pic>
        <p:nvPicPr>
          <p:cNvPr id="33" name="Content Placeholder 4">
            <a:extLst>
              <a:ext uri="{FF2B5EF4-FFF2-40B4-BE49-F238E27FC236}">
                <a16:creationId xmlns:a16="http://schemas.microsoft.com/office/drawing/2014/main" id="{47AB58F9-235F-CA44-B1CA-064C9C39E400}"/>
              </a:ext>
            </a:extLst>
          </p:cNvPr>
          <p:cNvPicPr>
            <a:picLocks noChangeAspect="1"/>
          </p:cNvPicPr>
          <p:nvPr/>
        </p:nvPicPr>
        <p:blipFill rotWithShape="1">
          <a:blip r:embed="rId5">
            <a:extLst>
              <a:ext uri="{28A0092B-C50C-407E-A947-70E740481C1C}">
                <a14:useLocalDpi xmlns:a14="http://schemas.microsoft.com/office/drawing/2010/main" val="0"/>
              </a:ext>
            </a:extLst>
          </a:blip>
          <a:srcRect l="66394" t="47469" r="20125" b="33467"/>
          <a:stretch/>
        </p:blipFill>
        <p:spPr>
          <a:xfrm>
            <a:off x="10230370" y="2079544"/>
            <a:ext cx="664932" cy="664933"/>
          </a:xfrm>
          <a:prstGeom prst="rect">
            <a:avLst/>
          </a:prstGeom>
        </p:spPr>
      </p:pic>
      <p:pic>
        <p:nvPicPr>
          <p:cNvPr id="34" name="Content Placeholder 4">
            <a:extLst>
              <a:ext uri="{FF2B5EF4-FFF2-40B4-BE49-F238E27FC236}">
                <a16:creationId xmlns:a16="http://schemas.microsoft.com/office/drawing/2014/main" id="{BDDB3169-EEDF-5E41-B3FE-F4EAD9CE40BF}"/>
              </a:ext>
            </a:extLst>
          </p:cNvPr>
          <p:cNvPicPr>
            <a:picLocks noChangeAspect="1"/>
          </p:cNvPicPr>
          <p:nvPr/>
        </p:nvPicPr>
        <p:blipFill rotWithShape="1">
          <a:blip r:embed="rId5">
            <a:extLst>
              <a:ext uri="{28A0092B-C50C-407E-A947-70E740481C1C}">
                <a14:useLocalDpi xmlns:a14="http://schemas.microsoft.com/office/drawing/2010/main" val="0"/>
              </a:ext>
            </a:extLst>
          </a:blip>
          <a:srcRect l="66394" t="47469" r="20125" b="33467"/>
          <a:stretch/>
        </p:blipFill>
        <p:spPr>
          <a:xfrm>
            <a:off x="10935705" y="2813383"/>
            <a:ext cx="664932" cy="664933"/>
          </a:xfrm>
          <a:prstGeom prst="rect">
            <a:avLst/>
          </a:prstGeom>
        </p:spPr>
      </p:pic>
      <p:pic>
        <p:nvPicPr>
          <p:cNvPr id="35" name="Content Placeholder 4">
            <a:extLst>
              <a:ext uri="{FF2B5EF4-FFF2-40B4-BE49-F238E27FC236}">
                <a16:creationId xmlns:a16="http://schemas.microsoft.com/office/drawing/2014/main" id="{ACA189B8-E83B-7B47-96C6-9673AFF6B0B8}"/>
              </a:ext>
            </a:extLst>
          </p:cNvPr>
          <p:cNvPicPr>
            <a:picLocks noChangeAspect="1"/>
          </p:cNvPicPr>
          <p:nvPr/>
        </p:nvPicPr>
        <p:blipFill rotWithShape="1">
          <a:blip r:embed="rId5">
            <a:extLst>
              <a:ext uri="{28A0092B-C50C-407E-A947-70E740481C1C}">
                <a14:useLocalDpi xmlns:a14="http://schemas.microsoft.com/office/drawing/2010/main" val="0"/>
              </a:ext>
            </a:extLst>
          </a:blip>
          <a:srcRect l="66394" t="47469" r="20125" b="33467"/>
          <a:stretch/>
        </p:blipFill>
        <p:spPr>
          <a:xfrm>
            <a:off x="8114374" y="3547220"/>
            <a:ext cx="664932" cy="664933"/>
          </a:xfrm>
          <a:prstGeom prst="rect">
            <a:avLst/>
          </a:prstGeom>
        </p:spPr>
      </p:pic>
      <p:pic>
        <p:nvPicPr>
          <p:cNvPr id="36" name="Content Placeholder 4">
            <a:extLst>
              <a:ext uri="{FF2B5EF4-FFF2-40B4-BE49-F238E27FC236}">
                <a16:creationId xmlns:a16="http://schemas.microsoft.com/office/drawing/2014/main" id="{DD243138-0EFE-C740-8D6D-9C98EA67781C}"/>
              </a:ext>
            </a:extLst>
          </p:cNvPr>
          <p:cNvPicPr>
            <a:picLocks noChangeAspect="1"/>
          </p:cNvPicPr>
          <p:nvPr/>
        </p:nvPicPr>
        <p:blipFill rotWithShape="1">
          <a:blip r:embed="rId5">
            <a:extLst>
              <a:ext uri="{28A0092B-C50C-407E-A947-70E740481C1C}">
                <a14:useLocalDpi xmlns:a14="http://schemas.microsoft.com/office/drawing/2010/main" val="0"/>
              </a:ext>
            </a:extLst>
          </a:blip>
          <a:srcRect l="81814" t="47469" r="4705" b="33467"/>
          <a:stretch/>
        </p:blipFill>
        <p:spPr>
          <a:xfrm>
            <a:off x="8819706" y="3547220"/>
            <a:ext cx="664932" cy="664933"/>
          </a:xfrm>
          <a:prstGeom prst="rect">
            <a:avLst/>
          </a:prstGeom>
        </p:spPr>
      </p:pic>
      <p:pic>
        <p:nvPicPr>
          <p:cNvPr id="37" name="Content Placeholder 4">
            <a:extLst>
              <a:ext uri="{FF2B5EF4-FFF2-40B4-BE49-F238E27FC236}">
                <a16:creationId xmlns:a16="http://schemas.microsoft.com/office/drawing/2014/main" id="{D127F718-15E6-9940-B2EF-A50A6BEC0144}"/>
              </a:ext>
            </a:extLst>
          </p:cNvPr>
          <p:cNvPicPr>
            <a:picLocks noChangeAspect="1"/>
          </p:cNvPicPr>
          <p:nvPr/>
        </p:nvPicPr>
        <p:blipFill rotWithShape="1">
          <a:blip r:embed="rId5">
            <a:extLst>
              <a:ext uri="{28A0092B-C50C-407E-A947-70E740481C1C}">
                <a14:useLocalDpi xmlns:a14="http://schemas.microsoft.com/office/drawing/2010/main" val="0"/>
              </a:ext>
            </a:extLst>
          </a:blip>
          <a:srcRect l="4455" t="69844" r="82064" b="11092"/>
          <a:stretch/>
        </p:blipFill>
        <p:spPr>
          <a:xfrm>
            <a:off x="9525038" y="3547222"/>
            <a:ext cx="664932" cy="664933"/>
          </a:xfrm>
          <a:prstGeom prst="rect">
            <a:avLst/>
          </a:prstGeom>
        </p:spPr>
      </p:pic>
      <p:pic>
        <p:nvPicPr>
          <p:cNvPr id="38" name="Content Placeholder 4">
            <a:extLst>
              <a:ext uri="{FF2B5EF4-FFF2-40B4-BE49-F238E27FC236}">
                <a16:creationId xmlns:a16="http://schemas.microsoft.com/office/drawing/2014/main" id="{A165885A-A0EB-DD49-810E-E3BCB9241E66}"/>
              </a:ext>
            </a:extLst>
          </p:cNvPr>
          <p:cNvPicPr>
            <a:picLocks noChangeAspect="1"/>
          </p:cNvPicPr>
          <p:nvPr/>
        </p:nvPicPr>
        <p:blipFill rotWithShape="1">
          <a:blip r:embed="rId5">
            <a:extLst>
              <a:ext uri="{28A0092B-C50C-407E-A947-70E740481C1C}">
                <a14:useLocalDpi xmlns:a14="http://schemas.microsoft.com/office/drawing/2010/main" val="0"/>
              </a:ext>
            </a:extLst>
          </a:blip>
          <a:srcRect l="35644" t="69844" r="50875" b="11092"/>
          <a:stretch/>
        </p:blipFill>
        <p:spPr>
          <a:xfrm>
            <a:off x="10230370" y="3547222"/>
            <a:ext cx="664932" cy="664933"/>
          </a:xfrm>
          <a:prstGeom prst="rect">
            <a:avLst/>
          </a:prstGeom>
        </p:spPr>
      </p:pic>
      <p:pic>
        <p:nvPicPr>
          <p:cNvPr id="39" name="Content Placeholder 4">
            <a:extLst>
              <a:ext uri="{FF2B5EF4-FFF2-40B4-BE49-F238E27FC236}">
                <a16:creationId xmlns:a16="http://schemas.microsoft.com/office/drawing/2014/main" id="{855785EE-EFB4-544D-9EA5-EDE00458EBF9}"/>
              </a:ext>
            </a:extLst>
          </p:cNvPr>
          <p:cNvPicPr>
            <a:picLocks noChangeAspect="1"/>
          </p:cNvPicPr>
          <p:nvPr/>
        </p:nvPicPr>
        <p:blipFill rotWithShape="1">
          <a:blip r:embed="rId5">
            <a:extLst>
              <a:ext uri="{28A0092B-C50C-407E-A947-70E740481C1C}">
                <a14:useLocalDpi xmlns:a14="http://schemas.microsoft.com/office/drawing/2010/main" val="0"/>
              </a:ext>
            </a:extLst>
          </a:blip>
          <a:srcRect l="50735" t="69394" r="35784" b="11542"/>
          <a:stretch/>
        </p:blipFill>
        <p:spPr>
          <a:xfrm>
            <a:off x="8819706" y="4281059"/>
            <a:ext cx="664932" cy="664933"/>
          </a:xfrm>
          <a:prstGeom prst="rect">
            <a:avLst/>
          </a:prstGeom>
        </p:spPr>
      </p:pic>
      <p:pic>
        <p:nvPicPr>
          <p:cNvPr id="40" name="Content Placeholder 4">
            <a:extLst>
              <a:ext uri="{FF2B5EF4-FFF2-40B4-BE49-F238E27FC236}">
                <a16:creationId xmlns:a16="http://schemas.microsoft.com/office/drawing/2014/main" id="{D53C6D66-98B5-4F40-80FA-44E85C7D4F03}"/>
              </a:ext>
            </a:extLst>
          </p:cNvPr>
          <p:cNvPicPr>
            <a:picLocks noChangeAspect="1"/>
          </p:cNvPicPr>
          <p:nvPr/>
        </p:nvPicPr>
        <p:blipFill rotWithShape="1">
          <a:blip r:embed="rId5">
            <a:extLst>
              <a:ext uri="{28A0092B-C50C-407E-A947-70E740481C1C}">
                <a14:useLocalDpi xmlns:a14="http://schemas.microsoft.com/office/drawing/2010/main" val="0"/>
              </a:ext>
            </a:extLst>
          </a:blip>
          <a:srcRect l="19958" t="47469" r="66561" b="33467"/>
          <a:stretch/>
        </p:blipFill>
        <p:spPr>
          <a:xfrm>
            <a:off x="8819706" y="5014896"/>
            <a:ext cx="664932" cy="664933"/>
          </a:xfrm>
          <a:prstGeom prst="rect">
            <a:avLst/>
          </a:prstGeom>
        </p:spPr>
      </p:pic>
      <p:pic>
        <p:nvPicPr>
          <p:cNvPr id="41" name="Content Placeholder 4">
            <a:extLst>
              <a:ext uri="{FF2B5EF4-FFF2-40B4-BE49-F238E27FC236}">
                <a16:creationId xmlns:a16="http://schemas.microsoft.com/office/drawing/2014/main" id="{6F4EF7D2-1D20-C047-9B97-156C3AC0D5F2}"/>
              </a:ext>
            </a:extLst>
          </p:cNvPr>
          <p:cNvPicPr>
            <a:picLocks noChangeAspect="1"/>
          </p:cNvPicPr>
          <p:nvPr/>
        </p:nvPicPr>
        <p:blipFill rotWithShape="1">
          <a:blip r:embed="rId5">
            <a:extLst>
              <a:ext uri="{28A0092B-C50C-407E-A947-70E740481C1C}">
                <a14:useLocalDpi xmlns:a14="http://schemas.microsoft.com/office/drawing/2010/main" val="0"/>
              </a:ext>
            </a:extLst>
          </a:blip>
          <a:srcRect l="50735" t="69394" r="35784" b="11542"/>
          <a:stretch/>
        </p:blipFill>
        <p:spPr>
          <a:xfrm>
            <a:off x="10230370" y="5014896"/>
            <a:ext cx="664932" cy="664933"/>
          </a:xfrm>
          <a:prstGeom prst="rect">
            <a:avLst/>
          </a:prstGeom>
        </p:spPr>
      </p:pic>
      <p:pic>
        <p:nvPicPr>
          <p:cNvPr id="42" name="Content Placeholder 4">
            <a:extLst>
              <a:ext uri="{FF2B5EF4-FFF2-40B4-BE49-F238E27FC236}">
                <a16:creationId xmlns:a16="http://schemas.microsoft.com/office/drawing/2014/main" id="{1544F92E-2274-6C4C-8FA4-36E1FBF9F164}"/>
              </a:ext>
            </a:extLst>
          </p:cNvPr>
          <p:cNvPicPr>
            <a:picLocks noChangeAspect="1"/>
          </p:cNvPicPr>
          <p:nvPr/>
        </p:nvPicPr>
        <p:blipFill rotWithShape="1">
          <a:blip r:embed="rId5">
            <a:extLst>
              <a:ext uri="{28A0092B-C50C-407E-A947-70E740481C1C}">
                <a14:useLocalDpi xmlns:a14="http://schemas.microsoft.com/office/drawing/2010/main" val="0"/>
              </a:ext>
            </a:extLst>
          </a:blip>
          <a:srcRect l="66599" t="69394" r="19920" b="11542"/>
          <a:stretch/>
        </p:blipFill>
        <p:spPr>
          <a:xfrm>
            <a:off x="9525038" y="4281060"/>
            <a:ext cx="664932" cy="664933"/>
          </a:xfrm>
          <a:prstGeom prst="rect">
            <a:avLst/>
          </a:prstGeom>
        </p:spPr>
      </p:pic>
      <p:cxnSp>
        <p:nvCxnSpPr>
          <p:cNvPr id="44" name="Straight Arrow Connector 43">
            <a:extLst>
              <a:ext uri="{FF2B5EF4-FFF2-40B4-BE49-F238E27FC236}">
                <a16:creationId xmlns:a16="http://schemas.microsoft.com/office/drawing/2014/main" id="{F179C440-38D4-0342-B2AB-BBB44C7BE527}"/>
              </a:ext>
            </a:extLst>
          </p:cNvPr>
          <p:cNvCxnSpPr>
            <a:cxnSpLocks/>
          </p:cNvCxnSpPr>
          <p:nvPr/>
        </p:nvCxnSpPr>
        <p:spPr>
          <a:xfrm>
            <a:off x="3940767" y="1824011"/>
            <a:ext cx="3202984" cy="0"/>
          </a:xfrm>
          <a:prstGeom prst="straightConnector1">
            <a:avLst/>
          </a:prstGeom>
          <a:ln w="28575" cmpd="sng">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18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4E7DF5-9FCA-40A3-BD85-A86DE49A9388}"/>
              </a:ext>
            </a:extLst>
          </p:cNvPr>
          <p:cNvSpPr>
            <a:spLocks noGrp="1"/>
          </p:cNvSpPr>
          <p:nvPr>
            <p:ph type="sldNum" sz="quarter" idx="4"/>
          </p:nvPr>
        </p:nvSpPr>
        <p:spPr/>
        <p:txBody>
          <a:bodyPr/>
          <a:lstStyle/>
          <a:p>
            <a:pPr defTabSz="1219170" fontAlgn="base">
              <a:spcAft>
                <a:spcPct val="0"/>
              </a:spcAft>
            </a:pPr>
            <a:fld id="{DF5C34F6-00AF-4045-985A-3B429E0AF111}" type="slidenum">
              <a:rPr lang="en-GB">
                <a:solidFill>
                  <a:srgbClr val="000000"/>
                </a:solidFill>
                <a:latin typeface="Arial" panose="020B0604020202020204"/>
              </a:rPr>
              <a:pPr defTabSz="1219170" fontAlgn="base">
                <a:spcAft>
                  <a:spcPct val="0"/>
                </a:spcAft>
              </a:pPr>
              <a:t>3</a:t>
            </a:fld>
            <a:endParaRPr lang="en-GB" dirty="0">
              <a:solidFill>
                <a:srgbClr val="000000"/>
              </a:solidFill>
              <a:latin typeface="Arial" panose="020B0604020202020204"/>
            </a:endParaRPr>
          </a:p>
        </p:txBody>
      </p:sp>
      <p:sp>
        <p:nvSpPr>
          <p:cNvPr id="5" name="Footer Placeholder 4">
            <a:extLst>
              <a:ext uri="{FF2B5EF4-FFF2-40B4-BE49-F238E27FC236}">
                <a16:creationId xmlns:a16="http://schemas.microsoft.com/office/drawing/2014/main" id="{858A50F9-F1DA-4180-B16A-7D3F47DD17CB}"/>
              </a:ext>
            </a:extLst>
          </p:cNvPr>
          <p:cNvSpPr>
            <a:spLocks noGrp="1"/>
          </p:cNvSpPr>
          <p:nvPr>
            <p:ph type="ftr" sz="quarter" idx="3"/>
          </p:nvPr>
        </p:nvSpPr>
        <p:spPr/>
        <p:txBody>
          <a:bodyPr/>
          <a:lstStyle/>
          <a:p>
            <a:pPr defTabSz="1219170" fontAlgn="base">
              <a:spcAft>
                <a:spcPct val="0"/>
              </a:spcAft>
            </a:pPr>
            <a:r>
              <a:rPr lang="en-GB">
                <a:solidFill>
                  <a:srgbClr val="000000"/>
                </a:solidFill>
                <a:latin typeface="Arial" panose="020B0604020202020204"/>
              </a:rPr>
              <a:t>Environmental, Social and Governance</a:t>
            </a:r>
            <a:endParaRPr lang="en-GB" dirty="0">
              <a:solidFill>
                <a:srgbClr val="000000"/>
              </a:solidFill>
              <a:latin typeface="Arial" panose="020B0604020202020204"/>
            </a:endParaRPr>
          </a:p>
        </p:txBody>
      </p:sp>
      <p:pic>
        <p:nvPicPr>
          <p:cNvPr id="1026" name="Picture 2">
            <a:extLst>
              <a:ext uri="{FF2B5EF4-FFF2-40B4-BE49-F238E27FC236}">
                <a16:creationId xmlns:a16="http://schemas.microsoft.com/office/drawing/2014/main" id="{5445F359-7ECE-4A44-BC4E-0DE50E592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28" y="1397285"/>
            <a:ext cx="708634" cy="7086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133BFD8-494C-46D9-B588-8B7572395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28" y="2223292"/>
            <a:ext cx="708636" cy="708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F5627E4-51BB-450A-979B-3760B2496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330" y="3087548"/>
            <a:ext cx="708634" cy="70863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87CA3F21-9550-4E69-9EE9-60F477F129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328" y="3926584"/>
            <a:ext cx="708638" cy="708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CB64FF8-77AE-4E57-89D0-25F08C3BFB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328" y="4753811"/>
            <a:ext cx="708638" cy="70863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CD04791C-AB83-4DF9-B097-1B4A823391E4}"/>
              </a:ext>
            </a:extLst>
          </p:cNvPr>
          <p:cNvSpPr>
            <a:spLocks noGrp="1"/>
          </p:cNvSpPr>
          <p:nvPr>
            <p:ph type="title"/>
          </p:nvPr>
        </p:nvSpPr>
        <p:spPr/>
        <p:txBody>
          <a:bodyPr/>
          <a:lstStyle/>
          <a:p>
            <a:r>
              <a:rPr lang="en-US" dirty="0"/>
              <a:t>Direct impact of our services </a:t>
            </a:r>
            <a:endParaRPr lang="en-GB" dirty="0"/>
          </a:p>
        </p:txBody>
      </p:sp>
      <p:sp>
        <p:nvSpPr>
          <p:cNvPr id="20" name="Content Placeholder 3">
            <a:extLst>
              <a:ext uri="{FF2B5EF4-FFF2-40B4-BE49-F238E27FC236}">
                <a16:creationId xmlns:a16="http://schemas.microsoft.com/office/drawing/2014/main" id="{3632F52D-CF0F-4A9E-87E8-C056E66A51DF}"/>
              </a:ext>
            </a:extLst>
          </p:cNvPr>
          <p:cNvSpPr txBox="1">
            <a:spLocks/>
          </p:cNvSpPr>
          <p:nvPr/>
        </p:nvSpPr>
        <p:spPr>
          <a:xfrm>
            <a:off x="1557141" y="1468052"/>
            <a:ext cx="9759644" cy="4711779"/>
          </a:xfrm>
          <a:prstGeom prst="rect">
            <a:avLst/>
          </a:prstGeom>
        </p:spPr>
        <p:txBody>
          <a:bodyPr lIns="0" tIns="0" rIns="0" bIns="0"/>
          <a:lstStyle>
            <a:lvl1pPr marL="335984" indent="-335984" algn="l" defTabSz="1219139" rtl="0" eaLnBrk="1" latinLnBrk="0" hangingPunct="1">
              <a:lnSpc>
                <a:spcPct val="114000"/>
              </a:lnSpc>
              <a:spcBef>
                <a:spcPts val="800"/>
              </a:spcBef>
              <a:spcAft>
                <a:spcPts val="1067"/>
              </a:spcAft>
              <a:buFont typeface="Wingdings 3" pitchFamily="18" charset="2"/>
              <a:buChar char=""/>
              <a:defRPr sz="1867" kern="1200">
                <a:solidFill>
                  <a:schemeClr val="tx1"/>
                </a:solidFill>
                <a:latin typeface="Arial" pitchFamily="34" charset="0"/>
                <a:ea typeface="+mn-ea"/>
                <a:cs typeface="Arial" pitchFamily="34" charset="0"/>
              </a:defRPr>
            </a:lvl1pPr>
            <a:lvl2pPr marL="599970" indent="-241287" algn="l" defTabSz="1219139" rtl="0" eaLnBrk="1" latinLnBrk="0" hangingPunct="1">
              <a:lnSpc>
                <a:spcPct val="114000"/>
              </a:lnSpc>
              <a:spcBef>
                <a:spcPts val="800"/>
              </a:spcBef>
              <a:spcAft>
                <a:spcPts val="1067"/>
              </a:spcAft>
              <a:buSzPct val="100000"/>
              <a:buFont typeface="Arial" pitchFamily="34" charset="0"/>
              <a:buChar char="•"/>
              <a:defRPr sz="1600" b="0" kern="1200">
                <a:solidFill>
                  <a:schemeClr val="tx1"/>
                </a:solidFill>
                <a:latin typeface="Arial" pitchFamily="34" charset="0"/>
                <a:ea typeface="+mn-ea"/>
                <a:cs typeface="Arial" pitchFamily="34" charset="0"/>
              </a:defRPr>
            </a:lvl2pPr>
            <a:lvl3pPr marL="839958" indent="-241287" algn="l" defTabSz="1219139" rtl="0" eaLnBrk="1" latinLnBrk="0" hangingPunct="1">
              <a:lnSpc>
                <a:spcPct val="100000"/>
              </a:lnSpc>
              <a:spcBef>
                <a:spcPts val="800"/>
              </a:spcBef>
              <a:spcAft>
                <a:spcPts val="1067"/>
              </a:spcAft>
              <a:buFont typeface="Verdana" pitchFamily="34" charset="0"/>
              <a:buChar char="-"/>
              <a:defRPr sz="1333" kern="1200">
                <a:solidFill>
                  <a:schemeClr val="tx1"/>
                </a:solidFill>
                <a:latin typeface="Arial" pitchFamily="34" charset="0"/>
                <a:ea typeface="+mn-ea"/>
                <a:cs typeface="Arial" pitchFamily="34" charset="0"/>
              </a:defRPr>
            </a:lvl3pPr>
            <a:lvl4pPr marL="1103944" indent="-241287" algn="l" defTabSz="1219139" rtl="0" eaLnBrk="1" latinLnBrk="0" hangingPunct="1">
              <a:lnSpc>
                <a:spcPct val="114000"/>
              </a:lnSpc>
              <a:spcBef>
                <a:spcPts val="0"/>
              </a:spcBef>
              <a:spcAft>
                <a:spcPts val="1067"/>
              </a:spcAft>
              <a:buFont typeface="Calibri" pitchFamily="34" charset="0"/>
              <a:buChar char="-"/>
              <a:defRPr sz="1600" kern="1200">
                <a:solidFill>
                  <a:schemeClr val="tx1"/>
                </a:solidFill>
                <a:latin typeface="Arial" pitchFamily="34" charset="0"/>
                <a:ea typeface="+mn-ea"/>
                <a:cs typeface="Arial" pitchFamily="34" charset="0"/>
              </a:defRPr>
            </a:lvl4pPr>
            <a:lvl5pPr marL="1343933" indent="-239173" algn="l" defTabSz="1219139" rtl="0" eaLnBrk="1" latinLnBrk="0" hangingPunct="1">
              <a:lnSpc>
                <a:spcPct val="114000"/>
              </a:lnSpc>
              <a:spcBef>
                <a:spcPts val="0"/>
              </a:spcBef>
              <a:spcAft>
                <a:spcPts val="1067"/>
              </a:spcAft>
              <a:buFont typeface="Calibri" pitchFamily="34" charset="0"/>
              <a:buChar char="-"/>
              <a:defRPr sz="1600" kern="1200">
                <a:solidFill>
                  <a:schemeClr val="tx1"/>
                </a:solidFill>
                <a:latin typeface="Arial" pitchFamily="34" charset="0"/>
                <a:ea typeface="+mn-ea"/>
                <a:cs typeface="Arial" pitchFamily="34" charset="0"/>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defTabSz="914400" eaLnBrk="0" fontAlgn="base" hangingPunct="0">
              <a:lnSpc>
                <a:spcPct val="100000"/>
              </a:lnSpc>
              <a:spcBef>
                <a:spcPct val="0"/>
              </a:spcBef>
              <a:spcAft>
                <a:spcPct val="0"/>
              </a:spcAft>
              <a:buFont typeface="Wingdings 3" pitchFamily="18" charset="2"/>
              <a:buNone/>
            </a:pPr>
            <a:r>
              <a:rPr lang="en-GB" altLang="en-US" sz="1100" b="1" dirty="0">
                <a:solidFill>
                  <a:srgbClr val="000000"/>
                </a:solidFill>
              </a:rPr>
              <a:t>SDG 3: Good Health and Well being</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Giving access to connectivity means bridging the information gap and empowering communities with increased access to telemedicine services and information for better health outcomes.</a:t>
            </a: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solidFill>
                <a:srgbClr val="000000"/>
              </a:solidFill>
            </a:endParaRP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b="1" dirty="0">
                <a:solidFill>
                  <a:srgbClr val="000000"/>
                </a:solidFill>
              </a:rPr>
              <a:t>SDG 4: Quality Education</a:t>
            </a:r>
            <a:r>
              <a:rPr lang="en-GB" altLang="en-US" sz="1100" dirty="0">
                <a:solidFill>
                  <a:srgbClr val="000000"/>
                </a:solidFill>
              </a:rPr>
              <a:t>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From broadcast education channels to trainings for workers in the field, our connectivity solutions enable people and societies to learn and develop at anytime, anywhere in the world. </a:t>
            </a: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b="1" dirty="0">
                <a:solidFill>
                  <a:srgbClr val="000000"/>
                </a:solidFill>
              </a:rPr>
              <a:t>SDG 8: Decent Work and Economic Growth</a:t>
            </a:r>
            <a:r>
              <a:rPr lang="en-GB" altLang="en-US" sz="1100" dirty="0">
                <a:solidFill>
                  <a:srgbClr val="000000"/>
                </a:solidFill>
              </a:rPr>
              <a:t>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By improving access to education and remote health solutions and investments into regions, countries and businesses while respecting and upholding human rights in our own businesses and our supply chain, we support the implementation of decent work as defined by SDG 8. </a:t>
            </a: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b="1" dirty="0">
                <a:solidFill>
                  <a:srgbClr val="000000"/>
                </a:solidFill>
              </a:rPr>
              <a:t>SDG 9: Industry Innovation and Infrastructure</a:t>
            </a:r>
            <a:r>
              <a:rPr lang="en-GB" altLang="en-US" sz="1100" dirty="0">
                <a:solidFill>
                  <a:srgbClr val="000000"/>
                </a:solidFill>
              </a:rPr>
              <a:t>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Through our innovation in Cloud, automation and virtualisation and the expected benefits for connectivity in poor and remote areas, we demonstrate the long-term potential of digital innovation while addressing the digital divide. </a:t>
            </a: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solidFill>
                <a:srgbClr val="000000"/>
              </a:solidFill>
            </a:endParaRP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solidFill>
                <a:srgbClr val="000000"/>
              </a:solidFill>
            </a:endParaRPr>
          </a:p>
          <a:p>
            <a:pPr marL="0" indent="0" algn="just" defTabSz="914400" eaLnBrk="0" fontAlgn="base" hangingPunct="0">
              <a:lnSpc>
                <a:spcPct val="100000"/>
              </a:lnSpc>
              <a:spcBef>
                <a:spcPct val="0"/>
              </a:spcBef>
              <a:spcAft>
                <a:spcPct val="0"/>
              </a:spcAft>
              <a:buFont typeface="Wingdings 3" pitchFamily="18" charset="2"/>
              <a:buNone/>
            </a:pPr>
            <a:r>
              <a:rPr lang="en-GB" altLang="en-US" sz="1100" b="1" dirty="0">
                <a:solidFill>
                  <a:srgbClr val="000000"/>
                </a:solidFill>
              </a:rPr>
              <a:t>SDG 10: Reduce inequalities</a:t>
            </a:r>
            <a:r>
              <a:rPr lang="en-GB" altLang="en-US" sz="1100" dirty="0">
                <a:solidFill>
                  <a:srgbClr val="000000"/>
                </a:solidFill>
              </a:rPr>
              <a:t>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Together with our partners, we bring content and connectivity to people and societies which were previously not connected to the world’s information, so they can contribute to a more equal world with more equal opportunities. </a:t>
            </a: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solidFill>
                <a:srgbClr val="000000"/>
              </a:solidFill>
            </a:endParaRPr>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solidFill>
                <a:srgbClr val="000000"/>
              </a:solidFill>
            </a:endParaRPr>
          </a:p>
          <a:p>
            <a:pPr marL="0" indent="0" algn="just" defTabSz="914400" eaLnBrk="0" fontAlgn="base" hangingPunct="0">
              <a:lnSpc>
                <a:spcPct val="100000"/>
              </a:lnSpc>
              <a:spcBef>
                <a:spcPct val="0"/>
              </a:spcBef>
              <a:spcAft>
                <a:spcPct val="0"/>
              </a:spcAft>
              <a:buFont typeface="Wingdings 3" pitchFamily="18" charset="2"/>
              <a:buNone/>
            </a:pPr>
            <a:r>
              <a:rPr lang="en-GB" altLang="en-US" sz="1100" b="1" dirty="0">
                <a:solidFill>
                  <a:srgbClr val="000000"/>
                </a:solidFill>
              </a:rPr>
              <a:t>SDG 11</a:t>
            </a:r>
            <a:r>
              <a:rPr lang="en-GB" altLang="en-US" sz="1100" dirty="0">
                <a:solidFill>
                  <a:srgbClr val="000000"/>
                </a:solidFill>
              </a:rPr>
              <a:t>: </a:t>
            </a:r>
            <a:r>
              <a:rPr lang="en-GB" altLang="en-US" sz="1100" b="1" dirty="0">
                <a:solidFill>
                  <a:srgbClr val="000000"/>
                </a:solidFill>
              </a:rPr>
              <a:t>Sustainable cities and communities</a:t>
            </a:r>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Satellite connectivity adds to the resiliency of a community by providing additional connectivity option to rural areas or more resilient connectivity after a disaster.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r>
              <a:rPr lang="en-GB" altLang="en-US" sz="1100" dirty="0">
                <a:solidFill>
                  <a:srgbClr val="000000"/>
                </a:solidFill>
              </a:rPr>
              <a:t> </a:t>
            </a: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endParaRPr lang="en-GB" altLang="en-US" sz="1100" dirty="0"/>
          </a:p>
          <a:p>
            <a:pPr marL="0" indent="0" algn="just" defTabSz="914400" eaLnBrk="0" fontAlgn="base" hangingPunct="0">
              <a:lnSpc>
                <a:spcPct val="100000"/>
              </a:lnSpc>
              <a:spcBef>
                <a:spcPct val="0"/>
              </a:spcBef>
              <a:spcAft>
                <a:spcPct val="0"/>
              </a:spcAft>
              <a:buFont typeface="Wingdings 3" pitchFamily="18" charset="2"/>
              <a:buNone/>
            </a:pPr>
            <a:endParaRPr lang="en-GB" sz="1200" dirty="0"/>
          </a:p>
        </p:txBody>
      </p:sp>
      <p:pic>
        <p:nvPicPr>
          <p:cNvPr id="23" name="Content Placeholder 4">
            <a:extLst>
              <a:ext uri="{FF2B5EF4-FFF2-40B4-BE49-F238E27FC236}">
                <a16:creationId xmlns:a16="http://schemas.microsoft.com/office/drawing/2014/main" id="{7006ADF1-5DB8-47BC-A5FC-924F9B41D130}"/>
              </a:ext>
            </a:extLst>
          </p:cNvPr>
          <p:cNvPicPr>
            <a:picLocks noChangeAspect="1"/>
          </p:cNvPicPr>
          <p:nvPr/>
        </p:nvPicPr>
        <p:blipFill rotWithShape="1">
          <a:blip r:embed="rId8">
            <a:extLst>
              <a:ext uri="{28A0092B-C50C-407E-A947-70E740481C1C}">
                <a14:useLocalDpi xmlns:a14="http://schemas.microsoft.com/office/drawing/2010/main" val="0"/>
              </a:ext>
            </a:extLst>
          </a:blip>
          <a:srcRect l="66394" t="47469" r="20125" b="33467"/>
          <a:stretch/>
        </p:blipFill>
        <p:spPr>
          <a:xfrm>
            <a:off x="697475" y="5621667"/>
            <a:ext cx="708636" cy="708637"/>
          </a:xfrm>
          <a:prstGeom prst="rect">
            <a:avLst/>
          </a:prstGeom>
        </p:spPr>
      </p:pic>
    </p:spTree>
    <p:extLst>
      <p:ext uri="{BB962C8B-B14F-4D97-AF65-F5344CB8AC3E}">
        <p14:creationId xmlns:p14="http://schemas.microsoft.com/office/powerpoint/2010/main" val="310968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of Rectangle 6">
            <a:extLst>
              <a:ext uri="{FF2B5EF4-FFF2-40B4-BE49-F238E27FC236}">
                <a16:creationId xmlns:a16="http://schemas.microsoft.com/office/drawing/2014/main" id="{137E80B6-7BBB-B146-94F6-3A5F7B9860F4}"/>
              </a:ext>
            </a:extLst>
          </p:cNvPr>
          <p:cNvSpPr/>
          <p:nvPr/>
        </p:nvSpPr>
        <p:spPr>
          <a:xfrm>
            <a:off x="606427" y="1590262"/>
            <a:ext cx="2438315" cy="2142311"/>
          </a:xfrm>
          <a:prstGeom prst="snip1Rect">
            <a:avLst/>
          </a:prstGeom>
          <a:solidFill>
            <a:schemeClr val="accent1">
              <a:lumMod val="40000"/>
              <a:lumOff val="60000"/>
            </a:schemeClr>
          </a:solidFill>
          <a:ln w="25400">
            <a:noFill/>
          </a:ln>
        </p:spPr>
        <p:txBody>
          <a:bodyPr rot="0" spcFirstLastPara="0" vertOverflow="overflow" horzOverflow="overflow" vert="horz" wrap="square" lIns="192000" tIns="48000" rIns="48000" bIns="192000" numCol="1" spcCol="0" rtlCol="0" fromWordArt="0" anchor="ctr" anchorCtr="0" forceAA="0" compatLnSpc="1">
            <a:prstTxWarp prst="textNoShape">
              <a:avLst/>
            </a:prstTxWarp>
            <a:noAutofit/>
          </a:bodyPr>
          <a:lstStyle/>
          <a:p>
            <a:pPr algn="ctr"/>
            <a:r>
              <a:rPr lang="en-GB" sz="1600" b="1" dirty="0">
                <a:solidFill>
                  <a:schemeClr val="bg1"/>
                </a:solidFill>
              </a:rPr>
              <a:t>Cloud </a:t>
            </a:r>
            <a:r>
              <a:rPr lang="en-GB" sz="1600" dirty="0">
                <a:solidFill>
                  <a:schemeClr val="bg1"/>
                </a:solidFill>
              </a:rPr>
              <a:t>​</a:t>
            </a:r>
          </a:p>
        </p:txBody>
      </p:sp>
      <p:sp>
        <p:nvSpPr>
          <p:cNvPr id="8" name="Snip Single Corner of Rectangle 7">
            <a:extLst>
              <a:ext uri="{FF2B5EF4-FFF2-40B4-BE49-F238E27FC236}">
                <a16:creationId xmlns:a16="http://schemas.microsoft.com/office/drawing/2014/main" id="{5B2A9B54-F0B0-5541-9BC8-44480891885E}"/>
              </a:ext>
            </a:extLst>
          </p:cNvPr>
          <p:cNvSpPr/>
          <p:nvPr/>
        </p:nvSpPr>
        <p:spPr>
          <a:xfrm>
            <a:off x="3228440" y="1590262"/>
            <a:ext cx="2600601" cy="2142311"/>
          </a:xfrm>
          <a:prstGeom prst="snip1Rect">
            <a:avLst/>
          </a:prstGeom>
          <a:solidFill>
            <a:schemeClr val="accent1"/>
          </a:solidFill>
          <a:ln w="25400">
            <a:noFill/>
          </a:ln>
        </p:spPr>
        <p:txBody>
          <a:bodyPr rot="0" spcFirstLastPara="0" vertOverflow="overflow" horzOverflow="overflow" vert="horz" wrap="square" lIns="192000" tIns="48000" rIns="48000" bIns="192000" numCol="1" spcCol="0" rtlCol="0" fromWordArt="0" anchor="ctr" anchorCtr="0" forceAA="0" compatLnSpc="1">
            <a:prstTxWarp prst="textNoShape">
              <a:avLst/>
            </a:prstTxWarp>
            <a:noAutofit/>
          </a:bodyPr>
          <a:lstStyle/>
          <a:p>
            <a:pPr algn="ctr"/>
            <a:r>
              <a:rPr lang="en-GB" sz="1600" b="1" dirty="0">
                <a:solidFill>
                  <a:schemeClr val="bg1"/>
                </a:solidFill>
              </a:rPr>
              <a:t>Increased bandwidth, increased security</a:t>
            </a:r>
          </a:p>
        </p:txBody>
      </p:sp>
      <p:sp>
        <p:nvSpPr>
          <p:cNvPr id="9" name="Snip Single Corner of Rectangle 8">
            <a:extLst>
              <a:ext uri="{FF2B5EF4-FFF2-40B4-BE49-F238E27FC236}">
                <a16:creationId xmlns:a16="http://schemas.microsoft.com/office/drawing/2014/main" id="{F974D0F3-680B-C84C-A996-D599A8AFCD71}"/>
              </a:ext>
            </a:extLst>
          </p:cNvPr>
          <p:cNvSpPr/>
          <p:nvPr/>
        </p:nvSpPr>
        <p:spPr>
          <a:xfrm>
            <a:off x="6012738" y="1590262"/>
            <a:ext cx="2765713" cy="2142311"/>
          </a:xfrm>
          <a:prstGeom prst="snip1Rect">
            <a:avLst/>
          </a:prstGeom>
          <a:solidFill>
            <a:schemeClr val="accent1">
              <a:lumMod val="50000"/>
            </a:schemeClr>
          </a:solidFill>
          <a:ln w="25400">
            <a:noFill/>
          </a:ln>
        </p:spPr>
        <p:txBody>
          <a:bodyPr rot="0" spcFirstLastPara="0" vertOverflow="overflow" horzOverflow="overflow" vert="horz" wrap="square" lIns="192000" tIns="48000" rIns="48000" bIns="192000" numCol="1" spcCol="0" rtlCol="0" fromWordArt="0" anchor="ctr" anchorCtr="0" forceAA="0" compatLnSpc="1">
            <a:prstTxWarp prst="textNoShape">
              <a:avLst/>
            </a:prstTxWarp>
            <a:noAutofit/>
          </a:bodyPr>
          <a:lstStyle/>
          <a:p>
            <a:pPr algn="ctr"/>
            <a:r>
              <a:rPr lang="en-GB" sz="1600" b="1" dirty="0">
                <a:solidFill>
                  <a:schemeClr val="bg1"/>
                </a:solidFill>
              </a:rPr>
              <a:t>Community resiliency</a:t>
            </a:r>
          </a:p>
        </p:txBody>
      </p:sp>
      <p:sp>
        <p:nvSpPr>
          <p:cNvPr id="10" name="Snip Single Corner of Rectangle 9">
            <a:extLst>
              <a:ext uri="{FF2B5EF4-FFF2-40B4-BE49-F238E27FC236}">
                <a16:creationId xmlns:a16="http://schemas.microsoft.com/office/drawing/2014/main" id="{E56BFF4B-6413-5542-BDE8-E1FF00EEFBDF}"/>
              </a:ext>
            </a:extLst>
          </p:cNvPr>
          <p:cNvSpPr/>
          <p:nvPr/>
        </p:nvSpPr>
        <p:spPr>
          <a:xfrm>
            <a:off x="8963564" y="1590262"/>
            <a:ext cx="2600601" cy="2142311"/>
          </a:xfrm>
          <a:prstGeom prst="snip1Rect">
            <a:avLst/>
          </a:prstGeom>
          <a:solidFill>
            <a:schemeClr val="accent4">
              <a:lumMod val="75000"/>
            </a:schemeClr>
          </a:solidFill>
          <a:ln w="25400">
            <a:noFill/>
          </a:ln>
        </p:spPr>
        <p:txBody>
          <a:bodyPr rot="0" spcFirstLastPara="0" vertOverflow="overflow" horzOverflow="overflow" vert="horz" wrap="square" lIns="192000" tIns="48000" rIns="48000" bIns="192000" numCol="1" spcCol="0" rtlCol="0" fromWordArt="0" anchor="ctr" anchorCtr="0" forceAA="0" compatLnSpc="1">
            <a:prstTxWarp prst="textNoShape">
              <a:avLst/>
            </a:prstTxWarp>
            <a:noAutofit/>
          </a:bodyPr>
          <a:lstStyle/>
          <a:p>
            <a:pPr algn="ctr"/>
            <a:r>
              <a:rPr lang="en-GB" sz="1600" b="1" dirty="0">
                <a:solidFill>
                  <a:schemeClr val="bg1"/>
                </a:solidFill>
              </a:rPr>
              <a:t>Business models</a:t>
            </a:r>
            <a:endParaRPr lang="en-GB" sz="1600" dirty="0">
              <a:solidFill>
                <a:schemeClr val="bg1"/>
              </a:solidFill>
            </a:endParaRPr>
          </a:p>
        </p:txBody>
      </p:sp>
      <p:sp>
        <p:nvSpPr>
          <p:cNvPr id="11" name="Snip Single Corner of Rectangle 10">
            <a:extLst>
              <a:ext uri="{FF2B5EF4-FFF2-40B4-BE49-F238E27FC236}">
                <a16:creationId xmlns:a16="http://schemas.microsoft.com/office/drawing/2014/main" id="{B9AA392D-F23A-1048-9526-2DE8D9AA3929}"/>
              </a:ext>
            </a:extLst>
          </p:cNvPr>
          <p:cNvSpPr/>
          <p:nvPr/>
        </p:nvSpPr>
        <p:spPr>
          <a:xfrm>
            <a:off x="606427" y="3923219"/>
            <a:ext cx="2438315" cy="2270579"/>
          </a:xfrm>
          <a:prstGeom prst="snip1Rect">
            <a:avLst/>
          </a:prstGeom>
          <a:solidFill>
            <a:schemeClr val="accent1">
              <a:lumMod val="60000"/>
              <a:lumOff val="40000"/>
            </a:schemeClr>
          </a:solidFill>
          <a:ln w="25400">
            <a:noFill/>
          </a:ln>
        </p:spPr>
        <p:txBody>
          <a:bodyPr rot="0" spcFirstLastPara="0" vertOverflow="overflow" horzOverflow="overflow" vert="horz" wrap="square" lIns="192000" tIns="48000" rIns="48000" bIns="192000" numCol="1" spcCol="0" rtlCol="0" fromWordArt="0" anchor="ctr" anchorCtr="0" forceAA="0" compatLnSpc="1">
            <a:prstTxWarp prst="textNoShape">
              <a:avLst/>
            </a:prstTxWarp>
            <a:noAutofit/>
          </a:bodyPr>
          <a:lstStyle/>
          <a:p>
            <a:pPr algn="ctr"/>
            <a:r>
              <a:rPr lang="en-GB" sz="1600" b="1" dirty="0">
                <a:solidFill>
                  <a:schemeClr val="bg1"/>
                </a:solidFill>
              </a:rPr>
              <a:t>Sustainability</a:t>
            </a:r>
            <a:endParaRPr lang="en-GB" sz="1600" dirty="0">
              <a:solidFill>
                <a:schemeClr val="bg1"/>
              </a:solidFill>
            </a:endParaRPr>
          </a:p>
        </p:txBody>
      </p:sp>
      <p:sp>
        <p:nvSpPr>
          <p:cNvPr id="12" name="Snip Single Corner of Rectangle 11">
            <a:extLst>
              <a:ext uri="{FF2B5EF4-FFF2-40B4-BE49-F238E27FC236}">
                <a16:creationId xmlns:a16="http://schemas.microsoft.com/office/drawing/2014/main" id="{0C08B7DE-A5EB-2246-92F4-C624E58994B9}"/>
              </a:ext>
            </a:extLst>
          </p:cNvPr>
          <p:cNvSpPr/>
          <p:nvPr/>
        </p:nvSpPr>
        <p:spPr>
          <a:xfrm>
            <a:off x="3228440" y="3923219"/>
            <a:ext cx="2600601" cy="2270579"/>
          </a:xfrm>
          <a:prstGeom prst="snip1Rect">
            <a:avLst/>
          </a:prstGeom>
          <a:solidFill>
            <a:schemeClr val="accent1">
              <a:lumMod val="75000"/>
            </a:schemeClr>
          </a:solidFill>
          <a:ln w="25400">
            <a:noFill/>
          </a:ln>
        </p:spPr>
        <p:txBody>
          <a:bodyPr rot="0" spcFirstLastPara="0" vertOverflow="overflow" horzOverflow="overflow" vert="horz" wrap="square" lIns="192000" tIns="48000" rIns="48000" bIns="192000" numCol="1" spcCol="0" rtlCol="0" fromWordArt="0" anchor="ctr" anchorCtr="0" forceAA="0" compatLnSpc="1">
            <a:prstTxWarp prst="textNoShape">
              <a:avLst/>
            </a:prstTxWarp>
            <a:noAutofit/>
          </a:bodyPr>
          <a:lstStyle/>
          <a:p>
            <a:pPr algn="ctr"/>
            <a:r>
              <a:rPr lang="en-GB" sz="1600" b="1" dirty="0">
                <a:solidFill>
                  <a:schemeClr val="bg1"/>
                </a:solidFill>
              </a:rPr>
              <a:t>​Technology Mix</a:t>
            </a:r>
          </a:p>
        </p:txBody>
      </p:sp>
      <p:sp>
        <p:nvSpPr>
          <p:cNvPr id="13" name="Snip Single Corner of Rectangle 12">
            <a:extLst>
              <a:ext uri="{FF2B5EF4-FFF2-40B4-BE49-F238E27FC236}">
                <a16:creationId xmlns:a16="http://schemas.microsoft.com/office/drawing/2014/main" id="{D901EE65-DE18-2845-A8E8-DA6880327E52}"/>
              </a:ext>
            </a:extLst>
          </p:cNvPr>
          <p:cNvSpPr/>
          <p:nvPr/>
        </p:nvSpPr>
        <p:spPr>
          <a:xfrm>
            <a:off x="6012738" y="3923219"/>
            <a:ext cx="2765713" cy="2270579"/>
          </a:xfrm>
          <a:prstGeom prst="snip1Rect">
            <a:avLst/>
          </a:prstGeom>
          <a:solidFill>
            <a:schemeClr val="bg2"/>
          </a:solidFill>
          <a:ln w="25400">
            <a:noFill/>
          </a:ln>
        </p:spPr>
        <p:txBody>
          <a:bodyPr rot="0" spcFirstLastPara="0" vertOverflow="overflow" horzOverflow="overflow" vert="horz" wrap="square" lIns="144000" tIns="0" rIns="0" bIns="192000" numCol="1" spcCol="0" rtlCol="0" fromWordArt="0" anchor="ctr" anchorCtr="0" forceAA="0" compatLnSpc="1">
            <a:prstTxWarp prst="textNoShape">
              <a:avLst/>
            </a:prstTxWarp>
            <a:noAutofit/>
          </a:bodyPr>
          <a:lstStyle/>
          <a:p>
            <a:pPr algn="ctr"/>
            <a:r>
              <a:rPr lang="en-GB" sz="1600" b="1" dirty="0">
                <a:solidFill>
                  <a:schemeClr val="bg1"/>
                </a:solidFill>
              </a:rPr>
              <a:t>Equipment requirements</a:t>
            </a:r>
            <a:r>
              <a:rPr lang="en-GB" sz="1600" dirty="0">
                <a:solidFill>
                  <a:schemeClr val="bg1"/>
                </a:solidFill>
              </a:rPr>
              <a:t>​</a:t>
            </a:r>
          </a:p>
        </p:txBody>
      </p:sp>
      <p:sp>
        <p:nvSpPr>
          <p:cNvPr id="14" name="Snip Single Corner of Rectangle 13">
            <a:extLst>
              <a:ext uri="{FF2B5EF4-FFF2-40B4-BE49-F238E27FC236}">
                <a16:creationId xmlns:a16="http://schemas.microsoft.com/office/drawing/2014/main" id="{360CCB13-CD63-324E-958E-6AB87779DCAD}"/>
              </a:ext>
            </a:extLst>
          </p:cNvPr>
          <p:cNvSpPr/>
          <p:nvPr/>
        </p:nvSpPr>
        <p:spPr>
          <a:xfrm>
            <a:off x="8963564" y="3923219"/>
            <a:ext cx="2600601" cy="2270579"/>
          </a:xfrm>
          <a:prstGeom prst="snip1Rect">
            <a:avLst/>
          </a:prstGeom>
          <a:solidFill>
            <a:schemeClr val="accent4">
              <a:lumMod val="50000"/>
            </a:schemeClr>
          </a:solidFill>
          <a:ln w="25400">
            <a:noFill/>
          </a:ln>
        </p:spPr>
        <p:txBody>
          <a:bodyPr rot="0" spcFirstLastPara="0" vertOverflow="overflow" horzOverflow="overflow" vert="horz" wrap="square" lIns="192000" tIns="48000" rIns="48000" bIns="192000" numCol="1" spcCol="0" rtlCol="0" fromWordArt="0" anchor="ctr" anchorCtr="0" forceAA="0" compatLnSpc="1">
            <a:prstTxWarp prst="textNoShape">
              <a:avLst/>
            </a:prstTxWarp>
            <a:noAutofit/>
          </a:bodyPr>
          <a:lstStyle/>
          <a:p>
            <a:pPr algn="ctr"/>
            <a:r>
              <a:rPr lang="en-US" sz="1600" b="1" dirty="0">
                <a:solidFill>
                  <a:schemeClr val="bg1"/>
                </a:solidFill>
              </a:rPr>
              <a:t>Partnerships</a:t>
            </a:r>
            <a:endParaRPr lang="en-GB" sz="1600" b="1" dirty="0">
              <a:solidFill>
                <a:schemeClr val="bg1"/>
              </a:solidFill>
            </a:endParaRPr>
          </a:p>
        </p:txBody>
      </p:sp>
      <p:sp>
        <p:nvSpPr>
          <p:cNvPr id="3" name="Slide Number Placeholder 2">
            <a:extLst>
              <a:ext uri="{FF2B5EF4-FFF2-40B4-BE49-F238E27FC236}">
                <a16:creationId xmlns:a16="http://schemas.microsoft.com/office/drawing/2014/main" id="{73F27B03-E64C-824B-93CA-30DD4790B637}"/>
              </a:ext>
            </a:extLst>
          </p:cNvPr>
          <p:cNvSpPr>
            <a:spLocks noGrp="1"/>
          </p:cNvSpPr>
          <p:nvPr>
            <p:ph type="sldNum" sz="quarter" idx="4"/>
          </p:nvPr>
        </p:nvSpPr>
        <p:spPr/>
        <p:txBody>
          <a:bodyPr/>
          <a:lstStyle/>
          <a:p>
            <a:pPr fontAlgn="base">
              <a:spcAft>
                <a:spcPct val="0"/>
              </a:spcAft>
            </a:pPr>
            <a:fld id="{DF5C34F6-00AF-4045-985A-3B429E0AF111}" type="slidenum">
              <a:rPr lang="en-GB" smtClean="0">
                <a:solidFill>
                  <a:srgbClr val="000000"/>
                </a:solidFill>
              </a:rPr>
              <a:pPr fontAlgn="base">
                <a:spcAft>
                  <a:spcPct val="0"/>
                </a:spcAft>
              </a:pPr>
              <a:t>4</a:t>
            </a:fld>
            <a:endParaRPr lang="en-GB" dirty="0">
              <a:solidFill>
                <a:srgbClr val="000000"/>
              </a:solidFill>
            </a:endParaRPr>
          </a:p>
        </p:txBody>
      </p:sp>
      <p:sp>
        <p:nvSpPr>
          <p:cNvPr id="5" name="Footer Placeholder 4">
            <a:extLst>
              <a:ext uri="{FF2B5EF4-FFF2-40B4-BE49-F238E27FC236}">
                <a16:creationId xmlns:a16="http://schemas.microsoft.com/office/drawing/2014/main" id="{ABA0725A-B39C-834F-A18A-B24EE72D2048}"/>
              </a:ext>
            </a:extLst>
          </p:cNvPr>
          <p:cNvSpPr>
            <a:spLocks noGrp="1"/>
          </p:cNvSpPr>
          <p:nvPr>
            <p:ph type="ftr" sz="quarter" idx="3"/>
          </p:nvPr>
        </p:nvSpPr>
        <p:spPr/>
        <p:txBody>
          <a:body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2" name="Title 1">
            <a:extLst>
              <a:ext uri="{FF2B5EF4-FFF2-40B4-BE49-F238E27FC236}">
                <a16:creationId xmlns:a16="http://schemas.microsoft.com/office/drawing/2014/main" id="{6F16B568-BFBE-3540-A63B-B149AB1D5242}"/>
              </a:ext>
            </a:extLst>
          </p:cNvPr>
          <p:cNvSpPr>
            <a:spLocks noGrp="1"/>
          </p:cNvSpPr>
          <p:nvPr>
            <p:ph type="title"/>
          </p:nvPr>
        </p:nvSpPr>
        <p:spPr/>
        <p:txBody>
          <a:bodyPr/>
          <a:lstStyle/>
          <a:p>
            <a:r>
              <a:rPr lang="en-GB" dirty="0"/>
              <a:t>Innovations and trends</a:t>
            </a:r>
          </a:p>
        </p:txBody>
      </p:sp>
    </p:spTree>
    <p:extLst>
      <p:ext uri="{BB962C8B-B14F-4D97-AF65-F5344CB8AC3E}">
        <p14:creationId xmlns:p14="http://schemas.microsoft.com/office/powerpoint/2010/main" val="176811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25F3-DDB1-444E-9633-673AA52A80CC}"/>
              </a:ext>
            </a:extLst>
          </p:cNvPr>
          <p:cNvSpPr>
            <a:spLocks noGrp="1"/>
          </p:cNvSpPr>
          <p:nvPr>
            <p:ph type="title"/>
          </p:nvPr>
        </p:nvSpPr>
        <p:spPr/>
        <p:txBody>
          <a:bodyPr/>
          <a:lstStyle/>
          <a:p>
            <a:r>
              <a:rPr lang="en-GB" dirty="0"/>
              <a:t>In action</a:t>
            </a:r>
          </a:p>
        </p:txBody>
      </p:sp>
      <p:sp>
        <p:nvSpPr>
          <p:cNvPr id="3" name="Slide Number Placeholder 2">
            <a:extLst>
              <a:ext uri="{FF2B5EF4-FFF2-40B4-BE49-F238E27FC236}">
                <a16:creationId xmlns:a16="http://schemas.microsoft.com/office/drawing/2014/main" id="{9B2E3BF0-BDBA-9C41-AA2F-23522218E6D8}"/>
              </a:ext>
            </a:extLst>
          </p:cNvPr>
          <p:cNvSpPr>
            <a:spLocks noGrp="1"/>
          </p:cNvSpPr>
          <p:nvPr>
            <p:ph type="sldNum" sz="quarter" idx="4"/>
          </p:nvPr>
        </p:nvSpPr>
        <p:spPr/>
        <p:txBody>
          <a:bodyPr/>
          <a:lstStyle/>
          <a:p>
            <a:pPr defTabSz="1219170" fontAlgn="base">
              <a:spcAft>
                <a:spcPct val="0"/>
              </a:spcAft>
            </a:pPr>
            <a:fld id="{DF5C34F6-00AF-4045-985A-3B429E0AF111}" type="slidenum">
              <a:rPr lang="en-GB">
                <a:solidFill>
                  <a:srgbClr val="000000"/>
                </a:solidFill>
                <a:latin typeface="Arial" panose="020B0604020202020204"/>
              </a:rPr>
              <a:pPr defTabSz="1219170" fontAlgn="base">
                <a:spcAft>
                  <a:spcPct val="0"/>
                </a:spcAft>
              </a:pPr>
              <a:t>5</a:t>
            </a:fld>
            <a:endParaRPr lang="en-GB" dirty="0">
              <a:solidFill>
                <a:srgbClr val="000000"/>
              </a:solidFill>
              <a:latin typeface="Arial" panose="020B0604020202020204"/>
            </a:endParaRPr>
          </a:p>
        </p:txBody>
      </p:sp>
      <p:sp>
        <p:nvSpPr>
          <p:cNvPr id="4" name="Content Placeholder 3">
            <a:extLst>
              <a:ext uri="{FF2B5EF4-FFF2-40B4-BE49-F238E27FC236}">
                <a16:creationId xmlns:a16="http://schemas.microsoft.com/office/drawing/2014/main" id="{9E25D623-339F-6243-89DA-96D4AF08BBF1}"/>
              </a:ext>
            </a:extLst>
          </p:cNvPr>
          <p:cNvSpPr>
            <a:spLocks noGrp="1"/>
          </p:cNvSpPr>
          <p:nvPr>
            <p:ph sz="quarter" idx="12"/>
          </p:nvPr>
        </p:nvSpPr>
        <p:spPr>
          <a:xfrm>
            <a:off x="606426" y="1431749"/>
            <a:ext cx="7059503" cy="4651741"/>
          </a:xfrm>
        </p:spPr>
        <p:txBody>
          <a:bodyPr/>
          <a:lstStyle/>
          <a:p>
            <a:pPr fontAlgn="base"/>
            <a:r>
              <a:rPr lang="en-GB" sz="1200" b="1" dirty="0"/>
              <a:t>Emergency.lu-  </a:t>
            </a:r>
            <a:r>
              <a:rPr lang="en-GB" sz="1200" dirty="0"/>
              <a:t>An emergency communications platform established in 2012 and has supported emergency response deployments around the world since then.  In 2020, SES provided critical communications to WFP (Nigeria, CAR), UNHCR (Niger, Chad Venezuela), and UNICEF (Venezuela, Syria) on the ground. This is a Public-Private-Partnership between the Luxembourg Government and three Luxembourg companies (SES, HITEC Luxembourg and Luxembourg Air Ambulance). </a:t>
            </a:r>
          </a:p>
          <a:p>
            <a:pPr fontAlgn="base"/>
            <a:r>
              <a:rPr lang="en-GB" sz="1200" b="1" dirty="0"/>
              <a:t>B-Life-</a:t>
            </a:r>
            <a:r>
              <a:rPr lang="en-GB" sz="1200" dirty="0"/>
              <a:t> </a:t>
            </a:r>
            <a:r>
              <a:rPr lang="en-US" sz="1200" dirty="0"/>
              <a:t>Rapid deployment of satellite-enabled mobile Biological Light Fieldable Laboratory for Emergencies (“B-Life”) units to rapidly scale COVID-19 screening operations. Deployed to one of the worst-hit regions in Italy to support frontline medical staff, civil protection volunteers and police forces.  In partnership with:  ESA Space Solutions, Luxembourg Department of </a:t>
            </a:r>
            <a:r>
              <a:rPr lang="en-US" sz="1200" dirty="0" err="1"/>
              <a:t>Defence</a:t>
            </a:r>
            <a:r>
              <a:rPr lang="en-US" sz="1200" dirty="0"/>
              <a:t>, </a:t>
            </a:r>
            <a:r>
              <a:rPr lang="en-US" sz="1200" dirty="0" err="1"/>
              <a:t>Universite</a:t>
            </a:r>
            <a:r>
              <a:rPr lang="en-US" sz="1200" dirty="0"/>
              <a:t> </a:t>
            </a:r>
            <a:r>
              <a:rPr lang="en-US" sz="1200" dirty="0" err="1"/>
              <a:t>Catholique</a:t>
            </a:r>
            <a:r>
              <a:rPr lang="en-US" sz="1200" dirty="0"/>
              <a:t> de Louvain, Belgium Civil Protection </a:t>
            </a:r>
          </a:p>
          <a:p>
            <a:pPr fontAlgn="base"/>
            <a:r>
              <a:rPr lang="en-US" sz="1200" b="1" dirty="0"/>
              <a:t>Mexico- Covid-19 support- </a:t>
            </a:r>
            <a:r>
              <a:rPr lang="en-US" sz="1200" dirty="0"/>
              <a:t>Satellite network connecting 35 remote hospitals in Mexico to enable real-time telemedicine, pandemic-related data collection and monitoring of the COVID-19 infection curve. In partnership with:  Mexico Secretariat of Health, Mexico Secretariat of Communications, Telecomm de Mexico </a:t>
            </a:r>
          </a:p>
          <a:p>
            <a:pPr fontAlgn="base"/>
            <a:r>
              <a:rPr lang="en-US" sz="1200" b="1" dirty="0"/>
              <a:t>Colombian Amazon Covid-19 support- </a:t>
            </a:r>
            <a:r>
              <a:rPr lang="en-US" sz="1200" dirty="0"/>
              <a:t>Expanded </a:t>
            </a:r>
            <a:r>
              <a:rPr lang="en-US" sz="1200" dirty="0" err="1"/>
              <a:t>WiFi</a:t>
            </a:r>
            <a:r>
              <a:rPr lang="en-US" sz="1200" dirty="0"/>
              <a:t> services within days to remote health centers in the Amazon to connect residents, as well as provide high-speed dedicated broadband service.  Utilizing our O3b MEO service.  In partnership with the Colombia Ministry of Telecommunications and </a:t>
            </a:r>
            <a:r>
              <a:rPr lang="en-US" sz="1200" dirty="0" err="1"/>
              <a:t>SkyNet</a:t>
            </a:r>
            <a:r>
              <a:rPr lang="en-US" sz="1200" dirty="0"/>
              <a:t> de Colombia</a:t>
            </a:r>
          </a:p>
          <a:p>
            <a:pPr fontAlgn="base"/>
            <a:endParaRPr lang="en-US" sz="1200" dirty="0"/>
          </a:p>
          <a:p>
            <a:pPr fontAlgn="base"/>
            <a:endParaRPr lang="en-GB" sz="1200" dirty="0"/>
          </a:p>
          <a:p>
            <a:pPr marL="0" indent="0" fontAlgn="base">
              <a:buNone/>
            </a:pPr>
            <a:r>
              <a:rPr lang="en-GB" sz="1200" dirty="0"/>
              <a:t> </a:t>
            </a:r>
          </a:p>
          <a:p>
            <a:endParaRPr lang="en-GB" sz="1200" dirty="0"/>
          </a:p>
        </p:txBody>
      </p:sp>
      <p:sp>
        <p:nvSpPr>
          <p:cNvPr id="5" name="Footer Placeholder 4">
            <a:extLst>
              <a:ext uri="{FF2B5EF4-FFF2-40B4-BE49-F238E27FC236}">
                <a16:creationId xmlns:a16="http://schemas.microsoft.com/office/drawing/2014/main" id="{E8D31E18-BA81-9D4D-91E2-0E5011AE839B}"/>
              </a:ext>
            </a:extLst>
          </p:cNvPr>
          <p:cNvSpPr>
            <a:spLocks noGrp="1"/>
          </p:cNvSpPr>
          <p:nvPr>
            <p:ph type="ftr" sz="quarter" idx="3"/>
          </p:nvPr>
        </p:nvSpPr>
        <p:spPr/>
        <p:txBody>
          <a:bodyPr/>
          <a:lstStyle/>
          <a:p>
            <a:pPr defTabSz="1219170" fontAlgn="base">
              <a:spcAft>
                <a:spcPct val="0"/>
              </a:spcAft>
            </a:pPr>
            <a:r>
              <a:rPr lang="en-GB" dirty="0">
                <a:solidFill>
                  <a:srgbClr val="000000"/>
                </a:solidFill>
                <a:latin typeface="Arial" panose="020B0604020202020204"/>
              </a:rPr>
              <a:t>Environmental, Social and Governance</a:t>
            </a:r>
          </a:p>
        </p:txBody>
      </p:sp>
      <p:pic>
        <p:nvPicPr>
          <p:cNvPr id="7" name="Picture 6">
            <a:extLst>
              <a:ext uri="{FF2B5EF4-FFF2-40B4-BE49-F238E27FC236}">
                <a16:creationId xmlns:a16="http://schemas.microsoft.com/office/drawing/2014/main" id="{99BC9434-4CCB-4A6B-93A5-678EA10FD6A7}"/>
              </a:ext>
            </a:extLst>
          </p:cNvPr>
          <p:cNvPicPr>
            <a:picLocks noChangeAspect="1"/>
          </p:cNvPicPr>
          <p:nvPr/>
        </p:nvPicPr>
        <p:blipFill>
          <a:blip r:embed="rId3"/>
          <a:stretch>
            <a:fillRect/>
          </a:stretch>
        </p:blipFill>
        <p:spPr>
          <a:xfrm>
            <a:off x="8204548" y="1431749"/>
            <a:ext cx="3570962" cy="2645560"/>
          </a:xfrm>
          <a:prstGeom prst="rect">
            <a:avLst/>
          </a:prstGeom>
        </p:spPr>
      </p:pic>
      <p:pic>
        <p:nvPicPr>
          <p:cNvPr id="11" name="Picture 10">
            <a:extLst>
              <a:ext uri="{FF2B5EF4-FFF2-40B4-BE49-F238E27FC236}">
                <a16:creationId xmlns:a16="http://schemas.microsoft.com/office/drawing/2014/main" id="{E5B9D48F-A945-44B4-84B5-E468F4627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231" y="4138247"/>
            <a:ext cx="2883554" cy="2162666"/>
          </a:xfrm>
          <a:prstGeom prst="rect">
            <a:avLst/>
          </a:prstGeom>
        </p:spPr>
      </p:pic>
    </p:spTree>
    <p:extLst>
      <p:ext uri="{BB962C8B-B14F-4D97-AF65-F5344CB8AC3E}">
        <p14:creationId xmlns:p14="http://schemas.microsoft.com/office/powerpoint/2010/main" val="8781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3649-A005-48AF-850D-BC5F3C75A0EF}"/>
              </a:ext>
            </a:extLst>
          </p:cNvPr>
          <p:cNvSpPr>
            <a:spLocks noGrp="1"/>
          </p:cNvSpPr>
          <p:nvPr>
            <p:ph type="title"/>
          </p:nvPr>
        </p:nvSpPr>
        <p:spPr/>
        <p:txBody>
          <a:bodyPr/>
          <a:lstStyle/>
          <a:p>
            <a:r>
              <a:rPr lang="en-US" dirty="0"/>
              <a:t>Connecting rural areas</a:t>
            </a:r>
            <a:endParaRPr lang="en-GB" dirty="0"/>
          </a:p>
        </p:txBody>
      </p:sp>
      <p:sp>
        <p:nvSpPr>
          <p:cNvPr id="3" name="Slide Number Placeholder 2">
            <a:extLst>
              <a:ext uri="{FF2B5EF4-FFF2-40B4-BE49-F238E27FC236}">
                <a16:creationId xmlns:a16="http://schemas.microsoft.com/office/drawing/2014/main" id="{F5CA03FC-93BC-4F16-81D8-03C44CFA3E5D}"/>
              </a:ext>
            </a:extLst>
          </p:cNvPr>
          <p:cNvSpPr>
            <a:spLocks noGrp="1"/>
          </p:cNvSpPr>
          <p:nvPr>
            <p:ph type="sldNum" sz="quarter" idx="4"/>
          </p:nvPr>
        </p:nvSpPr>
        <p:spPr/>
        <p:txBody>
          <a:bodyPr/>
          <a:lstStyle/>
          <a:p>
            <a:pPr fontAlgn="base">
              <a:spcAft>
                <a:spcPct val="0"/>
              </a:spcAft>
            </a:pPr>
            <a:fld id="{DF5C34F6-00AF-4045-985A-3B429E0AF111}" type="slidenum">
              <a:rPr lang="en-GB" smtClean="0">
                <a:solidFill>
                  <a:srgbClr val="000000"/>
                </a:solidFill>
              </a:rPr>
              <a:pPr fontAlgn="base">
                <a:spcAft>
                  <a:spcPct val="0"/>
                </a:spcAft>
              </a:pPr>
              <a:t>6</a:t>
            </a:fld>
            <a:endParaRPr lang="en-GB" dirty="0">
              <a:solidFill>
                <a:srgbClr val="000000"/>
              </a:solidFill>
            </a:endParaRPr>
          </a:p>
        </p:txBody>
      </p:sp>
      <p:sp>
        <p:nvSpPr>
          <p:cNvPr id="5" name="Footer Placeholder 4">
            <a:extLst>
              <a:ext uri="{FF2B5EF4-FFF2-40B4-BE49-F238E27FC236}">
                <a16:creationId xmlns:a16="http://schemas.microsoft.com/office/drawing/2014/main" id="{496D832C-F743-4D67-A988-3488FAF92959}"/>
              </a:ext>
            </a:extLst>
          </p:cNvPr>
          <p:cNvSpPr>
            <a:spLocks noGrp="1"/>
          </p:cNvSpPr>
          <p:nvPr>
            <p:ph type="ftr" sz="quarter" idx="3"/>
          </p:nvPr>
        </p:nvSpPr>
        <p:spPr/>
        <p:txBody>
          <a:bodyPr/>
          <a:lstStyle/>
          <a:p>
            <a:pPr fontAlgn="base">
              <a:spcAft>
                <a:spcPct val="0"/>
              </a:spcAft>
            </a:pPr>
            <a:r>
              <a:rPr lang="en-GB">
                <a:solidFill>
                  <a:srgbClr val="000000"/>
                </a:solidFill>
              </a:rPr>
              <a:t>Environmental, Social and Governance</a:t>
            </a:r>
            <a:endParaRPr lang="en-GB" dirty="0">
              <a:solidFill>
                <a:srgbClr val="000000"/>
              </a:solidFill>
            </a:endParaRPr>
          </a:p>
        </p:txBody>
      </p:sp>
      <p:sp>
        <p:nvSpPr>
          <p:cNvPr id="7" name="Content Placeholder 6">
            <a:extLst>
              <a:ext uri="{FF2B5EF4-FFF2-40B4-BE49-F238E27FC236}">
                <a16:creationId xmlns:a16="http://schemas.microsoft.com/office/drawing/2014/main" id="{FC48629D-352F-405B-B912-95D9B768C06F}"/>
              </a:ext>
            </a:extLst>
          </p:cNvPr>
          <p:cNvSpPr>
            <a:spLocks noGrp="1"/>
          </p:cNvSpPr>
          <p:nvPr>
            <p:ph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https://vimeo.com/363746363</a:t>
            </a:r>
            <a:endParaRPr lang="en-GB"/>
          </a:p>
          <a:p>
            <a:endParaRPr lang="en-GB" dirty="0"/>
          </a:p>
        </p:txBody>
      </p:sp>
    </p:spTree>
    <p:extLst>
      <p:ext uri="{BB962C8B-B14F-4D97-AF65-F5344CB8AC3E}">
        <p14:creationId xmlns:p14="http://schemas.microsoft.com/office/powerpoint/2010/main" val="88498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S_2015_PPT_Template_16:9_Heavy Content">
  <a:themeElements>
    <a:clrScheme name="Custom 7">
      <a:dk1>
        <a:srgbClr val="000000"/>
      </a:dk1>
      <a:lt1>
        <a:srgbClr val="FFFFFF"/>
      </a:lt1>
      <a:dk2>
        <a:srgbClr val="000000"/>
      </a:dk2>
      <a:lt2>
        <a:srgbClr val="001446"/>
      </a:lt2>
      <a:accent1>
        <a:srgbClr val="2490D8"/>
      </a:accent1>
      <a:accent2>
        <a:srgbClr val="004691"/>
      </a:accent2>
      <a:accent3>
        <a:srgbClr val="B40082"/>
      </a:accent3>
      <a:accent4>
        <a:srgbClr val="6E2D87"/>
      </a:accent4>
      <a:accent5>
        <a:srgbClr val="AFB9C3"/>
      </a:accent5>
      <a:accent6>
        <a:srgbClr val="505A64"/>
      </a:accent6>
      <a:hlink>
        <a:srgbClr val="2490D8"/>
      </a:hlink>
      <a:folHlink>
        <a:srgbClr val="2490D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chemeClr val="accent3"/>
          </a:solidFill>
        </a:ln>
      </a:spPr>
      <a:bodyPr rot="0" spcFirstLastPara="0" vertOverflow="overflow" horzOverflow="overflow" vert="horz" wrap="square" lIns="108000" tIns="140400" rIns="108000" bIns="140400" numCol="1" spcCol="0" rtlCol="0" fromWordArt="0" anchor="ctr" anchorCtr="0" forceAA="0" compatLnSpc="1">
        <a:prstTxWarp prst="textNoShape">
          <a:avLst/>
        </a:prstTxWarp>
        <a:noAutofit/>
      </a:bodyPr>
      <a:lstStyle>
        <a:defPPr algn="ctr">
          <a:defRPr sz="1600" b="1" dirty="0" err="1" smtClean="0">
            <a:ln w="18000">
              <a:noFill/>
              <a:prstDash val="solid"/>
              <a:miter lim="800000"/>
            </a:ln>
            <a:effectLst/>
          </a:defRPr>
        </a:defPPr>
      </a:lst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wrap="square" lIns="36000" tIns="18000" rIns="36000" bIns="18000" rtlCol="0">
        <a:spAutoFit/>
      </a:bodyPr>
      <a:lstStyle>
        <a:defPPr marL="252000" indent="-252000">
          <a:lnSpc>
            <a:spcPct val="110000"/>
          </a:lnSpc>
          <a:spcAft>
            <a:spcPts val="800"/>
          </a:spcAft>
          <a:buFont typeface="Wingdings 3" pitchFamily="18" charset="2"/>
          <a:buChar char=""/>
          <a:defRPr sz="1400" dirty="0" err="1"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ESN_2015_PPT_Template_16.9_Heavy Content" id="{62967CEA-DC4D-C14A-8DCF-405B5FBBD092}" vid="{637704AE-4F88-3143-98CF-87EEC8B49D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4D5D4A1C71BC4D91AB57A8D6F0B4EF" ma:contentTypeVersion="14" ma:contentTypeDescription="Create a new document." ma:contentTypeScope="" ma:versionID="26afe0f5a741415e45c8e565a190ca2f">
  <xsd:schema xmlns:xsd="http://www.w3.org/2001/XMLSchema" xmlns:xs="http://www.w3.org/2001/XMLSchema" xmlns:p="http://schemas.microsoft.com/office/2006/metadata/properties" xmlns:ns3="004ff7fb-4790-4a34-b017-a66bec25bc32" xmlns:ns4="f3f5eb17-8827-4505-b373-b129ecc67f68" targetNamespace="http://schemas.microsoft.com/office/2006/metadata/properties" ma:root="true" ma:fieldsID="2730a8be1e8b1cf712cafa8d8bb3f0f8" ns3:_="" ns4:_="">
    <xsd:import namespace="004ff7fb-4790-4a34-b017-a66bec25bc32"/>
    <xsd:import namespace="f3f5eb17-8827-4505-b373-b129ecc67f68"/>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RelativePath" minOccurs="0"/>
                <xsd:element ref="ns4:MediaServiceDateTaken" minOccurs="0"/>
                <xsd:element ref="ns4:MediaServiceAutoKeyPoints" minOccurs="0"/>
                <xsd:element ref="ns4:MediaServiceKeyPoints"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ff7fb-4790-4a34-b017-a66bec25bc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f5eb17-8827-4505-b373-b129ecc67f68"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RelativePath" ma:index="13" nillable="true" ma:displayName="RelativePath" ma:internalName="RelativePath">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lativePath xmlns="f3f5eb17-8827-4505-b373-b129ecc67f68" xsi:nil="true"/>
  </documentManagement>
</p:properties>
</file>

<file path=customXml/itemProps1.xml><?xml version="1.0" encoding="utf-8"?>
<ds:datastoreItem xmlns:ds="http://schemas.openxmlformats.org/officeDocument/2006/customXml" ds:itemID="{50B5F83C-0EAB-449F-836A-2B60E46CD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4ff7fb-4790-4a34-b017-a66bec25bc32"/>
    <ds:schemaRef ds:uri="f3f5eb17-8827-4505-b373-b129ecc67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78D289-B30A-41DE-95BB-2729F68F57B8}">
  <ds:schemaRefs>
    <ds:schemaRef ds:uri="http://schemas.microsoft.com/sharepoint/v3/contenttype/forms"/>
  </ds:schemaRefs>
</ds:datastoreItem>
</file>

<file path=customXml/itemProps3.xml><?xml version="1.0" encoding="utf-8"?>
<ds:datastoreItem xmlns:ds="http://schemas.openxmlformats.org/officeDocument/2006/customXml" ds:itemID="{913FC9E4-C4F7-4A98-AC6A-3607FA0787DC}">
  <ds:schemaRefs>
    <ds:schemaRef ds:uri="http://schemas.microsoft.com/office/2006/documentManagement/types"/>
    <ds:schemaRef ds:uri="http://schemas.microsoft.com/office/infopath/2007/PartnerControls"/>
    <ds:schemaRef ds:uri="http://schemas.microsoft.com/office/2006/metadata/properties"/>
    <ds:schemaRef ds:uri="http://purl.org/dc/dcmitype/"/>
    <ds:schemaRef ds:uri="f3f5eb17-8827-4505-b373-b129ecc67f68"/>
    <ds:schemaRef ds:uri="004ff7fb-4790-4a34-b017-a66bec25bc32"/>
    <ds:schemaRef ds:uri="http://schemas.openxmlformats.org/package/2006/metadata/core-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1439</TotalTime>
  <Words>1147</Words>
  <Application>Microsoft Office PowerPoint</Application>
  <PresentationFormat>Widescreen</PresentationFormat>
  <Paragraphs>88</Paragraphs>
  <Slides>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Arial Black</vt:lpstr>
      <vt:lpstr>Calibri</vt:lpstr>
      <vt:lpstr>Calibri Light</vt:lpstr>
      <vt:lpstr>Verdana</vt:lpstr>
      <vt:lpstr>Wingdings 3</vt:lpstr>
      <vt:lpstr>Office Theme</vt:lpstr>
      <vt:lpstr>SES_2015_PPT_Template_16:9_Heavy Content</vt:lpstr>
      <vt:lpstr>PowerPoint Presentation</vt:lpstr>
      <vt:lpstr>We make a difference </vt:lpstr>
      <vt:lpstr>Direct impact of our services </vt:lpstr>
      <vt:lpstr>Innovations and trends</vt:lpstr>
      <vt:lpstr>In action</vt:lpstr>
      <vt:lpstr>Connecting rural areas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Ledgerwood</dc:creator>
  <cp:lastModifiedBy>Pellet, Celia</cp:lastModifiedBy>
  <cp:revision>5</cp:revision>
  <dcterms:created xsi:type="dcterms:W3CDTF">2021-02-16T18:10:56Z</dcterms:created>
  <dcterms:modified xsi:type="dcterms:W3CDTF">2021-03-03T15:42:08Z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b4a4d2-f55e-4cb1-9d3d-d9e45016299a_Enabled">
    <vt:lpwstr>true</vt:lpwstr>
  </property>
  <property fmtid="{D5CDD505-2E9C-101B-9397-08002B2CF9AE}" pid="3" name="MSIP_Label_74b4a4d2-f55e-4cb1-9d3d-d9e45016299a_SetDate">
    <vt:lpwstr>2021-02-16T18:36:30Z</vt:lpwstr>
  </property>
  <property fmtid="{D5CDD505-2E9C-101B-9397-08002B2CF9AE}" pid="4" name="MSIP_Label_74b4a4d2-f55e-4cb1-9d3d-d9e45016299a_Method">
    <vt:lpwstr>Standard</vt:lpwstr>
  </property>
  <property fmtid="{D5CDD505-2E9C-101B-9397-08002B2CF9AE}" pid="5" name="MSIP_Label_74b4a4d2-f55e-4cb1-9d3d-d9e45016299a_Name">
    <vt:lpwstr>Company Use</vt:lpwstr>
  </property>
  <property fmtid="{D5CDD505-2E9C-101B-9397-08002B2CF9AE}" pid="6" name="MSIP_Label_74b4a4d2-f55e-4cb1-9d3d-d9e45016299a_SiteId">
    <vt:lpwstr>88281ca8-e525-4a8d-b965-480a7ac2b970</vt:lpwstr>
  </property>
  <property fmtid="{D5CDD505-2E9C-101B-9397-08002B2CF9AE}" pid="7" name="MSIP_Label_74b4a4d2-f55e-4cb1-9d3d-d9e45016299a_ActionId">
    <vt:lpwstr>8dff6583-4855-44a7-8c83-e6a677cf1464</vt:lpwstr>
  </property>
  <property fmtid="{D5CDD505-2E9C-101B-9397-08002B2CF9AE}" pid="8" name="MSIP_Label_74b4a4d2-f55e-4cb1-9d3d-d9e45016299a_ContentBits">
    <vt:lpwstr>2</vt:lpwstr>
  </property>
  <property fmtid="{D5CDD505-2E9C-101B-9397-08002B2CF9AE}" pid="9" name="ContentTypeId">
    <vt:lpwstr>0x010100B94D5D4A1C71BC4D91AB57A8D6F0B4EF</vt:lpwstr>
  </property>
</Properties>
</file>