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8" r:id="rId2"/>
    <p:sldId id="269" r:id="rId3"/>
    <p:sldId id="258" r:id="rId4"/>
    <p:sldId id="256" r:id="rId5"/>
    <p:sldId id="270" r:id="rId6"/>
    <p:sldId id="273" r:id="rId7"/>
    <p:sldId id="274" r:id="rId8"/>
  </p:sldIdLst>
  <p:sldSz cx="12192000" cy="6858000"/>
  <p:notesSz cx="7010400" cy="9296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Franklin Gothic Book" panose="020B0503020102020204" pitchFamily="34" charset="0"/>
      <p:regular r:id="rId19"/>
      <p:italic r:id="rId20"/>
    </p:embeddedFont>
    <p:embeddedFont>
      <p:font typeface="Lato" panose="020B0604020202020204" charset="0"/>
      <p:regular r:id="rId21"/>
      <p:bold r:id="rId22"/>
      <p:italic r:id="rId23"/>
      <p:boldItalic r:id="rId24"/>
    </p:embeddedFont>
    <p:embeddedFont>
      <p:font typeface="Segoe UI Historic" panose="020B0502040204020203" pitchFamily="3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30"/>
    <a:srgbClr val="1A386E"/>
    <a:srgbClr val="1A396E"/>
    <a:srgbClr val="006BB6"/>
    <a:srgbClr val="5D2684"/>
    <a:srgbClr val="00B6C9"/>
    <a:srgbClr val="63BE6A"/>
    <a:srgbClr val="40B1E5"/>
    <a:srgbClr val="5CBCC9"/>
    <a:srgbClr val="028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6807" autoAdjust="0"/>
  </p:normalViewPr>
  <p:slideViewPr>
    <p:cSldViewPr snapToGrid="0" snapToObjects="1">
      <p:cViewPr varScale="1">
        <p:scale>
          <a:sx n="68" d="100"/>
          <a:sy n="68" d="100"/>
        </p:scale>
        <p:origin x="540" y="56"/>
      </p:cViewPr>
      <p:guideLst>
        <p:guide pos="3840"/>
        <p:guide orient="horz" pos="2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79" d="100"/>
          <a:sy n="79" d="100"/>
        </p:scale>
        <p:origin x="28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B3605F-710E-E242-87DF-57BD0F4D3E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9E913F-6DE3-914A-A288-5B6AF207D7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56224-8E8D-4F41-89AA-086CE48215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236F7E24-166C-264A-AE2E-16B99F2F6161}" type="slidenum">
              <a:rPr lang="en-US" smtClean="0">
                <a:latin typeface="Franklin Gothic Book" panose="020B0503020102020204" pitchFamily="34" charset="0"/>
              </a:rPr>
              <a:t>‹#›</a:t>
            </a:fld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FB3FF6-C17B-F844-BA91-9F3847652A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18743AF2-8C0C-774D-9F18-287A5F39ABDA}" type="datetimeFigureOut">
              <a:rPr lang="en-US" smtClean="0">
                <a:latin typeface="Franklin Gothic Book" panose="020B0503020102020204" pitchFamily="34" charset="0"/>
              </a:rPr>
              <a:t>2/16/2021</a:t>
            </a:fld>
            <a:endParaRPr lang="en-US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3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>
                <a:latin typeface="Franklin Gothic Book" panose="020B0503020102020204" pitchFamily="34" charset="0"/>
              </a:defRPr>
            </a:lvl1pPr>
          </a:lstStyle>
          <a:p>
            <a:fld id="{EA08B7F1-E602-7B4E-A8A6-4C15BD687420}" type="datetimeFigureOut">
              <a:rPr lang="en-US" smtClean="0"/>
              <a:pPr/>
              <a:t>2/16/2021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>
                <a:latin typeface="Franklin Gothic Book" panose="020B05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>
                <a:latin typeface="Franklin Gothic Book" panose="020B0503020102020204" pitchFamily="34" charset="0"/>
              </a:defRPr>
            </a:lvl1pPr>
          </a:lstStyle>
          <a:p>
            <a:fld id="{C2BB1062-B960-0542-9B02-46DC9CC448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99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solidFill>
          <a:srgbClr val="1A38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1B912F-1C79-4E84-A666-59A12FE51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"/>
            <a:ext cx="12192000" cy="6858000"/>
          </a:xfrm>
          <a:prstGeom prst="rect">
            <a:avLst/>
          </a:prstGeom>
        </p:spPr>
      </p:pic>
      <p:sp>
        <p:nvSpPr>
          <p:cNvPr id="15" name="Gradient - Bottom">
            <a:extLst>
              <a:ext uri="{FF2B5EF4-FFF2-40B4-BE49-F238E27FC236}">
                <a16:creationId xmlns:a16="http://schemas.microsoft.com/office/drawing/2014/main" id="{1BCFF3BE-27E3-41FA-9A21-B799F2BEE02D}"/>
              </a:ext>
            </a:extLst>
          </p:cNvPr>
          <p:cNvSpPr/>
          <p:nvPr userDrawn="1"/>
        </p:nvSpPr>
        <p:spPr>
          <a:xfrm rot="10800000">
            <a:off x="0" y="-20"/>
            <a:ext cx="12192000" cy="173594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Gradient - Bottom">
            <a:extLst>
              <a:ext uri="{FF2B5EF4-FFF2-40B4-BE49-F238E27FC236}">
                <a16:creationId xmlns:a16="http://schemas.microsoft.com/office/drawing/2014/main" id="{6FF9A7AB-2BA2-4B49-BD82-A1AC69417BED}"/>
              </a:ext>
            </a:extLst>
          </p:cNvPr>
          <p:cNvSpPr/>
          <p:nvPr userDrawn="1"/>
        </p:nvSpPr>
        <p:spPr>
          <a:xfrm>
            <a:off x="0" y="4071246"/>
            <a:ext cx="12192000" cy="2786743"/>
          </a:xfrm>
          <a:prstGeom prst="rect">
            <a:avLst/>
          </a:prstGeom>
          <a:gradFill>
            <a:gsLst>
              <a:gs pos="0">
                <a:srgbClr val="1A396E">
                  <a:alpha val="0"/>
                </a:srgbClr>
              </a:gs>
              <a:gs pos="100000">
                <a:srgbClr val="1A396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Gradient - Bottom">
            <a:extLst>
              <a:ext uri="{FF2B5EF4-FFF2-40B4-BE49-F238E27FC236}">
                <a16:creationId xmlns:a16="http://schemas.microsoft.com/office/drawing/2014/main" id="{D491529C-1EB1-452D-A2B7-8F45BA3B5A4C}"/>
              </a:ext>
            </a:extLst>
          </p:cNvPr>
          <p:cNvSpPr/>
          <p:nvPr/>
        </p:nvSpPr>
        <p:spPr>
          <a:xfrm>
            <a:off x="0" y="4071257"/>
            <a:ext cx="12192000" cy="2786743"/>
          </a:xfrm>
          <a:prstGeom prst="rect">
            <a:avLst/>
          </a:prstGeom>
          <a:gradFill>
            <a:gsLst>
              <a:gs pos="0">
                <a:srgbClr val="1A396E">
                  <a:alpha val="0"/>
                </a:srgbClr>
              </a:gs>
              <a:gs pos="100000">
                <a:srgbClr val="1A396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F490733A-5540-40A9-B587-76584211A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5873959"/>
            <a:ext cx="7315199" cy="2793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Month Day, Year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A89622FF-29ED-46D9-8D5F-178ED2D3C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456330"/>
            <a:ext cx="7315200" cy="325371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 i="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Presenter Name | Department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4052A36-C5BA-4B03-BDBE-3F37BB818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69671"/>
            <a:ext cx="7315200" cy="30944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2D9A0929-FE04-465F-8AC0-606D51062737}"/>
              </a:ext>
            </a:extLst>
          </p:cNvPr>
          <p:cNvSpPr txBox="1"/>
          <p:nvPr userDrawn="1"/>
        </p:nvSpPr>
        <p:spPr>
          <a:xfrm>
            <a:off x="11849100" y="651036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338C385-5E59-4BB7-998F-C646E591F434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017A94C-D1E5-49CB-B9E2-B099FFBEB7B0}"/>
              </a:ext>
            </a:extLst>
          </p:cNvPr>
          <p:cNvSpPr txBox="1">
            <a:spLocks/>
          </p:cNvSpPr>
          <p:nvPr userDrawn="1"/>
        </p:nvSpPr>
        <p:spPr>
          <a:xfrm>
            <a:off x="9814782" y="6493162"/>
            <a:ext cx="2034317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B8A32A91-D550-472F-8EA3-A8BAA99E75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0299" y="330730"/>
            <a:ext cx="1828800" cy="480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9180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ontent - Bang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1882387B-6207-43B0-9534-F5F6A1590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9" name="Footnote">
            <a:extLst>
              <a:ext uri="{FF2B5EF4-FFF2-40B4-BE49-F238E27FC236}">
                <a16:creationId xmlns:a16="http://schemas.microsoft.com/office/drawing/2014/main" id="{BCCCA2B9-CF1F-4393-B77B-AE2D930050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1" name="Bang Box">
            <a:extLst>
              <a:ext uri="{FF2B5EF4-FFF2-40B4-BE49-F238E27FC236}">
                <a16:creationId xmlns:a16="http://schemas.microsoft.com/office/drawing/2014/main" id="{F8FF7A60-1B2A-4B15-86B5-A3DA4B339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" y="5679527"/>
            <a:ext cx="11239501" cy="492673"/>
          </a:xfrm>
          <a:prstGeom prst="rect">
            <a:avLst/>
          </a:prstGeom>
          <a:ln w="38100">
            <a:solidFill>
              <a:schemeClr val="bg2"/>
            </a:solidFill>
          </a:ln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Insert bang box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FCA0DA-EF30-438C-A112-FB20E02B4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E410AC1-37AA-4F2A-8656-6161215A10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" y="1709738"/>
            <a:ext cx="11239499" cy="36623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0BD59070-5FCB-469B-A9E9-ABFD82A80B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grpSp>
        <p:nvGrpSpPr>
          <p:cNvPr id="12" name="Title Color Blocks">
            <a:extLst>
              <a:ext uri="{FF2B5EF4-FFF2-40B4-BE49-F238E27FC236}">
                <a16:creationId xmlns:a16="http://schemas.microsoft.com/office/drawing/2014/main" id="{DA26074A-3370-4B45-80EA-FC36F1D4B58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759291-19D1-4AAE-BFE5-CD584AA29EB4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DE9E71-D0F8-4F57-B361-8910E09EE3A0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41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ts">
            <a:extLst>
              <a:ext uri="{FF2B5EF4-FFF2-40B4-BE49-F238E27FC236}">
                <a16:creationId xmlns:a16="http://schemas.microsoft.com/office/drawing/2014/main" id="{7D49CA4F-882D-4259-9CE9-2A9E132BB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0" name="Footnote">
            <a:extLst>
              <a:ext uri="{FF2B5EF4-FFF2-40B4-BE49-F238E27FC236}">
                <a16:creationId xmlns:a16="http://schemas.microsoft.com/office/drawing/2014/main" id="{DC7390A0-C69F-4D44-8E61-0CB8B360C6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E32CFA0-FA7E-6948-9C70-736A910DDF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82005" y="4306888"/>
            <a:ext cx="3467095" cy="18653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550D1BB-BCF1-CF4E-808E-7F38F07A58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7199" y="4306888"/>
            <a:ext cx="3657591" cy="18653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6F33693-C16E-8A4F-A9B3-A8E0DC70E9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4306888"/>
            <a:ext cx="3467100" cy="18653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3E2E8F26-E95E-7042-9C30-B427C24CE6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657600"/>
            <a:ext cx="11468100" cy="420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9AC2DCDF-3684-F940-BC77-31664ABD14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black and white photo</a:t>
            </a:r>
          </a:p>
        </p:txBody>
      </p:sp>
    </p:spTree>
    <p:extLst>
      <p:ext uri="{BB962C8B-B14F-4D97-AF65-F5344CB8AC3E}">
        <p14:creationId xmlns:p14="http://schemas.microsoft.com/office/powerpoint/2010/main" val="3098197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 Offset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C759E161-3B5F-4F79-83A5-BBE708450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0" name="Footnote">
            <a:extLst>
              <a:ext uri="{FF2B5EF4-FFF2-40B4-BE49-F238E27FC236}">
                <a16:creationId xmlns:a16="http://schemas.microsoft.com/office/drawing/2014/main" id="{5E9522DF-35CB-491A-9962-FADDB0C104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1B983FE8-02E3-6344-AF2C-362B684402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382000" y="1709738"/>
            <a:ext cx="3810000" cy="44624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color photo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139C8F5-6680-4F2C-B823-4DA573FBF7A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7" y="1709738"/>
            <a:ext cx="7315201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54B8D0C1-A523-4F86-9E49-FB22D72725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512C6BD7-559C-430A-BC2D-3A6602F0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13" name="Title Color Blocks">
            <a:extLst>
              <a:ext uri="{FF2B5EF4-FFF2-40B4-BE49-F238E27FC236}">
                <a16:creationId xmlns:a16="http://schemas.microsoft.com/office/drawing/2014/main" id="{D08A8F43-6FB2-4DCF-BC96-6DF1BDF9DBE6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4D0F85-E37F-4BCD-845D-632BB07F83AC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FD8799-4072-4E2E-B247-A6F639447FC6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6824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 w/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ots">
            <a:extLst>
              <a:ext uri="{FF2B5EF4-FFF2-40B4-BE49-F238E27FC236}">
                <a16:creationId xmlns:a16="http://schemas.microsoft.com/office/drawing/2014/main" id="{9141FE24-0FF6-44F4-A4E1-5F47DC021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327B2DB-1CBF-4917-A4E0-493B8C0608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24600" y="2087592"/>
            <a:ext cx="5524500" cy="408460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Picture Placeholder 1">
            <a:extLst>
              <a:ext uri="{FF2B5EF4-FFF2-40B4-BE49-F238E27FC236}">
                <a16:creationId xmlns:a16="http://schemas.microsoft.com/office/drawing/2014/main" id="{5C20E8A8-D317-4C4A-8680-73B9C41708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0971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8174FEF7-6D67-9C41-8FB5-536EEC0B3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4600" y="1028700"/>
            <a:ext cx="5524500" cy="960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 </a:t>
            </a:r>
            <a:br>
              <a:rPr lang="en-US" dirty="0"/>
            </a:br>
            <a:r>
              <a:rPr lang="en-US" dirty="0"/>
              <a:t>(not to exceed 2 lines)</a:t>
            </a:r>
          </a:p>
        </p:txBody>
      </p:sp>
    </p:spTree>
    <p:extLst>
      <p:ext uri="{BB962C8B-B14F-4D97-AF65-F5344CB8AC3E}">
        <p14:creationId xmlns:p14="http://schemas.microsoft.com/office/powerpoint/2010/main" val="2287846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 w/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ots">
            <a:extLst>
              <a:ext uri="{FF2B5EF4-FFF2-40B4-BE49-F238E27FC236}">
                <a16:creationId xmlns:a16="http://schemas.microsoft.com/office/drawing/2014/main" id="{A8A666B5-1138-4839-A461-15D8DEB53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9" name="Footnote">
            <a:extLst>
              <a:ext uri="{FF2B5EF4-FFF2-40B4-BE49-F238E27FC236}">
                <a16:creationId xmlns:a16="http://schemas.microsoft.com/office/drawing/2014/main" id="{4337A8D3-5C8B-4B2F-BA5E-72FA54DDFB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EE42F0EF-DDB5-BC47-8FFA-2EFB9022F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04438" y="5376547"/>
            <a:ext cx="4644660" cy="7936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8D6B9485-7517-2943-8301-15FE97B254B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24602" y="5376547"/>
            <a:ext cx="879836" cy="7936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BCEEFF8-8ACA-2949-9D6F-B87502FDF9E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04439" y="4459844"/>
            <a:ext cx="4644660" cy="7936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7E93B1A9-F713-F94E-B7B5-5A92855DAFD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24603" y="4459844"/>
            <a:ext cx="879836" cy="7936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1BA3F20-81A6-BF4F-9EE5-AA38281747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04438" y="3543142"/>
            <a:ext cx="4644661" cy="7936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61943E4A-92AA-6B48-823C-9F8DFD55CD9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4602" y="3543142"/>
            <a:ext cx="879836" cy="7936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A5CCDED-9CA8-E94E-8C91-6C3BD334434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04439" y="2626440"/>
            <a:ext cx="4644661" cy="7936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5D599DD-AA49-5249-9E33-ACA65F584F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24603" y="2626440"/>
            <a:ext cx="879836" cy="7936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E30FDAF-F2D4-B747-B961-FB8FAFE98F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4438" y="1709738"/>
            <a:ext cx="4644662" cy="79363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575121CB-AD90-CE4B-AC07-6CEF352CACF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324602" y="1709738"/>
            <a:ext cx="879836" cy="7936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F2BE868-737A-4DD3-A6D5-D16B1B8FB2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" y="1709737"/>
            <a:ext cx="52578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9F45CF99-8418-4591-8914-F78CF07E0C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FEA0952E-37A8-47CB-B56A-0DBF87438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22" name="Title Color Blocks">
            <a:extLst>
              <a:ext uri="{FF2B5EF4-FFF2-40B4-BE49-F238E27FC236}">
                <a16:creationId xmlns:a16="http://schemas.microsoft.com/office/drawing/2014/main" id="{52C70AAB-E62D-46AA-8B6F-B55AC8FF9C52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1B2ED3-5A6A-4C47-B654-F2B22F7F6C79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6B6EA6-59FF-4FD8-9A41-6F7ECE25BDAB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24586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C91343BE-484B-42CD-B8AA-6ACEB2F00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1" name="Footnote">
            <a:extLst>
              <a:ext uri="{FF2B5EF4-FFF2-40B4-BE49-F238E27FC236}">
                <a16:creationId xmlns:a16="http://schemas.microsoft.com/office/drawing/2014/main" id="{3B5AE040-B7BF-441C-9971-EFD2FA6EED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F45051-95D6-4FE4-9189-2A4F25BD950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325873" y="1709738"/>
            <a:ext cx="52578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443506D2-23C3-B54B-84C0-AE3C67211C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600" y="1709738"/>
            <a:ext cx="52578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ECB6966E-D9DE-D549-A4D4-4BC31D08EA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FA2CF59-DF7B-4AB1-9E3A-5B0A1488C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15" name="Title Color Blocks">
            <a:extLst>
              <a:ext uri="{FF2B5EF4-FFF2-40B4-BE49-F238E27FC236}">
                <a16:creationId xmlns:a16="http://schemas.microsoft.com/office/drawing/2014/main" id="{1A295238-5DF9-4CA8-9293-A9D62B48B276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4CB12-D40A-43FD-804E-E71EEAB67098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33ED5F-6ACA-4CDA-AF37-0184609B48E1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0412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Dots">
            <a:extLst>
              <a:ext uri="{FF2B5EF4-FFF2-40B4-BE49-F238E27FC236}">
                <a16:creationId xmlns:a16="http://schemas.microsoft.com/office/drawing/2014/main" id="{57FF5103-AB83-4714-A41D-BF189CF094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7" name="Footnote">
            <a:extLst>
              <a:ext uri="{FF2B5EF4-FFF2-40B4-BE49-F238E27FC236}">
                <a16:creationId xmlns:a16="http://schemas.microsoft.com/office/drawing/2014/main" id="{7BD064BF-7CFF-4C1F-B3F7-F5B08634E4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294F0C8-2745-4790-B195-43ACF4F8EF6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191500" y="1709738"/>
            <a:ext cx="36576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E2842DD-C2EB-4CE6-880C-0BA6CEED096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00550" y="1709738"/>
            <a:ext cx="36576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4924762-3E79-4D2B-A0EF-D1EFA6C6DE9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09600" y="1709738"/>
            <a:ext cx="3657600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Subtitle">
            <a:extLst>
              <a:ext uri="{FF2B5EF4-FFF2-40B4-BE49-F238E27FC236}">
                <a16:creationId xmlns:a16="http://schemas.microsoft.com/office/drawing/2014/main" id="{4BC00328-9DA3-4859-9E63-46956B4AE3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FC8A38E5-3EAC-4AA1-9C4E-BF3D8527DF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14" name="Title Color Blocks">
            <a:extLst>
              <a:ext uri="{FF2B5EF4-FFF2-40B4-BE49-F238E27FC236}">
                <a16:creationId xmlns:a16="http://schemas.microsoft.com/office/drawing/2014/main" id="{A46464BA-3B31-48D2-AA61-0B0EC0531CE3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F1BCCCA-B603-4E06-8F00-7B09493167AC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2D03F9-17F6-4C99-BAA2-6DE30656C396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21783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ots">
            <a:extLst>
              <a:ext uri="{FF2B5EF4-FFF2-40B4-BE49-F238E27FC236}">
                <a16:creationId xmlns:a16="http://schemas.microsoft.com/office/drawing/2014/main" id="{8FDA283A-11C6-40D9-93EC-59D3CE059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D90E52E2-94BF-E045-8503-4E21A9713C1D}"/>
              </a:ext>
            </a:extLst>
          </p:cNvPr>
          <p:cNvSpPr/>
          <p:nvPr userDrawn="1"/>
        </p:nvSpPr>
        <p:spPr>
          <a:xfrm>
            <a:off x="8153402" y="3429000"/>
            <a:ext cx="40386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151C7E4-4204-614B-804E-A9AB9F5CEB91}"/>
              </a:ext>
            </a:extLst>
          </p:cNvPr>
          <p:cNvSpPr/>
          <p:nvPr userDrawn="1"/>
        </p:nvSpPr>
        <p:spPr>
          <a:xfrm>
            <a:off x="8153401" y="1485901"/>
            <a:ext cx="4038600" cy="19431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FDAEC3C5-4BAB-5345-B64E-76462E3B9DDF}"/>
              </a:ext>
            </a:extLst>
          </p:cNvPr>
          <p:cNvSpPr/>
          <p:nvPr userDrawn="1"/>
        </p:nvSpPr>
        <p:spPr>
          <a:xfrm>
            <a:off x="4038600" y="3429000"/>
            <a:ext cx="4114801" cy="274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DF11E6F-074C-DA4D-93D0-FEED37E41536}"/>
              </a:ext>
            </a:extLst>
          </p:cNvPr>
          <p:cNvSpPr/>
          <p:nvPr userDrawn="1"/>
        </p:nvSpPr>
        <p:spPr>
          <a:xfrm>
            <a:off x="4038599" y="1485901"/>
            <a:ext cx="4114801" cy="19431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E28E34F-800C-8546-BE6B-55394F0CB938}"/>
              </a:ext>
            </a:extLst>
          </p:cNvPr>
          <p:cNvSpPr/>
          <p:nvPr userDrawn="1"/>
        </p:nvSpPr>
        <p:spPr>
          <a:xfrm>
            <a:off x="1" y="3429000"/>
            <a:ext cx="4038600" cy="2743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A52F50-E40F-E643-99D1-405F82CC88AC}"/>
              </a:ext>
            </a:extLst>
          </p:cNvPr>
          <p:cNvSpPr/>
          <p:nvPr userDrawn="1"/>
        </p:nvSpPr>
        <p:spPr>
          <a:xfrm>
            <a:off x="0" y="1485901"/>
            <a:ext cx="4038600" cy="19431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2A584688-4F8C-6540-B023-DB3E2143844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82000" y="3657599"/>
            <a:ext cx="3467100" cy="1714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0" i="0"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400" b="0" i="0"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400" b="0" i="0"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7FE91DC-25F2-3046-9711-4AF8864A608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82002" y="1965452"/>
            <a:ext cx="3467097" cy="12349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9600" dirty="0"/>
              <a:t>123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0E35E3F-3C93-5D47-8296-85D40D5D185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267200" y="3657600"/>
            <a:ext cx="3657600" cy="1714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0" i="0"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400" b="0" i="0"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400" b="0" i="0"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1C82098-154E-A647-AEAE-7628145F082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67199" y="1974850"/>
            <a:ext cx="3657601" cy="12255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9600" dirty="0"/>
              <a:t>123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1450F7-C9C8-B84C-9A80-8C2A28CCC30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2900" y="3657600"/>
            <a:ext cx="3467100" cy="1714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0" i="0"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400" b="0" i="0"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400" b="0" i="0"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2DAB44B-F127-1143-B39E-9D4F63170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899" y="1974850"/>
            <a:ext cx="3467099" cy="12255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9600" dirty="0"/>
              <a:t>123</a:t>
            </a:r>
            <a:endParaRPr lang="en-US" dirty="0"/>
          </a:p>
        </p:txBody>
      </p:sp>
      <p:sp>
        <p:nvSpPr>
          <p:cNvPr id="19" name="Footnote">
            <a:extLst>
              <a:ext uri="{FF2B5EF4-FFF2-40B4-BE49-F238E27FC236}">
                <a16:creationId xmlns:a16="http://schemas.microsoft.com/office/drawing/2014/main" id="{E137729C-16F0-4FD4-9F82-145F74407C5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7BC672E1-82E6-44EB-B02E-DFCEAB9D5E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21" name="Title Color Blocks">
            <a:extLst>
              <a:ext uri="{FF2B5EF4-FFF2-40B4-BE49-F238E27FC236}">
                <a16:creationId xmlns:a16="http://schemas.microsoft.com/office/drawing/2014/main" id="{FF18C737-809C-44AD-B754-4C8CA0E83E2B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D06FFE-08DD-4F4D-A217-ED96B25DC26E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921AFE-1A9D-4B76-95E7-9B4B20DE71B2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3247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ots">
            <a:extLst>
              <a:ext uri="{FF2B5EF4-FFF2-40B4-BE49-F238E27FC236}">
                <a16:creationId xmlns:a16="http://schemas.microsoft.com/office/drawing/2014/main" id="{5C3862FA-25A4-4328-95C0-A7FF254DB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23" name="Footnote">
            <a:extLst>
              <a:ext uri="{FF2B5EF4-FFF2-40B4-BE49-F238E27FC236}">
                <a16:creationId xmlns:a16="http://schemas.microsoft.com/office/drawing/2014/main" id="{630F6540-9368-4EEE-956F-AF532A50261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B2FA3719-11AA-E244-A3CB-819345378A71}"/>
              </a:ext>
            </a:extLst>
          </p:cNvPr>
          <p:cNvSpPr/>
          <p:nvPr userDrawn="1"/>
        </p:nvSpPr>
        <p:spPr>
          <a:xfrm>
            <a:off x="10781581" y="4196648"/>
            <a:ext cx="1408981" cy="1368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8">
            <a:extLst>
              <a:ext uri="{FF2B5EF4-FFF2-40B4-BE49-F238E27FC236}">
                <a16:creationId xmlns:a16="http://schemas.microsoft.com/office/drawing/2014/main" id="{E276CF78-6AA2-3B4A-B273-5CBAF3803B8D}"/>
              </a:ext>
            </a:extLst>
          </p:cNvPr>
          <p:cNvSpPr/>
          <p:nvPr userDrawn="1"/>
        </p:nvSpPr>
        <p:spPr>
          <a:xfrm>
            <a:off x="1947673" y="4196648"/>
            <a:ext cx="8833906" cy="136818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7">
            <a:extLst>
              <a:ext uri="{FF2B5EF4-FFF2-40B4-BE49-F238E27FC236}">
                <a16:creationId xmlns:a16="http://schemas.microsoft.com/office/drawing/2014/main" id="{B6506BA7-4C23-D24D-ADEC-B77CFB6EE189}"/>
              </a:ext>
            </a:extLst>
          </p:cNvPr>
          <p:cNvSpPr/>
          <p:nvPr userDrawn="1"/>
        </p:nvSpPr>
        <p:spPr>
          <a:xfrm>
            <a:off x="0" y="4196648"/>
            <a:ext cx="1947672" cy="13681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27162CD8-3927-EB4A-9791-69366086B875}"/>
              </a:ext>
            </a:extLst>
          </p:cNvPr>
          <p:cNvSpPr/>
          <p:nvPr userDrawn="1"/>
        </p:nvSpPr>
        <p:spPr>
          <a:xfrm>
            <a:off x="10781581" y="2855324"/>
            <a:ext cx="1408981" cy="1343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DA50E9E2-93B9-D94A-9B71-4D6DC122668A}"/>
              </a:ext>
            </a:extLst>
          </p:cNvPr>
          <p:cNvSpPr/>
          <p:nvPr userDrawn="1"/>
        </p:nvSpPr>
        <p:spPr>
          <a:xfrm>
            <a:off x="1947673" y="2855324"/>
            <a:ext cx="8833906" cy="13432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A75F25AF-90F3-5C49-B5AD-549050BEB805}"/>
              </a:ext>
            </a:extLst>
          </p:cNvPr>
          <p:cNvSpPr/>
          <p:nvPr userDrawn="1"/>
        </p:nvSpPr>
        <p:spPr>
          <a:xfrm>
            <a:off x="0" y="2855323"/>
            <a:ext cx="1947672" cy="13432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A70732E6-5BAA-984A-9BB4-4FCFCA8DE051}"/>
              </a:ext>
            </a:extLst>
          </p:cNvPr>
          <p:cNvSpPr/>
          <p:nvPr userDrawn="1"/>
        </p:nvSpPr>
        <p:spPr>
          <a:xfrm>
            <a:off x="10781580" y="1487143"/>
            <a:ext cx="1408981" cy="13681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5E25538A-DCEC-794E-B3F7-FBB3E69CB65F}"/>
              </a:ext>
            </a:extLst>
          </p:cNvPr>
          <p:cNvSpPr/>
          <p:nvPr userDrawn="1"/>
        </p:nvSpPr>
        <p:spPr>
          <a:xfrm>
            <a:off x="1947672" y="1487143"/>
            <a:ext cx="8833906" cy="136818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3C48F0-B9C1-C24E-B353-EEF103D5E3AD}"/>
              </a:ext>
            </a:extLst>
          </p:cNvPr>
          <p:cNvSpPr/>
          <p:nvPr userDrawn="1"/>
        </p:nvSpPr>
        <p:spPr>
          <a:xfrm>
            <a:off x="0" y="1487143"/>
            <a:ext cx="1947672" cy="136818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E6CB7E8E-3168-A044-8A83-5C8FB8BB0D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48840" y="4405643"/>
            <a:ext cx="8417560" cy="950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0" i="0"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400" b="0" i="0"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400" b="0" i="0"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D45C917A-E1DB-0641-B01E-DFA8D24FAE61}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09600" y="4419072"/>
            <a:ext cx="1109472" cy="9530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11A2105F-760F-9340-B08D-29994A5E2D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148840" y="3049922"/>
            <a:ext cx="8417560" cy="950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0" i="0"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400" b="0" i="0"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400" b="0" i="0"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8848D39-BD67-FB44-ADC5-1477FA2228DC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609600" y="3041533"/>
            <a:ext cx="1109472" cy="9439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D3B3B86F-86F2-8F4A-9959-FE788874C5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47317" y="1706467"/>
            <a:ext cx="8419455" cy="9501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400" b="0" i="0">
                <a:latin typeface="Century Gothic" panose="020B0502020202020204" pitchFamily="34" charset="0"/>
              </a:defRPr>
            </a:lvl2pPr>
            <a:lvl3pPr marL="914400" indent="0">
              <a:buFontTx/>
              <a:buNone/>
              <a:defRPr sz="1400" b="0" i="0">
                <a:latin typeface="Century Gothic" panose="020B0502020202020204" pitchFamily="34" charset="0"/>
              </a:defRPr>
            </a:lvl3pPr>
            <a:lvl4pPr marL="1371600" indent="0">
              <a:buFontTx/>
              <a:buNone/>
              <a:defRPr sz="1400" b="0" i="0">
                <a:latin typeface="Century Gothic" panose="020B0502020202020204" pitchFamily="34" charset="0"/>
              </a:defRPr>
            </a:lvl4pPr>
            <a:lvl5pPr marL="1828800" indent="0">
              <a:buFontTx/>
              <a:buNone/>
              <a:defRPr sz="1400"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61413D80-9F6F-0246-B61F-D3E6693E6A96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41849" y="1718926"/>
            <a:ext cx="1077223" cy="9252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Icon here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562EB8FB-8CAD-4B6E-86C7-016BB186A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28" name="Title Color Blocks">
            <a:extLst>
              <a:ext uri="{FF2B5EF4-FFF2-40B4-BE49-F238E27FC236}">
                <a16:creationId xmlns:a16="http://schemas.microsoft.com/office/drawing/2014/main" id="{F2D080C9-32C7-46B6-A401-2172D058D4C8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92F1AA5-7001-4FE0-B38D-88CE28788160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9FD5EB7-109E-459C-BA34-ED714ED17E6D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3520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p">
            <a:extLst>
              <a:ext uri="{FF2B5EF4-FFF2-40B4-BE49-F238E27FC236}">
                <a16:creationId xmlns:a16="http://schemas.microsoft.com/office/drawing/2014/main" id="{29007C8A-2CE3-4516-B11B-BE2D466CC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2901" y="1028700"/>
            <a:ext cx="11474028" cy="5829299"/>
          </a:xfrm>
          <a:prstGeom prst="rect">
            <a:avLst/>
          </a:prstGeom>
        </p:spPr>
      </p:pic>
      <p:sp>
        <p:nvSpPr>
          <p:cNvPr id="13" name="Footnote">
            <a:extLst>
              <a:ext uri="{FF2B5EF4-FFF2-40B4-BE49-F238E27FC236}">
                <a16:creationId xmlns:a16="http://schemas.microsoft.com/office/drawing/2014/main" id="{31B92978-F7B9-429D-B227-865CBA3F0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89CD84E-7164-4FAF-9E21-DE6BF888E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10" name="Title Color Blocks">
            <a:extLst>
              <a:ext uri="{FF2B5EF4-FFF2-40B4-BE49-F238E27FC236}">
                <a16:creationId xmlns:a16="http://schemas.microsoft.com/office/drawing/2014/main" id="{C34BAA07-C6D4-4867-BCE3-6552F058B0A3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6FACDC-200D-4E6E-8CD3-C5E9CF1082CA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2D5169-7193-4E12-8FEE-641FF06897C6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6420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">
    <p:bg>
      <p:bgPr>
        <a:solidFill>
          <a:srgbClr val="1A38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">
            <a:extLst>
              <a:ext uri="{FF2B5EF4-FFF2-40B4-BE49-F238E27FC236}">
                <a16:creationId xmlns:a16="http://schemas.microsoft.com/office/drawing/2014/main" id="{F490733A-5540-40A9-B587-76584211A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5873959"/>
            <a:ext cx="7315199" cy="2793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Month Day, Year</a:t>
            </a:r>
          </a:p>
        </p:txBody>
      </p:sp>
      <p:sp>
        <p:nvSpPr>
          <p:cNvPr id="8" name="Name">
            <a:extLst>
              <a:ext uri="{FF2B5EF4-FFF2-40B4-BE49-F238E27FC236}">
                <a16:creationId xmlns:a16="http://schemas.microsoft.com/office/drawing/2014/main" id="{A89622FF-29ED-46D9-8D5F-178ED2D3C2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456330"/>
            <a:ext cx="7315200" cy="325371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 i="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Presenter Name | Department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24052A36-C5BA-4B03-BDBE-3F37BB818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69671"/>
            <a:ext cx="7315200" cy="30944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4800" b="1" i="0">
                <a:solidFill>
                  <a:schemeClr val="tx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Slide Insert Image here</a:t>
            </a: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2D9A0929-FE04-465F-8AC0-606D51062737}"/>
              </a:ext>
            </a:extLst>
          </p:cNvPr>
          <p:cNvSpPr txBox="1"/>
          <p:nvPr userDrawn="1"/>
        </p:nvSpPr>
        <p:spPr>
          <a:xfrm>
            <a:off x="11849100" y="651036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338C385-5E59-4BB7-998F-C646E591F434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017A94C-D1E5-49CB-B9E2-B099FFBEB7B0}"/>
              </a:ext>
            </a:extLst>
          </p:cNvPr>
          <p:cNvSpPr txBox="1">
            <a:spLocks/>
          </p:cNvSpPr>
          <p:nvPr userDrawn="1"/>
        </p:nvSpPr>
        <p:spPr>
          <a:xfrm>
            <a:off x="9814782" y="6493162"/>
            <a:ext cx="2034317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B8A32A91-D550-472F-8EA3-A8BAA99E7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0299" y="330730"/>
            <a:ext cx="1828800" cy="4809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85699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note">
            <a:extLst>
              <a:ext uri="{FF2B5EF4-FFF2-40B4-BE49-F238E27FC236}">
                <a16:creationId xmlns:a16="http://schemas.microsoft.com/office/drawing/2014/main" id="{31B92978-F7B9-429D-B227-865CBA3F0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</p:spTree>
    <p:extLst>
      <p:ext uri="{BB962C8B-B14F-4D97-AF65-F5344CB8AC3E}">
        <p14:creationId xmlns:p14="http://schemas.microsoft.com/office/powerpoint/2010/main" val="4020586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rgbClr val="1A39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ots">
            <a:extLst>
              <a:ext uri="{FF2B5EF4-FFF2-40B4-BE49-F238E27FC236}">
                <a16:creationId xmlns:a16="http://schemas.microsoft.com/office/drawing/2014/main" id="{8A154AE1-89B8-2E44-BC49-5BA131148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49802"/>
            <a:ext cx="12192000" cy="1206500"/>
          </a:xfrm>
          <a:prstGeom prst="rect">
            <a:avLst/>
          </a:prstGeom>
        </p:spPr>
      </p:pic>
      <p:sp>
        <p:nvSpPr>
          <p:cNvPr id="27" name="Dots Cover Box">
            <a:extLst>
              <a:ext uri="{FF2B5EF4-FFF2-40B4-BE49-F238E27FC236}">
                <a16:creationId xmlns:a16="http://schemas.microsoft.com/office/drawing/2014/main" id="{C9630A17-CC58-4484-8EEB-01056A87E5B2}"/>
              </a:ext>
            </a:extLst>
          </p:cNvPr>
          <p:cNvSpPr/>
          <p:nvPr userDrawn="1"/>
        </p:nvSpPr>
        <p:spPr>
          <a:xfrm>
            <a:off x="10048388" y="6526778"/>
            <a:ext cx="2049057" cy="194983"/>
          </a:xfrm>
          <a:prstGeom prst="rect">
            <a:avLst/>
          </a:prstGeom>
          <a:solidFill>
            <a:srgbClr val="1A39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Page #">
            <a:extLst>
              <a:ext uri="{FF2B5EF4-FFF2-40B4-BE49-F238E27FC236}">
                <a16:creationId xmlns:a16="http://schemas.microsoft.com/office/drawing/2014/main" id="{37ED4AC9-5DAB-4AAF-8975-F5246B853BB0}"/>
              </a:ext>
            </a:extLst>
          </p:cNvPr>
          <p:cNvSpPr txBox="1"/>
          <p:nvPr userDrawn="1"/>
        </p:nvSpPr>
        <p:spPr>
          <a:xfrm>
            <a:off x="11849100" y="651036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8C385-5E59-4BB7-998F-C646E591F4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320A53E1-7B4F-493B-9125-BEAF0F4A5C36}"/>
              </a:ext>
            </a:extLst>
          </p:cNvPr>
          <p:cNvSpPr txBox="1">
            <a:spLocks/>
          </p:cNvSpPr>
          <p:nvPr userDrawn="1"/>
        </p:nvSpPr>
        <p:spPr>
          <a:xfrm>
            <a:off x="9814782" y="6493162"/>
            <a:ext cx="2034317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BE6A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A3D15B-A329-4F4E-B6A3-DBC848D31EC4}"/>
              </a:ext>
            </a:extLst>
          </p:cNvPr>
          <p:cNvGrpSpPr/>
          <p:nvPr userDrawn="1"/>
        </p:nvGrpSpPr>
        <p:grpSpPr>
          <a:xfrm>
            <a:off x="6536425" y="3338136"/>
            <a:ext cx="5274575" cy="1557414"/>
            <a:chOff x="6536425" y="3338136"/>
            <a:chExt cx="5274575" cy="15574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517887-3AEF-4EC9-A1D9-A3C1B2C88385}"/>
                </a:ext>
              </a:extLst>
            </p:cNvPr>
            <p:cNvGrpSpPr/>
            <p:nvPr userDrawn="1"/>
          </p:nvGrpSpPr>
          <p:grpSpPr>
            <a:xfrm>
              <a:off x="6536425" y="3338136"/>
              <a:ext cx="5274575" cy="286232"/>
              <a:chOff x="6536425" y="4984433"/>
              <a:chExt cx="5274575" cy="286232"/>
            </a:xfrm>
          </p:grpSpPr>
          <p:pic>
            <p:nvPicPr>
              <p:cNvPr id="13" name="LinkedIn Icon">
                <a:extLst>
                  <a:ext uri="{FF2B5EF4-FFF2-40B4-BE49-F238E27FC236}">
                    <a16:creationId xmlns:a16="http://schemas.microsoft.com/office/drawing/2014/main" id="{86B122E3-4515-F741-B684-CA12ADDA85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6536425" y="5015640"/>
                <a:ext cx="228600" cy="228600"/>
              </a:xfrm>
              <a:prstGeom prst="rect">
                <a:avLst/>
              </a:prstGeom>
            </p:spPr>
          </p:pic>
          <p:sp>
            <p:nvSpPr>
              <p:cNvPr id="36" name="LinkedIn">
                <a:extLst>
                  <a:ext uri="{FF2B5EF4-FFF2-40B4-BE49-F238E27FC236}">
                    <a16:creationId xmlns:a16="http://schemas.microsoft.com/office/drawing/2014/main" id="{5ECF0F10-28C4-574C-B471-818EE8FDBFC9}"/>
                  </a:ext>
                </a:extLst>
              </p:cNvPr>
              <p:cNvSpPr txBox="1"/>
              <p:nvPr userDrawn="1"/>
            </p:nvSpPr>
            <p:spPr>
              <a:xfrm>
                <a:off x="6780362" y="4984433"/>
                <a:ext cx="5030638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chemeClr val="accent6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https://www.linkedin.com/company/intelsat</a:t>
                </a:r>
              </a:p>
            </p:txBody>
          </p:sp>
        </p:grpSp>
        <p:pic>
          <p:nvPicPr>
            <p:cNvPr id="12" name="Instagram Icon">
              <a:extLst>
                <a:ext uri="{FF2B5EF4-FFF2-40B4-BE49-F238E27FC236}">
                  <a16:creationId xmlns:a16="http://schemas.microsoft.com/office/drawing/2014/main" id="{C0ECE1CD-AC58-6945-B3DD-BC2E1795B2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536425" y="4638491"/>
              <a:ext cx="228600" cy="228600"/>
            </a:xfrm>
            <a:prstGeom prst="rect">
              <a:avLst/>
            </a:prstGeom>
          </p:spPr>
        </p:pic>
        <p:sp>
          <p:nvSpPr>
            <p:cNvPr id="35" name="Instagram">
              <a:extLst>
                <a:ext uri="{FF2B5EF4-FFF2-40B4-BE49-F238E27FC236}">
                  <a16:creationId xmlns:a16="http://schemas.microsoft.com/office/drawing/2014/main" id="{EA65DD67-2DEC-2E41-9805-0FC766195DA3}"/>
                </a:ext>
              </a:extLst>
            </p:cNvPr>
            <p:cNvSpPr txBox="1"/>
            <p:nvPr userDrawn="1"/>
          </p:nvSpPr>
          <p:spPr>
            <a:xfrm>
              <a:off x="6780362" y="4609318"/>
              <a:ext cx="5030638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6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https://www.instagram.com/intelsat/</a:t>
              </a:r>
            </a:p>
          </p:txBody>
        </p:sp>
        <p:pic>
          <p:nvPicPr>
            <p:cNvPr id="11" name="Facebook Icon">
              <a:extLst>
                <a:ext uri="{FF2B5EF4-FFF2-40B4-BE49-F238E27FC236}">
                  <a16:creationId xmlns:a16="http://schemas.microsoft.com/office/drawing/2014/main" id="{64A1AB0F-8FDF-1345-A93C-3CB8C7EB3A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6536425" y="4209090"/>
              <a:ext cx="228600" cy="228600"/>
            </a:xfrm>
            <a:prstGeom prst="rect">
              <a:avLst/>
            </a:prstGeom>
          </p:spPr>
        </p:pic>
        <p:sp>
          <p:nvSpPr>
            <p:cNvPr id="33" name="Facebook">
              <a:extLst>
                <a:ext uri="{FF2B5EF4-FFF2-40B4-BE49-F238E27FC236}">
                  <a16:creationId xmlns:a16="http://schemas.microsoft.com/office/drawing/2014/main" id="{98644C14-ECD9-1146-8A91-FB50E5D1060E}"/>
                </a:ext>
              </a:extLst>
            </p:cNvPr>
            <p:cNvSpPr txBox="1"/>
            <p:nvPr userDrawn="1"/>
          </p:nvSpPr>
          <p:spPr>
            <a:xfrm>
              <a:off x="6780362" y="4181951"/>
              <a:ext cx="5030638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6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https://www.facebook.com/Intelsat-106822915740/</a:t>
              </a:r>
            </a:p>
          </p:txBody>
        </p:sp>
        <p:pic>
          <p:nvPicPr>
            <p:cNvPr id="8" name="Twitter Icon">
              <a:extLst>
                <a:ext uri="{FF2B5EF4-FFF2-40B4-BE49-F238E27FC236}">
                  <a16:creationId xmlns:a16="http://schemas.microsoft.com/office/drawing/2014/main" id="{41EEC429-2C00-6442-AFBF-8D538814AF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536425" y="3779689"/>
              <a:ext cx="228600" cy="228600"/>
            </a:xfrm>
            <a:prstGeom prst="rect">
              <a:avLst/>
            </a:prstGeom>
          </p:spPr>
        </p:pic>
        <p:sp>
          <p:nvSpPr>
            <p:cNvPr id="2" name="Twitter">
              <a:extLst>
                <a:ext uri="{FF2B5EF4-FFF2-40B4-BE49-F238E27FC236}">
                  <a16:creationId xmlns:a16="http://schemas.microsoft.com/office/drawing/2014/main" id="{96EE3EB2-23BA-4E41-A255-A9FE9AAE8EB3}"/>
                </a:ext>
              </a:extLst>
            </p:cNvPr>
            <p:cNvSpPr txBox="1"/>
            <p:nvPr userDrawn="1"/>
          </p:nvSpPr>
          <p:spPr>
            <a:xfrm>
              <a:off x="6780362" y="3754584"/>
              <a:ext cx="5030638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6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https://twitter.com/Intelsat</a:t>
              </a:r>
            </a:p>
          </p:txBody>
        </p:sp>
      </p:grpSp>
      <p:sp>
        <p:nvSpPr>
          <p:cNvPr id="39" name="Phone">
            <a:extLst>
              <a:ext uri="{FF2B5EF4-FFF2-40B4-BE49-F238E27FC236}">
                <a16:creationId xmlns:a16="http://schemas.microsoft.com/office/drawing/2014/main" id="{29F6FB59-1246-1A4E-A9B8-91664A178C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535066"/>
            <a:ext cx="5257801" cy="370073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>
                <a:solidFill>
                  <a:schemeClr val="bg2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Phone number</a:t>
            </a:r>
          </a:p>
        </p:txBody>
      </p:sp>
      <p:sp>
        <p:nvSpPr>
          <p:cNvPr id="38" name="Email">
            <a:extLst>
              <a:ext uri="{FF2B5EF4-FFF2-40B4-BE49-F238E27FC236}">
                <a16:creationId xmlns:a16="http://schemas.microsoft.com/office/drawing/2014/main" id="{9891BA4D-70E3-D643-8903-5666DF27C2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4083959"/>
            <a:ext cx="5257801" cy="370073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>
                <a:solidFill>
                  <a:schemeClr val="bg2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err="1"/>
              <a:t>Firstname.lastname@intelsat.com</a:t>
            </a:r>
            <a:endParaRPr lang="en-US" dirty="0"/>
          </a:p>
        </p:txBody>
      </p:sp>
      <p:sp>
        <p:nvSpPr>
          <p:cNvPr id="9" name="Name">
            <a:extLst>
              <a:ext uri="{FF2B5EF4-FFF2-40B4-BE49-F238E27FC236}">
                <a16:creationId xmlns:a16="http://schemas.microsoft.com/office/drawing/2014/main" id="{1C757AA3-5A34-3848-9E12-53A4C31EAD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3657600"/>
            <a:ext cx="5257801" cy="370073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>
                <a:solidFill>
                  <a:schemeClr val="bg2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Presenter Name</a:t>
            </a:r>
          </a:p>
        </p:txBody>
      </p:sp>
      <p:sp>
        <p:nvSpPr>
          <p:cNvPr id="24" name="Thank You">
            <a:extLst>
              <a:ext uri="{FF2B5EF4-FFF2-40B4-BE49-F238E27FC236}">
                <a16:creationId xmlns:a16="http://schemas.microsoft.com/office/drawing/2014/main" id="{176AF4B3-DDCF-6E4D-A2EE-ECEA621B5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155952"/>
            <a:ext cx="5257801" cy="15016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9" name="Logo Cover Box">
            <a:extLst>
              <a:ext uri="{FF2B5EF4-FFF2-40B4-BE49-F238E27FC236}">
                <a16:creationId xmlns:a16="http://schemas.microsoft.com/office/drawing/2014/main" id="{DCB8D1DF-3617-43F6-A972-D59AD14E8A98}"/>
              </a:ext>
            </a:extLst>
          </p:cNvPr>
          <p:cNvSpPr/>
          <p:nvPr userDrawn="1"/>
        </p:nvSpPr>
        <p:spPr>
          <a:xfrm>
            <a:off x="9872664" y="243428"/>
            <a:ext cx="2097664" cy="704224"/>
          </a:xfrm>
          <a:prstGeom prst="rect">
            <a:avLst/>
          </a:prstGeom>
          <a:solidFill>
            <a:srgbClr val="1A3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B42F922B-7377-428E-B5A2-9A8535A293E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020300" y="331222"/>
            <a:ext cx="1828800" cy="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0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638148-F07F-4AE2-8990-C7724434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EAC9-70D4-4400-9D5C-3734E5CAF8BD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66D806-5EFD-429D-8F46-F55E67756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D4A58-7337-412E-B977-6D7ABCAC6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E34C8-72EC-4BCE-B44C-CCBBB20FD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8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Title Slide-No Image">
    <p:bg>
      <p:bgPr>
        <a:solidFill>
          <a:srgbClr val="1A39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ots">
            <a:extLst>
              <a:ext uri="{FF2B5EF4-FFF2-40B4-BE49-F238E27FC236}">
                <a16:creationId xmlns:a16="http://schemas.microsoft.com/office/drawing/2014/main" id="{8A154AE1-89B8-2E44-BC49-5BA131148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49802"/>
            <a:ext cx="12192000" cy="1206500"/>
          </a:xfrm>
          <a:prstGeom prst="rect">
            <a:avLst/>
          </a:prstGeom>
        </p:spPr>
      </p:pic>
      <p:sp>
        <p:nvSpPr>
          <p:cNvPr id="27" name="Dots Cover Box">
            <a:extLst>
              <a:ext uri="{FF2B5EF4-FFF2-40B4-BE49-F238E27FC236}">
                <a16:creationId xmlns:a16="http://schemas.microsoft.com/office/drawing/2014/main" id="{C9630A17-CC58-4484-8EEB-01056A87E5B2}"/>
              </a:ext>
            </a:extLst>
          </p:cNvPr>
          <p:cNvSpPr/>
          <p:nvPr userDrawn="1"/>
        </p:nvSpPr>
        <p:spPr>
          <a:xfrm>
            <a:off x="10048388" y="6526778"/>
            <a:ext cx="2049057" cy="194983"/>
          </a:xfrm>
          <a:prstGeom prst="rect">
            <a:avLst/>
          </a:prstGeom>
          <a:solidFill>
            <a:srgbClr val="1A39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Page #">
            <a:extLst>
              <a:ext uri="{FF2B5EF4-FFF2-40B4-BE49-F238E27FC236}">
                <a16:creationId xmlns:a16="http://schemas.microsoft.com/office/drawing/2014/main" id="{37ED4AC9-5DAB-4AAF-8975-F5246B853BB0}"/>
              </a:ext>
            </a:extLst>
          </p:cNvPr>
          <p:cNvSpPr txBox="1"/>
          <p:nvPr userDrawn="1"/>
        </p:nvSpPr>
        <p:spPr>
          <a:xfrm>
            <a:off x="11849100" y="651036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8C385-5E59-4BB7-998F-C646E591F4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pyright">
            <a:extLst>
              <a:ext uri="{FF2B5EF4-FFF2-40B4-BE49-F238E27FC236}">
                <a16:creationId xmlns:a16="http://schemas.microsoft.com/office/drawing/2014/main" id="{320A53E1-7B4F-493B-9125-BEAF0F4A5C36}"/>
              </a:ext>
            </a:extLst>
          </p:cNvPr>
          <p:cNvSpPr txBox="1">
            <a:spLocks/>
          </p:cNvSpPr>
          <p:nvPr userDrawn="1"/>
        </p:nvSpPr>
        <p:spPr>
          <a:xfrm>
            <a:off x="9814782" y="6493162"/>
            <a:ext cx="2034317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BE6A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  <p:sp>
        <p:nvSpPr>
          <p:cNvPr id="22" name="Date">
            <a:extLst>
              <a:ext uri="{FF2B5EF4-FFF2-40B4-BE49-F238E27FC236}">
                <a16:creationId xmlns:a16="http://schemas.microsoft.com/office/drawing/2014/main" id="{542E1FE1-60BE-454F-84AC-8EB8A9BED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5873959"/>
            <a:ext cx="7315199" cy="27935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Month Day, Year</a:t>
            </a:r>
          </a:p>
        </p:txBody>
      </p:sp>
      <p:sp>
        <p:nvSpPr>
          <p:cNvPr id="23" name="Name">
            <a:extLst>
              <a:ext uri="{FF2B5EF4-FFF2-40B4-BE49-F238E27FC236}">
                <a16:creationId xmlns:a16="http://schemas.microsoft.com/office/drawing/2014/main" id="{55682F7F-9939-4B3E-9182-392742D03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456330"/>
            <a:ext cx="7315200" cy="325371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 i="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r>
              <a:rPr lang="en-US" dirty="0"/>
              <a:t>Presenter Name | Department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856A4D4D-98F6-4AB7-871F-57CA2AED56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69671"/>
            <a:ext cx="7315200" cy="30944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Slide No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D5EE9D4-9E0B-4517-9874-60A4FDFD0910}"/>
              </a:ext>
            </a:extLst>
          </p:cNvPr>
          <p:cNvGrpSpPr/>
          <p:nvPr userDrawn="1"/>
        </p:nvGrpSpPr>
        <p:grpSpPr>
          <a:xfrm>
            <a:off x="0" y="-491785"/>
            <a:ext cx="12192000" cy="4566019"/>
            <a:chOff x="0" y="-491785"/>
            <a:chExt cx="12192000" cy="456601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3AB3E9-1AB1-45C5-8B93-32C8CB81B6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2867734"/>
              <a:ext cx="12192000" cy="12065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B0E6500-CE19-4747-BF00-B670DCBB53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748593"/>
              <a:ext cx="12192000" cy="12065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169786F-FDDC-460C-9972-0CEDF0FCAF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629346"/>
              <a:ext cx="12192000" cy="12065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6737E07-E5F0-4F47-87E0-05803FEEBD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491785"/>
              <a:ext cx="12192000" cy="1206500"/>
            </a:xfrm>
            <a:prstGeom prst="rect">
              <a:avLst/>
            </a:prstGeom>
          </p:spPr>
        </p:pic>
      </p:grpSp>
      <p:sp>
        <p:nvSpPr>
          <p:cNvPr id="19" name="Logo Cover Box">
            <a:extLst>
              <a:ext uri="{FF2B5EF4-FFF2-40B4-BE49-F238E27FC236}">
                <a16:creationId xmlns:a16="http://schemas.microsoft.com/office/drawing/2014/main" id="{DCB8D1DF-3617-43F6-A972-D59AD14E8A98}"/>
              </a:ext>
            </a:extLst>
          </p:cNvPr>
          <p:cNvSpPr/>
          <p:nvPr userDrawn="1"/>
        </p:nvSpPr>
        <p:spPr>
          <a:xfrm>
            <a:off x="9872664" y="243428"/>
            <a:ext cx="2097664" cy="704224"/>
          </a:xfrm>
          <a:prstGeom prst="rect">
            <a:avLst/>
          </a:prstGeom>
          <a:solidFill>
            <a:srgbClr val="1A3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B42F922B-7377-428E-B5A2-9A8535A293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0300" y="331222"/>
            <a:ext cx="1828800" cy="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rgbClr val="1A38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ots">
            <a:extLst>
              <a:ext uri="{FF2B5EF4-FFF2-40B4-BE49-F238E27FC236}">
                <a16:creationId xmlns:a16="http://schemas.microsoft.com/office/drawing/2014/main" id="{CDBA4550-CDC4-4386-8C0F-375A0B63CF39}"/>
              </a:ext>
            </a:extLst>
          </p:cNvPr>
          <p:cNvGrpSpPr/>
          <p:nvPr userDrawn="1"/>
        </p:nvGrpSpPr>
        <p:grpSpPr>
          <a:xfrm>
            <a:off x="0" y="-491785"/>
            <a:ext cx="12192000" cy="7548087"/>
            <a:chOff x="0" y="-491785"/>
            <a:chExt cx="12192000" cy="75480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A683C90-B72C-4C6C-A3C0-4BBB31980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849802"/>
              <a:ext cx="12192000" cy="12065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DA1FDA-806E-4573-9723-B2678EB1A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4730661"/>
              <a:ext cx="12192000" cy="12065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28040FD-3B1D-452B-9824-4E8B553F33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3611414"/>
              <a:ext cx="12192000" cy="12065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44492C0-B72D-44C1-89B9-CA22582ADE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2867734"/>
              <a:ext cx="12192000" cy="12065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E0D13CC-3C2F-4730-8B23-95767C16E2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1748593"/>
              <a:ext cx="12192000" cy="12065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B916A68-70D1-4532-A28F-7FCEE49EA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629346"/>
              <a:ext cx="12192000" cy="12065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529E331-4782-403E-9091-659832147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-491785"/>
              <a:ext cx="12192000" cy="1206500"/>
            </a:xfrm>
            <a:prstGeom prst="rect">
              <a:avLst/>
            </a:prstGeom>
          </p:spPr>
        </p:pic>
      </p:grpSp>
      <p:sp>
        <p:nvSpPr>
          <p:cNvPr id="3" name="Dots Cover Box 3">
            <a:extLst>
              <a:ext uri="{FF2B5EF4-FFF2-40B4-BE49-F238E27FC236}">
                <a16:creationId xmlns:a16="http://schemas.microsoft.com/office/drawing/2014/main" id="{DB53A1A1-3E28-4A2F-853E-59C37255144F}"/>
              </a:ext>
            </a:extLst>
          </p:cNvPr>
          <p:cNvSpPr/>
          <p:nvPr userDrawn="1"/>
        </p:nvSpPr>
        <p:spPr>
          <a:xfrm>
            <a:off x="10048388" y="6526778"/>
            <a:ext cx="2049057" cy="1949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age #">
            <a:extLst>
              <a:ext uri="{FF2B5EF4-FFF2-40B4-BE49-F238E27FC236}">
                <a16:creationId xmlns:a16="http://schemas.microsoft.com/office/drawing/2014/main" id="{2D9A0929-FE04-465F-8AC0-606D51062737}"/>
              </a:ext>
            </a:extLst>
          </p:cNvPr>
          <p:cNvSpPr txBox="1"/>
          <p:nvPr userDrawn="1"/>
        </p:nvSpPr>
        <p:spPr>
          <a:xfrm>
            <a:off x="11849100" y="651036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338C385-5E59-4BB7-998F-C646E591F434}" type="slidenum">
              <a:rPr lang="en-US" sz="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8B2737C-6823-4060-8894-9C269CF1C7F7}"/>
              </a:ext>
            </a:extLst>
          </p:cNvPr>
          <p:cNvSpPr txBox="1">
            <a:spLocks/>
          </p:cNvSpPr>
          <p:nvPr userDrawn="1"/>
        </p:nvSpPr>
        <p:spPr>
          <a:xfrm>
            <a:off x="9814782" y="6493162"/>
            <a:ext cx="2034317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  <p:sp>
        <p:nvSpPr>
          <p:cNvPr id="39" name="Dots Cover Box 2">
            <a:extLst>
              <a:ext uri="{FF2B5EF4-FFF2-40B4-BE49-F238E27FC236}">
                <a16:creationId xmlns:a16="http://schemas.microsoft.com/office/drawing/2014/main" id="{9E97CED6-BA8B-4D23-AC38-16ACF4182132}"/>
              </a:ext>
            </a:extLst>
          </p:cNvPr>
          <p:cNvSpPr/>
          <p:nvPr userDrawn="1"/>
        </p:nvSpPr>
        <p:spPr>
          <a:xfrm>
            <a:off x="0" y="3986980"/>
            <a:ext cx="12192000" cy="1862822"/>
          </a:xfrm>
          <a:prstGeom prst="rect">
            <a:avLst/>
          </a:prstGeom>
          <a:solidFill>
            <a:srgbClr val="1A3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ubtitle">
            <a:extLst>
              <a:ext uri="{FF2B5EF4-FFF2-40B4-BE49-F238E27FC236}">
                <a16:creationId xmlns:a16="http://schemas.microsoft.com/office/drawing/2014/main" id="{0086913D-14CB-4661-BE9E-C486DCD396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3429000"/>
            <a:ext cx="11239500" cy="19430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sz="4000" b="1">
                <a:solidFill>
                  <a:schemeClr val="tx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Headline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B19AB4FF-5A19-4A3D-ABAD-734B9B994003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609600" y="5378455"/>
            <a:ext cx="11239500" cy="325371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600" b="0" i="0">
                <a:solidFill>
                  <a:srgbClr val="40B1E5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ots Cover Box 1">
            <a:extLst>
              <a:ext uri="{FF2B5EF4-FFF2-40B4-BE49-F238E27FC236}">
                <a16:creationId xmlns:a16="http://schemas.microsoft.com/office/drawing/2014/main" id="{708ADB4D-C738-C94C-9AC9-8EEFF466D110}"/>
              </a:ext>
            </a:extLst>
          </p:cNvPr>
          <p:cNvSpPr/>
          <p:nvPr userDrawn="1"/>
        </p:nvSpPr>
        <p:spPr>
          <a:xfrm>
            <a:off x="9872664" y="407324"/>
            <a:ext cx="2097664" cy="376431"/>
          </a:xfrm>
          <a:prstGeom prst="rect">
            <a:avLst/>
          </a:prstGeom>
          <a:solidFill>
            <a:srgbClr val="1A3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ogo Cove Box">
            <a:extLst>
              <a:ext uri="{FF2B5EF4-FFF2-40B4-BE49-F238E27FC236}">
                <a16:creationId xmlns:a16="http://schemas.microsoft.com/office/drawing/2014/main" id="{92B6DEDD-724C-F647-937D-8D9C8C63A503}"/>
              </a:ext>
            </a:extLst>
          </p:cNvPr>
          <p:cNvSpPr/>
          <p:nvPr userDrawn="1"/>
        </p:nvSpPr>
        <p:spPr>
          <a:xfrm>
            <a:off x="9872664" y="162968"/>
            <a:ext cx="2319335" cy="757871"/>
          </a:xfrm>
          <a:prstGeom prst="rect">
            <a:avLst/>
          </a:prstGeom>
          <a:solidFill>
            <a:srgbClr val="1A3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7CB17C87-B896-4746-A8D7-AA7B07798E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0300" y="331222"/>
            <a:ext cx="1828800" cy="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21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ots">
            <a:extLst>
              <a:ext uri="{FF2B5EF4-FFF2-40B4-BE49-F238E27FC236}">
                <a16:creationId xmlns:a16="http://schemas.microsoft.com/office/drawing/2014/main" id="{179E123C-0507-4057-ADE5-2194DE079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4600" y="2348753"/>
            <a:ext cx="5524500" cy="3823447"/>
          </a:xfrm>
          <a:prstGeom prst="rect">
            <a:avLst/>
          </a:prstGeom>
        </p:spPr>
        <p:txBody>
          <a:bodyPr anchor="t"/>
          <a:lstStyle>
            <a:lvl1pPr marL="346075" indent="-346075">
              <a:lnSpc>
                <a:spcPct val="100000"/>
              </a:lnSpc>
              <a:buClr>
                <a:schemeClr val="tx2"/>
              </a:buClr>
              <a:buFont typeface="+mj-lt"/>
              <a:buAutoNum type="arabicPeriod"/>
              <a:defRPr sz="1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3088" indent="-342900">
              <a:lnSpc>
                <a:spcPct val="100000"/>
              </a:lnSpc>
              <a:buClr>
                <a:schemeClr val="accent5"/>
              </a:buClr>
              <a:buFont typeface="+mj-lt"/>
              <a:buAutoNum type="alphaLcParenR"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47712" indent="-285750">
              <a:buClr>
                <a:schemeClr val="tx2"/>
              </a:buClr>
              <a:buFont typeface="Franklin Gothic Book" panose="020B0503020102020204" pitchFamily="34" charset="0"/>
              <a:buChar char="–"/>
              <a:defRPr sz="14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First list item</a:t>
            </a:r>
          </a:p>
          <a:p>
            <a:pPr lvl="1"/>
            <a:r>
              <a:rPr lang="en-US" dirty="0"/>
              <a:t>First list sub-item</a:t>
            </a:r>
          </a:p>
          <a:p>
            <a:pPr lvl="2"/>
            <a:r>
              <a:rPr lang="en-US" dirty="0"/>
              <a:t>First list sub-sub-item</a:t>
            </a:r>
          </a:p>
          <a:p>
            <a:pPr lvl="0"/>
            <a:r>
              <a:rPr lang="en-US" dirty="0"/>
              <a:t>Second list item</a:t>
            </a:r>
          </a:p>
          <a:p>
            <a:pPr lvl="0"/>
            <a:r>
              <a:rPr lang="en-US" dirty="0"/>
              <a:t>Third list item</a:t>
            </a:r>
          </a:p>
          <a:p>
            <a:pPr lvl="0"/>
            <a:r>
              <a:rPr lang="en-US" dirty="0"/>
              <a:t>Fourth list item</a:t>
            </a:r>
          </a:p>
          <a:p>
            <a:endParaRPr lang="en-US" dirty="0"/>
          </a:p>
        </p:txBody>
      </p:sp>
      <p:sp>
        <p:nvSpPr>
          <p:cNvPr id="2" name="Agenda">
            <a:extLst>
              <a:ext uri="{FF2B5EF4-FFF2-40B4-BE49-F238E27FC236}">
                <a16:creationId xmlns:a16="http://schemas.microsoft.com/office/drawing/2014/main" id="{B9B9BEC5-503E-404E-A7A7-12106D8690B8}"/>
              </a:ext>
            </a:extLst>
          </p:cNvPr>
          <p:cNvSpPr txBox="1"/>
          <p:nvPr userDrawn="1"/>
        </p:nvSpPr>
        <p:spPr>
          <a:xfrm>
            <a:off x="6329082" y="1622440"/>
            <a:ext cx="410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26CB9FED-4809-46B0-BFDA-9B4FDD4E4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41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ots">
            <a:extLst>
              <a:ext uri="{FF2B5EF4-FFF2-40B4-BE49-F238E27FC236}">
                <a16:creationId xmlns:a16="http://schemas.microsoft.com/office/drawing/2014/main" id="{179E123C-0507-4057-ADE5-2194DE079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13" name="Footnote">
            <a:extLst>
              <a:ext uri="{FF2B5EF4-FFF2-40B4-BE49-F238E27FC236}">
                <a16:creationId xmlns:a16="http://schemas.microsoft.com/office/drawing/2014/main" id="{D1597D1E-2BF2-4291-B16A-D67810946C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6" name="Dot Shape - Square">
            <a:extLst>
              <a:ext uri="{FF2B5EF4-FFF2-40B4-BE49-F238E27FC236}">
                <a16:creationId xmlns:a16="http://schemas.microsoft.com/office/drawing/2014/main" id="{DDB1588B-46A8-498E-B5E1-3B8399C940C3}"/>
              </a:ext>
            </a:extLst>
          </p:cNvPr>
          <p:cNvSpPr/>
          <p:nvPr userDrawn="1"/>
        </p:nvSpPr>
        <p:spPr>
          <a:xfrm>
            <a:off x="2350159" y="1148479"/>
            <a:ext cx="4561042" cy="4561042"/>
          </a:xfrm>
          <a:prstGeom prst="rect">
            <a:avLst/>
          </a:prstGeom>
          <a:noFill/>
          <a:ln w="927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Attribution">
            <a:extLst>
              <a:ext uri="{FF2B5EF4-FFF2-40B4-BE49-F238E27FC236}">
                <a16:creationId xmlns:a16="http://schemas.microsoft.com/office/drawing/2014/main" id="{371C6EAA-B630-4A43-A44D-345FE3683F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82000" y="4714963"/>
            <a:ext cx="3695700" cy="67022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Clr>
                <a:schemeClr val="tx2"/>
              </a:buClr>
              <a:buFontTx/>
              <a:buNone/>
              <a:defRPr sz="20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Quote Author</a:t>
            </a:r>
          </a:p>
        </p:txBody>
      </p:sp>
      <p:sp>
        <p:nvSpPr>
          <p:cNvPr id="9" name="Quotation Mark 2">
            <a:extLst>
              <a:ext uri="{FF2B5EF4-FFF2-40B4-BE49-F238E27FC236}">
                <a16:creationId xmlns:a16="http://schemas.microsoft.com/office/drawing/2014/main" id="{FD868118-4255-441B-904F-7639E0D1FB8D}"/>
              </a:ext>
            </a:extLst>
          </p:cNvPr>
          <p:cNvSpPr txBox="1"/>
          <p:nvPr userDrawn="1"/>
        </p:nvSpPr>
        <p:spPr>
          <a:xfrm>
            <a:off x="6046477" y="3654126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DB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9A9EC49D-3761-F94C-92E1-46A59F31AE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5949" y="1711493"/>
            <a:ext cx="3469463" cy="343501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Clr>
                <a:schemeClr val="tx2"/>
              </a:buClr>
              <a:buFontTx/>
              <a:buNone/>
              <a:defRPr sz="3200" b="1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defRPr>
            </a:lvl1pPr>
            <a:lvl2pPr marL="230188" indent="0">
              <a:lnSpc>
                <a:spcPct val="100000"/>
              </a:lnSpc>
              <a:buClr>
                <a:schemeClr val="tx2"/>
              </a:buClr>
              <a:buFontTx/>
              <a:buNone/>
              <a:defRPr sz="3200" b="0" i="1">
                <a:solidFill>
                  <a:srgbClr val="1A396E"/>
                </a:solidFill>
                <a:latin typeface="Century Gothic" panose="020B0502020202020204" pitchFamily="34" charset="0"/>
              </a:defRPr>
            </a:lvl2pPr>
            <a:lvl3pPr marL="461962" indent="0">
              <a:buFont typeface="Franklin Gothic Book" panose="020B0503020102020204" pitchFamily="34" charset="0"/>
              <a:buNone/>
              <a:defRPr sz="1600">
                <a:latin typeface="Franklin Gothic Book" panose="020B0503020102020204" pitchFamily="34" charset="0"/>
              </a:defRPr>
            </a:lvl3pPr>
            <a:lvl4pPr marL="968375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4pPr>
            <a:lvl5pPr marL="1141412" indent="-342900">
              <a:buFont typeface="Franklin Gothic Book" panose="020B0503020102020204" pitchFamily="34" charset="0"/>
              <a:buChar char="–"/>
              <a:defRPr sz="1400">
                <a:latin typeface="Franklin Gothic Book" panose="020B0503020102020204" pitchFamily="34" charset="0"/>
              </a:defRPr>
            </a:lvl5pPr>
            <a:lvl6pPr marL="2286000" indent="0">
              <a:buNone/>
              <a:defRPr/>
            </a:lvl6pPr>
          </a:lstStyle>
          <a:p>
            <a:r>
              <a:rPr lang="en-US" dirty="0"/>
              <a:t>Quote text </a:t>
            </a:r>
            <a:br>
              <a:rPr lang="en-US" dirty="0"/>
            </a:br>
            <a:r>
              <a:rPr lang="en-US" dirty="0"/>
              <a:t>goes here. Adjust font size accordingly, but do not overlap grey box.</a:t>
            </a:r>
          </a:p>
        </p:txBody>
      </p:sp>
      <p:sp>
        <p:nvSpPr>
          <p:cNvPr id="8" name="Quotation Mark 1">
            <a:extLst>
              <a:ext uri="{FF2B5EF4-FFF2-40B4-BE49-F238E27FC236}">
                <a16:creationId xmlns:a16="http://schemas.microsoft.com/office/drawing/2014/main" id="{5DFE5D3E-9EE9-4595-B782-66EBCA294F90}"/>
              </a:ext>
            </a:extLst>
          </p:cNvPr>
          <p:cNvSpPr txBox="1"/>
          <p:nvPr userDrawn="1"/>
        </p:nvSpPr>
        <p:spPr>
          <a:xfrm>
            <a:off x="562714" y="-775180"/>
            <a:ext cx="297968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b="1" dirty="0">
                <a:solidFill>
                  <a:srgbClr val="FDB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11613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1A39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Dots">
            <a:extLst>
              <a:ext uri="{FF2B5EF4-FFF2-40B4-BE49-F238E27FC236}">
                <a16:creationId xmlns:a16="http://schemas.microsoft.com/office/drawing/2014/main" id="{FAAAFC19-AD7C-49CD-88B7-59603FF321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49802"/>
            <a:ext cx="12192000" cy="1206500"/>
          </a:xfrm>
          <a:prstGeom prst="rect">
            <a:avLst/>
          </a:prstGeom>
        </p:spPr>
      </p:pic>
      <p:sp>
        <p:nvSpPr>
          <p:cNvPr id="25" name="Dots Cover Box">
            <a:extLst>
              <a:ext uri="{FF2B5EF4-FFF2-40B4-BE49-F238E27FC236}">
                <a16:creationId xmlns:a16="http://schemas.microsoft.com/office/drawing/2014/main" id="{61B73DD2-6A34-4DA9-B429-8F3A9650E43A}"/>
              </a:ext>
            </a:extLst>
          </p:cNvPr>
          <p:cNvSpPr/>
          <p:nvPr userDrawn="1"/>
        </p:nvSpPr>
        <p:spPr>
          <a:xfrm>
            <a:off x="10136981" y="6498430"/>
            <a:ext cx="2002632" cy="225990"/>
          </a:xfrm>
          <a:prstGeom prst="rect">
            <a:avLst/>
          </a:prstGeom>
          <a:solidFill>
            <a:srgbClr val="1A386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D20AC25B-0E60-400C-A856-4BEDC12DE4A2}"/>
              </a:ext>
            </a:extLst>
          </p:cNvPr>
          <p:cNvSpPr txBox="1">
            <a:spLocks/>
          </p:cNvSpPr>
          <p:nvPr userDrawn="1"/>
        </p:nvSpPr>
        <p:spPr>
          <a:xfrm>
            <a:off x="9814782" y="6493162"/>
            <a:ext cx="2034317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BE6A"/>
              </a:buClr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  <p:sp>
        <p:nvSpPr>
          <p:cNvPr id="26" name="Page #">
            <a:extLst>
              <a:ext uri="{FF2B5EF4-FFF2-40B4-BE49-F238E27FC236}">
                <a16:creationId xmlns:a16="http://schemas.microsoft.com/office/drawing/2014/main" id="{77ED4AFA-2BFE-4326-8722-3A4AA276A875}"/>
              </a:ext>
            </a:extLst>
          </p:cNvPr>
          <p:cNvSpPr txBox="1"/>
          <p:nvPr userDrawn="1"/>
        </p:nvSpPr>
        <p:spPr>
          <a:xfrm>
            <a:off x="11849100" y="651036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8C385-5E59-4BB7-998F-C646E591F434}" type="slidenum">
              <a:rPr kumimoji="0" lang="en-US" sz="6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ttribution">
            <a:extLst>
              <a:ext uri="{FF2B5EF4-FFF2-40B4-BE49-F238E27FC236}">
                <a16:creationId xmlns:a16="http://schemas.microsoft.com/office/drawing/2014/main" id="{1A9D6368-4EA4-6848-A985-9D11A2CD4A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5143500"/>
            <a:ext cx="8305800" cy="228600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1200" b="1" i="0" spc="500" baseline="0">
                <a:solidFill>
                  <a:schemeClr val="bg2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INSERT ATTRIBUTION HERE</a:t>
            </a:r>
          </a:p>
        </p:txBody>
      </p:sp>
      <p:sp>
        <p:nvSpPr>
          <p:cNvPr id="11" name="Quote">
            <a:extLst>
              <a:ext uri="{FF2B5EF4-FFF2-40B4-BE49-F238E27FC236}">
                <a16:creationId xmlns:a16="http://schemas.microsoft.com/office/drawing/2014/main" id="{6850DDB3-0E2E-8C45-A2BE-3BE9C299762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9600" y="1485900"/>
            <a:ext cx="8305800" cy="365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100000"/>
              </a:lnSpc>
              <a:defRPr sz="3200" b="0" i="1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“Insert quote or call out important information within this space. Insert quote or call out important information within this space. Insert quote or call out important information within this space.”</a:t>
            </a:r>
          </a:p>
        </p:txBody>
      </p:sp>
      <p:sp>
        <p:nvSpPr>
          <p:cNvPr id="7" name="Logo Cover Box">
            <a:extLst>
              <a:ext uri="{FF2B5EF4-FFF2-40B4-BE49-F238E27FC236}">
                <a16:creationId xmlns:a16="http://schemas.microsoft.com/office/drawing/2014/main" id="{4DC8485E-4FFB-43F4-8508-A3C634BBA1EF}"/>
              </a:ext>
            </a:extLst>
          </p:cNvPr>
          <p:cNvSpPr/>
          <p:nvPr userDrawn="1"/>
        </p:nvSpPr>
        <p:spPr>
          <a:xfrm>
            <a:off x="9872664" y="243428"/>
            <a:ext cx="2097664" cy="704224"/>
          </a:xfrm>
          <a:prstGeom prst="rect">
            <a:avLst/>
          </a:prstGeom>
          <a:solidFill>
            <a:srgbClr val="1A3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EFF304C6-12B7-426E-B306-BF3FDCF71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0300" y="331222"/>
            <a:ext cx="1828800" cy="4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02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ts">
            <a:extLst>
              <a:ext uri="{FF2B5EF4-FFF2-40B4-BE49-F238E27FC236}">
                <a16:creationId xmlns:a16="http://schemas.microsoft.com/office/drawing/2014/main" id="{2D72FBC5-F231-4D7B-96A4-E094256D3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8" name="Footnote">
            <a:extLst>
              <a:ext uri="{FF2B5EF4-FFF2-40B4-BE49-F238E27FC236}">
                <a16:creationId xmlns:a16="http://schemas.microsoft.com/office/drawing/2014/main" id="{27CA769C-8F61-804A-80D8-E5A1C8FBC6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631EF0C6-4624-F044-B1D3-91ED1E7C0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grpSp>
        <p:nvGrpSpPr>
          <p:cNvPr id="6" name="Title Color Blocks">
            <a:extLst>
              <a:ext uri="{FF2B5EF4-FFF2-40B4-BE49-F238E27FC236}">
                <a16:creationId xmlns:a16="http://schemas.microsoft.com/office/drawing/2014/main" id="{A1B80C24-193C-714D-83C7-E6F0EBBCFF0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A9EFA4-CD87-6A4C-9621-5BEDD4967609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8C3B79-3F4D-A549-8A71-1E2C089BB48D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845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ots">
            <a:extLst>
              <a:ext uri="{FF2B5EF4-FFF2-40B4-BE49-F238E27FC236}">
                <a16:creationId xmlns:a16="http://schemas.microsoft.com/office/drawing/2014/main" id="{1882387B-6207-43B0-9534-F5F6A1590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31032"/>
          <a:stretch/>
        </p:blipFill>
        <p:spPr>
          <a:xfrm>
            <a:off x="6096000" y="6224568"/>
            <a:ext cx="6096000" cy="832104"/>
          </a:xfrm>
          <a:prstGeom prst="rect">
            <a:avLst/>
          </a:prstGeom>
        </p:spPr>
      </p:pic>
      <p:sp>
        <p:nvSpPr>
          <p:cNvPr id="9" name="Footnote">
            <a:extLst>
              <a:ext uri="{FF2B5EF4-FFF2-40B4-BE49-F238E27FC236}">
                <a16:creationId xmlns:a16="http://schemas.microsoft.com/office/drawing/2014/main" id="{BCCCA2B9-CF1F-4393-B77B-AE2D930050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1" y="6481909"/>
            <a:ext cx="5257800" cy="230834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800" b="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source or footnote here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6E410AC1-37AA-4F2A-8656-6161215A10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" y="1709738"/>
            <a:ext cx="11239499" cy="4462462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00000"/>
              </a:lnSpc>
              <a:buClr>
                <a:srgbClr val="1A396E"/>
              </a:buClr>
              <a:buFont typeface="Wingdings" panose="05000000000000000000" pitchFamily="2" charset="2"/>
              <a:buChar char="§"/>
              <a:defRPr sz="18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-225425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6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5475" indent="-163513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98513" indent="-173038">
              <a:lnSpc>
                <a:spcPct val="100000"/>
              </a:lnSpc>
              <a:buClr>
                <a:schemeClr val="accent5"/>
              </a:buClr>
              <a:buFont typeface="Century Gothic" panose="020B0502020202020204" pitchFamily="34" charset="0"/>
              <a:buChar char="–"/>
              <a:defRPr sz="12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71550" indent="-173038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10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Insert text here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EFCA0DA-EF30-438C-A112-FB20E02B4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85950"/>
            <a:ext cx="8305801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lnSpc>
                <a:spcPct val="100000"/>
              </a:lnSpc>
              <a:defRPr sz="32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688DC031-4B92-4859-B545-2A7021F332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145381"/>
            <a:ext cx="11239501" cy="340399"/>
          </a:xfrm>
          <a:prstGeom prst="rect">
            <a:avLst/>
          </a:prstGeom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1A396E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/>
              <a:t>Subtitle or key takeaway for this slide</a:t>
            </a:r>
          </a:p>
        </p:txBody>
      </p:sp>
      <p:grpSp>
        <p:nvGrpSpPr>
          <p:cNvPr id="12" name="Title Color Blocks">
            <a:extLst>
              <a:ext uri="{FF2B5EF4-FFF2-40B4-BE49-F238E27FC236}">
                <a16:creationId xmlns:a16="http://schemas.microsoft.com/office/drawing/2014/main" id="{DA26074A-3370-4B45-80EA-FC36F1D4B584}"/>
              </a:ext>
            </a:extLst>
          </p:cNvPr>
          <p:cNvGrpSpPr/>
          <p:nvPr userDrawn="1"/>
        </p:nvGrpSpPr>
        <p:grpSpPr>
          <a:xfrm>
            <a:off x="0" y="456283"/>
            <a:ext cx="457200" cy="230834"/>
            <a:chOff x="0" y="355320"/>
            <a:chExt cx="457200" cy="23083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759291-19D1-4AAE-BFE5-CD584AA29EB4}"/>
                </a:ext>
              </a:extLst>
            </p:cNvPr>
            <p:cNvSpPr/>
            <p:nvPr userDrawn="1"/>
          </p:nvSpPr>
          <p:spPr>
            <a:xfrm>
              <a:off x="0" y="355320"/>
              <a:ext cx="228600" cy="23083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4DE9E71-D0F8-4F57-B361-8910E09EE3A0}"/>
                </a:ext>
              </a:extLst>
            </p:cNvPr>
            <p:cNvSpPr/>
            <p:nvPr userDrawn="1"/>
          </p:nvSpPr>
          <p:spPr>
            <a:xfrm>
              <a:off x="228600" y="355320"/>
              <a:ext cx="228600" cy="23083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6153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6C71-DDB3-4860-99DB-745BBE4858A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020300" y="331222"/>
            <a:ext cx="1828800" cy="480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79A61-1283-41FE-AD5D-65ABD6953A1A}"/>
              </a:ext>
            </a:extLst>
          </p:cNvPr>
          <p:cNvSpPr txBox="1"/>
          <p:nvPr userDrawn="1"/>
        </p:nvSpPr>
        <p:spPr>
          <a:xfrm>
            <a:off x="11849100" y="6511396"/>
            <a:ext cx="3714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C338C385-5E59-4BB7-998F-C646E591F434}" type="slidenum">
              <a:rPr lang="en-US" sz="600" smtClean="0">
                <a:solidFill>
                  <a:srgbClr val="1A39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US" sz="600" dirty="0">
              <a:solidFill>
                <a:srgbClr val="1A39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0E7D56E-14F0-49D6-8458-4613B283DF46}"/>
              </a:ext>
            </a:extLst>
          </p:cNvPr>
          <p:cNvSpPr txBox="1">
            <a:spLocks/>
          </p:cNvSpPr>
          <p:nvPr userDrawn="1"/>
        </p:nvSpPr>
        <p:spPr>
          <a:xfrm>
            <a:off x="10020300" y="6494192"/>
            <a:ext cx="1828799" cy="228599"/>
          </a:xfrm>
          <a:prstGeom prst="rect">
            <a:avLst/>
          </a:prstGeom>
        </p:spPr>
        <p:txBody>
          <a:bodyPr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Tx/>
              <a:buNone/>
              <a:defRPr sz="800" b="0" i="1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i="0" dirty="0">
                <a:latin typeface="Arial" panose="020B0604020202020204" pitchFamily="34" charset="0"/>
                <a:cs typeface="Arial" panose="020B0604020202020204" pitchFamily="34" charset="0"/>
              </a:rPr>
              <a:t>© Intelsat 2020 | 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123764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4" r:id="rId2"/>
    <p:sldLayoutId id="2147483703" r:id="rId3"/>
    <p:sldLayoutId id="2147483694" r:id="rId4"/>
    <p:sldLayoutId id="2147483698" r:id="rId5"/>
    <p:sldLayoutId id="2147483699" r:id="rId6"/>
    <p:sldLayoutId id="2147483697" r:id="rId7"/>
    <p:sldLayoutId id="2147483677" r:id="rId8"/>
    <p:sldLayoutId id="2147483659" r:id="rId9"/>
    <p:sldLayoutId id="2147483701" r:id="rId10"/>
    <p:sldLayoutId id="2147483684" r:id="rId11"/>
    <p:sldLayoutId id="2147483656" r:id="rId12"/>
    <p:sldLayoutId id="2147483651" r:id="rId13"/>
    <p:sldLayoutId id="2147483655" r:id="rId14"/>
    <p:sldLayoutId id="2147483661" r:id="rId15"/>
    <p:sldLayoutId id="2147483665" r:id="rId16"/>
    <p:sldLayoutId id="2147483666" r:id="rId17"/>
    <p:sldLayoutId id="2147483660" r:id="rId18"/>
    <p:sldLayoutId id="2147483685" r:id="rId19"/>
    <p:sldLayoutId id="2147483702" r:id="rId20"/>
    <p:sldLayoutId id="2147483674" r:id="rId21"/>
    <p:sldLayoutId id="214748370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itchFamily="2" charset="2"/>
        <a:buChar char="§"/>
        <a:defRPr sz="2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Segoe UI Historic" panose="020B0502040204020203" pitchFamily="34" charset="0"/>
          <a:ea typeface="Segoe UI Historic" panose="020B0502040204020203" pitchFamily="34" charset="0"/>
          <a:cs typeface="Segoe UI Historic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46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216" userDrawn="1">
          <p15:clr>
            <a:srgbClr val="F26B43"/>
          </p15:clr>
        </p15:guide>
        <p15:guide id="7" orient="horz" pos="4176" userDrawn="1">
          <p15:clr>
            <a:srgbClr val="F26B43"/>
          </p15:clr>
        </p15:guide>
        <p15:guide id="8" orient="horz" pos="4032" userDrawn="1">
          <p15:clr>
            <a:srgbClr val="F26B43"/>
          </p15:clr>
        </p15:guide>
        <p15:guide id="9" pos="384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760" userDrawn="1">
          <p15:clr>
            <a:srgbClr val="F26B43"/>
          </p15:clr>
        </p15:guide>
        <p15:guide id="12" orient="horz" pos="648" userDrawn="1">
          <p15:clr>
            <a:srgbClr val="F26B43"/>
          </p15:clr>
        </p15:guide>
        <p15:guide id="13" pos="1920" userDrawn="1">
          <p15:clr>
            <a:srgbClr val="F26B43"/>
          </p15:clr>
        </p15:guide>
        <p15:guide id="14" pos="2544" userDrawn="1">
          <p15:clr>
            <a:srgbClr val="F26B43"/>
          </p15:clr>
        </p15:guide>
        <p15:guide id="15" pos="5136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orient="horz" pos="792" userDrawn="1">
          <p15:clr>
            <a:srgbClr val="F26B43"/>
          </p15:clr>
        </p15:guide>
        <p15:guide id="18" pos="2400" userDrawn="1">
          <p15:clr>
            <a:srgbClr val="F26B43"/>
          </p15:clr>
        </p15:guide>
        <p15:guide id="19" pos="2064" userDrawn="1">
          <p15:clr>
            <a:srgbClr val="F26B43"/>
          </p15:clr>
        </p15:guide>
        <p15:guide id="20" pos="1776" userDrawn="1">
          <p15:clr>
            <a:srgbClr val="F26B43"/>
          </p15:clr>
        </p15:guide>
        <p15:guide id="21" pos="2688" userDrawn="1">
          <p15:clr>
            <a:srgbClr val="F26B43"/>
          </p15:clr>
        </p15:guide>
        <p15:guide id="22" pos="3696" userDrawn="1">
          <p15:clr>
            <a:srgbClr val="F26B43"/>
          </p15:clr>
        </p15:guide>
        <p15:guide id="23" pos="3984" userDrawn="1">
          <p15:clr>
            <a:srgbClr val="F26B43"/>
          </p15:clr>
        </p15:guide>
        <p15:guide id="24" pos="4992" userDrawn="1">
          <p15:clr>
            <a:srgbClr val="F26B43"/>
          </p15:clr>
        </p15:guide>
        <p15:guide id="25" pos="5280" userDrawn="1">
          <p15:clr>
            <a:srgbClr val="F26B43"/>
          </p15:clr>
        </p15:guide>
        <p15:guide id="26" pos="5616" userDrawn="1">
          <p15:clr>
            <a:srgbClr val="F26B43"/>
          </p15:clr>
        </p15:guide>
        <p15:guide id="27" pos="5904" userDrawn="1">
          <p15:clr>
            <a:srgbClr val="F26B43"/>
          </p15:clr>
        </p15:guide>
        <p15:guide id="28" orient="horz" pos="3240" userDrawn="1">
          <p15:clr>
            <a:srgbClr val="F26B43"/>
          </p15:clr>
        </p15:guide>
        <p15:guide id="29" orient="horz" pos="2016" userDrawn="1">
          <p15:clr>
            <a:srgbClr val="F26B43"/>
          </p15:clr>
        </p15:guide>
        <p15:guide id="30" orient="horz" pos="2304" userDrawn="1">
          <p15:clr>
            <a:srgbClr val="F26B43"/>
          </p15:clr>
        </p15:guide>
        <p15:guide id="31" orient="horz" pos="3096" userDrawn="1">
          <p15:clr>
            <a:srgbClr val="F26B43"/>
          </p15:clr>
        </p15:guide>
        <p15:guide id="33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E10AD6-6C08-4A30-A920-4F63015B21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February 2021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7392870-3FBA-4AAD-9D32-2BE932C999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Albie Bester | Intelsat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670D20-F0A6-4C05-BC0C-C1A8F935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Village-in-a-Box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9B6702-92D8-47BB-8F6A-9A5289A26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036" y="1074925"/>
            <a:ext cx="1993565" cy="199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69D0DB-C677-4EB0-8B20-53199DDE0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036" y="3588632"/>
            <a:ext cx="1890495" cy="6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60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F4C261-82B6-4A45-92BA-F8A36127EF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Internet Society — Internet for Education in Africa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8C0B8A-C86B-45AB-8BA1-B2AF52AC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900"/>
            <a:ext cx="7525732" cy="3657600"/>
          </a:xfrm>
        </p:spPr>
        <p:txBody>
          <a:bodyPr/>
          <a:lstStyle/>
          <a:p>
            <a:pPr algn="ctr"/>
            <a:r>
              <a:rPr lang="en-US" dirty="0"/>
              <a:t>Education is the basis for social and economic development. For Africa, a skilled workforce that utilizes ICTs effectively is a key factor in determining its competitiveness in the global digital economy and for harnessing its natural resources for sustainable growth.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40CCE-0C54-4C3C-B40B-D9960BB7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301" y="1055802"/>
            <a:ext cx="3255930" cy="325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3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9689E5-C79F-4A9E-96EA-26C694A774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67A931-EA8C-4583-8C9D-D0F6A3323ED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b="1" u="sng" dirty="0"/>
              <a:t>Solution</a:t>
            </a:r>
          </a:p>
          <a:p>
            <a:r>
              <a:rPr lang="en-US" dirty="0"/>
              <a:t>Intelsat network </a:t>
            </a:r>
          </a:p>
          <a:p>
            <a:pPr lvl="1"/>
            <a:r>
              <a:rPr lang="en-US" dirty="0"/>
              <a:t>Fleet of satellites cover 99% of the earth's populated regions</a:t>
            </a:r>
          </a:p>
          <a:p>
            <a:r>
              <a:rPr lang="en-US" dirty="0"/>
              <a:t>Renewable power</a:t>
            </a:r>
          </a:p>
          <a:p>
            <a:pPr lvl="1"/>
            <a:r>
              <a:rPr lang="en-US" dirty="0"/>
              <a:t>Solar, wind powered platforms</a:t>
            </a:r>
          </a:p>
          <a:p>
            <a:pPr lvl="1"/>
            <a:r>
              <a:rPr lang="en-US" dirty="0"/>
              <a:t>Low power consumption equipment</a:t>
            </a:r>
          </a:p>
          <a:p>
            <a:r>
              <a:rPr lang="en-US" dirty="0"/>
              <a:t>Time to implement</a:t>
            </a:r>
          </a:p>
          <a:p>
            <a:pPr lvl="1"/>
            <a:r>
              <a:rPr lang="en-US" dirty="0"/>
              <a:t>Satellite coverage already in place</a:t>
            </a:r>
          </a:p>
          <a:p>
            <a:pPr lvl="1"/>
            <a:r>
              <a:rPr lang="en-US" dirty="0"/>
              <a:t>Site equipment deployed in 1-2 days</a:t>
            </a:r>
          </a:p>
          <a:p>
            <a:r>
              <a:rPr lang="en-US" dirty="0"/>
              <a:t>Shared and common connectivity</a:t>
            </a:r>
          </a:p>
          <a:p>
            <a:pPr lvl="1"/>
            <a:r>
              <a:rPr lang="en-US" dirty="0"/>
              <a:t>Pool of satellite capacity shared among </a:t>
            </a:r>
            <a:r>
              <a:rPr lang="en-US"/>
              <a:t>the sites</a:t>
            </a:r>
            <a:endParaRPr lang="en-US" dirty="0"/>
          </a:p>
          <a:p>
            <a:pPr lvl="1"/>
            <a:r>
              <a:rPr lang="en-US" dirty="0"/>
              <a:t>Multicasting common data to cashing 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4AE59-7DA8-4A98-BAD5-E91559F8D0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000" b="1" u="sng" dirty="0"/>
              <a:t>Challenges</a:t>
            </a:r>
            <a:endParaRPr lang="en-US" b="1" u="sng" dirty="0"/>
          </a:p>
          <a:p>
            <a:r>
              <a:rPr lang="en-US" dirty="0"/>
              <a:t>Terrestrial network reach</a:t>
            </a:r>
          </a:p>
          <a:p>
            <a:pPr lvl="1"/>
            <a:r>
              <a:rPr lang="en-US" dirty="0"/>
              <a:t>Centered around densely populated areas</a:t>
            </a:r>
          </a:p>
          <a:p>
            <a:r>
              <a:rPr lang="en-US" dirty="0"/>
              <a:t>Availability of grid power</a:t>
            </a:r>
          </a:p>
          <a:p>
            <a:pPr lvl="1"/>
            <a:r>
              <a:rPr lang="en-US" dirty="0"/>
              <a:t>Unreliable or not available</a:t>
            </a:r>
          </a:p>
          <a:p>
            <a:r>
              <a:rPr lang="en-US" dirty="0"/>
              <a:t>Time to implement</a:t>
            </a:r>
          </a:p>
          <a:p>
            <a:pPr lvl="1"/>
            <a:r>
              <a:rPr lang="en-US" dirty="0"/>
              <a:t>Construction, trenching, regulatory approval</a:t>
            </a:r>
          </a:p>
          <a:p>
            <a:r>
              <a:rPr lang="en-US" dirty="0"/>
              <a:t>Connectivity cost</a:t>
            </a:r>
          </a:p>
          <a:p>
            <a:pPr lvl="1"/>
            <a:r>
              <a:rPr lang="en-US" dirty="0"/>
              <a:t>Dedicated connectivity per site</a:t>
            </a:r>
          </a:p>
          <a:p>
            <a:pPr lvl="1"/>
            <a:r>
              <a:rPr lang="en-US" dirty="0"/>
              <a:t>Same information downloaded multiple times</a:t>
            </a:r>
          </a:p>
          <a:p>
            <a:pPr lvl="1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671445-A245-4B4F-A3DC-7C7FFD54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Integrating technologies and concepts to deliver a complete solution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81D157-4CE5-4AEB-8F81-6B70CB27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5950"/>
            <a:ext cx="9656191" cy="571500"/>
          </a:xfrm>
        </p:spPr>
        <p:txBody>
          <a:bodyPr/>
          <a:lstStyle/>
          <a:p>
            <a:r>
              <a:rPr lang="en-US" dirty="0"/>
              <a:t>Connecting Rural Communities</a:t>
            </a:r>
          </a:p>
        </p:txBody>
      </p:sp>
    </p:spTree>
    <p:extLst>
      <p:ext uri="{BB962C8B-B14F-4D97-AF65-F5344CB8AC3E}">
        <p14:creationId xmlns:p14="http://schemas.microsoft.com/office/powerpoint/2010/main" val="2233558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val 75">
            <a:extLst>
              <a:ext uri="{FF2B5EF4-FFF2-40B4-BE49-F238E27FC236}">
                <a16:creationId xmlns:a16="http://schemas.microsoft.com/office/drawing/2014/main" id="{0419B8A8-0CFA-4D6D-9129-48F59CC3A0E2}"/>
              </a:ext>
            </a:extLst>
          </p:cNvPr>
          <p:cNvSpPr/>
          <p:nvPr/>
        </p:nvSpPr>
        <p:spPr>
          <a:xfrm>
            <a:off x="5995788" y="1197204"/>
            <a:ext cx="6196211" cy="537484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Google Shape;77;p14">
            <a:extLst>
              <a:ext uri="{FF2B5EF4-FFF2-40B4-BE49-F238E27FC236}">
                <a16:creationId xmlns:a16="http://schemas.microsoft.com/office/drawing/2014/main" id="{602D8B53-CC10-47F9-8847-FBBA9AAC050A}"/>
              </a:ext>
            </a:extLst>
          </p:cNvPr>
          <p:cNvSpPr/>
          <p:nvPr/>
        </p:nvSpPr>
        <p:spPr>
          <a:xfrm>
            <a:off x="9400311" y="4077964"/>
            <a:ext cx="2578245" cy="11978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80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78;p14">
            <a:extLst>
              <a:ext uri="{FF2B5EF4-FFF2-40B4-BE49-F238E27FC236}">
                <a16:creationId xmlns:a16="http://schemas.microsoft.com/office/drawing/2014/main" id="{21EAFD1E-A822-46A9-897D-3882A9C20085}"/>
              </a:ext>
            </a:extLst>
          </p:cNvPr>
          <p:cNvGrpSpPr/>
          <p:nvPr/>
        </p:nvGrpSpPr>
        <p:grpSpPr>
          <a:xfrm>
            <a:off x="9995952" y="3097612"/>
            <a:ext cx="1024660" cy="378510"/>
            <a:chOff x="6036355" y="3263069"/>
            <a:chExt cx="1850100" cy="859859"/>
          </a:xfrm>
        </p:grpSpPr>
        <p:pic>
          <p:nvPicPr>
            <p:cNvPr id="7" name="Google Shape;79;p14">
              <a:extLst>
                <a:ext uri="{FF2B5EF4-FFF2-40B4-BE49-F238E27FC236}">
                  <a16:creationId xmlns:a16="http://schemas.microsoft.com/office/drawing/2014/main" id="{E4B22385-FEE1-4F1C-9BD3-0507CFA1E4C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673746" y="3473703"/>
              <a:ext cx="649225" cy="649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Google Shape;80;p14">
              <a:extLst>
                <a:ext uri="{FF2B5EF4-FFF2-40B4-BE49-F238E27FC236}">
                  <a16:creationId xmlns:a16="http://schemas.microsoft.com/office/drawing/2014/main" id="{90E14AA7-E0F0-4AB6-A003-6DB520B8A62B}"/>
                </a:ext>
              </a:extLst>
            </p:cNvPr>
            <p:cNvSpPr txBox="1"/>
            <p:nvPr/>
          </p:nvSpPr>
          <p:spPr>
            <a:xfrm>
              <a:off x="6036355" y="3263069"/>
              <a:ext cx="18501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VSAT Modem</a:t>
              </a:r>
              <a:endParaRPr dirty="0"/>
            </a:p>
          </p:txBody>
        </p:sp>
      </p:grpSp>
      <p:pic>
        <p:nvPicPr>
          <p:cNvPr id="9" name="Google Shape;81;p14">
            <a:extLst>
              <a:ext uri="{FF2B5EF4-FFF2-40B4-BE49-F238E27FC236}">
                <a16:creationId xmlns:a16="http://schemas.microsoft.com/office/drawing/2014/main" id="{F01429D3-7A32-4693-9DA1-AFBB8E93DA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8813" y="2658012"/>
            <a:ext cx="272162" cy="31055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2;p14">
            <a:extLst>
              <a:ext uri="{FF2B5EF4-FFF2-40B4-BE49-F238E27FC236}">
                <a16:creationId xmlns:a16="http://schemas.microsoft.com/office/drawing/2014/main" id="{38A30817-012F-454E-AA29-F726CABC1219}"/>
              </a:ext>
            </a:extLst>
          </p:cNvPr>
          <p:cNvSpPr txBox="1"/>
          <p:nvPr/>
        </p:nvSpPr>
        <p:spPr>
          <a:xfrm>
            <a:off x="9330540" y="2891415"/>
            <a:ext cx="1024806" cy="23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Site Antenna</a:t>
            </a:r>
            <a:endParaRPr sz="1100" dirty="0"/>
          </a:p>
        </p:txBody>
      </p:sp>
      <p:pic>
        <p:nvPicPr>
          <p:cNvPr id="11" name="Google Shape;83;p14">
            <a:extLst>
              <a:ext uri="{FF2B5EF4-FFF2-40B4-BE49-F238E27FC236}">
                <a16:creationId xmlns:a16="http://schemas.microsoft.com/office/drawing/2014/main" id="{EF3092F8-D5C0-4CC9-954E-5FE708A2B7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8244" y="2246268"/>
            <a:ext cx="608675" cy="483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4;p14">
            <a:extLst>
              <a:ext uri="{FF2B5EF4-FFF2-40B4-BE49-F238E27FC236}">
                <a16:creationId xmlns:a16="http://schemas.microsoft.com/office/drawing/2014/main" id="{C1BFCC33-B4B7-4DF2-AD51-5CFC677EFE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1814" y="2507815"/>
            <a:ext cx="262004" cy="2082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7;p14">
            <a:extLst>
              <a:ext uri="{FF2B5EF4-FFF2-40B4-BE49-F238E27FC236}">
                <a16:creationId xmlns:a16="http://schemas.microsoft.com/office/drawing/2014/main" id="{81548A00-A34C-47A3-82F2-502F578D9B62}"/>
              </a:ext>
            </a:extLst>
          </p:cNvPr>
          <p:cNvSpPr txBox="1"/>
          <p:nvPr/>
        </p:nvSpPr>
        <p:spPr>
          <a:xfrm>
            <a:off x="10590172" y="3706764"/>
            <a:ext cx="1501617" cy="13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Access Point/s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" name="Google Shape;88;p14">
            <a:extLst>
              <a:ext uri="{FF2B5EF4-FFF2-40B4-BE49-F238E27FC236}">
                <a16:creationId xmlns:a16="http://schemas.microsoft.com/office/drawing/2014/main" id="{563C8061-FAC9-4874-AD3F-41D76E3B673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36552" y="3900019"/>
            <a:ext cx="166875" cy="19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9;p14">
            <a:extLst>
              <a:ext uri="{FF2B5EF4-FFF2-40B4-BE49-F238E27FC236}">
                <a16:creationId xmlns:a16="http://schemas.microsoft.com/office/drawing/2014/main" id="{16F47302-F2EF-4691-A3DE-AE1EE3FC4E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0822271" y="3902900"/>
            <a:ext cx="161937" cy="193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90;p14">
            <a:extLst>
              <a:ext uri="{FF2B5EF4-FFF2-40B4-BE49-F238E27FC236}">
                <a16:creationId xmlns:a16="http://schemas.microsoft.com/office/drawing/2014/main" id="{3C2B618C-585F-4D31-858A-9A3ECA4490CB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10041941" y="2853344"/>
            <a:ext cx="466341" cy="24426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" name="Google Shape;91;p14">
            <a:extLst>
              <a:ext uri="{FF2B5EF4-FFF2-40B4-BE49-F238E27FC236}">
                <a16:creationId xmlns:a16="http://schemas.microsoft.com/office/drawing/2014/main" id="{256F3F61-7830-46AF-BDEE-7D539D9761DD}"/>
              </a:ext>
            </a:extLst>
          </p:cNvPr>
          <p:cNvCxnSpPr>
            <a:cxnSpLocks/>
            <a:stCxn id="40" idx="2"/>
            <a:endCxn id="14" idx="0"/>
          </p:cNvCxnSpPr>
          <p:nvPr/>
        </p:nvCxnSpPr>
        <p:spPr>
          <a:xfrm>
            <a:off x="10531390" y="3588808"/>
            <a:ext cx="124431" cy="309513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" name="Google Shape;93;p14">
            <a:extLst>
              <a:ext uri="{FF2B5EF4-FFF2-40B4-BE49-F238E27FC236}">
                <a16:creationId xmlns:a16="http://schemas.microsoft.com/office/drawing/2014/main" id="{F3704D30-CD46-4D6F-B394-1D1DC70C9C25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9314574" y="2248234"/>
            <a:ext cx="464239" cy="56505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1" name="Google Shape;95;p14">
            <a:extLst>
              <a:ext uri="{FF2B5EF4-FFF2-40B4-BE49-F238E27FC236}">
                <a16:creationId xmlns:a16="http://schemas.microsoft.com/office/drawing/2014/main" id="{90FDBAB8-3DA0-4499-9F62-EEAE136C5AF4}"/>
              </a:ext>
            </a:extLst>
          </p:cNvPr>
          <p:cNvCxnSpPr>
            <a:cxnSpLocks/>
          </p:cNvCxnSpPr>
          <p:nvPr/>
        </p:nvCxnSpPr>
        <p:spPr>
          <a:xfrm flipV="1">
            <a:off x="7787044" y="2229635"/>
            <a:ext cx="1459374" cy="238304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2" name="Google Shape;96;p14">
            <a:extLst>
              <a:ext uri="{FF2B5EF4-FFF2-40B4-BE49-F238E27FC236}">
                <a16:creationId xmlns:a16="http://schemas.microsoft.com/office/drawing/2014/main" id="{DECCB412-C892-4764-8544-F7D7C68283CC}"/>
              </a:ext>
            </a:extLst>
          </p:cNvPr>
          <p:cNvSpPr txBox="1"/>
          <p:nvPr/>
        </p:nvSpPr>
        <p:spPr>
          <a:xfrm>
            <a:off x="10251038" y="4875639"/>
            <a:ext cx="1112198" cy="20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Hotspot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" name="Google Shape;97;p14">
            <a:extLst>
              <a:ext uri="{FF2B5EF4-FFF2-40B4-BE49-F238E27FC236}">
                <a16:creationId xmlns:a16="http://schemas.microsoft.com/office/drawing/2014/main" id="{D7CC8A2B-A374-4B0E-9F75-45111765C8C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28479" y="4197020"/>
            <a:ext cx="336729" cy="273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98;p14">
            <a:extLst>
              <a:ext uri="{FF2B5EF4-FFF2-40B4-BE49-F238E27FC236}">
                <a16:creationId xmlns:a16="http://schemas.microsoft.com/office/drawing/2014/main" id="{7EC5449A-5180-4EB6-9A5C-15AADCBCAA9A}"/>
              </a:ext>
            </a:extLst>
          </p:cNvPr>
          <p:cNvGrpSpPr/>
          <p:nvPr/>
        </p:nvGrpSpPr>
        <p:grpSpPr>
          <a:xfrm>
            <a:off x="10867523" y="4196785"/>
            <a:ext cx="547689" cy="586153"/>
            <a:chOff x="4314957" y="3715423"/>
            <a:chExt cx="1056000" cy="1390675"/>
          </a:xfrm>
        </p:grpSpPr>
        <p:pic>
          <p:nvPicPr>
            <p:cNvPr id="25" name="Google Shape;99;p14">
              <a:extLst>
                <a:ext uri="{FF2B5EF4-FFF2-40B4-BE49-F238E27FC236}">
                  <a16:creationId xmlns:a16="http://schemas.microsoft.com/office/drawing/2014/main" id="{C60A8FD0-5826-4387-A3EF-317C6D7F604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35681" y="3715423"/>
              <a:ext cx="649225" cy="649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00;p14">
              <a:extLst>
                <a:ext uri="{FF2B5EF4-FFF2-40B4-BE49-F238E27FC236}">
                  <a16:creationId xmlns:a16="http://schemas.microsoft.com/office/drawing/2014/main" id="{1366DC53-393E-482A-B536-0F4C3136ABBE}"/>
                </a:ext>
              </a:extLst>
            </p:cNvPr>
            <p:cNvSpPr txBox="1"/>
            <p:nvPr/>
          </p:nvSpPr>
          <p:spPr>
            <a:xfrm>
              <a:off x="4314957" y="4334498"/>
              <a:ext cx="1056000" cy="7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Wi-Fi Enabled Device</a:t>
              </a:r>
              <a:endParaRPr sz="600" dirty="0"/>
            </a:p>
          </p:txBody>
        </p:sp>
      </p:grpSp>
      <p:cxnSp>
        <p:nvCxnSpPr>
          <p:cNvPr id="27" name="Google Shape;101;p14">
            <a:extLst>
              <a:ext uri="{FF2B5EF4-FFF2-40B4-BE49-F238E27FC236}">
                <a16:creationId xmlns:a16="http://schemas.microsoft.com/office/drawing/2014/main" id="{5132014D-6D0A-490B-A576-7BC17A336768}"/>
              </a:ext>
            </a:extLst>
          </p:cNvPr>
          <p:cNvCxnSpPr>
            <a:stCxn id="17" idx="0"/>
            <a:endCxn id="25" idx="0"/>
          </p:cNvCxnSpPr>
          <p:nvPr/>
        </p:nvCxnSpPr>
        <p:spPr>
          <a:xfrm>
            <a:off x="10903239" y="4096275"/>
            <a:ext cx="247120" cy="10051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102;p14">
            <a:extLst>
              <a:ext uri="{FF2B5EF4-FFF2-40B4-BE49-F238E27FC236}">
                <a16:creationId xmlns:a16="http://schemas.microsoft.com/office/drawing/2014/main" id="{1C9658D0-7301-48D1-AAF6-5AB10B49E432}"/>
              </a:ext>
            </a:extLst>
          </p:cNvPr>
          <p:cNvCxnSpPr>
            <a:cxnSpLocks/>
            <a:stCxn id="5" idx="0"/>
          </p:cNvCxnSpPr>
          <p:nvPr/>
        </p:nvCxnSpPr>
        <p:spPr>
          <a:xfrm flipH="1">
            <a:off x="10640898" y="4077964"/>
            <a:ext cx="48536" cy="2750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103;p14">
            <a:extLst>
              <a:ext uri="{FF2B5EF4-FFF2-40B4-BE49-F238E27FC236}">
                <a16:creationId xmlns:a16="http://schemas.microsoft.com/office/drawing/2014/main" id="{4B0ACF66-C672-4207-AD75-28DD25181A73}"/>
              </a:ext>
            </a:extLst>
          </p:cNvPr>
          <p:cNvCxnSpPr>
            <a:cxnSpLocks/>
            <a:stCxn id="14" idx="1"/>
            <a:endCxn id="23" idx="0"/>
          </p:cNvCxnSpPr>
          <p:nvPr/>
        </p:nvCxnSpPr>
        <p:spPr>
          <a:xfrm flipH="1">
            <a:off x="9996844" y="3994705"/>
            <a:ext cx="511438" cy="20231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30" name="Google Shape;104;p14">
            <a:extLst>
              <a:ext uri="{FF2B5EF4-FFF2-40B4-BE49-F238E27FC236}">
                <a16:creationId xmlns:a16="http://schemas.microsoft.com/office/drawing/2014/main" id="{51594C0A-C659-4B57-A375-71426A629AE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64646" y="2662718"/>
            <a:ext cx="476314" cy="13400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05;p14">
            <a:extLst>
              <a:ext uri="{FF2B5EF4-FFF2-40B4-BE49-F238E27FC236}">
                <a16:creationId xmlns:a16="http://schemas.microsoft.com/office/drawing/2014/main" id="{492DEB2D-0C2A-4C65-A6E8-A7D66ECB9CA8}"/>
              </a:ext>
            </a:extLst>
          </p:cNvPr>
          <p:cNvSpPr txBox="1"/>
          <p:nvPr/>
        </p:nvSpPr>
        <p:spPr>
          <a:xfrm>
            <a:off x="9938350" y="2479197"/>
            <a:ext cx="886049" cy="25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Solar Power</a:t>
            </a:r>
            <a:endParaRPr sz="8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106;p14">
            <a:extLst>
              <a:ext uri="{FF2B5EF4-FFF2-40B4-BE49-F238E27FC236}">
                <a16:creationId xmlns:a16="http://schemas.microsoft.com/office/drawing/2014/main" id="{C8A4C0E2-7966-4F6C-9169-80D5213D937C}"/>
              </a:ext>
            </a:extLst>
          </p:cNvPr>
          <p:cNvSpPr txBox="1"/>
          <p:nvPr/>
        </p:nvSpPr>
        <p:spPr>
          <a:xfrm>
            <a:off x="7025247" y="2697194"/>
            <a:ext cx="1112198" cy="1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Hub &amp; Teleport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" name="Google Shape;108;p14">
            <a:extLst>
              <a:ext uri="{FF2B5EF4-FFF2-40B4-BE49-F238E27FC236}">
                <a16:creationId xmlns:a16="http://schemas.microsoft.com/office/drawing/2014/main" id="{2108DD15-D710-45D3-A2B1-C0078671CA1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13243" b="11934"/>
          <a:stretch/>
        </p:blipFill>
        <p:spPr>
          <a:xfrm>
            <a:off x="6413269" y="2477769"/>
            <a:ext cx="579113" cy="34443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09;p14">
            <a:extLst>
              <a:ext uri="{FF2B5EF4-FFF2-40B4-BE49-F238E27FC236}">
                <a16:creationId xmlns:a16="http://schemas.microsoft.com/office/drawing/2014/main" id="{967486D1-332D-4A18-BE7D-E5F54E6A88F1}"/>
              </a:ext>
            </a:extLst>
          </p:cNvPr>
          <p:cNvSpPr txBox="1"/>
          <p:nvPr/>
        </p:nvSpPr>
        <p:spPr>
          <a:xfrm>
            <a:off x="6347297" y="2339568"/>
            <a:ext cx="749788" cy="1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Internet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" name="Google Shape;94;p14">
            <a:extLst>
              <a:ext uri="{FF2B5EF4-FFF2-40B4-BE49-F238E27FC236}">
                <a16:creationId xmlns:a16="http://schemas.microsoft.com/office/drawing/2014/main" id="{04096E02-1E3F-4F12-B235-91E9BAD8714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8133972">
            <a:off x="8862892" y="1669701"/>
            <a:ext cx="767052" cy="90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11;p14">
            <a:extLst>
              <a:ext uri="{FF2B5EF4-FFF2-40B4-BE49-F238E27FC236}">
                <a16:creationId xmlns:a16="http://schemas.microsoft.com/office/drawing/2014/main" id="{1AC6CC9D-7981-4DCC-8BB8-C4466E3D90E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51038" y="4144833"/>
            <a:ext cx="678715" cy="38186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112;p14">
            <a:extLst>
              <a:ext uri="{FF2B5EF4-FFF2-40B4-BE49-F238E27FC236}">
                <a16:creationId xmlns:a16="http://schemas.microsoft.com/office/drawing/2014/main" id="{5B77E2EA-5200-4A7F-9A50-26E0F98E7913}"/>
              </a:ext>
            </a:extLst>
          </p:cNvPr>
          <p:cNvSpPr txBox="1"/>
          <p:nvPr/>
        </p:nvSpPr>
        <p:spPr>
          <a:xfrm>
            <a:off x="9726376" y="4449194"/>
            <a:ext cx="547538" cy="3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Enabled Device</a:t>
            </a:r>
            <a:endParaRPr sz="600" dirty="0"/>
          </a:p>
        </p:txBody>
      </p:sp>
      <p:pic>
        <p:nvPicPr>
          <p:cNvPr id="40" name="Google Shape;92;p14">
            <a:extLst>
              <a:ext uri="{FF2B5EF4-FFF2-40B4-BE49-F238E27FC236}">
                <a16:creationId xmlns:a16="http://schemas.microsoft.com/office/drawing/2014/main" id="{82F92D55-2568-4DB6-BD61-ABA35EB36A9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450419" y="3442238"/>
            <a:ext cx="161941" cy="146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Google Shape;113;p14">
            <a:extLst>
              <a:ext uri="{FF2B5EF4-FFF2-40B4-BE49-F238E27FC236}">
                <a16:creationId xmlns:a16="http://schemas.microsoft.com/office/drawing/2014/main" id="{232B3534-5C95-42D1-98D2-EA031E013C66}"/>
              </a:ext>
            </a:extLst>
          </p:cNvPr>
          <p:cNvCxnSpPr>
            <a:stCxn id="40" idx="0"/>
            <a:endCxn id="7" idx="2"/>
          </p:cNvCxnSpPr>
          <p:nvPr/>
        </p:nvCxnSpPr>
        <p:spPr>
          <a:xfrm flipH="1">
            <a:off x="10528749" y="3442238"/>
            <a:ext cx="2641" cy="338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114;p14">
            <a:extLst>
              <a:ext uri="{FF2B5EF4-FFF2-40B4-BE49-F238E27FC236}">
                <a16:creationId xmlns:a16="http://schemas.microsoft.com/office/drawing/2014/main" id="{D60FDE7D-1BB4-493C-8332-FAAC22607F93}"/>
              </a:ext>
            </a:extLst>
          </p:cNvPr>
          <p:cNvSpPr txBox="1"/>
          <p:nvPr/>
        </p:nvSpPr>
        <p:spPr>
          <a:xfrm>
            <a:off x="10508282" y="3353046"/>
            <a:ext cx="931707" cy="1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SupaBRCK</a:t>
            </a: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Micro Server</a:t>
            </a:r>
            <a:endParaRPr sz="8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116;p14">
            <a:extLst>
              <a:ext uri="{FF2B5EF4-FFF2-40B4-BE49-F238E27FC236}">
                <a16:creationId xmlns:a16="http://schemas.microsoft.com/office/drawing/2014/main" id="{7314B1BE-8175-4200-B648-4D5DE26EA2DB}"/>
              </a:ext>
            </a:extLst>
          </p:cNvPr>
          <p:cNvSpPr txBox="1"/>
          <p:nvPr/>
        </p:nvSpPr>
        <p:spPr>
          <a:xfrm>
            <a:off x="10335976" y="4372994"/>
            <a:ext cx="547538" cy="3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Enabled Device</a:t>
            </a:r>
            <a:endParaRPr sz="600"/>
          </a:p>
        </p:txBody>
      </p:sp>
      <p:sp>
        <p:nvSpPr>
          <p:cNvPr id="45" name="Google Shape;117;p14">
            <a:extLst>
              <a:ext uri="{FF2B5EF4-FFF2-40B4-BE49-F238E27FC236}">
                <a16:creationId xmlns:a16="http://schemas.microsoft.com/office/drawing/2014/main" id="{81C24DB5-A7D7-48D1-9362-1D963E13B395}"/>
              </a:ext>
            </a:extLst>
          </p:cNvPr>
          <p:cNvSpPr/>
          <p:nvPr/>
        </p:nvSpPr>
        <p:spPr>
          <a:xfrm>
            <a:off x="6915944" y="4316547"/>
            <a:ext cx="2578245" cy="110373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Google Shape;118;p14">
            <a:extLst>
              <a:ext uri="{FF2B5EF4-FFF2-40B4-BE49-F238E27FC236}">
                <a16:creationId xmlns:a16="http://schemas.microsoft.com/office/drawing/2014/main" id="{46BEF136-5776-42C6-869A-92A043F40853}"/>
              </a:ext>
            </a:extLst>
          </p:cNvPr>
          <p:cNvGrpSpPr/>
          <p:nvPr/>
        </p:nvGrpSpPr>
        <p:grpSpPr>
          <a:xfrm>
            <a:off x="7706855" y="3308732"/>
            <a:ext cx="1024660" cy="378510"/>
            <a:chOff x="6036355" y="3263069"/>
            <a:chExt cx="1850100" cy="859859"/>
          </a:xfrm>
        </p:grpSpPr>
        <p:pic>
          <p:nvPicPr>
            <p:cNvPr id="47" name="Google Shape;119;p14">
              <a:extLst>
                <a:ext uri="{FF2B5EF4-FFF2-40B4-BE49-F238E27FC236}">
                  <a16:creationId xmlns:a16="http://schemas.microsoft.com/office/drawing/2014/main" id="{ECBCE917-7F36-447D-BE9A-61E993514F0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673746" y="3473703"/>
              <a:ext cx="649225" cy="649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120;p14">
              <a:extLst>
                <a:ext uri="{FF2B5EF4-FFF2-40B4-BE49-F238E27FC236}">
                  <a16:creationId xmlns:a16="http://schemas.microsoft.com/office/drawing/2014/main" id="{E9F82E09-6A0A-473A-BD00-98E2E95F85D4}"/>
                </a:ext>
              </a:extLst>
            </p:cNvPr>
            <p:cNvSpPr txBox="1"/>
            <p:nvPr/>
          </p:nvSpPr>
          <p:spPr>
            <a:xfrm>
              <a:off x="6036355" y="3263069"/>
              <a:ext cx="1850100" cy="39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VSAT Modem</a:t>
              </a:r>
              <a:endParaRPr dirty="0"/>
            </a:p>
          </p:txBody>
        </p:sp>
      </p:grpSp>
      <p:pic>
        <p:nvPicPr>
          <p:cNvPr id="49" name="Google Shape;121;p14">
            <a:extLst>
              <a:ext uri="{FF2B5EF4-FFF2-40B4-BE49-F238E27FC236}">
                <a16:creationId xmlns:a16="http://schemas.microsoft.com/office/drawing/2014/main" id="{5AA22272-2ED2-49C8-8C47-F6F4E36CA0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3443" y="2967518"/>
            <a:ext cx="272162" cy="310559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22;p14">
            <a:extLst>
              <a:ext uri="{FF2B5EF4-FFF2-40B4-BE49-F238E27FC236}">
                <a16:creationId xmlns:a16="http://schemas.microsoft.com/office/drawing/2014/main" id="{FB7E839B-5111-4C72-BCB2-768896A2A6D5}"/>
              </a:ext>
            </a:extLst>
          </p:cNvPr>
          <p:cNvSpPr txBox="1"/>
          <p:nvPr/>
        </p:nvSpPr>
        <p:spPr>
          <a:xfrm>
            <a:off x="8555082" y="3223259"/>
            <a:ext cx="1024806" cy="23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Site Antenna</a:t>
            </a:r>
            <a:endParaRPr sz="1100" dirty="0"/>
          </a:p>
        </p:txBody>
      </p:sp>
      <p:sp>
        <p:nvSpPr>
          <p:cNvPr id="53" name="Google Shape;125;p14">
            <a:extLst>
              <a:ext uri="{FF2B5EF4-FFF2-40B4-BE49-F238E27FC236}">
                <a16:creationId xmlns:a16="http://schemas.microsoft.com/office/drawing/2014/main" id="{9E3B21F3-B19F-4DA3-B094-DFE718D223AE}"/>
              </a:ext>
            </a:extLst>
          </p:cNvPr>
          <p:cNvSpPr txBox="1"/>
          <p:nvPr/>
        </p:nvSpPr>
        <p:spPr>
          <a:xfrm>
            <a:off x="6597544" y="4092625"/>
            <a:ext cx="1501617" cy="13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Access Point/s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" name="Google Shape;126;p14">
            <a:extLst>
              <a:ext uri="{FF2B5EF4-FFF2-40B4-BE49-F238E27FC236}">
                <a16:creationId xmlns:a16="http://schemas.microsoft.com/office/drawing/2014/main" id="{12B8F193-2A6A-493F-82C3-0FD15A6F15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0552" y="4128619"/>
            <a:ext cx="166875" cy="19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27;p14">
            <a:extLst>
              <a:ext uri="{FF2B5EF4-FFF2-40B4-BE49-F238E27FC236}">
                <a16:creationId xmlns:a16="http://schemas.microsoft.com/office/drawing/2014/main" id="{DF3F7121-E018-40F2-86F4-5A34CED964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8538160" y="4131270"/>
            <a:ext cx="161937" cy="193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128;p14">
            <a:extLst>
              <a:ext uri="{FF2B5EF4-FFF2-40B4-BE49-F238E27FC236}">
                <a16:creationId xmlns:a16="http://schemas.microsoft.com/office/drawing/2014/main" id="{81307AF2-8323-463A-9A62-72F6AF635EC0}"/>
              </a:ext>
            </a:extLst>
          </p:cNvPr>
          <p:cNvCxnSpPr>
            <a:stCxn id="69" idx="2"/>
            <a:endCxn id="52" idx="0"/>
          </p:cNvCxnSpPr>
          <p:nvPr/>
        </p:nvCxnSpPr>
        <p:spPr>
          <a:xfrm>
            <a:off x="8245390" y="3817408"/>
            <a:ext cx="89293" cy="29978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130;p14">
            <a:extLst>
              <a:ext uri="{FF2B5EF4-FFF2-40B4-BE49-F238E27FC236}">
                <a16:creationId xmlns:a16="http://schemas.microsoft.com/office/drawing/2014/main" id="{DD103D49-C7B9-4210-B3D9-BD70A0287848}"/>
              </a:ext>
            </a:extLst>
          </p:cNvPr>
          <p:cNvSpPr txBox="1"/>
          <p:nvPr/>
        </p:nvSpPr>
        <p:spPr>
          <a:xfrm>
            <a:off x="7824137" y="5067885"/>
            <a:ext cx="1112198" cy="20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Hotspot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" name="Google Shape;131;p14">
            <a:extLst>
              <a:ext uri="{FF2B5EF4-FFF2-40B4-BE49-F238E27FC236}">
                <a16:creationId xmlns:a16="http://schemas.microsoft.com/office/drawing/2014/main" id="{83514017-B945-4B1B-B344-2518861C68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18679" y="4425620"/>
            <a:ext cx="336729" cy="273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132;p14">
            <a:extLst>
              <a:ext uri="{FF2B5EF4-FFF2-40B4-BE49-F238E27FC236}">
                <a16:creationId xmlns:a16="http://schemas.microsoft.com/office/drawing/2014/main" id="{3E9AD543-BA0E-48F2-A5DA-D2EC2350DA98}"/>
              </a:ext>
            </a:extLst>
          </p:cNvPr>
          <p:cNvGrpSpPr/>
          <p:nvPr/>
        </p:nvGrpSpPr>
        <p:grpSpPr>
          <a:xfrm>
            <a:off x="8505323" y="4425385"/>
            <a:ext cx="547689" cy="586153"/>
            <a:chOff x="4314957" y="3715423"/>
            <a:chExt cx="1056000" cy="1390675"/>
          </a:xfrm>
        </p:grpSpPr>
        <p:pic>
          <p:nvPicPr>
            <p:cNvPr id="60" name="Google Shape;133;p14">
              <a:extLst>
                <a:ext uri="{FF2B5EF4-FFF2-40B4-BE49-F238E27FC236}">
                  <a16:creationId xmlns:a16="http://schemas.microsoft.com/office/drawing/2014/main" id="{9CAAE127-5C42-46F9-9333-9ABE3071BCE3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35681" y="3715423"/>
              <a:ext cx="649225" cy="649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134;p14">
              <a:extLst>
                <a:ext uri="{FF2B5EF4-FFF2-40B4-BE49-F238E27FC236}">
                  <a16:creationId xmlns:a16="http://schemas.microsoft.com/office/drawing/2014/main" id="{1C3A825A-44FF-4D09-A7D8-F35143710073}"/>
                </a:ext>
              </a:extLst>
            </p:cNvPr>
            <p:cNvSpPr txBox="1"/>
            <p:nvPr/>
          </p:nvSpPr>
          <p:spPr>
            <a:xfrm>
              <a:off x="4314957" y="4334498"/>
              <a:ext cx="1056000" cy="77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7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Wi-Fi Enabled Device</a:t>
              </a:r>
              <a:endParaRPr sz="700"/>
            </a:p>
          </p:txBody>
        </p:sp>
      </p:grpSp>
      <p:cxnSp>
        <p:nvCxnSpPr>
          <p:cNvPr id="62" name="Google Shape;135;p14">
            <a:extLst>
              <a:ext uri="{FF2B5EF4-FFF2-40B4-BE49-F238E27FC236}">
                <a16:creationId xmlns:a16="http://schemas.microsoft.com/office/drawing/2014/main" id="{3F6CAE21-6884-4F7D-9DBB-F4EAEA1F219F}"/>
              </a:ext>
            </a:extLst>
          </p:cNvPr>
          <p:cNvCxnSpPr>
            <a:stCxn id="55" idx="0"/>
            <a:endCxn id="60" idx="0"/>
          </p:cNvCxnSpPr>
          <p:nvPr/>
        </p:nvCxnSpPr>
        <p:spPr>
          <a:xfrm>
            <a:off x="8619128" y="4324645"/>
            <a:ext cx="169031" cy="10074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3" name="Google Shape;136;p14">
            <a:extLst>
              <a:ext uri="{FF2B5EF4-FFF2-40B4-BE49-F238E27FC236}">
                <a16:creationId xmlns:a16="http://schemas.microsoft.com/office/drawing/2014/main" id="{07354227-5F39-4B99-BD4F-F370CFD493FA}"/>
              </a:ext>
            </a:extLst>
          </p:cNvPr>
          <p:cNvCxnSpPr>
            <a:cxnSpLocks/>
            <a:stCxn id="45" idx="0"/>
          </p:cNvCxnSpPr>
          <p:nvPr/>
        </p:nvCxnSpPr>
        <p:spPr>
          <a:xfrm flipH="1">
            <a:off x="8156531" y="4316547"/>
            <a:ext cx="48536" cy="275065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4" name="Google Shape;137;p14">
            <a:extLst>
              <a:ext uri="{FF2B5EF4-FFF2-40B4-BE49-F238E27FC236}">
                <a16:creationId xmlns:a16="http://schemas.microsoft.com/office/drawing/2014/main" id="{05031F1C-0F72-4B0A-8257-4651F06574E2}"/>
              </a:ext>
            </a:extLst>
          </p:cNvPr>
          <p:cNvCxnSpPr>
            <a:stCxn id="52" idx="1"/>
            <a:endCxn id="58" idx="0"/>
          </p:cNvCxnSpPr>
          <p:nvPr/>
        </p:nvCxnSpPr>
        <p:spPr>
          <a:xfrm flipH="1">
            <a:off x="7787044" y="4213581"/>
            <a:ext cx="400100" cy="212039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65" name="Google Shape;138;p14">
            <a:extLst>
              <a:ext uri="{FF2B5EF4-FFF2-40B4-BE49-F238E27FC236}">
                <a16:creationId xmlns:a16="http://schemas.microsoft.com/office/drawing/2014/main" id="{CA9AB4B0-129C-4C45-9817-560F4B5BCF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44380" y="2957658"/>
            <a:ext cx="476314" cy="134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140;p14">
            <a:extLst>
              <a:ext uri="{FF2B5EF4-FFF2-40B4-BE49-F238E27FC236}">
                <a16:creationId xmlns:a16="http://schemas.microsoft.com/office/drawing/2014/main" id="{EFFF9E3B-EAFE-4BB2-ABA9-4F887DCCC48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65038" y="4373433"/>
            <a:ext cx="678715" cy="38186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141;p14">
            <a:extLst>
              <a:ext uri="{FF2B5EF4-FFF2-40B4-BE49-F238E27FC236}">
                <a16:creationId xmlns:a16="http://schemas.microsoft.com/office/drawing/2014/main" id="{33D31EC1-B9C1-4571-AF67-B79E74D427E9}"/>
              </a:ext>
            </a:extLst>
          </p:cNvPr>
          <p:cNvSpPr txBox="1"/>
          <p:nvPr/>
        </p:nvSpPr>
        <p:spPr>
          <a:xfrm>
            <a:off x="7516576" y="4677794"/>
            <a:ext cx="547538" cy="3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Enabled Device</a:t>
            </a:r>
            <a:endParaRPr sz="600"/>
          </a:p>
        </p:txBody>
      </p:sp>
      <p:pic>
        <p:nvPicPr>
          <p:cNvPr id="69" name="Google Shape;129;p14">
            <a:extLst>
              <a:ext uri="{FF2B5EF4-FFF2-40B4-BE49-F238E27FC236}">
                <a16:creationId xmlns:a16="http://schemas.microsoft.com/office/drawing/2014/main" id="{6A535445-DB69-4E71-9F86-92B2E9CAA4E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64419" y="3670838"/>
            <a:ext cx="161941" cy="146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142;p14">
            <a:extLst>
              <a:ext uri="{FF2B5EF4-FFF2-40B4-BE49-F238E27FC236}">
                <a16:creationId xmlns:a16="http://schemas.microsoft.com/office/drawing/2014/main" id="{E9871C56-9912-4618-B7E1-B6B793AD18B2}"/>
              </a:ext>
            </a:extLst>
          </p:cNvPr>
          <p:cNvCxnSpPr>
            <a:stCxn id="69" idx="0"/>
            <a:endCxn id="47" idx="2"/>
          </p:cNvCxnSpPr>
          <p:nvPr/>
        </p:nvCxnSpPr>
        <p:spPr>
          <a:xfrm flipH="1">
            <a:off x="8239652" y="3670838"/>
            <a:ext cx="5738" cy="1640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143;p14">
            <a:extLst>
              <a:ext uri="{FF2B5EF4-FFF2-40B4-BE49-F238E27FC236}">
                <a16:creationId xmlns:a16="http://schemas.microsoft.com/office/drawing/2014/main" id="{C59F9DC7-3546-47F6-B3F2-DA8B01E3E316}"/>
              </a:ext>
            </a:extLst>
          </p:cNvPr>
          <p:cNvSpPr txBox="1"/>
          <p:nvPr/>
        </p:nvSpPr>
        <p:spPr>
          <a:xfrm>
            <a:off x="8183334" y="3562458"/>
            <a:ext cx="931707" cy="1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SupaBRCK</a:t>
            </a: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Micro Server</a:t>
            </a:r>
            <a:endParaRPr sz="8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2" name="Google Shape;144;p14">
            <a:extLst>
              <a:ext uri="{FF2B5EF4-FFF2-40B4-BE49-F238E27FC236}">
                <a16:creationId xmlns:a16="http://schemas.microsoft.com/office/drawing/2014/main" id="{6857B0BF-75A7-42B7-BBA5-6A3267B5532D}"/>
              </a:ext>
            </a:extLst>
          </p:cNvPr>
          <p:cNvSpPr txBox="1"/>
          <p:nvPr/>
        </p:nvSpPr>
        <p:spPr>
          <a:xfrm>
            <a:off x="8049976" y="4601594"/>
            <a:ext cx="547538" cy="32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Wi-Fi Enabled Device</a:t>
            </a:r>
            <a:endParaRPr sz="600" dirty="0"/>
          </a:p>
        </p:txBody>
      </p:sp>
      <p:cxnSp>
        <p:nvCxnSpPr>
          <p:cNvPr id="73" name="Google Shape;145;p14">
            <a:extLst>
              <a:ext uri="{FF2B5EF4-FFF2-40B4-BE49-F238E27FC236}">
                <a16:creationId xmlns:a16="http://schemas.microsoft.com/office/drawing/2014/main" id="{7E664E1B-3581-4707-BF1E-042CAD912EDF}"/>
              </a:ext>
            </a:extLst>
          </p:cNvPr>
          <p:cNvCxnSpPr>
            <a:cxnSpLocks/>
          </p:cNvCxnSpPr>
          <p:nvPr/>
        </p:nvCxnSpPr>
        <p:spPr>
          <a:xfrm flipH="1">
            <a:off x="8269912" y="3102050"/>
            <a:ext cx="489758" cy="26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146;p14">
            <a:extLst>
              <a:ext uri="{FF2B5EF4-FFF2-40B4-BE49-F238E27FC236}">
                <a16:creationId xmlns:a16="http://schemas.microsoft.com/office/drawing/2014/main" id="{185CE1CC-690E-4ED1-875C-85A9FEC7A156}"/>
              </a:ext>
            </a:extLst>
          </p:cNvPr>
          <p:cNvSpPr txBox="1"/>
          <p:nvPr/>
        </p:nvSpPr>
        <p:spPr>
          <a:xfrm>
            <a:off x="7994284" y="2774137"/>
            <a:ext cx="886049" cy="25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Solar Power</a:t>
            </a:r>
            <a:endParaRPr sz="8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5" name="Google Shape;147;p14">
            <a:extLst>
              <a:ext uri="{FF2B5EF4-FFF2-40B4-BE49-F238E27FC236}">
                <a16:creationId xmlns:a16="http://schemas.microsoft.com/office/drawing/2014/main" id="{31B151BC-683C-4955-AD92-8BCB7D6219E7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8819524" y="2308560"/>
            <a:ext cx="446905" cy="658958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87" name="Google Shape;90;p14">
            <a:extLst>
              <a:ext uri="{FF2B5EF4-FFF2-40B4-BE49-F238E27FC236}">
                <a16:creationId xmlns:a16="http://schemas.microsoft.com/office/drawing/2014/main" id="{04B0C358-D3FF-48F4-A1D4-51A6672E9EBF}"/>
              </a:ext>
            </a:extLst>
          </p:cNvPr>
          <p:cNvCxnSpPr>
            <a:cxnSpLocks/>
          </p:cNvCxnSpPr>
          <p:nvPr/>
        </p:nvCxnSpPr>
        <p:spPr>
          <a:xfrm>
            <a:off x="6878438" y="2609669"/>
            <a:ext cx="29841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" name="Google Shape;109;p14">
            <a:extLst>
              <a:ext uri="{FF2B5EF4-FFF2-40B4-BE49-F238E27FC236}">
                <a16:creationId xmlns:a16="http://schemas.microsoft.com/office/drawing/2014/main" id="{89F8932E-D833-4980-A8D4-6D77525B1406}"/>
              </a:ext>
            </a:extLst>
          </p:cNvPr>
          <p:cNvSpPr txBox="1"/>
          <p:nvPr/>
        </p:nvSpPr>
        <p:spPr>
          <a:xfrm>
            <a:off x="8371031" y="1911728"/>
            <a:ext cx="1170971" cy="107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Intelsat Satellite</a:t>
            </a:r>
            <a:endParaRPr sz="11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" name="Google Shape;86;p14">
            <a:extLst>
              <a:ext uri="{FF2B5EF4-FFF2-40B4-BE49-F238E27FC236}">
                <a16:creationId xmlns:a16="http://schemas.microsoft.com/office/drawing/2014/main" id="{AFED058D-1005-41BD-B628-78654874783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08282" y="3898321"/>
            <a:ext cx="295078" cy="1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4;p14">
            <a:extLst>
              <a:ext uri="{FF2B5EF4-FFF2-40B4-BE49-F238E27FC236}">
                <a16:creationId xmlns:a16="http://schemas.microsoft.com/office/drawing/2014/main" id="{C3F47E56-45D1-40E0-9216-9E69FFF7539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87144" y="4117197"/>
            <a:ext cx="295078" cy="1927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AB0FD-0D30-4566-837B-F5533115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2491B-7507-432F-A2D2-E21B0A6AF4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12007-0B22-4A7B-9851-814D88F75B0A}"/>
              </a:ext>
            </a:extLst>
          </p:cNvPr>
          <p:cNvSpPr/>
          <p:nvPr/>
        </p:nvSpPr>
        <p:spPr>
          <a:xfrm>
            <a:off x="447814" y="2363179"/>
            <a:ext cx="5524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Arial" panose="020B0604020202020204" pitchFamily="34" charset="0"/>
                <a:sym typeface="Lato"/>
              </a:rPr>
              <a:t>Satellite multicast systems deliver content to a group of users using a single transmit operation saving network capacity and reducing server requirements </a:t>
            </a:r>
            <a:r>
              <a:rPr lang="en-US" sz="1600" dirty="0"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CBAFCD-41F1-4CD1-9653-E755E0322708}"/>
              </a:ext>
            </a:extLst>
          </p:cNvPr>
          <p:cNvSpPr/>
          <p:nvPr/>
        </p:nvSpPr>
        <p:spPr>
          <a:xfrm>
            <a:off x="420773" y="1373250"/>
            <a:ext cx="7043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satellite capacity allocated to the sites will be presented and managed as a pool of capacity. This allows for the most efficient use since resources will be allocated where it is needed most. </a:t>
            </a:r>
            <a:endParaRPr lang="en-US" sz="16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C552A25-E6BA-4C0F-940C-7A24EBCB048F}"/>
              </a:ext>
            </a:extLst>
          </p:cNvPr>
          <p:cNvSpPr/>
          <p:nvPr/>
        </p:nvSpPr>
        <p:spPr>
          <a:xfrm>
            <a:off x="194932" y="423015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 indent="-342900">
              <a:buSzPts val="1800"/>
              <a:buChar char="●"/>
            </a:pPr>
            <a:r>
              <a:rPr lang="en-US" sz="1400" dirty="0"/>
              <a:t>Syncing content changes made on cloud with the local cashing servers. </a:t>
            </a:r>
          </a:p>
          <a:p>
            <a:pPr marL="457200" lvl="0" indent="-342900">
              <a:buSzPts val="1800"/>
              <a:buChar char="●"/>
            </a:pPr>
            <a:r>
              <a:rPr lang="en-US" sz="1400" dirty="0"/>
              <a:t>The objective is to extract packages of content that capture updates (e.g., new multimedia content for a course on Moodle) and send it to all village servers via multicast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9C4923-5AF0-44E9-B07D-C365386B87E6}"/>
              </a:ext>
            </a:extLst>
          </p:cNvPr>
          <p:cNvSpPr/>
          <p:nvPr/>
        </p:nvSpPr>
        <p:spPr>
          <a:xfrm>
            <a:off x="422564" y="3828340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Caching and content Sync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333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BA8ED7C-2F45-464C-845C-DBDA2CF26F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20920C0-E3AE-4C31-BA32-84B14A79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BRCK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DA0135B-ABDB-4823-9652-780F97EA49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0" dirty="0"/>
              <a:t>Making the internet accessible to everyone and providing the tools to take advantage of the digital economy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7A3D2-56D7-4F05-8AA1-D7D68297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716614"/>
            <a:ext cx="4547597" cy="2739927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40AAE-F9A8-4F0B-9634-961AE758A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51" y="1905908"/>
            <a:ext cx="2197632" cy="3046184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1044D7-B493-472D-B0C5-BEE8A73F4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396" y="4569425"/>
            <a:ext cx="3498822" cy="2143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EA1602-7197-403D-864B-06C02E9D9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2086643"/>
            <a:ext cx="2197633" cy="43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23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75D54A-FEF1-4DFC-B190-1A773166B8B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4F5D31-3875-4F4D-8DE0-08E2356C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Niger – Smart Villages Pilot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5368EC-C046-4669-AC32-D7D669382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" r="4919"/>
          <a:stretch/>
        </p:blipFill>
        <p:spPr>
          <a:xfrm>
            <a:off x="4722829" y="1450145"/>
            <a:ext cx="7227671" cy="44390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CBFF3C-005D-409F-B77E-04FAC2E31426}"/>
              </a:ext>
            </a:extLst>
          </p:cNvPr>
          <p:cNvSpPr/>
          <p:nvPr/>
        </p:nvSpPr>
        <p:spPr>
          <a:xfrm>
            <a:off x="241500" y="2257710"/>
            <a:ext cx="42055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4229100" algn="r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ANSI has identified the 10 villages for the broadband pilot. </a:t>
            </a:r>
          </a:p>
          <a:p>
            <a:pPr algn="just">
              <a:tabLst>
                <a:tab pos="4229100" algn="r"/>
              </a:tabLs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tabLst>
                <a:tab pos="4229100" algn="r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ITU-D has introduced the Smart Village-in-a-Box concept.</a:t>
            </a:r>
          </a:p>
          <a:p>
            <a:pPr algn="just">
              <a:tabLst>
                <a:tab pos="4229100" algn="r"/>
              </a:tabLs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tabLst>
                <a:tab pos="4229100" algn="r"/>
              </a:tabLst>
            </a:pP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SupaBRCK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platform will provide on-site content cashing and other user management services.</a:t>
            </a:r>
          </a:p>
          <a:p>
            <a:pPr algn="just">
              <a:tabLst>
                <a:tab pos="4229100" algn="r"/>
              </a:tabLs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tabLst>
                <a:tab pos="4229100" algn="r"/>
              </a:tabLst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Intelsat satellite services will connect the villages </a:t>
            </a:r>
            <a:endParaRPr lang="en-US" dirty="0"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35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E69171-969C-42A5-B99A-38193C4C1FD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Albie.Bester@intelsat.com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3BF1F6-D0A2-4A79-B798-CAFD282F68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Albie Bester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4787604-FC25-4D46-B6A7-E69F7F8C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1354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Theme">
  <a:themeElements>
    <a:clrScheme name="2020 Intelsat Colors">
      <a:dk1>
        <a:srgbClr val="000000"/>
      </a:dk1>
      <a:lt1>
        <a:srgbClr val="FFFFFF"/>
      </a:lt1>
      <a:dk2>
        <a:srgbClr val="1A396E"/>
      </a:dk2>
      <a:lt2>
        <a:srgbClr val="40B1E5"/>
      </a:lt2>
      <a:accent1>
        <a:srgbClr val="63BE6A"/>
      </a:accent1>
      <a:accent2>
        <a:srgbClr val="00B6C9"/>
      </a:accent2>
      <a:accent3>
        <a:srgbClr val="5D2684"/>
      </a:accent3>
      <a:accent4>
        <a:srgbClr val="FDBB30"/>
      </a:accent4>
      <a:accent5>
        <a:srgbClr val="77787B"/>
      </a:accent5>
      <a:accent6>
        <a:srgbClr val="E3E3E4"/>
      </a:accent6>
      <a:hlink>
        <a:srgbClr val="40B1E5"/>
      </a:hlink>
      <a:folHlink>
        <a:srgbClr val="E3E3E4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0-Intelsat-PPT-2020_Arial.pptx" id="{1721B4FD-4BC8-41AB-9559-2E09537CF987}" vid="{D7F5C024-DDE5-4A92-9214-9DC8C7E039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401</Words>
  <Application>Microsoft Office PowerPoint</Application>
  <PresentationFormat>Widescreen</PresentationFormat>
  <Paragraphs>67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Calibri</vt:lpstr>
      <vt:lpstr>Franklin Gothic Book</vt:lpstr>
      <vt:lpstr>Arial</vt:lpstr>
      <vt:lpstr>Wingdings</vt:lpstr>
      <vt:lpstr>Lato</vt:lpstr>
      <vt:lpstr>Century Gothic</vt:lpstr>
      <vt:lpstr>Segoe UI Historic</vt:lpstr>
      <vt:lpstr>Presentation Theme</vt:lpstr>
      <vt:lpstr>Smart Village-in-a-Box</vt:lpstr>
      <vt:lpstr>Education is the basis for social and economic development. For Africa, a skilled workforce that utilizes ICTs effectively is a key factor in determining its competitiveness in the global digital economy and for harnessing its natural resources for sustainable growth.</vt:lpstr>
      <vt:lpstr>Connecting Rural Communities</vt:lpstr>
      <vt:lpstr>PowerPoint Presentation</vt:lpstr>
      <vt:lpstr>BRCK</vt:lpstr>
      <vt:lpstr>Niger – Smart Villages Pilot Project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Bester, Albie (ITN)</dc:creator>
  <cp:lastModifiedBy>Bester, Albie (ITN)</cp:lastModifiedBy>
  <cp:revision>24</cp:revision>
  <dcterms:created xsi:type="dcterms:W3CDTF">2021-02-16T04:43:07Z</dcterms:created>
  <dcterms:modified xsi:type="dcterms:W3CDTF">2021-02-16T07:58:42Z</dcterms:modified>
</cp:coreProperties>
</file>