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ags/tag1.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738" r:id="rId5"/>
  </p:sldMasterIdLst>
  <p:notesMasterIdLst>
    <p:notesMasterId r:id="rId20"/>
  </p:notesMasterIdLst>
  <p:sldIdLst>
    <p:sldId id="265" r:id="rId6"/>
    <p:sldId id="4566" r:id="rId7"/>
    <p:sldId id="4568" r:id="rId8"/>
    <p:sldId id="4572" r:id="rId9"/>
    <p:sldId id="4569" r:id="rId10"/>
    <p:sldId id="4570" r:id="rId11"/>
    <p:sldId id="4564" r:id="rId12"/>
    <p:sldId id="4573" r:id="rId13"/>
    <p:sldId id="4574" r:id="rId14"/>
    <p:sldId id="4567" r:id="rId15"/>
    <p:sldId id="4571" r:id="rId16"/>
    <p:sldId id="262" r:id="rId17"/>
    <p:sldId id="888" r:id="rId18"/>
    <p:sldId id="33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A2B4-F58F-4504-BE8A-BD403FBB761A}">
          <p14:sldIdLst>
            <p14:sldId id="265"/>
            <p14:sldId id="4566"/>
            <p14:sldId id="4568"/>
            <p14:sldId id="4572"/>
            <p14:sldId id="4569"/>
            <p14:sldId id="4570"/>
            <p14:sldId id="4564"/>
            <p14:sldId id="4573"/>
            <p14:sldId id="4574"/>
            <p14:sldId id="4567"/>
            <p14:sldId id="4571"/>
            <p14:sldId id="262"/>
            <p14:sldId id="888"/>
            <p14:sldId id="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EA0"/>
    <a:srgbClr val="0070C0"/>
    <a:srgbClr val="00B0F0"/>
    <a:srgbClr val="24BB69"/>
    <a:srgbClr val="293042"/>
    <a:srgbClr val="D3CEA3"/>
    <a:srgbClr val="B3DDFF"/>
    <a:srgbClr val="0087F6"/>
    <a:srgbClr val="00457C"/>
    <a:srgbClr val="D5B9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2FD1B0-11A4-4A6C-9BBD-65F52FA653F3}" v="57" dt="2021-04-22T10:44:33.2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660"/>
  </p:normalViewPr>
  <p:slideViewPr>
    <p:cSldViewPr snapToGrid="0">
      <p:cViewPr>
        <p:scale>
          <a:sx n="94" d="100"/>
          <a:sy n="94" d="100"/>
        </p:scale>
        <p:origin x="-12" y="4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 Dartnall" userId="05c17c01-ef58-4630-a205-cafc3bdf63ec" providerId="ADAL" clId="{6D2FD1B0-11A4-4A6C-9BBD-65F52FA653F3}"/>
    <pc:docChg chg="undo redo custSel addSld delSld modSld sldOrd delMainMaster modMainMaster modSection">
      <pc:chgData name="Robert Dartnall" userId="05c17c01-ef58-4630-a205-cafc3bdf63ec" providerId="ADAL" clId="{6D2FD1B0-11A4-4A6C-9BBD-65F52FA653F3}" dt="2021-04-22T10:46:22.735" v="5021" actId="20577"/>
      <pc:docMkLst>
        <pc:docMk/>
      </pc:docMkLst>
      <pc:sldChg chg="addSp modSp mod">
        <pc:chgData name="Robert Dartnall" userId="05c17c01-ef58-4630-a205-cafc3bdf63ec" providerId="ADAL" clId="{6D2FD1B0-11A4-4A6C-9BBD-65F52FA653F3}" dt="2021-04-22T10:14:00.268" v="4420" actId="404"/>
        <pc:sldMkLst>
          <pc:docMk/>
          <pc:sldMk cId="702240282" sldId="262"/>
        </pc:sldMkLst>
        <pc:spChg chg="mod">
          <ac:chgData name="Robert Dartnall" userId="05c17c01-ef58-4630-a205-cafc3bdf63ec" providerId="ADAL" clId="{6D2FD1B0-11A4-4A6C-9BBD-65F52FA653F3}" dt="2021-04-22T10:14:00.268" v="4420" actId="404"/>
          <ac:spMkLst>
            <pc:docMk/>
            <pc:sldMk cId="702240282" sldId="262"/>
            <ac:spMk id="3" creationId="{D14A2567-61D2-4792-A104-5E0C50B2B9F8}"/>
          </ac:spMkLst>
        </pc:spChg>
        <pc:picChg chg="add mod">
          <ac:chgData name="Robert Dartnall" userId="05c17c01-ef58-4630-a205-cafc3bdf63ec" providerId="ADAL" clId="{6D2FD1B0-11A4-4A6C-9BBD-65F52FA653F3}" dt="2021-04-20T09:42:46.320" v="335" actId="1076"/>
          <ac:picMkLst>
            <pc:docMk/>
            <pc:sldMk cId="702240282" sldId="262"/>
            <ac:picMk id="4" creationId="{9CFEB5FE-C946-4663-A66E-24B3EA598570}"/>
          </ac:picMkLst>
        </pc:picChg>
      </pc:sldChg>
      <pc:sldChg chg="addSp delSp modSp mod">
        <pc:chgData name="Robert Dartnall" userId="05c17c01-ef58-4630-a205-cafc3bdf63ec" providerId="ADAL" clId="{6D2FD1B0-11A4-4A6C-9BBD-65F52FA653F3}" dt="2021-04-20T08:12:43.115" v="59" actId="1076"/>
        <pc:sldMkLst>
          <pc:docMk/>
          <pc:sldMk cId="2098286504" sldId="265"/>
        </pc:sldMkLst>
        <pc:spChg chg="add mod">
          <ac:chgData name="Robert Dartnall" userId="05c17c01-ef58-4630-a205-cafc3bdf63ec" providerId="ADAL" clId="{6D2FD1B0-11A4-4A6C-9BBD-65F52FA653F3}" dt="2021-04-20T08:12:16.248" v="55" actId="1036"/>
          <ac:spMkLst>
            <pc:docMk/>
            <pc:sldMk cId="2098286504" sldId="265"/>
            <ac:spMk id="5" creationId="{4EFBE39D-BFB4-4908-AB40-6CEFE4DF0C02}"/>
          </ac:spMkLst>
        </pc:spChg>
        <pc:spChg chg="mod">
          <ac:chgData name="Robert Dartnall" userId="05c17c01-ef58-4630-a205-cafc3bdf63ec" providerId="ADAL" clId="{6D2FD1B0-11A4-4A6C-9BBD-65F52FA653F3}" dt="2021-04-20T08:01:40.389" v="10" actId="20577"/>
          <ac:spMkLst>
            <pc:docMk/>
            <pc:sldMk cId="2098286504" sldId="265"/>
            <ac:spMk id="12" creationId="{52F24547-0EDE-41CE-AF91-1870300889FE}"/>
          </ac:spMkLst>
        </pc:spChg>
        <pc:spChg chg="mod ord">
          <ac:chgData name="Robert Dartnall" userId="05c17c01-ef58-4630-a205-cafc3bdf63ec" providerId="ADAL" clId="{6D2FD1B0-11A4-4A6C-9BBD-65F52FA653F3}" dt="2021-04-20T08:12:30.013" v="57" actId="166"/>
          <ac:spMkLst>
            <pc:docMk/>
            <pc:sldMk cId="2098286504" sldId="265"/>
            <ac:spMk id="13" creationId="{466FCD3E-213C-49ED-AF65-84E456358BF8}"/>
          </ac:spMkLst>
        </pc:spChg>
        <pc:picChg chg="add mod modCrop">
          <ac:chgData name="Robert Dartnall" userId="05c17c01-ef58-4630-a205-cafc3bdf63ec" providerId="ADAL" clId="{6D2FD1B0-11A4-4A6C-9BBD-65F52FA653F3}" dt="2021-04-20T08:10:28.825" v="40" actId="11530"/>
          <ac:picMkLst>
            <pc:docMk/>
            <pc:sldMk cId="2098286504" sldId="265"/>
            <ac:picMk id="4" creationId="{964D3902-D7B3-4A83-8C63-5D1461F4C332}"/>
          </ac:picMkLst>
        </pc:picChg>
        <pc:picChg chg="mod">
          <ac:chgData name="Robert Dartnall" userId="05c17c01-ef58-4630-a205-cafc3bdf63ec" providerId="ADAL" clId="{6D2FD1B0-11A4-4A6C-9BBD-65F52FA653F3}" dt="2021-04-20T08:12:43.115" v="59" actId="1076"/>
          <ac:picMkLst>
            <pc:docMk/>
            <pc:sldMk cId="2098286504" sldId="265"/>
            <ac:picMk id="11" creationId="{1A01D81E-D74F-4622-85AF-4CB56868ED3C}"/>
          </ac:picMkLst>
        </pc:picChg>
        <pc:picChg chg="del mod">
          <ac:chgData name="Robert Dartnall" userId="05c17c01-ef58-4630-a205-cafc3bdf63ec" providerId="ADAL" clId="{6D2FD1B0-11A4-4A6C-9BBD-65F52FA653F3}" dt="2021-04-20T08:07:18.047" v="28" actId="478"/>
          <ac:picMkLst>
            <pc:docMk/>
            <pc:sldMk cId="2098286504" sldId="265"/>
            <ac:picMk id="15" creationId="{DE350180-9A6C-4C75-84C9-699534B69F8A}"/>
          </ac:picMkLst>
        </pc:picChg>
      </pc:sldChg>
      <pc:sldChg chg="add del">
        <pc:chgData name="Robert Dartnall" userId="05c17c01-ef58-4630-a205-cafc3bdf63ec" providerId="ADAL" clId="{6D2FD1B0-11A4-4A6C-9BBD-65F52FA653F3}" dt="2021-04-22T09:51:16.775" v="3311" actId="47"/>
        <pc:sldMkLst>
          <pc:docMk/>
          <pc:sldMk cId="686274172" sldId="279"/>
        </pc:sldMkLst>
      </pc:sldChg>
      <pc:sldChg chg="modSp add mod ord">
        <pc:chgData name="Robert Dartnall" userId="05c17c01-ef58-4630-a205-cafc3bdf63ec" providerId="ADAL" clId="{6D2FD1B0-11A4-4A6C-9BBD-65F52FA653F3}" dt="2021-04-22T10:15:45.933" v="4430" actId="113"/>
        <pc:sldMkLst>
          <pc:docMk/>
          <pc:sldMk cId="239705055" sldId="335"/>
        </pc:sldMkLst>
        <pc:spChg chg="mod">
          <ac:chgData name="Robert Dartnall" userId="05c17c01-ef58-4630-a205-cafc3bdf63ec" providerId="ADAL" clId="{6D2FD1B0-11A4-4A6C-9BBD-65F52FA653F3}" dt="2021-04-22T10:15:45.933" v="4430" actId="113"/>
          <ac:spMkLst>
            <pc:docMk/>
            <pc:sldMk cId="239705055" sldId="335"/>
            <ac:spMk id="3" creationId="{00000000-0000-0000-0000-000000000000}"/>
          </ac:spMkLst>
        </pc:spChg>
        <pc:spChg chg="mod">
          <ac:chgData name="Robert Dartnall" userId="05c17c01-ef58-4630-a205-cafc3bdf63ec" providerId="ADAL" clId="{6D2FD1B0-11A4-4A6C-9BBD-65F52FA653F3}" dt="2021-04-22T10:15:25.859" v="4428" actId="2711"/>
          <ac:spMkLst>
            <pc:docMk/>
            <pc:sldMk cId="239705055" sldId="335"/>
            <ac:spMk id="5"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7"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17"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19"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21"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23"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32"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35"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37" creationId="{833A63F5-9F3B-0B4F-9102-E17204B1F2DF}"/>
          </ac:spMkLst>
        </pc:spChg>
        <pc:spChg chg="mod">
          <ac:chgData name="Robert Dartnall" userId="05c17c01-ef58-4630-a205-cafc3bdf63ec" providerId="ADAL" clId="{6D2FD1B0-11A4-4A6C-9BBD-65F52FA653F3}" dt="2021-04-22T10:15:45.933" v="4430" actId="113"/>
          <ac:spMkLst>
            <pc:docMk/>
            <pc:sldMk cId="239705055" sldId="335"/>
            <ac:spMk id="38"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40" creationId="{C01B68F2-F0FC-884B-B94A-19D7F4DC139F}"/>
          </ac:spMkLst>
        </pc:spChg>
        <pc:spChg chg="mod">
          <ac:chgData name="Robert Dartnall" userId="05c17c01-ef58-4630-a205-cafc3bdf63ec" providerId="ADAL" clId="{6D2FD1B0-11A4-4A6C-9BBD-65F52FA653F3}" dt="2021-04-22T10:15:45.933" v="4430" actId="113"/>
          <ac:spMkLst>
            <pc:docMk/>
            <pc:sldMk cId="239705055" sldId="335"/>
            <ac:spMk id="41"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42" creationId="{79233DA9-D03D-8143-A5B2-C8E5B7D92439}"/>
          </ac:spMkLst>
        </pc:spChg>
        <pc:spChg chg="mod">
          <ac:chgData name="Robert Dartnall" userId="05c17c01-ef58-4630-a205-cafc3bdf63ec" providerId="ADAL" clId="{6D2FD1B0-11A4-4A6C-9BBD-65F52FA653F3}" dt="2021-04-22T10:15:45.933" v="4430" actId="113"/>
          <ac:spMkLst>
            <pc:docMk/>
            <pc:sldMk cId="239705055" sldId="335"/>
            <ac:spMk id="43" creationId="{A4AEB20B-C1E5-824C-BA1D-635552A1C420}"/>
          </ac:spMkLst>
        </pc:spChg>
        <pc:spChg chg="mod">
          <ac:chgData name="Robert Dartnall" userId="05c17c01-ef58-4630-a205-cafc3bdf63ec" providerId="ADAL" clId="{6D2FD1B0-11A4-4A6C-9BBD-65F52FA653F3}" dt="2021-04-22T10:15:45.933" v="4430" actId="113"/>
          <ac:spMkLst>
            <pc:docMk/>
            <pc:sldMk cId="239705055" sldId="335"/>
            <ac:spMk id="44" creationId="{00000000-0000-0000-0000-000000000000}"/>
          </ac:spMkLst>
        </pc:spChg>
        <pc:spChg chg="mod">
          <ac:chgData name="Robert Dartnall" userId="05c17c01-ef58-4630-a205-cafc3bdf63ec" providerId="ADAL" clId="{6D2FD1B0-11A4-4A6C-9BBD-65F52FA653F3}" dt="2021-04-22T10:15:45.933" v="4430" actId="113"/>
          <ac:spMkLst>
            <pc:docMk/>
            <pc:sldMk cId="239705055" sldId="335"/>
            <ac:spMk id="45" creationId="{4A37BB25-4EF7-BA42-8ACC-67BB96DC4F05}"/>
          </ac:spMkLst>
        </pc:spChg>
        <pc:spChg chg="mod">
          <ac:chgData name="Robert Dartnall" userId="05c17c01-ef58-4630-a205-cafc3bdf63ec" providerId="ADAL" clId="{6D2FD1B0-11A4-4A6C-9BBD-65F52FA653F3}" dt="2021-04-22T10:15:45.933" v="4430" actId="113"/>
          <ac:spMkLst>
            <pc:docMk/>
            <pc:sldMk cId="239705055" sldId="335"/>
            <ac:spMk id="46" creationId="{1685D046-075F-BE45-9F62-019E90865338}"/>
          </ac:spMkLst>
        </pc:spChg>
        <pc:spChg chg="mod">
          <ac:chgData name="Robert Dartnall" userId="05c17c01-ef58-4630-a205-cafc3bdf63ec" providerId="ADAL" clId="{6D2FD1B0-11A4-4A6C-9BBD-65F52FA653F3}" dt="2021-04-22T10:15:45.933" v="4430" actId="113"/>
          <ac:spMkLst>
            <pc:docMk/>
            <pc:sldMk cId="239705055" sldId="335"/>
            <ac:spMk id="47" creationId="{6A39C7D4-52B4-B842-B1AC-4B7D0791FF21}"/>
          </ac:spMkLst>
        </pc:spChg>
        <pc:spChg chg="mod">
          <ac:chgData name="Robert Dartnall" userId="05c17c01-ef58-4630-a205-cafc3bdf63ec" providerId="ADAL" clId="{6D2FD1B0-11A4-4A6C-9BBD-65F52FA653F3}" dt="2021-04-22T10:15:45.933" v="4430" actId="113"/>
          <ac:spMkLst>
            <pc:docMk/>
            <pc:sldMk cId="239705055" sldId="335"/>
            <ac:spMk id="48" creationId="{11B726A8-8FB4-D643-8851-ECF9926F42CA}"/>
          </ac:spMkLst>
        </pc:spChg>
        <pc:spChg chg="mod">
          <ac:chgData name="Robert Dartnall" userId="05c17c01-ef58-4630-a205-cafc3bdf63ec" providerId="ADAL" clId="{6D2FD1B0-11A4-4A6C-9BBD-65F52FA653F3}" dt="2021-04-22T10:15:45.933" v="4430" actId="113"/>
          <ac:spMkLst>
            <pc:docMk/>
            <pc:sldMk cId="239705055" sldId="335"/>
            <ac:spMk id="80" creationId="{00000000-0000-0000-0000-000000000000}"/>
          </ac:spMkLst>
        </pc:spChg>
      </pc:sldChg>
      <pc:sldChg chg="del">
        <pc:chgData name="Robert Dartnall" userId="05c17c01-ef58-4630-a205-cafc3bdf63ec" providerId="ADAL" clId="{6D2FD1B0-11A4-4A6C-9BBD-65F52FA653F3}" dt="2021-04-22T10:13:26.906" v="4415" actId="47"/>
        <pc:sldMkLst>
          <pc:docMk/>
          <pc:sldMk cId="2224241863" sldId="544"/>
        </pc:sldMkLst>
      </pc:sldChg>
      <pc:sldChg chg="del">
        <pc:chgData name="Robert Dartnall" userId="05c17c01-ef58-4630-a205-cafc3bdf63ec" providerId="ADAL" clId="{6D2FD1B0-11A4-4A6C-9BBD-65F52FA653F3}" dt="2021-04-20T09:14:32.509" v="61" actId="47"/>
        <pc:sldMkLst>
          <pc:docMk/>
          <pc:sldMk cId="2569282365" sldId="801"/>
        </pc:sldMkLst>
      </pc:sldChg>
      <pc:sldChg chg="del">
        <pc:chgData name="Robert Dartnall" userId="05c17c01-ef58-4630-a205-cafc3bdf63ec" providerId="ADAL" clId="{6D2FD1B0-11A4-4A6C-9BBD-65F52FA653F3}" dt="2021-04-20T09:19:56.398" v="70" actId="47"/>
        <pc:sldMkLst>
          <pc:docMk/>
          <pc:sldMk cId="1231677788" sldId="814"/>
        </pc:sldMkLst>
      </pc:sldChg>
      <pc:sldChg chg="del">
        <pc:chgData name="Robert Dartnall" userId="05c17c01-ef58-4630-a205-cafc3bdf63ec" providerId="ADAL" clId="{6D2FD1B0-11A4-4A6C-9BBD-65F52FA653F3}" dt="2021-04-20T09:19:39.014" v="65" actId="47"/>
        <pc:sldMkLst>
          <pc:docMk/>
          <pc:sldMk cId="2462185391" sldId="884"/>
        </pc:sldMkLst>
      </pc:sldChg>
      <pc:sldChg chg="modSp add mod ord modNotesTx">
        <pc:chgData name="Robert Dartnall" userId="05c17c01-ef58-4630-a205-cafc3bdf63ec" providerId="ADAL" clId="{6D2FD1B0-11A4-4A6C-9BBD-65F52FA653F3}" dt="2021-04-22T10:15:15.744" v="4427" actId="6549"/>
        <pc:sldMkLst>
          <pc:docMk/>
          <pc:sldMk cId="1817276854" sldId="888"/>
        </pc:sldMkLst>
        <pc:spChg chg="mod">
          <ac:chgData name="Robert Dartnall" userId="05c17c01-ef58-4630-a205-cafc3bdf63ec" providerId="ADAL" clId="{6D2FD1B0-11A4-4A6C-9BBD-65F52FA653F3}" dt="2021-04-22T10:14:53.144" v="4425" actId="123"/>
          <ac:spMkLst>
            <pc:docMk/>
            <pc:sldMk cId="1817276854" sldId="888"/>
            <ac:spMk id="2" creationId="{1B4A4213-6388-4997-B607-0F295E777D65}"/>
          </ac:spMkLst>
        </pc:spChg>
        <pc:spChg chg="mod">
          <ac:chgData name="Robert Dartnall" userId="05c17c01-ef58-4630-a205-cafc3bdf63ec" providerId="ADAL" clId="{6D2FD1B0-11A4-4A6C-9BBD-65F52FA653F3}" dt="2021-04-22T10:14:21.585" v="4422"/>
          <ac:spMkLst>
            <pc:docMk/>
            <pc:sldMk cId="1817276854" sldId="888"/>
            <ac:spMk id="3" creationId="{31812694-0E47-468A-86F7-E73DEAF7614E}"/>
          </ac:spMkLst>
        </pc:spChg>
        <pc:spChg chg="mod">
          <ac:chgData name="Robert Dartnall" userId="05c17c01-ef58-4630-a205-cafc3bdf63ec" providerId="ADAL" clId="{6D2FD1B0-11A4-4A6C-9BBD-65F52FA653F3}" dt="2021-04-22T10:14:57.029" v="4426" actId="14100"/>
          <ac:spMkLst>
            <pc:docMk/>
            <pc:sldMk cId="1817276854" sldId="888"/>
            <ac:spMk id="4" creationId="{D1106179-83B6-49B5-B436-012A17F3174A}"/>
          </ac:spMkLst>
        </pc:spChg>
      </pc:sldChg>
      <pc:sldChg chg="modSp add del mod ord">
        <pc:chgData name="Robert Dartnall" userId="05c17c01-ef58-4630-a205-cafc3bdf63ec" providerId="ADAL" clId="{6D2FD1B0-11A4-4A6C-9BBD-65F52FA653F3}" dt="2021-04-20T09:43:15.946" v="338" actId="47"/>
        <pc:sldMkLst>
          <pc:docMk/>
          <pc:sldMk cId="669274627" sldId="892"/>
        </pc:sldMkLst>
        <pc:spChg chg="mod">
          <ac:chgData name="Robert Dartnall" userId="05c17c01-ef58-4630-a205-cafc3bdf63ec" providerId="ADAL" clId="{6D2FD1B0-11A4-4A6C-9BBD-65F52FA653F3}" dt="2021-04-20T09:41:53.535" v="331" actId="20577"/>
          <ac:spMkLst>
            <pc:docMk/>
            <pc:sldMk cId="669274627" sldId="892"/>
            <ac:spMk id="10" creationId="{00000000-0000-0000-0000-000000000000}"/>
          </ac:spMkLst>
        </pc:spChg>
      </pc:sldChg>
      <pc:sldChg chg="add del">
        <pc:chgData name="Robert Dartnall" userId="05c17c01-ef58-4630-a205-cafc3bdf63ec" providerId="ADAL" clId="{6D2FD1B0-11A4-4A6C-9BBD-65F52FA653F3}" dt="2021-04-22T09:51:15.819" v="3310" actId="47"/>
        <pc:sldMkLst>
          <pc:docMk/>
          <pc:sldMk cId="2025360535" sldId="4112"/>
        </pc:sldMkLst>
      </pc:sldChg>
      <pc:sldChg chg="del">
        <pc:chgData name="Robert Dartnall" userId="05c17c01-ef58-4630-a205-cafc3bdf63ec" providerId="ADAL" clId="{6D2FD1B0-11A4-4A6C-9BBD-65F52FA653F3}" dt="2021-04-20T09:20:09.230" v="71" actId="47"/>
        <pc:sldMkLst>
          <pc:docMk/>
          <pc:sldMk cId="1260435583" sldId="4542"/>
        </pc:sldMkLst>
      </pc:sldChg>
      <pc:sldChg chg="del">
        <pc:chgData name="Robert Dartnall" userId="05c17c01-ef58-4630-a205-cafc3bdf63ec" providerId="ADAL" clId="{6D2FD1B0-11A4-4A6C-9BBD-65F52FA653F3}" dt="2021-04-20T09:19:47.036" v="68" actId="47"/>
        <pc:sldMkLst>
          <pc:docMk/>
          <pc:sldMk cId="2290166546" sldId="4543"/>
        </pc:sldMkLst>
      </pc:sldChg>
      <pc:sldChg chg="addSp delSp modSp add del mod ord modClrScheme chgLayout">
        <pc:chgData name="Robert Dartnall" userId="05c17c01-ef58-4630-a205-cafc3bdf63ec" providerId="ADAL" clId="{6D2FD1B0-11A4-4A6C-9BBD-65F52FA653F3}" dt="2021-04-22T10:44:58.858" v="5010" actId="47"/>
        <pc:sldMkLst>
          <pc:docMk/>
          <pc:sldMk cId="2774612733" sldId="4549"/>
        </pc:sldMkLst>
        <pc:spChg chg="mod ord">
          <ac:chgData name="Robert Dartnall" userId="05c17c01-ef58-4630-a205-cafc3bdf63ec" providerId="ADAL" clId="{6D2FD1B0-11A4-4A6C-9BBD-65F52FA653F3}" dt="2021-04-22T10:09:35.885" v="4372" actId="20577"/>
          <ac:spMkLst>
            <pc:docMk/>
            <pc:sldMk cId="2774612733" sldId="4549"/>
            <ac:spMk id="3" creationId="{7C4F9B72-97CE-4378-832D-5E35A16ECE5A}"/>
          </ac:spMkLst>
        </pc:spChg>
        <pc:spChg chg="add del mod">
          <ac:chgData name="Robert Dartnall" userId="05c17c01-ef58-4630-a205-cafc3bdf63ec" providerId="ADAL" clId="{6D2FD1B0-11A4-4A6C-9BBD-65F52FA653F3}" dt="2021-04-22T10:09:47.695" v="4374" actId="478"/>
          <ac:spMkLst>
            <pc:docMk/>
            <pc:sldMk cId="2774612733" sldId="4549"/>
            <ac:spMk id="4" creationId="{4D540DD9-9F58-4C00-9C03-A222111CAEC7}"/>
          </ac:spMkLst>
        </pc:spChg>
        <pc:spChg chg="mod">
          <ac:chgData name="Robert Dartnall" userId="05c17c01-ef58-4630-a205-cafc3bdf63ec" providerId="ADAL" clId="{6D2FD1B0-11A4-4A6C-9BBD-65F52FA653F3}" dt="2021-04-22T10:09:56.881" v="4376" actId="207"/>
          <ac:spMkLst>
            <pc:docMk/>
            <pc:sldMk cId="2774612733" sldId="4549"/>
            <ac:spMk id="41" creationId="{EB19830C-B16A-4D77-BF69-88585510F16E}"/>
          </ac:spMkLst>
        </pc:spChg>
        <pc:spChg chg="mod">
          <ac:chgData name="Robert Dartnall" userId="05c17c01-ef58-4630-a205-cafc3bdf63ec" providerId="ADAL" clId="{6D2FD1B0-11A4-4A6C-9BBD-65F52FA653F3}" dt="2021-04-22T10:09:56.881" v="4376" actId="207"/>
          <ac:spMkLst>
            <pc:docMk/>
            <pc:sldMk cId="2774612733" sldId="4549"/>
            <ac:spMk id="43" creationId="{9731871F-210F-4EF5-BD81-93B72A5131C9}"/>
          </ac:spMkLst>
        </pc:spChg>
        <pc:spChg chg="mod">
          <ac:chgData name="Robert Dartnall" userId="05c17c01-ef58-4630-a205-cafc3bdf63ec" providerId="ADAL" clId="{6D2FD1B0-11A4-4A6C-9BBD-65F52FA653F3}" dt="2021-04-22T10:09:56.881" v="4376" actId="207"/>
          <ac:spMkLst>
            <pc:docMk/>
            <pc:sldMk cId="2774612733" sldId="4549"/>
            <ac:spMk id="45" creationId="{9DCB5A7D-82E7-44C0-A46C-B26D1EA12524}"/>
          </ac:spMkLst>
        </pc:spChg>
        <pc:spChg chg="mod">
          <ac:chgData name="Robert Dartnall" userId="05c17c01-ef58-4630-a205-cafc3bdf63ec" providerId="ADAL" clId="{6D2FD1B0-11A4-4A6C-9BBD-65F52FA653F3}" dt="2021-04-22T10:09:56.881" v="4376" actId="207"/>
          <ac:spMkLst>
            <pc:docMk/>
            <pc:sldMk cId="2774612733" sldId="4549"/>
            <ac:spMk id="47" creationId="{A5F80BBD-3510-40DA-BD8B-2D9B3B3BEB04}"/>
          </ac:spMkLst>
        </pc:spChg>
        <pc:spChg chg="mod">
          <ac:chgData name="Robert Dartnall" userId="05c17c01-ef58-4630-a205-cafc3bdf63ec" providerId="ADAL" clId="{6D2FD1B0-11A4-4A6C-9BBD-65F52FA653F3}" dt="2021-04-22T10:09:56.881" v="4376" actId="207"/>
          <ac:spMkLst>
            <pc:docMk/>
            <pc:sldMk cId="2774612733" sldId="4549"/>
            <ac:spMk id="49" creationId="{F9629C11-72BE-4189-8FEC-0C6442E674FB}"/>
          </ac:spMkLst>
        </pc:spChg>
        <pc:spChg chg="mod">
          <ac:chgData name="Robert Dartnall" userId="05c17c01-ef58-4630-a205-cafc3bdf63ec" providerId="ADAL" clId="{6D2FD1B0-11A4-4A6C-9BBD-65F52FA653F3}" dt="2021-04-22T10:09:56.881" v="4376" actId="207"/>
          <ac:spMkLst>
            <pc:docMk/>
            <pc:sldMk cId="2774612733" sldId="4549"/>
            <ac:spMk id="51" creationId="{0B8009F8-A8E9-4416-9FBD-5725AC707EEC}"/>
          </ac:spMkLst>
        </pc:spChg>
        <pc:spChg chg="mod">
          <ac:chgData name="Robert Dartnall" userId="05c17c01-ef58-4630-a205-cafc3bdf63ec" providerId="ADAL" clId="{6D2FD1B0-11A4-4A6C-9BBD-65F52FA653F3}" dt="2021-04-22T10:09:56.881" v="4376" actId="207"/>
          <ac:spMkLst>
            <pc:docMk/>
            <pc:sldMk cId="2774612733" sldId="4549"/>
            <ac:spMk id="53" creationId="{B2CE0D3B-6E1A-40D9-9FBB-742E6112B575}"/>
          </ac:spMkLst>
        </pc:spChg>
        <pc:spChg chg="mod">
          <ac:chgData name="Robert Dartnall" userId="05c17c01-ef58-4630-a205-cafc3bdf63ec" providerId="ADAL" clId="{6D2FD1B0-11A4-4A6C-9BBD-65F52FA653F3}" dt="2021-04-22T10:09:56.881" v="4376" actId="207"/>
          <ac:spMkLst>
            <pc:docMk/>
            <pc:sldMk cId="2774612733" sldId="4549"/>
            <ac:spMk id="55" creationId="{4F6D536F-0F51-4D0A-8869-CD2BA92E22A0}"/>
          </ac:spMkLst>
        </pc:spChg>
        <pc:spChg chg="mod">
          <ac:chgData name="Robert Dartnall" userId="05c17c01-ef58-4630-a205-cafc3bdf63ec" providerId="ADAL" clId="{6D2FD1B0-11A4-4A6C-9BBD-65F52FA653F3}" dt="2021-04-22T10:09:56.881" v="4376" actId="207"/>
          <ac:spMkLst>
            <pc:docMk/>
            <pc:sldMk cId="2774612733" sldId="4549"/>
            <ac:spMk id="57" creationId="{F84C277F-1CA1-445B-B9C6-35D91F1985A0}"/>
          </ac:spMkLst>
        </pc:spChg>
        <pc:spChg chg="mod">
          <ac:chgData name="Robert Dartnall" userId="05c17c01-ef58-4630-a205-cafc3bdf63ec" providerId="ADAL" clId="{6D2FD1B0-11A4-4A6C-9BBD-65F52FA653F3}" dt="2021-04-22T10:09:56.881" v="4376" actId="207"/>
          <ac:spMkLst>
            <pc:docMk/>
            <pc:sldMk cId="2774612733" sldId="4549"/>
            <ac:spMk id="59" creationId="{CF4C486E-F0F0-4372-A918-5ACD31CC0A47}"/>
          </ac:spMkLst>
        </pc:spChg>
        <pc:spChg chg="mod">
          <ac:chgData name="Robert Dartnall" userId="05c17c01-ef58-4630-a205-cafc3bdf63ec" providerId="ADAL" clId="{6D2FD1B0-11A4-4A6C-9BBD-65F52FA653F3}" dt="2021-04-22T10:09:56.881" v="4376" actId="207"/>
          <ac:spMkLst>
            <pc:docMk/>
            <pc:sldMk cId="2774612733" sldId="4549"/>
            <ac:spMk id="61" creationId="{5C1A0CEE-035C-47CF-8353-4ED20921D2C1}"/>
          </ac:spMkLst>
        </pc:spChg>
        <pc:spChg chg="mod">
          <ac:chgData name="Robert Dartnall" userId="05c17c01-ef58-4630-a205-cafc3bdf63ec" providerId="ADAL" clId="{6D2FD1B0-11A4-4A6C-9BBD-65F52FA653F3}" dt="2021-04-22T10:09:56.881" v="4376" actId="207"/>
          <ac:spMkLst>
            <pc:docMk/>
            <pc:sldMk cId="2774612733" sldId="4549"/>
            <ac:spMk id="63" creationId="{CAC038FF-CFEF-4AE2-9A88-D5A5C2E860D7}"/>
          </ac:spMkLst>
        </pc:spChg>
        <pc:spChg chg="mod">
          <ac:chgData name="Robert Dartnall" userId="05c17c01-ef58-4630-a205-cafc3bdf63ec" providerId="ADAL" clId="{6D2FD1B0-11A4-4A6C-9BBD-65F52FA653F3}" dt="2021-04-22T10:09:56.881" v="4376" actId="207"/>
          <ac:spMkLst>
            <pc:docMk/>
            <pc:sldMk cId="2774612733" sldId="4549"/>
            <ac:spMk id="81" creationId="{29203AA0-0759-420F-8B2B-469185882909}"/>
          </ac:spMkLst>
        </pc:spChg>
        <pc:spChg chg="mod">
          <ac:chgData name="Robert Dartnall" userId="05c17c01-ef58-4630-a205-cafc3bdf63ec" providerId="ADAL" clId="{6D2FD1B0-11A4-4A6C-9BBD-65F52FA653F3}" dt="2021-04-22T10:09:56.881" v="4376" actId="207"/>
          <ac:spMkLst>
            <pc:docMk/>
            <pc:sldMk cId="2774612733" sldId="4549"/>
            <ac:spMk id="83" creationId="{B73C3F87-5A1C-43C0-BF9E-4AF106FE8D3F}"/>
          </ac:spMkLst>
        </pc:spChg>
        <pc:spChg chg="mod">
          <ac:chgData name="Robert Dartnall" userId="05c17c01-ef58-4630-a205-cafc3bdf63ec" providerId="ADAL" clId="{6D2FD1B0-11A4-4A6C-9BBD-65F52FA653F3}" dt="2021-04-22T10:09:56.881" v="4376" actId="207"/>
          <ac:spMkLst>
            <pc:docMk/>
            <pc:sldMk cId="2774612733" sldId="4549"/>
            <ac:spMk id="85" creationId="{2936BA87-F2DC-4364-B0F2-3F8918628A65}"/>
          </ac:spMkLst>
        </pc:spChg>
        <pc:spChg chg="mod">
          <ac:chgData name="Robert Dartnall" userId="05c17c01-ef58-4630-a205-cafc3bdf63ec" providerId="ADAL" clId="{6D2FD1B0-11A4-4A6C-9BBD-65F52FA653F3}" dt="2021-04-22T10:09:56.881" v="4376" actId="207"/>
          <ac:spMkLst>
            <pc:docMk/>
            <pc:sldMk cId="2774612733" sldId="4549"/>
            <ac:spMk id="87" creationId="{CFC1D80F-F290-4A82-A033-EFADC043B639}"/>
          </ac:spMkLst>
        </pc:spChg>
        <pc:spChg chg="mod">
          <ac:chgData name="Robert Dartnall" userId="05c17c01-ef58-4630-a205-cafc3bdf63ec" providerId="ADAL" clId="{6D2FD1B0-11A4-4A6C-9BBD-65F52FA653F3}" dt="2021-04-22T10:09:56.881" v="4376" actId="207"/>
          <ac:spMkLst>
            <pc:docMk/>
            <pc:sldMk cId="2774612733" sldId="4549"/>
            <ac:spMk id="89" creationId="{7BDD3D3D-921C-4E74-88E8-ACA05FFA5964}"/>
          </ac:spMkLst>
        </pc:spChg>
        <pc:spChg chg="mod">
          <ac:chgData name="Robert Dartnall" userId="05c17c01-ef58-4630-a205-cafc3bdf63ec" providerId="ADAL" clId="{6D2FD1B0-11A4-4A6C-9BBD-65F52FA653F3}" dt="2021-04-22T10:09:56.881" v="4376" actId="207"/>
          <ac:spMkLst>
            <pc:docMk/>
            <pc:sldMk cId="2774612733" sldId="4549"/>
            <ac:spMk id="91" creationId="{1533E1ED-0773-4E2E-97A7-EC4F44BB0520}"/>
          </ac:spMkLst>
        </pc:spChg>
        <pc:spChg chg="mod">
          <ac:chgData name="Robert Dartnall" userId="05c17c01-ef58-4630-a205-cafc3bdf63ec" providerId="ADAL" clId="{6D2FD1B0-11A4-4A6C-9BBD-65F52FA653F3}" dt="2021-04-22T10:09:56.881" v="4376" actId="207"/>
          <ac:spMkLst>
            <pc:docMk/>
            <pc:sldMk cId="2774612733" sldId="4549"/>
            <ac:spMk id="93" creationId="{3E7374EC-4685-4147-BA8B-17A6F2A00AC6}"/>
          </ac:spMkLst>
        </pc:spChg>
        <pc:spChg chg="mod">
          <ac:chgData name="Robert Dartnall" userId="05c17c01-ef58-4630-a205-cafc3bdf63ec" providerId="ADAL" clId="{6D2FD1B0-11A4-4A6C-9BBD-65F52FA653F3}" dt="2021-04-22T10:09:56.881" v="4376" actId="207"/>
          <ac:spMkLst>
            <pc:docMk/>
            <pc:sldMk cId="2774612733" sldId="4549"/>
            <ac:spMk id="95" creationId="{55082F27-4E5E-4151-AA53-5750DD5B9008}"/>
          </ac:spMkLst>
        </pc:spChg>
        <pc:spChg chg="mod">
          <ac:chgData name="Robert Dartnall" userId="05c17c01-ef58-4630-a205-cafc3bdf63ec" providerId="ADAL" clId="{6D2FD1B0-11A4-4A6C-9BBD-65F52FA653F3}" dt="2021-04-22T10:09:56.881" v="4376" actId="207"/>
          <ac:spMkLst>
            <pc:docMk/>
            <pc:sldMk cId="2774612733" sldId="4549"/>
            <ac:spMk id="97" creationId="{C50B7982-2125-442D-A43E-58CF24007E52}"/>
          </ac:spMkLst>
        </pc:spChg>
        <pc:spChg chg="mod">
          <ac:chgData name="Robert Dartnall" userId="05c17c01-ef58-4630-a205-cafc3bdf63ec" providerId="ADAL" clId="{6D2FD1B0-11A4-4A6C-9BBD-65F52FA653F3}" dt="2021-04-22T10:09:56.881" v="4376" actId="207"/>
          <ac:spMkLst>
            <pc:docMk/>
            <pc:sldMk cId="2774612733" sldId="4549"/>
            <ac:spMk id="99" creationId="{2CE958B0-9BBB-4460-AB1A-6D8FC3D192AA}"/>
          </ac:spMkLst>
        </pc:spChg>
        <pc:spChg chg="mod">
          <ac:chgData name="Robert Dartnall" userId="05c17c01-ef58-4630-a205-cafc3bdf63ec" providerId="ADAL" clId="{6D2FD1B0-11A4-4A6C-9BBD-65F52FA653F3}" dt="2021-04-22T10:09:56.881" v="4376" actId="207"/>
          <ac:spMkLst>
            <pc:docMk/>
            <pc:sldMk cId="2774612733" sldId="4549"/>
            <ac:spMk id="101" creationId="{751581F8-A7C6-43F7-A3B7-5D7DECA37759}"/>
          </ac:spMkLst>
        </pc:spChg>
        <pc:spChg chg="mod">
          <ac:chgData name="Robert Dartnall" userId="05c17c01-ef58-4630-a205-cafc3bdf63ec" providerId="ADAL" clId="{6D2FD1B0-11A4-4A6C-9BBD-65F52FA653F3}" dt="2021-04-22T10:09:56.881" v="4376" actId="207"/>
          <ac:spMkLst>
            <pc:docMk/>
            <pc:sldMk cId="2774612733" sldId="4549"/>
            <ac:spMk id="103" creationId="{357A28A8-2C8D-4BE1-9125-913997ED4F8B}"/>
          </ac:spMkLst>
        </pc:spChg>
        <pc:spChg chg="mod">
          <ac:chgData name="Robert Dartnall" userId="05c17c01-ef58-4630-a205-cafc3bdf63ec" providerId="ADAL" clId="{6D2FD1B0-11A4-4A6C-9BBD-65F52FA653F3}" dt="2021-04-22T10:09:56.881" v="4376" actId="207"/>
          <ac:spMkLst>
            <pc:docMk/>
            <pc:sldMk cId="2774612733" sldId="4549"/>
            <ac:spMk id="105" creationId="{4DEFFE96-3622-47BE-96B1-D65B0D053155}"/>
          </ac:spMkLst>
        </pc:spChg>
        <pc:spChg chg="mod">
          <ac:chgData name="Robert Dartnall" userId="05c17c01-ef58-4630-a205-cafc3bdf63ec" providerId="ADAL" clId="{6D2FD1B0-11A4-4A6C-9BBD-65F52FA653F3}" dt="2021-04-22T10:09:56.881" v="4376" actId="207"/>
          <ac:spMkLst>
            <pc:docMk/>
            <pc:sldMk cId="2774612733" sldId="4549"/>
            <ac:spMk id="107" creationId="{E1E232E7-9247-4FA9-B02E-CA30FCC80154}"/>
          </ac:spMkLst>
        </pc:spChg>
        <pc:spChg chg="mod">
          <ac:chgData name="Robert Dartnall" userId="05c17c01-ef58-4630-a205-cafc3bdf63ec" providerId="ADAL" clId="{6D2FD1B0-11A4-4A6C-9BBD-65F52FA653F3}" dt="2021-04-22T10:09:56.881" v="4376" actId="207"/>
          <ac:spMkLst>
            <pc:docMk/>
            <pc:sldMk cId="2774612733" sldId="4549"/>
            <ac:spMk id="109" creationId="{7FC92E5B-C9BA-4600-A763-41FF5D932242}"/>
          </ac:spMkLst>
        </pc:spChg>
        <pc:spChg chg="mod">
          <ac:chgData name="Robert Dartnall" userId="05c17c01-ef58-4630-a205-cafc3bdf63ec" providerId="ADAL" clId="{6D2FD1B0-11A4-4A6C-9BBD-65F52FA653F3}" dt="2021-04-22T10:09:56.881" v="4376" actId="207"/>
          <ac:spMkLst>
            <pc:docMk/>
            <pc:sldMk cId="2774612733" sldId="4549"/>
            <ac:spMk id="111" creationId="{A51468A2-16C6-4E9D-A94F-2139866928F3}"/>
          </ac:spMkLst>
        </pc:spChg>
        <pc:spChg chg="del mod ord">
          <ac:chgData name="Robert Dartnall" userId="05c17c01-ef58-4630-a205-cafc3bdf63ec" providerId="ADAL" clId="{6D2FD1B0-11A4-4A6C-9BBD-65F52FA653F3}" dt="2021-04-22T10:09:45.759" v="4373" actId="478"/>
          <ac:spMkLst>
            <pc:docMk/>
            <pc:sldMk cId="2774612733" sldId="4549"/>
            <ac:spMk id="112" creationId="{0B48D147-3094-42A3-9D1F-168940178324}"/>
          </ac:spMkLst>
        </pc:spChg>
        <pc:picChg chg="mod">
          <ac:chgData name="Robert Dartnall" userId="05c17c01-ef58-4630-a205-cafc3bdf63ec" providerId="ADAL" clId="{6D2FD1B0-11A4-4A6C-9BBD-65F52FA653F3}" dt="2021-04-22T10:10:11.779" v="4380" actId="1076"/>
          <ac:picMkLst>
            <pc:docMk/>
            <pc:sldMk cId="2774612733" sldId="4549"/>
            <ac:picMk id="40" creationId="{362F19F7-68CE-494E-A5F6-90D9BD384FA9}"/>
          </ac:picMkLst>
        </pc:picChg>
      </pc:sldChg>
      <pc:sldChg chg="add del ord">
        <pc:chgData name="Robert Dartnall" userId="05c17c01-ef58-4630-a205-cafc3bdf63ec" providerId="ADAL" clId="{6D2FD1B0-11A4-4A6C-9BBD-65F52FA653F3}" dt="2021-04-22T07:17:58.865" v="2243" actId="47"/>
        <pc:sldMkLst>
          <pc:docMk/>
          <pc:sldMk cId="29638813" sldId="4553"/>
        </pc:sldMkLst>
      </pc:sldChg>
      <pc:sldChg chg="modSp del mod">
        <pc:chgData name="Robert Dartnall" userId="05c17c01-ef58-4630-a205-cafc3bdf63ec" providerId="ADAL" clId="{6D2FD1B0-11A4-4A6C-9BBD-65F52FA653F3}" dt="2021-04-22T06:53:40.975" v="1305" actId="47"/>
        <pc:sldMkLst>
          <pc:docMk/>
          <pc:sldMk cId="1750978090" sldId="4556"/>
        </pc:sldMkLst>
        <pc:spChg chg="mod">
          <ac:chgData name="Robert Dartnall" userId="05c17c01-ef58-4630-a205-cafc3bdf63ec" providerId="ADAL" clId="{6D2FD1B0-11A4-4A6C-9BBD-65F52FA653F3}" dt="2021-04-22T06:29:29.990" v="463" actId="20577"/>
          <ac:spMkLst>
            <pc:docMk/>
            <pc:sldMk cId="1750978090" sldId="4556"/>
            <ac:spMk id="3" creationId="{3A2185B0-AAD0-4F68-9EC4-BCB30F8797BB}"/>
          </ac:spMkLst>
        </pc:spChg>
      </pc:sldChg>
      <pc:sldChg chg="del">
        <pc:chgData name="Robert Dartnall" userId="05c17c01-ef58-4630-a205-cafc3bdf63ec" providerId="ADAL" clId="{6D2FD1B0-11A4-4A6C-9BBD-65F52FA653F3}" dt="2021-04-20T09:19:43.544" v="67" actId="47"/>
        <pc:sldMkLst>
          <pc:docMk/>
          <pc:sldMk cId="4112495841" sldId="4558"/>
        </pc:sldMkLst>
      </pc:sldChg>
      <pc:sldChg chg="del">
        <pc:chgData name="Robert Dartnall" userId="05c17c01-ef58-4630-a205-cafc3bdf63ec" providerId="ADAL" clId="{6D2FD1B0-11A4-4A6C-9BBD-65F52FA653F3}" dt="2021-04-20T09:19:47.853" v="69" actId="47"/>
        <pc:sldMkLst>
          <pc:docMk/>
          <pc:sldMk cId="4180853730" sldId="4559"/>
        </pc:sldMkLst>
      </pc:sldChg>
      <pc:sldChg chg="del ord">
        <pc:chgData name="Robert Dartnall" userId="05c17c01-ef58-4630-a205-cafc3bdf63ec" providerId="ADAL" clId="{6D2FD1B0-11A4-4A6C-9BBD-65F52FA653F3}" dt="2021-04-22T06:58:30.487" v="1374" actId="47"/>
        <pc:sldMkLst>
          <pc:docMk/>
          <pc:sldMk cId="3160152115" sldId="4560"/>
        </pc:sldMkLst>
      </pc:sldChg>
      <pc:sldChg chg="del">
        <pc:chgData name="Robert Dartnall" userId="05c17c01-ef58-4630-a205-cafc3bdf63ec" providerId="ADAL" clId="{6D2FD1B0-11A4-4A6C-9BBD-65F52FA653F3}" dt="2021-04-20T09:19:39.970" v="66" actId="47"/>
        <pc:sldMkLst>
          <pc:docMk/>
          <pc:sldMk cId="131091911" sldId="4561"/>
        </pc:sldMkLst>
      </pc:sldChg>
      <pc:sldChg chg="modSp add del">
        <pc:chgData name="Robert Dartnall" userId="05c17c01-ef58-4630-a205-cafc3bdf63ec" providerId="ADAL" clId="{6D2FD1B0-11A4-4A6C-9BBD-65F52FA653F3}" dt="2021-04-22T09:51:52.846" v="3318" actId="47"/>
        <pc:sldMkLst>
          <pc:docMk/>
          <pc:sldMk cId="2545389141" sldId="4562"/>
        </pc:sldMkLst>
        <pc:spChg chg="mod">
          <ac:chgData name="Robert Dartnall" userId="05c17c01-ef58-4630-a205-cafc3bdf63ec" providerId="ADAL" clId="{6D2FD1B0-11A4-4A6C-9BBD-65F52FA653F3}" dt="2021-04-20T09:17:31.993" v="63"/>
          <ac:spMkLst>
            <pc:docMk/>
            <pc:sldMk cId="2545389141" sldId="4562"/>
            <ac:spMk id="3" creationId="{5F16655F-D045-DF4A-9347-487CBE61A65D}"/>
          </ac:spMkLst>
        </pc:spChg>
      </pc:sldChg>
      <pc:sldChg chg="add del">
        <pc:chgData name="Robert Dartnall" userId="05c17c01-ef58-4630-a205-cafc3bdf63ec" providerId="ADAL" clId="{6D2FD1B0-11A4-4A6C-9BBD-65F52FA653F3}" dt="2021-04-22T09:51:13.588" v="3309" actId="47"/>
        <pc:sldMkLst>
          <pc:docMk/>
          <pc:sldMk cId="1926558489" sldId="4563"/>
        </pc:sldMkLst>
      </pc:sldChg>
      <pc:sldChg chg="modSp add mod ord modClrScheme chgLayout">
        <pc:chgData name="Robert Dartnall" userId="05c17c01-ef58-4630-a205-cafc3bdf63ec" providerId="ADAL" clId="{6D2FD1B0-11A4-4A6C-9BBD-65F52FA653F3}" dt="2021-04-22T10:44:26.779" v="5005" actId="1076"/>
        <pc:sldMkLst>
          <pc:docMk/>
          <pc:sldMk cId="1469262050" sldId="4564"/>
        </pc:sldMkLst>
        <pc:spChg chg="mod ord">
          <ac:chgData name="Robert Dartnall" userId="05c17c01-ef58-4630-a205-cafc3bdf63ec" providerId="ADAL" clId="{6D2FD1B0-11A4-4A6C-9BBD-65F52FA653F3}" dt="2021-04-22T10:44:26.779" v="5005" actId="1076"/>
          <ac:spMkLst>
            <pc:docMk/>
            <pc:sldMk cId="1469262050" sldId="4564"/>
            <ac:spMk id="5" creationId="{F760497F-438A-5144-A5C7-22B0DCE5202F}"/>
          </ac:spMkLst>
        </pc:spChg>
        <pc:spChg chg="mod">
          <ac:chgData name="Robert Dartnall" userId="05c17c01-ef58-4630-a205-cafc3bdf63ec" providerId="ADAL" clId="{6D2FD1B0-11A4-4A6C-9BBD-65F52FA653F3}" dt="2021-04-22T09:56:13.375" v="3438" actId="207"/>
          <ac:spMkLst>
            <pc:docMk/>
            <pc:sldMk cId="1469262050" sldId="4564"/>
            <ac:spMk id="102" creationId="{F393C922-9881-4B7E-B598-FDD0DA860B8F}"/>
          </ac:spMkLst>
        </pc:spChg>
        <pc:spChg chg="mod">
          <ac:chgData name="Robert Dartnall" userId="05c17c01-ef58-4630-a205-cafc3bdf63ec" providerId="ADAL" clId="{6D2FD1B0-11A4-4A6C-9BBD-65F52FA653F3}" dt="2021-04-22T09:55:08.422" v="3395" actId="20577"/>
          <ac:spMkLst>
            <pc:docMk/>
            <pc:sldMk cId="1469262050" sldId="4564"/>
            <ac:spMk id="111" creationId="{A04FBC2E-CA74-498D-A991-E46B904C75BB}"/>
          </ac:spMkLst>
        </pc:spChg>
        <pc:spChg chg="mod">
          <ac:chgData name="Robert Dartnall" userId="05c17c01-ef58-4630-a205-cafc3bdf63ec" providerId="ADAL" clId="{6D2FD1B0-11A4-4A6C-9BBD-65F52FA653F3}" dt="2021-04-22T09:55:49.467" v="3436" actId="20577"/>
          <ac:spMkLst>
            <pc:docMk/>
            <pc:sldMk cId="1469262050" sldId="4564"/>
            <ac:spMk id="133" creationId="{B71183E6-5B83-4826-8A26-26DAE91BCE04}"/>
          </ac:spMkLst>
        </pc:spChg>
        <pc:spChg chg="mod">
          <ac:chgData name="Robert Dartnall" userId="05c17c01-ef58-4630-a205-cafc3bdf63ec" providerId="ADAL" clId="{6D2FD1B0-11A4-4A6C-9BBD-65F52FA653F3}" dt="2021-04-22T09:55:32.364" v="3427" actId="20577"/>
          <ac:spMkLst>
            <pc:docMk/>
            <pc:sldMk cId="1469262050" sldId="4564"/>
            <ac:spMk id="143" creationId="{53126309-74B9-4E14-9EFC-C8BAC42806E5}"/>
          </ac:spMkLst>
        </pc:spChg>
        <pc:spChg chg="mod">
          <ac:chgData name="Robert Dartnall" userId="05c17c01-ef58-4630-a205-cafc3bdf63ec" providerId="ADAL" clId="{6D2FD1B0-11A4-4A6C-9BBD-65F52FA653F3}" dt="2021-04-22T09:55:21.596" v="3409" actId="20577"/>
          <ac:spMkLst>
            <pc:docMk/>
            <pc:sldMk cId="1469262050" sldId="4564"/>
            <ac:spMk id="160" creationId="{E85E7061-B1A6-44C1-A7C8-E78DE1E61137}"/>
          </ac:spMkLst>
        </pc:spChg>
        <pc:spChg chg="mod">
          <ac:chgData name="Robert Dartnall" userId="05c17c01-ef58-4630-a205-cafc3bdf63ec" providerId="ADAL" clId="{6D2FD1B0-11A4-4A6C-9BBD-65F52FA653F3}" dt="2021-04-22T09:55:03.195" v="3384" actId="20577"/>
          <ac:spMkLst>
            <pc:docMk/>
            <pc:sldMk cId="1469262050" sldId="4564"/>
            <ac:spMk id="178" creationId="{9A667216-EAED-4AC5-8C39-874510AF76AC}"/>
          </ac:spMkLst>
        </pc:spChg>
        <pc:spChg chg="mod">
          <ac:chgData name="Robert Dartnall" userId="05c17c01-ef58-4630-a205-cafc3bdf63ec" providerId="ADAL" clId="{6D2FD1B0-11A4-4A6C-9BBD-65F52FA653F3}" dt="2021-04-22T09:56:13.375" v="3438" actId="207"/>
          <ac:spMkLst>
            <pc:docMk/>
            <pc:sldMk cId="1469262050" sldId="4564"/>
            <ac:spMk id="223" creationId="{E703BCC8-CC55-4900-9042-E56420933366}"/>
          </ac:spMkLst>
        </pc:spChg>
        <pc:spChg chg="mod ord">
          <ac:chgData name="Robert Dartnall" userId="05c17c01-ef58-4630-a205-cafc3bdf63ec" providerId="ADAL" clId="{6D2FD1B0-11A4-4A6C-9BBD-65F52FA653F3}" dt="2021-04-22T09:53:49.447" v="3368" actId="2711"/>
          <ac:spMkLst>
            <pc:docMk/>
            <pc:sldMk cId="1469262050" sldId="4564"/>
            <ac:spMk id="240" creationId="{E34A1FF5-40E3-44FD-B65D-2D265E63D3A4}"/>
          </ac:spMkLst>
        </pc:spChg>
        <pc:cxnChg chg="mod">
          <ac:chgData name="Robert Dartnall" userId="05c17c01-ef58-4630-a205-cafc3bdf63ec" providerId="ADAL" clId="{6D2FD1B0-11A4-4A6C-9BBD-65F52FA653F3}" dt="2021-04-22T09:56:06.537" v="3437" actId="1076"/>
          <ac:cxnSpMkLst>
            <pc:docMk/>
            <pc:sldMk cId="1469262050" sldId="4564"/>
            <ac:cxnSpMk id="100" creationId="{FB0E3DBB-065C-4574-B71B-A1E844560BF5}"/>
          </ac:cxnSpMkLst>
        </pc:cxnChg>
        <pc:cxnChg chg="mod">
          <ac:chgData name="Robert Dartnall" userId="05c17c01-ef58-4630-a205-cafc3bdf63ec" providerId="ADAL" clId="{6D2FD1B0-11A4-4A6C-9BBD-65F52FA653F3}" dt="2021-04-22T09:56:06.537" v="3437" actId="1076"/>
          <ac:cxnSpMkLst>
            <pc:docMk/>
            <pc:sldMk cId="1469262050" sldId="4564"/>
            <ac:cxnSpMk id="101" creationId="{A15AF92D-80E5-4513-889F-547F8DBB86D4}"/>
          </ac:cxnSpMkLst>
        </pc:cxnChg>
        <pc:cxnChg chg="mod">
          <ac:chgData name="Robert Dartnall" userId="05c17c01-ef58-4630-a205-cafc3bdf63ec" providerId="ADAL" clId="{6D2FD1B0-11A4-4A6C-9BBD-65F52FA653F3}" dt="2021-04-22T09:56:06.537" v="3437" actId="1076"/>
          <ac:cxnSpMkLst>
            <pc:docMk/>
            <pc:sldMk cId="1469262050" sldId="4564"/>
            <ac:cxnSpMk id="145" creationId="{22027B13-CA8D-4FCD-B13A-66EDD69BF0E5}"/>
          </ac:cxnSpMkLst>
        </pc:cxnChg>
        <pc:cxnChg chg="mod">
          <ac:chgData name="Robert Dartnall" userId="05c17c01-ef58-4630-a205-cafc3bdf63ec" providerId="ADAL" clId="{6D2FD1B0-11A4-4A6C-9BBD-65F52FA653F3}" dt="2021-04-22T09:56:06.537" v="3437" actId="1076"/>
          <ac:cxnSpMkLst>
            <pc:docMk/>
            <pc:sldMk cId="1469262050" sldId="4564"/>
            <ac:cxnSpMk id="217" creationId="{7D25555F-D2BD-40CC-B65A-D90FA910FF83}"/>
          </ac:cxnSpMkLst>
        </pc:cxnChg>
      </pc:sldChg>
      <pc:sldChg chg="addSp delSp modSp add del mod ord modClrScheme chgLayout">
        <pc:chgData name="Robert Dartnall" userId="05c17c01-ef58-4630-a205-cafc3bdf63ec" providerId="ADAL" clId="{6D2FD1B0-11A4-4A6C-9BBD-65F52FA653F3}" dt="2021-04-22T10:08:00.213" v="4355" actId="47"/>
        <pc:sldMkLst>
          <pc:docMk/>
          <pc:sldMk cId="1890648075" sldId="4565"/>
        </pc:sldMkLst>
        <pc:spChg chg="del mod ord">
          <ac:chgData name="Robert Dartnall" userId="05c17c01-ef58-4630-a205-cafc3bdf63ec" providerId="ADAL" clId="{6D2FD1B0-11A4-4A6C-9BBD-65F52FA653F3}" dt="2021-04-22T10:03:51.489" v="4247" actId="478"/>
          <ac:spMkLst>
            <pc:docMk/>
            <pc:sldMk cId="1890648075" sldId="4565"/>
            <ac:spMk id="5" creationId="{F760497F-438A-5144-A5C7-22B0DCE5202F}"/>
          </ac:spMkLst>
        </pc:spChg>
        <pc:spChg chg="add del mod">
          <ac:chgData name="Robert Dartnall" userId="05c17c01-ef58-4630-a205-cafc3bdf63ec" providerId="ADAL" clId="{6D2FD1B0-11A4-4A6C-9BBD-65F52FA653F3}" dt="2021-04-22T10:03:55.148" v="4248" actId="478"/>
          <ac:spMkLst>
            <pc:docMk/>
            <pc:sldMk cId="1890648075" sldId="4565"/>
            <ac:spMk id="6" creationId="{AA957535-1307-4E5A-B125-F4D6C1D7060F}"/>
          </ac:spMkLst>
        </pc:spChg>
        <pc:spChg chg="add mod">
          <ac:chgData name="Robert Dartnall" userId="05c17c01-ef58-4630-a205-cafc3bdf63ec" providerId="ADAL" clId="{6D2FD1B0-11A4-4A6C-9BBD-65F52FA653F3}" dt="2021-04-22T10:07:09.322" v="4345" actId="1076"/>
          <ac:spMkLst>
            <pc:docMk/>
            <pc:sldMk cId="1890648075" sldId="4565"/>
            <ac:spMk id="16" creationId="{28461395-5B79-452B-8221-3EDEE5992A1B}"/>
          </ac:spMkLst>
        </pc:spChg>
        <pc:spChg chg="mod ord">
          <ac:chgData name="Robert Dartnall" userId="05c17c01-ef58-4630-a205-cafc3bdf63ec" providerId="ADAL" clId="{6D2FD1B0-11A4-4A6C-9BBD-65F52FA653F3}" dt="2021-04-22T10:06:19.440" v="4342" actId="2711"/>
          <ac:spMkLst>
            <pc:docMk/>
            <pc:sldMk cId="1890648075" sldId="4565"/>
            <ac:spMk id="240" creationId="{E34A1FF5-40E3-44FD-B65D-2D265E63D3A4}"/>
          </ac:spMkLst>
        </pc:spChg>
        <pc:picChg chg="mod">
          <ac:chgData name="Robert Dartnall" userId="05c17c01-ef58-4630-a205-cafc3bdf63ec" providerId="ADAL" clId="{6D2FD1B0-11A4-4A6C-9BBD-65F52FA653F3}" dt="2021-04-22T10:05:46.807" v="4308" actId="1076"/>
          <ac:picMkLst>
            <pc:docMk/>
            <pc:sldMk cId="1890648075" sldId="4565"/>
            <ac:picMk id="2" creationId="{6A384DFB-CA40-4947-ACC6-A749FB25DB36}"/>
          </ac:picMkLst>
        </pc:picChg>
        <pc:picChg chg="mod">
          <ac:chgData name="Robert Dartnall" userId="05c17c01-ef58-4630-a205-cafc3bdf63ec" providerId="ADAL" clId="{6D2FD1B0-11A4-4A6C-9BBD-65F52FA653F3}" dt="2021-04-22T10:05:46.807" v="4308" actId="1076"/>
          <ac:picMkLst>
            <pc:docMk/>
            <pc:sldMk cId="1890648075" sldId="4565"/>
            <ac:picMk id="250" creationId="{E7E1FA7B-3D37-444F-B98A-E4D9F25DD7C4}"/>
          </ac:picMkLst>
        </pc:picChg>
        <pc:picChg chg="mod">
          <ac:chgData name="Robert Dartnall" userId="05c17c01-ef58-4630-a205-cafc3bdf63ec" providerId="ADAL" clId="{6D2FD1B0-11A4-4A6C-9BBD-65F52FA653F3}" dt="2021-04-22T10:05:46.807" v="4308" actId="1076"/>
          <ac:picMkLst>
            <pc:docMk/>
            <pc:sldMk cId="1890648075" sldId="4565"/>
            <ac:picMk id="251" creationId="{79918EA9-5428-46CE-BA3E-CB297350EBD8}"/>
          </ac:picMkLst>
        </pc:picChg>
        <pc:picChg chg="mod">
          <ac:chgData name="Robert Dartnall" userId="05c17c01-ef58-4630-a205-cafc3bdf63ec" providerId="ADAL" clId="{6D2FD1B0-11A4-4A6C-9BBD-65F52FA653F3}" dt="2021-04-22T10:05:46.807" v="4308" actId="1076"/>
          <ac:picMkLst>
            <pc:docMk/>
            <pc:sldMk cId="1890648075" sldId="4565"/>
            <ac:picMk id="252" creationId="{CF965971-F8C6-462E-860E-231EC978F3FB}"/>
          </ac:picMkLst>
        </pc:picChg>
        <pc:picChg chg="mod">
          <ac:chgData name="Robert Dartnall" userId="05c17c01-ef58-4630-a205-cafc3bdf63ec" providerId="ADAL" clId="{6D2FD1B0-11A4-4A6C-9BBD-65F52FA653F3}" dt="2021-04-22T10:05:46.807" v="4308" actId="1076"/>
          <ac:picMkLst>
            <pc:docMk/>
            <pc:sldMk cId="1890648075" sldId="4565"/>
            <ac:picMk id="253" creationId="{661C063C-4A5C-4F3F-BE95-A206F8BB3242}"/>
          </ac:picMkLst>
        </pc:picChg>
        <pc:picChg chg="mod">
          <ac:chgData name="Robert Dartnall" userId="05c17c01-ef58-4630-a205-cafc3bdf63ec" providerId="ADAL" clId="{6D2FD1B0-11A4-4A6C-9BBD-65F52FA653F3}" dt="2021-04-22T10:05:46.807" v="4308" actId="1076"/>
          <ac:picMkLst>
            <pc:docMk/>
            <pc:sldMk cId="1890648075" sldId="4565"/>
            <ac:picMk id="254" creationId="{77896A33-3F5B-4BF7-BEE1-33F6C1684BE7}"/>
          </ac:picMkLst>
        </pc:picChg>
        <pc:cxnChg chg="mod">
          <ac:chgData name="Robert Dartnall" userId="05c17c01-ef58-4630-a205-cafc3bdf63ec" providerId="ADAL" clId="{6D2FD1B0-11A4-4A6C-9BBD-65F52FA653F3}" dt="2021-04-22T10:05:46.807" v="4308" actId="1076"/>
          <ac:cxnSpMkLst>
            <pc:docMk/>
            <pc:sldMk cId="1890648075" sldId="4565"/>
            <ac:cxnSpMk id="150" creationId="{542D031F-1970-44A1-AE9A-27757A93767F}"/>
          </ac:cxnSpMkLst>
        </pc:cxnChg>
        <pc:cxnChg chg="mod">
          <ac:chgData name="Robert Dartnall" userId="05c17c01-ef58-4630-a205-cafc3bdf63ec" providerId="ADAL" clId="{6D2FD1B0-11A4-4A6C-9BBD-65F52FA653F3}" dt="2021-04-22T10:05:46.807" v="4308" actId="1076"/>
          <ac:cxnSpMkLst>
            <pc:docMk/>
            <pc:sldMk cId="1890648075" sldId="4565"/>
            <ac:cxnSpMk id="255" creationId="{795B86D0-69BF-491D-9F67-16E55E8D87F8}"/>
          </ac:cxnSpMkLst>
        </pc:cxnChg>
        <pc:cxnChg chg="mod">
          <ac:chgData name="Robert Dartnall" userId="05c17c01-ef58-4630-a205-cafc3bdf63ec" providerId="ADAL" clId="{6D2FD1B0-11A4-4A6C-9BBD-65F52FA653F3}" dt="2021-04-22T10:05:46.807" v="4308" actId="1076"/>
          <ac:cxnSpMkLst>
            <pc:docMk/>
            <pc:sldMk cId="1890648075" sldId="4565"/>
            <ac:cxnSpMk id="256" creationId="{421C3A3D-855D-4819-9865-3E357BB17CF2}"/>
          </ac:cxnSpMkLst>
        </pc:cxnChg>
        <pc:cxnChg chg="mod">
          <ac:chgData name="Robert Dartnall" userId="05c17c01-ef58-4630-a205-cafc3bdf63ec" providerId="ADAL" clId="{6D2FD1B0-11A4-4A6C-9BBD-65F52FA653F3}" dt="2021-04-22T10:05:46.807" v="4308" actId="1076"/>
          <ac:cxnSpMkLst>
            <pc:docMk/>
            <pc:sldMk cId="1890648075" sldId="4565"/>
            <ac:cxnSpMk id="257" creationId="{1234161D-1C16-4AA4-A9C2-DBFF86F564AA}"/>
          </ac:cxnSpMkLst>
        </pc:cxnChg>
        <pc:cxnChg chg="mod">
          <ac:chgData name="Robert Dartnall" userId="05c17c01-ef58-4630-a205-cafc3bdf63ec" providerId="ADAL" clId="{6D2FD1B0-11A4-4A6C-9BBD-65F52FA653F3}" dt="2021-04-22T10:05:46.807" v="4308" actId="1076"/>
          <ac:cxnSpMkLst>
            <pc:docMk/>
            <pc:sldMk cId="1890648075" sldId="4565"/>
            <ac:cxnSpMk id="258" creationId="{D63B9111-F401-4D25-9AD1-542E2C237152}"/>
          </ac:cxnSpMkLst>
        </pc:cxnChg>
      </pc:sldChg>
      <pc:sldChg chg="addSp delSp modSp new mod modClrScheme chgLayout">
        <pc:chgData name="Robert Dartnall" userId="05c17c01-ef58-4630-a205-cafc3bdf63ec" providerId="ADAL" clId="{6D2FD1B0-11A4-4A6C-9BBD-65F52FA653F3}" dt="2021-04-22T10:36:38.907" v="4861" actId="12788"/>
        <pc:sldMkLst>
          <pc:docMk/>
          <pc:sldMk cId="2195215824" sldId="4566"/>
        </pc:sldMkLst>
        <pc:spChg chg="del mod ord">
          <ac:chgData name="Robert Dartnall" userId="05c17c01-ef58-4630-a205-cafc3bdf63ec" providerId="ADAL" clId="{6D2FD1B0-11A4-4A6C-9BBD-65F52FA653F3}" dt="2021-04-20T09:20:38.234" v="73" actId="700"/>
          <ac:spMkLst>
            <pc:docMk/>
            <pc:sldMk cId="2195215824" sldId="4566"/>
            <ac:spMk id="2" creationId="{E7714B56-AAAB-40C7-ABDA-81FE92BAD13A}"/>
          </ac:spMkLst>
        </pc:spChg>
        <pc:spChg chg="del mod ord">
          <ac:chgData name="Robert Dartnall" userId="05c17c01-ef58-4630-a205-cafc3bdf63ec" providerId="ADAL" clId="{6D2FD1B0-11A4-4A6C-9BBD-65F52FA653F3}" dt="2021-04-20T09:20:38.234" v="73" actId="700"/>
          <ac:spMkLst>
            <pc:docMk/>
            <pc:sldMk cId="2195215824" sldId="4566"/>
            <ac:spMk id="3" creationId="{E03342C2-0348-43F1-A58B-E0AB430500D1}"/>
          </ac:spMkLst>
        </pc:spChg>
        <pc:spChg chg="del">
          <ac:chgData name="Robert Dartnall" userId="05c17c01-ef58-4630-a205-cafc3bdf63ec" providerId="ADAL" clId="{6D2FD1B0-11A4-4A6C-9BBD-65F52FA653F3}" dt="2021-04-20T09:20:38.234" v="73" actId="700"/>
          <ac:spMkLst>
            <pc:docMk/>
            <pc:sldMk cId="2195215824" sldId="4566"/>
            <ac:spMk id="4" creationId="{50D8AFA7-068B-4AA8-8913-CE0D81E993E2}"/>
          </ac:spMkLst>
        </pc:spChg>
        <pc:spChg chg="add del mod ord">
          <ac:chgData name="Robert Dartnall" userId="05c17c01-ef58-4630-a205-cafc3bdf63ec" providerId="ADAL" clId="{6D2FD1B0-11A4-4A6C-9BBD-65F52FA653F3}" dt="2021-04-20T09:20:57.725" v="74" actId="700"/>
          <ac:spMkLst>
            <pc:docMk/>
            <pc:sldMk cId="2195215824" sldId="4566"/>
            <ac:spMk id="5" creationId="{1DF24980-8E3B-4CA9-AABF-FB9622129607}"/>
          </ac:spMkLst>
        </pc:spChg>
        <pc:spChg chg="add del mod ord">
          <ac:chgData name="Robert Dartnall" userId="05c17c01-ef58-4630-a205-cafc3bdf63ec" providerId="ADAL" clId="{6D2FD1B0-11A4-4A6C-9BBD-65F52FA653F3}" dt="2021-04-20T09:20:57.725" v="74" actId="700"/>
          <ac:spMkLst>
            <pc:docMk/>
            <pc:sldMk cId="2195215824" sldId="4566"/>
            <ac:spMk id="6" creationId="{EB55D371-E3C9-415D-A9F4-F0A2354666DB}"/>
          </ac:spMkLst>
        </pc:spChg>
        <pc:spChg chg="add mod ord">
          <ac:chgData name="Robert Dartnall" userId="05c17c01-ef58-4630-a205-cafc3bdf63ec" providerId="ADAL" clId="{6D2FD1B0-11A4-4A6C-9BBD-65F52FA653F3}" dt="2021-04-22T10:35:21.391" v="4847" actId="20577"/>
          <ac:spMkLst>
            <pc:docMk/>
            <pc:sldMk cId="2195215824" sldId="4566"/>
            <ac:spMk id="7" creationId="{41013C60-EB50-42D8-B8AC-5F518570DB97}"/>
          </ac:spMkLst>
        </pc:spChg>
        <pc:spChg chg="add mod ord">
          <ac:chgData name="Robert Dartnall" userId="05c17c01-ef58-4630-a205-cafc3bdf63ec" providerId="ADAL" clId="{6D2FD1B0-11A4-4A6C-9BBD-65F52FA653F3}" dt="2021-04-22T10:10:38.278" v="4381" actId="2711"/>
          <ac:spMkLst>
            <pc:docMk/>
            <pc:sldMk cId="2195215824" sldId="4566"/>
            <ac:spMk id="8" creationId="{C531DB55-7942-41DA-A0BF-58BFC179739E}"/>
          </ac:spMkLst>
        </pc:spChg>
        <pc:cxnChg chg="add mod">
          <ac:chgData name="Robert Dartnall" userId="05c17c01-ef58-4630-a205-cafc3bdf63ec" providerId="ADAL" clId="{6D2FD1B0-11A4-4A6C-9BBD-65F52FA653F3}" dt="2021-04-22T10:36:38.907" v="4861" actId="12788"/>
          <ac:cxnSpMkLst>
            <pc:docMk/>
            <pc:sldMk cId="2195215824" sldId="4566"/>
            <ac:cxnSpMk id="3" creationId="{89F5E943-3C37-4AFF-B30C-00BF6F6CF3B4}"/>
          </ac:cxnSpMkLst>
        </pc:cxnChg>
        <pc:cxnChg chg="add mod">
          <ac:chgData name="Robert Dartnall" userId="05c17c01-ef58-4630-a205-cafc3bdf63ec" providerId="ADAL" clId="{6D2FD1B0-11A4-4A6C-9BBD-65F52FA653F3}" dt="2021-04-22T10:36:38.907" v="4861" actId="12788"/>
          <ac:cxnSpMkLst>
            <pc:docMk/>
            <pc:sldMk cId="2195215824" sldId="4566"/>
            <ac:cxnSpMk id="6" creationId="{2AC16A26-F4A4-4EEF-AF4E-C04C36941DB6}"/>
          </ac:cxnSpMkLst>
        </pc:cxnChg>
        <pc:cxnChg chg="add mod">
          <ac:chgData name="Robert Dartnall" userId="05c17c01-ef58-4630-a205-cafc3bdf63ec" providerId="ADAL" clId="{6D2FD1B0-11A4-4A6C-9BBD-65F52FA653F3}" dt="2021-04-22T10:36:38.907" v="4861" actId="12788"/>
          <ac:cxnSpMkLst>
            <pc:docMk/>
            <pc:sldMk cId="2195215824" sldId="4566"/>
            <ac:cxnSpMk id="9" creationId="{5BD67D89-F203-44A3-ABA0-9B75DAEFF9CD}"/>
          </ac:cxnSpMkLst>
        </pc:cxnChg>
        <pc:cxnChg chg="add mod">
          <ac:chgData name="Robert Dartnall" userId="05c17c01-ef58-4630-a205-cafc3bdf63ec" providerId="ADAL" clId="{6D2FD1B0-11A4-4A6C-9BBD-65F52FA653F3}" dt="2021-04-22T10:36:38.907" v="4861" actId="12788"/>
          <ac:cxnSpMkLst>
            <pc:docMk/>
            <pc:sldMk cId="2195215824" sldId="4566"/>
            <ac:cxnSpMk id="10" creationId="{1A038DA5-495C-4791-AF41-5BECEAB22A1D}"/>
          </ac:cxnSpMkLst>
        </pc:cxnChg>
        <pc:cxnChg chg="add mod">
          <ac:chgData name="Robert Dartnall" userId="05c17c01-ef58-4630-a205-cafc3bdf63ec" providerId="ADAL" clId="{6D2FD1B0-11A4-4A6C-9BBD-65F52FA653F3}" dt="2021-04-22T10:36:38.907" v="4861" actId="12788"/>
          <ac:cxnSpMkLst>
            <pc:docMk/>
            <pc:sldMk cId="2195215824" sldId="4566"/>
            <ac:cxnSpMk id="11" creationId="{909720D0-697B-41CC-8184-830B45A4B1EF}"/>
          </ac:cxnSpMkLst>
        </pc:cxnChg>
        <pc:cxnChg chg="add mod">
          <ac:chgData name="Robert Dartnall" userId="05c17c01-ef58-4630-a205-cafc3bdf63ec" providerId="ADAL" clId="{6D2FD1B0-11A4-4A6C-9BBD-65F52FA653F3}" dt="2021-04-22T10:36:38.907" v="4861" actId="12788"/>
          <ac:cxnSpMkLst>
            <pc:docMk/>
            <pc:sldMk cId="2195215824" sldId="4566"/>
            <ac:cxnSpMk id="12" creationId="{D38BD2A0-1361-4034-A400-9944305CC753}"/>
          </ac:cxnSpMkLst>
        </pc:cxnChg>
      </pc:sldChg>
      <pc:sldChg chg="modSp add mod">
        <pc:chgData name="Robert Dartnall" userId="05c17c01-ef58-4630-a205-cafc3bdf63ec" providerId="ADAL" clId="{6D2FD1B0-11A4-4A6C-9BBD-65F52FA653F3}" dt="2021-04-22T10:46:22.735" v="5021" actId="20577"/>
        <pc:sldMkLst>
          <pc:docMk/>
          <pc:sldMk cId="3376533077" sldId="4567"/>
        </pc:sldMkLst>
        <pc:spChg chg="mod">
          <ac:chgData name="Robert Dartnall" userId="05c17c01-ef58-4630-a205-cafc3bdf63ec" providerId="ADAL" clId="{6D2FD1B0-11A4-4A6C-9BBD-65F52FA653F3}" dt="2021-04-22T10:46:22.735" v="5021" actId="20577"/>
          <ac:spMkLst>
            <pc:docMk/>
            <pc:sldMk cId="3376533077" sldId="4567"/>
            <ac:spMk id="7" creationId="{41013C60-EB50-42D8-B8AC-5F518570DB97}"/>
          </ac:spMkLst>
        </pc:spChg>
        <pc:spChg chg="mod">
          <ac:chgData name="Robert Dartnall" userId="05c17c01-ef58-4630-a205-cafc3bdf63ec" providerId="ADAL" clId="{6D2FD1B0-11A4-4A6C-9BBD-65F52FA653F3}" dt="2021-04-22T10:13:35.945" v="4418" actId="20577"/>
          <ac:spMkLst>
            <pc:docMk/>
            <pc:sldMk cId="3376533077" sldId="4567"/>
            <ac:spMk id="8" creationId="{C531DB55-7942-41DA-A0BF-58BFC179739E}"/>
          </ac:spMkLst>
        </pc:spChg>
      </pc:sldChg>
      <pc:sldChg chg="addSp delSp modSp new mod">
        <pc:chgData name="Robert Dartnall" userId="05c17c01-ef58-4630-a205-cafc3bdf63ec" providerId="ADAL" clId="{6D2FD1B0-11A4-4A6C-9BBD-65F52FA653F3}" dt="2021-04-22T10:37:41.292" v="4887" actId="14100"/>
        <pc:sldMkLst>
          <pc:docMk/>
          <pc:sldMk cId="2386684442" sldId="4568"/>
        </pc:sldMkLst>
        <pc:spChg chg="del">
          <ac:chgData name="Robert Dartnall" userId="05c17c01-ef58-4630-a205-cafc3bdf63ec" providerId="ADAL" clId="{6D2FD1B0-11A4-4A6C-9BBD-65F52FA653F3}" dt="2021-04-22T06:57:03.276" v="1307" actId="478"/>
          <ac:spMkLst>
            <pc:docMk/>
            <pc:sldMk cId="2386684442" sldId="4568"/>
            <ac:spMk id="2" creationId="{584BCEDE-49EC-451C-9C7E-C6180969E602}"/>
          </ac:spMkLst>
        </pc:spChg>
        <pc:spChg chg="mod">
          <ac:chgData name="Robert Dartnall" userId="05c17c01-ef58-4630-a205-cafc3bdf63ec" providerId="ADAL" clId="{6D2FD1B0-11A4-4A6C-9BBD-65F52FA653F3}" dt="2021-04-22T10:12:34.903" v="4403" actId="20577"/>
          <ac:spMkLst>
            <pc:docMk/>
            <pc:sldMk cId="2386684442" sldId="4568"/>
            <ac:spMk id="3" creationId="{07E375E1-C041-418E-8546-59E0567EAAE2}"/>
          </ac:spMkLst>
        </pc:spChg>
        <pc:spChg chg="add mod">
          <ac:chgData name="Robert Dartnall" userId="05c17c01-ef58-4630-a205-cafc3bdf63ec" providerId="ADAL" clId="{6D2FD1B0-11A4-4A6C-9BBD-65F52FA653F3}" dt="2021-04-22T06:59:23.458" v="1386" actId="1037"/>
          <ac:spMkLst>
            <pc:docMk/>
            <pc:sldMk cId="2386684442" sldId="4568"/>
            <ac:spMk id="4" creationId="{DA6245E8-54EF-4762-B7B7-7B83EF5A2B8A}"/>
          </ac:spMkLst>
        </pc:spChg>
        <pc:spChg chg="add mod">
          <ac:chgData name="Robert Dartnall" userId="05c17c01-ef58-4630-a205-cafc3bdf63ec" providerId="ADAL" clId="{6D2FD1B0-11A4-4A6C-9BBD-65F52FA653F3}" dt="2021-04-22T06:59:23.458" v="1386" actId="1037"/>
          <ac:spMkLst>
            <pc:docMk/>
            <pc:sldMk cId="2386684442" sldId="4568"/>
            <ac:spMk id="5" creationId="{0687C495-0515-4104-B99D-0243DC0566F9}"/>
          </ac:spMkLst>
        </pc:spChg>
        <pc:spChg chg="add mod">
          <ac:chgData name="Robert Dartnall" userId="05c17c01-ef58-4630-a205-cafc3bdf63ec" providerId="ADAL" clId="{6D2FD1B0-11A4-4A6C-9BBD-65F52FA653F3}" dt="2021-04-22T06:59:23.458" v="1386" actId="1037"/>
          <ac:spMkLst>
            <pc:docMk/>
            <pc:sldMk cId="2386684442" sldId="4568"/>
            <ac:spMk id="6" creationId="{DA6CC3D5-CD29-4692-AC24-EC7BE558A430}"/>
          </ac:spMkLst>
        </pc:spChg>
        <pc:spChg chg="add mod">
          <ac:chgData name="Robert Dartnall" userId="05c17c01-ef58-4630-a205-cafc3bdf63ec" providerId="ADAL" clId="{6D2FD1B0-11A4-4A6C-9BBD-65F52FA653F3}" dt="2021-04-22T06:58:01.935" v="1348" actId="20577"/>
          <ac:spMkLst>
            <pc:docMk/>
            <pc:sldMk cId="2386684442" sldId="4568"/>
            <ac:spMk id="7" creationId="{A57E3629-503C-4143-AACA-38D126896BAB}"/>
          </ac:spMkLst>
        </pc:spChg>
        <pc:spChg chg="add mod">
          <ac:chgData name="Robert Dartnall" userId="05c17c01-ef58-4630-a205-cafc3bdf63ec" providerId="ADAL" clId="{6D2FD1B0-11A4-4A6C-9BBD-65F52FA653F3}" dt="2021-04-22T06:59:55.604" v="1409" actId="20577"/>
          <ac:spMkLst>
            <pc:docMk/>
            <pc:sldMk cId="2386684442" sldId="4568"/>
            <ac:spMk id="8" creationId="{C9B0A0DC-3685-4F1E-A33B-9BC77D12894B}"/>
          </ac:spMkLst>
        </pc:spChg>
        <pc:spChg chg="add mod">
          <ac:chgData name="Robert Dartnall" userId="05c17c01-ef58-4630-a205-cafc3bdf63ec" providerId="ADAL" clId="{6D2FD1B0-11A4-4A6C-9BBD-65F52FA653F3}" dt="2021-04-22T06:58:08.960" v="1360" actId="20577"/>
          <ac:spMkLst>
            <pc:docMk/>
            <pc:sldMk cId="2386684442" sldId="4568"/>
            <ac:spMk id="9" creationId="{27AB0FD1-1FD7-49A4-AF44-49CE784934A4}"/>
          </ac:spMkLst>
        </pc:spChg>
        <pc:spChg chg="add mod">
          <ac:chgData name="Robert Dartnall" userId="05c17c01-ef58-4630-a205-cafc3bdf63ec" providerId="ADAL" clId="{6D2FD1B0-11A4-4A6C-9BBD-65F52FA653F3}" dt="2021-04-22T06:57:46.934" v="1331" actId="1076"/>
          <ac:spMkLst>
            <pc:docMk/>
            <pc:sldMk cId="2386684442" sldId="4568"/>
            <ac:spMk id="10" creationId="{987507B2-C526-4870-8CF2-5AFF04A5A1EF}"/>
          </ac:spMkLst>
        </pc:spChg>
        <pc:spChg chg="add mod">
          <ac:chgData name="Robert Dartnall" userId="05c17c01-ef58-4630-a205-cafc3bdf63ec" providerId="ADAL" clId="{6D2FD1B0-11A4-4A6C-9BBD-65F52FA653F3}" dt="2021-04-22T06:57:46.934" v="1331" actId="1076"/>
          <ac:spMkLst>
            <pc:docMk/>
            <pc:sldMk cId="2386684442" sldId="4568"/>
            <ac:spMk id="11" creationId="{73302BA5-AC69-437E-BD5A-F3E2BF5DA7F4}"/>
          </ac:spMkLst>
        </pc:spChg>
        <pc:spChg chg="add mod">
          <ac:chgData name="Robert Dartnall" userId="05c17c01-ef58-4630-a205-cafc3bdf63ec" providerId="ADAL" clId="{6D2FD1B0-11A4-4A6C-9BBD-65F52FA653F3}" dt="2021-04-22T06:57:46.934" v="1331" actId="1076"/>
          <ac:spMkLst>
            <pc:docMk/>
            <pc:sldMk cId="2386684442" sldId="4568"/>
            <ac:spMk id="12" creationId="{26A8B9EF-E09B-4AA6-87CE-E2ACB359D491}"/>
          </ac:spMkLst>
        </pc:spChg>
        <pc:spChg chg="add del mod">
          <ac:chgData name="Robert Dartnall" userId="05c17c01-ef58-4630-a205-cafc3bdf63ec" providerId="ADAL" clId="{6D2FD1B0-11A4-4A6C-9BBD-65F52FA653F3}" dt="2021-04-22T06:59:03.608" v="1379" actId="1076"/>
          <ac:spMkLst>
            <pc:docMk/>
            <pc:sldMk cId="2386684442" sldId="4568"/>
            <ac:spMk id="13" creationId="{128B5BFE-8058-4E4B-A35C-739251948A7C}"/>
          </ac:spMkLst>
        </pc:spChg>
        <pc:spChg chg="add mod">
          <ac:chgData name="Robert Dartnall" userId="05c17c01-ef58-4630-a205-cafc3bdf63ec" providerId="ADAL" clId="{6D2FD1B0-11A4-4A6C-9BBD-65F52FA653F3}" dt="2021-04-22T07:01:22.443" v="1419" actId="20577"/>
          <ac:spMkLst>
            <pc:docMk/>
            <pc:sldMk cId="2386684442" sldId="4568"/>
            <ac:spMk id="17" creationId="{73420513-C090-480A-810B-7D786F68242A}"/>
          </ac:spMkLst>
        </pc:spChg>
        <pc:spChg chg="add mod">
          <ac:chgData name="Robert Dartnall" userId="05c17c01-ef58-4630-a205-cafc3bdf63ec" providerId="ADAL" clId="{6D2FD1B0-11A4-4A6C-9BBD-65F52FA653F3}" dt="2021-04-22T10:37:36.789" v="4886" actId="1076"/>
          <ac:spMkLst>
            <pc:docMk/>
            <pc:sldMk cId="2386684442" sldId="4568"/>
            <ac:spMk id="18" creationId="{1C729BED-BC96-427C-8FB4-5ECEF2C65CAA}"/>
          </ac:spMkLst>
        </pc:spChg>
        <pc:picChg chg="add mod">
          <ac:chgData name="Robert Dartnall" userId="05c17c01-ef58-4630-a205-cafc3bdf63ec" providerId="ADAL" clId="{6D2FD1B0-11A4-4A6C-9BBD-65F52FA653F3}" dt="2021-04-22T07:01:10.326" v="1412" actId="1076"/>
          <ac:picMkLst>
            <pc:docMk/>
            <pc:sldMk cId="2386684442" sldId="4568"/>
            <ac:picMk id="16" creationId="{A33E82C1-BD37-48CA-B47E-3B2094EF6A0C}"/>
          </ac:picMkLst>
        </pc:picChg>
        <pc:cxnChg chg="add del mod">
          <ac:chgData name="Robert Dartnall" userId="05c17c01-ef58-4630-a205-cafc3bdf63ec" providerId="ADAL" clId="{6D2FD1B0-11A4-4A6C-9BBD-65F52FA653F3}" dt="2021-04-22T10:37:41.292" v="4887" actId="14100"/>
          <ac:cxnSpMkLst>
            <pc:docMk/>
            <pc:sldMk cId="2386684442" sldId="4568"/>
            <ac:cxnSpMk id="14" creationId="{0F0731B0-CACA-4E61-AE8A-521FF796A268}"/>
          </ac:cxnSpMkLst>
        </pc:cxnChg>
      </pc:sldChg>
      <pc:sldChg chg="addSp delSp modSp new mod ord">
        <pc:chgData name="Robert Dartnall" userId="05c17c01-ef58-4630-a205-cafc3bdf63ec" providerId="ADAL" clId="{6D2FD1B0-11A4-4A6C-9BBD-65F52FA653F3}" dt="2021-04-22T10:41:35.595" v="4899" actId="20577"/>
        <pc:sldMkLst>
          <pc:docMk/>
          <pc:sldMk cId="2100524961" sldId="4569"/>
        </pc:sldMkLst>
        <pc:spChg chg="del">
          <ac:chgData name="Robert Dartnall" userId="05c17c01-ef58-4630-a205-cafc3bdf63ec" providerId="ADAL" clId="{6D2FD1B0-11A4-4A6C-9BBD-65F52FA653F3}" dt="2021-04-22T07:10:52.535" v="2003" actId="478"/>
          <ac:spMkLst>
            <pc:docMk/>
            <pc:sldMk cId="2100524961" sldId="4569"/>
            <ac:spMk id="2" creationId="{490AC7C5-27BE-40E5-9E33-7AE9BCECE954}"/>
          </ac:spMkLst>
        </pc:spChg>
        <pc:spChg chg="mod">
          <ac:chgData name="Robert Dartnall" userId="05c17c01-ef58-4630-a205-cafc3bdf63ec" providerId="ADAL" clId="{6D2FD1B0-11A4-4A6C-9BBD-65F52FA653F3}" dt="2021-04-22T10:13:01.949" v="4414"/>
          <ac:spMkLst>
            <pc:docMk/>
            <pc:sldMk cId="2100524961" sldId="4569"/>
            <ac:spMk id="3" creationId="{6623A883-1B6E-4334-AE9D-8B09E2F2D675}"/>
          </ac:spMkLst>
        </pc:spChg>
        <pc:spChg chg="add mod">
          <ac:chgData name="Robert Dartnall" userId="05c17c01-ef58-4630-a205-cafc3bdf63ec" providerId="ADAL" clId="{6D2FD1B0-11A4-4A6C-9BBD-65F52FA653F3}" dt="2021-04-22T10:11:44.241" v="4388" actId="1076"/>
          <ac:spMkLst>
            <pc:docMk/>
            <pc:sldMk cId="2100524961" sldId="4569"/>
            <ac:spMk id="4" creationId="{AF01256F-CA46-4465-87FC-DB8AC34DB47E}"/>
          </ac:spMkLst>
        </pc:spChg>
        <pc:spChg chg="add mod">
          <ac:chgData name="Robert Dartnall" userId="05c17c01-ef58-4630-a205-cafc3bdf63ec" providerId="ADAL" clId="{6D2FD1B0-11A4-4A6C-9BBD-65F52FA653F3}" dt="2021-04-22T10:11:44.241" v="4388" actId="1076"/>
          <ac:spMkLst>
            <pc:docMk/>
            <pc:sldMk cId="2100524961" sldId="4569"/>
            <ac:spMk id="5" creationId="{CB863A6E-63CB-4227-A0B2-A77E1365F8EF}"/>
          </ac:spMkLst>
        </pc:spChg>
        <pc:spChg chg="add del mod">
          <ac:chgData name="Robert Dartnall" userId="05c17c01-ef58-4630-a205-cafc3bdf63ec" providerId="ADAL" clId="{6D2FD1B0-11A4-4A6C-9BBD-65F52FA653F3}" dt="2021-04-22T07:16:53.235" v="2232"/>
          <ac:spMkLst>
            <pc:docMk/>
            <pc:sldMk cId="2100524961" sldId="4569"/>
            <ac:spMk id="6" creationId="{0C6F58D3-3823-4D22-BBFD-5E679A50E08E}"/>
          </ac:spMkLst>
        </pc:spChg>
        <pc:spChg chg="add del">
          <ac:chgData name="Robert Dartnall" userId="05c17c01-ef58-4630-a205-cafc3bdf63ec" providerId="ADAL" clId="{6D2FD1B0-11A4-4A6C-9BBD-65F52FA653F3}" dt="2021-04-22T07:14:00.861" v="2116" actId="478"/>
          <ac:spMkLst>
            <pc:docMk/>
            <pc:sldMk cId="2100524961" sldId="4569"/>
            <ac:spMk id="8" creationId="{D05AB9F7-77D7-4111-A1EE-D8900F9B2DC9}"/>
          </ac:spMkLst>
        </pc:spChg>
        <pc:spChg chg="add del">
          <ac:chgData name="Robert Dartnall" userId="05c17c01-ef58-4630-a205-cafc3bdf63ec" providerId="ADAL" clId="{6D2FD1B0-11A4-4A6C-9BBD-65F52FA653F3}" dt="2021-04-22T09:32:39.780" v="2685" actId="22"/>
          <ac:spMkLst>
            <pc:docMk/>
            <pc:sldMk cId="2100524961" sldId="4569"/>
            <ac:spMk id="11" creationId="{6B5994CE-3168-4AB3-B9FF-AE45B3CAC624}"/>
          </ac:spMkLst>
        </pc:spChg>
        <pc:spChg chg="add mod">
          <ac:chgData name="Robert Dartnall" userId="05c17c01-ef58-4630-a205-cafc3bdf63ec" providerId="ADAL" clId="{6D2FD1B0-11A4-4A6C-9BBD-65F52FA653F3}" dt="2021-04-22T10:41:35.595" v="4899" actId="20577"/>
          <ac:spMkLst>
            <pc:docMk/>
            <pc:sldMk cId="2100524961" sldId="4569"/>
            <ac:spMk id="12" creationId="{2213FBF8-4B80-4A1F-B3E8-D6FD8DE92CB4}"/>
          </ac:spMkLst>
        </pc:spChg>
        <pc:spChg chg="add mod">
          <ac:chgData name="Robert Dartnall" userId="05c17c01-ef58-4630-a205-cafc3bdf63ec" providerId="ADAL" clId="{6D2FD1B0-11A4-4A6C-9BBD-65F52FA653F3}" dt="2021-04-22T10:11:44.241" v="4388" actId="1076"/>
          <ac:spMkLst>
            <pc:docMk/>
            <pc:sldMk cId="2100524961" sldId="4569"/>
            <ac:spMk id="13" creationId="{349E1F17-8105-46B2-A57D-386D91B9A523}"/>
          </ac:spMkLst>
        </pc:spChg>
        <pc:cxnChg chg="add mod">
          <ac:chgData name="Robert Dartnall" userId="05c17c01-ef58-4630-a205-cafc3bdf63ec" providerId="ADAL" clId="{6D2FD1B0-11A4-4A6C-9BBD-65F52FA653F3}" dt="2021-04-22T10:11:44.241" v="4388" actId="1076"/>
          <ac:cxnSpMkLst>
            <pc:docMk/>
            <pc:sldMk cId="2100524961" sldId="4569"/>
            <ac:cxnSpMk id="9" creationId="{39A84E3C-E0E6-4B6B-91D6-13CA55CBE93E}"/>
          </ac:cxnSpMkLst>
        </pc:cxnChg>
      </pc:sldChg>
      <pc:sldChg chg="addSp delSp modSp new mod">
        <pc:chgData name="Robert Dartnall" userId="05c17c01-ef58-4630-a205-cafc3bdf63ec" providerId="ADAL" clId="{6D2FD1B0-11A4-4A6C-9BBD-65F52FA653F3}" dt="2021-04-22T10:12:16.585" v="4394" actId="20577"/>
        <pc:sldMkLst>
          <pc:docMk/>
          <pc:sldMk cId="972514095" sldId="4570"/>
        </pc:sldMkLst>
        <pc:spChg chg="del">
          <ac:chgData name="Robert Dartnall" userId="05c17c01-ef58-4630-a205-cafc3bdf63ec" providerId="ADAL" clId="{6D2FD1B0-11A4-4A6C-9BBD-65F52FA653F3}" dt="2021-04-22T09:47:29.899" v="3278" actId="478"/>
          <ac:spMkLst>
            <pc:docMk/>
            <pc:sldMk cId="972514095" sldId="4570"/>
            <ac:spMk id="2" creationId="{43CEBD07-798F-4289-988E-20E2DBC006A5}"/>
          </ac:spMkLst>
        </pc:spChg>
        <pc:spChg chg="mod">
          <ac:chgData name="Robert Dartnall" userId="05c17c01-ef58-4630-a205-cafc3bdf63ec" providerId="ADAL" clId="{6D2FD1B0-11A4-4A6C-9BBD-65F52FA653F3}" dt="2021-04-22T10:12:16.585" v="4394" actId="20577"/>
          <ac:spMkLst>
            <pc:docMk/>
            <pc:sldMk cId="972514095" sldId="4570"/>
            <ac:spMk id="3" creationId="{D5CF891C-6296-4E3E-A0BC-7F174D683505}"/>
          </ac:spMkLst>
        </pc:spChg>
        <pc:picChg chg="add mod ord">
          <ac:chgData name="Robert Dartnall" userId="05c17c01-ef58-4630-a205-cafc3bdf63ec" providerId="ADAL" clId="{6D2FD1B0-11A4-4A6C-9BBD-65F52FA653F3}" dt="2021-04-22T09:49:39.469" v="3307" actId="1076"/>
          <ac:picMkLst>
            <pc:docMk/>
            <pc:sldMk cId="972514095" sldId="4570"/>
            <ac:picMk id="5" creationId="{C46F5C77-F26C-4491-A638-5848E3FAB93B}"/>
          </ac:picMkLst>
        </pc:picChg>
        <pc:picChg chg="add mod ord">
          <ac:chgData name="Robert Dartnall" userId="05c17c01-ef58-4630-a205-cafc3bdf63ec" providerId="ADAL" clId="{6D2FD1B0-11A4-4A6C-9BBD-65F52FA653F3}" dt="2021-04-22T09:49:36.744" v="3306" actId="14100"/>
          <ac:picMkLst>
            <pc:docMk/>
            <pc:sldMk cId="972514095" sldId="4570"/>
            <ac:picMk id="7" creationId="{924567A7-91ED-4845-B818-40777017F2DA}"/>
          </ac:picMkLst>
        </pc:picChg>
        <pc:picChg chg="add mod">
          <ac:chgData name="Robert Dartnall" userId="05c17c01-ef58-4630-a205-cafc3bdf63ec" providerId="ADAL" clId="{6D2FD1B0-11A4-4A6C-9BBD-65F52FA653F3}" dt="2021-04-22T09:49:42.856" v="3308" actId="1076"/>
          <ac:picMkLst>
            <pc:docMk/>
            <pc:sldMk cId="972514095" sldId="4570"/>
            <ac:picMk id="9" creationId="{7F447202-4D64-4C85-AB35-F08AA6346E1A}"/>
          </ac:picMkLst>
        </pc:picChg>
      </pc:sldChg>
      <pc:sldChg chg="modSp new mod">
        <pc:chgData name="Robert Dartnall" userId="05c17c01-ef58-4630-a205-cafc3bdf63ec" providerId="ADAL" clId="{6D2FD1B0-11A4-4A6C-9BBD-65F52FA653F3}" dt="2021-04-22T10:13:48.246" v="4419"/>
        <pc:sldMkLst>
          <pc:docMk/>
          <pc:sldMk cId="145225473" sldId="4571"/>
        </pc:sldMkLst>
        <pc:spChg chg="mod">
          <ac:chgData name="Robert Dartnall" userId="05c17c01-ef58-4630-a205-cafc3bdf63ec" providerId="ADAL" clId="{6D2FD1B0-11A4-4A6C-9BBD-65F52FA653F3}" dt="2021-04-22T07:10:08.487" v="2002" actId="20577"/>
          <ac:spMkLst>
            <pc:docMk/>
            <pc:sldMk cId="145225473" sldId="4571"/>
            <ac:spMk id="2" creationId="{4D26C42D-7560-4764-886B-9EA4FA40EA2A}"/>
          </ac:spMkLst>
        </pc:spChg>
        <pc:spChg chg="mod">
          <ac:chgData name="Robert Dartnall" userId="05c17c01-ef58-4630-a205-cafc3bdf63ec" providerId="ADAL" clId="{6D2FD1B0-11A4-4A6C-9BBD-65F52FA653F3}" dt="2021-04-22T10:13:48.246" v="4419"/>
          <ac:spMkLst>
            <pc:docMk/>
            <pc:sldMk cId="145225473" sldId="4571"/>
            <ac:spMk id="3" creationId="{A3064B0F-7D56-4380-AB14-BFB246F36363}"/>
          </ac:spMkLst>
        </pc:spChg>
      </pc:sldChg>
      <pc:sldChg chg="modSp new mod ord">
        <pc:chgData name="Robert Dartnall" userId="05c17c01-ef58-4630-a205-cafc3bdf63ec" providerId="ADAL" clId="{6D2FD1B0-11A4-4A6C-9BBD-65F52FA653F3}" dt="2021-04-22T10:38:45.422" v="4889" actId="20577"/>
        <pc:sldMkLst>
          <pc:docMk/>
          <pc:sldMk cId="3651388448" sldId="4572"/>
        </pc:sldMkLst>
        <pc:spChg chg="mod">
          <ac:chgData name="Robert Dartnall" userId="05c17c01-ef58-4630-a205-cafc3bdf63ec" providerId="ADAL" clId="{6D2FD1B0-11A4-4A6C-9BBD-65F52FA653F3}" dt="2021-04-22T10:38:45.422" v="4889" actId="20577"/>
          <ac:spMkLst>
            <pc:docMk/>
            <pc:sldMk cId="3651388448" sldId="4572"/>
            <ac:spMk id="2" creationId="{9F0E3C8A-8518-4B69-81E0-64E9579D9F78}"/>
          </ac:spMkLst>
        </pc:spChg>
        <pc:spChg chg="mod">
          <ac:chgData name="Robert Dartnall" userId="05c17c01-ef58-4630-a205-cafc3bdf63ec" providerId="ADAL" clId="{6D2FD1B0-11A4-4A6C-9BBD-65F52FA653F3}" dt="2021-04-22T10:12:53.686" v="4413" actId="20577"/>
          <ac:spMkLst>
            <pc:docMk/>
            <pc:sldMk cId="3651388448" sldId="4572"/>
            <ac:spMk id="3" creationId="{B281653B-C4EE-4B21-8885-4FBDEF77F9A4}"/>
          </ac:spMkLst>
        </pc:spChg>
      </pc:sldChg>
      <pc:sldChg chg="addSp delSp modSp add mod">
        <pc:chgData name="Robert Dartnall" userId="05c17c01-ef58-4630-a205-cafc3bdf63ec" providerId="ADAL" clId="{6D2FD1B0-11A4-4A6C-9BBD-65F52FA653F3}" dt="2021-04-22T10:44:47.115" v="5009" actId="20577"/>
        <pc:sldMkLst>
          <pc:docMk/>
          <pc:sldMk cId="2088654140" sldId="4573"/>
        </pc:sldMkLst>
        <pc:spChg chg="del mod">
          <ac:chgData name="Robert Dartnall" userId="05c17c01-ef58-4630-a205-cafc3bdf63ec" providerId="ADAL" clId="{6D2FD1B0-11A4-4A6C-9BBD-65F52FA653F3}" dt="2021-04-22T10:44:32.744" v="5006" actId="478"/>
          <ac:spMkLst>
            <pc:docMk/>
            <pc:sldMk cId="2088654140" sldId="4573"/>
            <ac:spMk id="5" creationId="{F760497F-438A-5144-A5C7-22B0DCE5202F}"/>
          </ac:spMkLst>
        </pc:spChg>
        <pc:spChg chg="add del mod">
          <ac:chgData name="Robert Dartnall" userId="05c17c01-ef58-4630-a205-cafc3bdf63ec" providerId="ADAL" clId="{6D2FD1B0-11A4-4A6C-9BBD-65F52FA653F3}" dt="2021-04-22T10:44:35.833" v="5008" actId="478"/>
          <ac:spMkLst>
            <pc:docMk/>
            <pc:sldMk cId="2088654140" sldId="4573"/>
            <ac:spMk id="6" creationId="{A1DB5D9B-E372-4099-A8C2-34286FA73A15}"/>
          </ac:spMkLst>
        </pc:spChg>
        <pc:spChg chg="del">
          <ac:chgData name="Robert Dartnall" userId="05c17c01-ef58-4630-a205-cafc3bdf63ec" providerId="ADAL" clId="{6D2FD1B0-11A4-4A6C-9BBD-65F52FA653F3}" dt="2021-04-22T10:06:56.828" v="4344" actId="478"/>
          <ac:spMkLst>
            <pc:docMk/>
            <pc:sldMk cId="2088654140" sldId="4573"/>
            <ac:spMk id="95" creationId="{493013C3-56F2-4A6F-8C19-CBDA6F3D585E}"/>
          </ac:spMkLst>
        </pc:spChg>
        <pc:spChg chg="del">
          <ac:chgData name="Robert Dartnall" userId="05c17c01-ef58-4630-a205-cafc3bdf63ec" providerId="ADAL" clId="{6D2FD1B0-11A4-4A6C-9BBD-65F52FA653F3}" dt="2021-04-22T10:06:56.828" v="4344" actId="478"/>
          <ac:spMkLst>
            <pc:docMk/>
            <pc:sldMk cId="2088654140" sldId="4573"/>
            <ac:spMk id="97" creationId="{2DCA2655-C6A9-4375-AD86-97A6D74745AB}"/>
          </ac:spMkLst>
        </pc:spChg>
        <pc:spChg chg="del">
          <ac:chgData name="Robert Dartnall" userId="05c17c01-ef58-4630-a205-cafc3bdf63ec" providerId="ADAL" clId="{6D2FD1B0-11A4-4A6C-9BBD-65F52FA653F3}" dt="2021-04-22T10:06:56.828" v="4344" actId="478"/>
          <ac:spMkLst>
            <pc:docMk/>
            <pc:sldMk cId="2088654140" sldId="4573"/>
            <ac:spMk id="98" creationId="{F576027C-582B-4B94-974F-0BF91D5ADB8E}"/>
          </ac:spMkLst>
        </pc:spChg>
        <pc:spChg chg="del">
          <ac:chgData name="Robert Dartnall" userId="05c17c01-ef58-4630-a205-cafc3bdf63ec" providerId="ADAL" clId="{6D2FD1B0-11A4-4A6C-9BBD-65F52FA653F3}" dt="2021-04-22T10:06:56.828" v="4344" actId="478"/>
          <ac:spMkLst>
            <pc:docMk/>
            <pc:sldMk cId="2088654140" sldId="4573"/>
            <ac:spMk id="99" creationId="{DC2A7FCF-4C64-41DF-8BDD-62FAA12F36C6}"/>
          </ac:spMkLst>
        </pc:spChg>
        <pc:spChg chg="del">
          <ac:chgData name="Robert Dartnall" userId="05c17c01-ef58-4630-a205-cafc3bdf63ec" providerId="ADAL" clId="{6D2FD1B0-11A4-4A6C-9BBD-65F52FA653F3}" dt="2021-04-22T10:06:56.828" v="4344" actId="478"/>
          <ac:spMkLst>
            <pc:docMk/>
            <pc:sldMk cId="2088654140" sldId="4573"/>
            <ac:spMk id="102" creationId="{F393C922-9881-4B7E-B598-FDD0DA860B8F}"/>
          </ac:spMkLst>
        </pc:spChg>
        <pc:spChg chg="del">
          <ac:chgData name="Robert Dartnall" userId="05c17c01-ef58-4630-a205-cafc3bdf63ec" providerId="ADAL" clId="{6D2FD1B0-11A4-4A6C-9BBD-65F52FA653F3}" dt="2021-04-22T10:06:56.828" v="4344" actId="478"/>
          <ac:spMkLst>
            <pc:docMk/>
            <pc:sldMk cId="2088654140" sldId="4573"/>
            <ac:spMk id="103" creationId="{463345E6-D2A4-41CE-83E4-D1A06CCC5197}"/>
          </ac:spMkLst>
        </pc:spChg>
        <pc:spChg chg="del">
          <ac:chgData name="Robert Dartnall" userId="05c17c01-ef58-4630-a205-cafc3bdf63ec" providerId="ADAL" clId="{6D2FD1B0-11A4-4A6C-9BBD-65F52FA653F3}" dt="2021-04-22T10:06:56.828" v="4344" actId="478"/>
          <ac:spMkLst>
            <pc:docMk/>
            <pc:sldMk cId="2088654140" sldId="4573"/>
            <ac:spMk id="104" creationId="{3AFDCA1F-57B1-4F8E-88F9-627BFDA7A2AB}"/>
          </ac:spMkLst>
        </pc:spChg>
        <pc:spChg chg="del">
          <ac:chgData name="Robert Dartnall" userId="05c17c01-ef58-4630-a205-cafc3bdf63ec" providerId="ADAL" clId="{6D2FD1B0-11A4-4A6C-9BBD-65F52FA653F3}" dt="2021-04-22T10:06:56.828" v="4344" actId="478"/>
          <ac:spMkLst>
            <pc:docMk/>
            <pc:sldMk cId="2088654140" sldId="4573"/>
            <ac:spMk id="105" creationId="{1F60807F-E06B-4E23-855C-E367FB223273}"/>
          </ac:spMkLst>
        </pc:spChg>
        <pc:spChg chg="del">
          <ac:chgData name="Robert Dartnall" userId="05c17c01-ef58-4630-a205-cafc3bdf63ec" providerId="ADAL" clId="{6D2FD1B0-11A4-4A6C-9BBD-65F52FA653F3}" dt="2021-04-22T10:06:56.828" v="4344" actId="478"/>
          <ac:spMkLst>
            <pc:docMk/>
            <pc:sldMk cId="2088654140" sldId="4573"/>
            <ac:spMk id="106" creationId="{DD9300E1-92F1-4DC0-AEFC-8DA5C969851A}"/>
          </ac:spMkLst>
        </pc:spChg>
        <pc:spChg chg="del">
          <ac:chgData name="Robert Dartnall" userId="05c17c01-ef58-4630-a205-cafc3bdf63ec" providerId="ADAL" clId="{6D2FD1B0-11A4-4A6C-9BBD-65F52FA653F3}" dt="2021-04-22T10:06:56.828" v="4344" actId="478"/>
          <ac:spMkLst>
            <pc:docMk/>
            <pc:sldMk cId="2088654140" sldId="4573"/>
            <ac:spMk id="110" creationId="{2AF84236-6E0F-4B96-8AF7-85E81CCA50C2}"/>
          </ac:spMkLst>
        </pc:spChg>
        <pc:spChg chg="del">
          <ac:chgData name="Robert Dartnall" userId="05c17c01-ef58-4630-a205-cafc3bdf63ec" providerId="ADAL" clId="{6D2FD1B0-11A4-4A6C-9BBD-65F52FA653F3}" dt="2021-04-22T10:06:56.828" v="4344" actId="478"/>
          <ac:spMkLst>
            <pc:docMk/>
            <pc:sldMk cId="2088654140" sldId="4573"/>
            <ac:spMk id="111" creationId="{A04FBC2E-CA74-498D-A991-E46B904C75BB}"/>
          </ac:spMkLst>
        </pc:spChg>
        <pc:spChg chg="del">
          <ac:chgData name="Robert Dartnall" userId="05c17c01-ef58-4630-a205-cafc3bdf63ec" providerId="ADAL" clId="{6D2FD1B0-11A4-4A6C-9BBD-65F52FA653F3}" dt="2021-04-22T10:06:56.828" v="4344" actId="478"/>
          <ac:spMkLst>
            <pc:docMk/>
            <pc:sldMk cId="2088654140" sldId="4573"/>
            <ac:spMk id="112" creationId="{5CA52EAD-7695-433C-BB97-F36CB9A48A88}"/>
          </ac:spMkLst>
        </pc:spChg>
        <pc:spChg chg="del">
          <ac:chgData name="Robert Dartnall" userId="05c17c01-ef58-4630-a205-cafc3bdf63ec" providerId="ADAL" clId="{6D2FD1B0-11A4-4A6C-9BBD-65F52FA653F3}" dt="2021-04-22T10:06:56.828" v="4344" actId="478"/>
          <ac:spMkLst>
            <pc:docMk/>
            <pc:sldMk cId="2088654140" sldId="4573"/>
            <ac:spMk id="113" creationId="{F0449B18-EC4B-4D7B-A424-71BDB7C70DD2}"/>
          </ac:spMkLst>
        </pc:spChg>
        <pc:spChg chg="del">
          <ac:chgData name="Robert Dartnall" userId="05c17c01-ef58-4630-a205-cafc3bdf63ec" providerId="ADAL" clId="{6D2FD1B0-11A4-4A6C-9BBD-65F52FA653F3}" dt="2021-04-22T10:06:56.828" v="4344" actId="478"/>
          <ac:spMkLst>
            <pc:docMk/>
            <pc:sldMk cId="2088654140" sldId="4573"/>
            <ac:spMk id="114" creationId="{F8945464-9E43-4C91-9702-107B942BF94C}"/>
          </ac:spMkLst>
        </pc:spChg>
        <pc:spChg chg="del">
          <ac:chgData name="Robert Dartnall" userId="05c17c01-ef58-4630-a205-cafc3bdf63ec" providerId="ADAL" clId="{6D2FD1B0-11A4-4A6C-9BBD-65F52FA653F3}" dt="2021-04-22T10:06:56.828" v="4344" actId="478"/>
          <ac:spMkLst>
            <pc:docMk/>
            <pc:sldMk cId="2088654140" sldId="4573"/>
            <ac:spMk id="115" creationId="{DD377FB6-9588-41AE-8452-5B7E68CBEDC0}"/>
          </ac:spMkLst>
        </pc:spChg>
        <pc:spChg chg="del">
          <ac:chgData name="Robert Dartnall" userId="05c17c01-ef58-4630-a205-cafc3bdf63ec" providerId="ADAL" clId="{6D2FD1B0-11A4-4A6C-9BBD-65F52FA653F3}" dt="2021-04-22T10:06:56.828" v="4344" actId="478"/>
          <ac:spMkLst>
            <pc:docMk/>
            <pc:sldMk cId="2088654140" sldId="4573"/>
            <ac:spMk id="119" creationId="{014FD87E-BB5B-404B-AEAC-7BD3D43B0CEA}"/>
          </ac:spMkLst>
        </pc:spChg>
        <pc:spChg chg="del">
          <ac:chgData name="Robert Dartnall" userId="05c17c01-ef58-4630-a205-cafc3bdf63ec" providerId="ADAL" clId="{6D2FD1B0-11A4-4A6C-9BBD-65F52FA653F3}" dt="2021-04-22T10:06:56.828" v="4344" actId="478"/>
          <ac:spMkLst>
            <pc:docMk/>
            <pc:sldMk cId="2088654140" sldId="4573"/>
            <ac:spMk id="120" creationId="{C2D5F29B-4521-48F2-AFE3-936AD6814E03}"/>
          </ac:spMkLst>
        </pc:spChg>
        <pc:spChg chg="del">
          <ac:chgData name="Robert Dartnall" userId="05c17c01-ef58-4630-a205-cafc3bdf63ec" providerId="ADAL" clId="{6D2FD1B0-11A4-4A6C-9BBD-65F52FA653F3}" dt="2021-04-22T10:06:56.828" v="4344" actId="478"/>
          <ac:spMkLst>
            <pc:docMk/>
            <pc:sldMk cId="2088654140" sldId="4573"/>
            <ac:spMk id="121" creationId="{01CF66FE-4A92-4F56-8112-F4D920F3C95F}"/>
          </ac:spMkLst>
        </pc:spChg>
        <pc:spChg chg="del">
          <ac:chgData name="Robert Dartnall" userId="05c17c01-ef58-4630-a205-cafc3bdf63ec" providerId="ADAL" clId="{6D2FD1B0-11A4-4A6C-9BBD-65F52FA653F3}" dt="2021-04-22T10:06:56.828" v="4344" actId="478"/>
          <ac:spMkLst>
            <pc:docMk/>
            <pc:sldMk cId="2088654140" sldId="4573"/>
            <ac:spMk id="122" creationId="{FEF0F6CD-3A40-4A13-B930-A4C65AA407F9}"/>
          </ac:spMkLst>
        </pc:spChg>
        <pc:spChg chg="del">
          <ac:chgData name="Robert Dartnall" userId="05c17c01-ef58-4630-a205-cafc3bdf63ec" providerId="ADAL" clId="{6D2FD1B0-11A4-4A6C-9BBD-65F52FA653F3}" dt="2021-04-22T10:06:56.828" v="4344" actId="478"/>
          <ac:spMkLst>
            <pc:docMk/>
            <pc:sldMk cId="2088654140" sldId="4573"/>
            <ac:spMk id="125" creationId="{EEAA9BF1-6E40-4438-B3F3-4770ABB010DD}"/>
          </ac:spMkLst>
        </pc:spChg>
        <pc:spChg chg="del">
          <ac:chgData name="Robert Dartnall" userId="05c17c01-ef58-4630-a205-cafc3bdf63ec" providerId="ADAL" clId="{6D2FD1B0-11A4-4A6C-9BBD-65F52FA653F3}" dt="2021-04-22T10:06:56.828" v="4344" actId="478"/>
          <ac:spMkLst>
            <pc:docMk/>
            <pc:sldMk cId="2088654140" sldId="4573"/>
            <ac:spMk id="126" creationId="{E181CD0D-79F6-4EB7-AC6B-D78938DF0104}"/>
          </ac:spMkLst>
        </pc:spChg>
        <pc:spChg chg="del">
          <ac:chgData name="Robert Dartnall" userId="05c17c01-ef58-4630-a205-cafc3bdf63ec" providerId="ADAL" clId="{6D2FD1B0-11A4-4A6C-9BBD-65F52FA653F3}" dt="2021-04-22T10:06:56.828" v="4344" actId="478"/>
          <ac:spMkLst>
            <pc:docMk/>
            <pc:sldMk cId="2088654140" sldId="4573"/>
            <ac:spMk id="127" creationId="{FA00A7CF-7B5C-44DB-89A8-78A00E365CF7}"/>
          </ac:spMkLst>
        </pc:spChg>
        <pc:spChg chg="del">
          <ac:chgData name="Robert Dartnall" userId="05c17c01-ef58-4630-a205-cafc3bdf63ec" providerId="ADAL" clId="{6D2FD1B0-11A4-4A6C-9BBD-65F52FA653F3}" dt="2021-04-22T10:06:56.828" v="4344" actId="478"/>
          <ac:spMkLst>
            <pc:docMk/>
            <pc:sldMk cId="2088654140" sldId="4573"/>
            <ac:spMk id="128" creationId="{6527D3B1-42B2-4F95-B30A-BDBFB0F29668}"/>
          </ac:spMkLst>
        </pc:spChg>
        <pc:spChg chg="del">
          <ac:chgData name="Robert Dartnall" userId="05c17c01-ef58-4630-a205-cafc3bdf63ec" providerId="ADAL" clId="{6D2FD1B0-11A4-4A6C-9BBD-65F52FA653F3}" dt="2021-04-22T10:06:56.828" v="4344" actId="478"/>
          <ac:spMkLst>
            <pc:docMk/>
            <pc:sldMk cId="2088654140" sldId="4573"/>
            <ac:spMk id="132" creationId="{1F13BFA6-83BD-41BB-9700-DA16C3FE15FA}"/>
          </ac:spMkLst>
        </pc:spChg>
        <pc:spChg chg="del">
          <ac:chgData name="Robert Dartnall" userId="05c17c01-ef58-4630-a205-cafc3bdf63ec" providerId="ADAL" clId="{6D2FD1B0-11A4-4A6C-9BBD-65F52FA653F3}" dt="2021-04-22T10:06:56.828" v="4344" actId="478"/>
          <ac:spMkLst>
            <pc:docMk/>
            <pc:sldMk cId="2088654140" sldId="4573"/>
            <ac:spMk id="133" creationId="{B71183E6-5B83-4826-8A26-26DAE91BCE04}"/>
          </ac:spMkLst>
        </pc:spChg>
        <pc:spChg chg="del">
          <ac:chgData name="Robert Dartnall" userId="05c17c01-ef58-4630-a205-cafc3bdf63ec" providerId="ADAL" clId="{6D2FD1B0-11A4-4A6C-9BBD-65F52FA653F3}" dt="2021-04-22T10:06:56.828" v="4344" actId="478"/>
          <ac:spMkLst>
            <pc:docMk/>
            <pc:sldMk cId="2088654140" sldId="4573"/>
            <ac:spMk id="138" creationId="{92832792-C759-441D-B37E-F38A5AB98CC0}"/>
          </ac:spMkLst>
        </pc:spChg>
        <pc:spChg chg="del">
          <ac:chgData name="Robert Dartnall" userId="05c17c01-ef58-4630-a205-cafc3bdf63ec" providerId="ADAL" clId="{6D2FD1B0-11A4-4A6C-9BBD-65F52FA653F3}" dt="2021-04-22T10:06:56.828" v="4344" actId="478"/>
          <ac:spMkLst>
            <pc:docMk/>
            <pc:sldMk cId="2088654140" sldId="4573"/>
            <ac:spMk id="139" creationId="{EA6C55F7-9A9A-4675-AEFD-C73CF049B4B4}"/>
          </ac:spMkLst>
        </pc:spChg>
        <pc:spChg chg="del">
          <ac:chgData name="Robert Dartnall" userId="05c17c01-ef58-4630-a205-cafc3bdf63ec" providerId="ADAL" clId="{6D2FD1B0-11A4-4A6C-9BBD-65F52FA653F3}" dt="2021-04-22T10:06:56.828" v="4344" actId="478"/>
          <ac:spMkLst>
            <pc:docMk/>
            <pc:sldMk cId="2088654140" sldId="4573"/>
            <ac:spMk id="140" creationId="{23335769-B67C-43EC-B93A-8FC7843903F0}"/>
          </ac:spMkLst>
        </pc:spChg>
        <pc:spChg chg="del">
          <ac:chgData name="Robert Dartnall" userId="05c17c01-ef58-4630-a205-cafc3bdf63ec" providerId="ADAL" clId="{6D2FD1B0-11A4-4A6C-9BBD-65F52FA653F3}" dt="2021-04-22T10:06:56.828" v="4344" actId="478"/>
          <ac:spMkLst>
            <pc:docMk/>
            <pc:sldMk cId="2088654140" sldId="4573"/>
            <ac:spMk id="141" creationId="{7B75B17E-18E0-495E-97A8-941BF734DA67}"/>
          </ac:spMkLst>
        </pc:spChg>
        <pc:spChg chg="del">
          <ac:chgData name="Robert Dartnall" userId="05c17c01-ef58-4630-a205-cafc3bdf63ec" providerId="ADAL" clId="{6D2FD1B0-11A4-4A6C-9BBD-65F52FA653F3}" dt="2021-04-22T10:06:56.828" v="4344" actId="478"/>
          <ac:spMkLst>
            <pc:docMk/>
            <pc:sldMk cId="2088654140" sldId="4573"/>
            <ac:spMk id="142" creationId="{975A0B59-D6DA-440A-A995-264813C6235A}"/>
          </ac:spMkLst>
        </pc:spChg>
        <pc:spChg chg="del">
          <ac:chgData name="Robert Dartnall" userId="05c17c01-ef58-4630-a205-cafc3bdf63ec" providerId="ADAL" clId="{6D2FD1B0-11A4-4A6C-9BBD-65F52FA653F3}" dt="2021-04-22T10:06:56.828" v="4344" actId="478"/>
          <ac:spMkLst>
            <pc:docMk/>
            <pc:sldMk cId="2088654140" sldId="4573"/>
            <ac:spMk id="143" creationId="{53126309-74B9-4E14-9EFC-C8BAC42806E5}"/>
          </ac:spMkLst>
        </pc:spChg>
        <pc:spChg chg="add mod">
          <ac:chgData name="Robert Dartnall" userId="05c17c01-ef58-4630-a205-cafc3bdf63ec" providerId="ADAL" clId="{6D2FD1B0-11A4-4A6C-9BBD-65F52FA653F3}" dt="2021-04-22T10:44:47.115" v="5009" actId="20577"/>
          <ac:spMkLst>
            <pc:docMk/>
            <pc:sldMk cId="2088654140" sldId="4573"/>
            <ac:spMk id="144" creationId="{0440D182-6C7C-4D7A-9EA6-DC15F7559F8D}"/>
          </ac:spMkLst>
        </pc:spChg>
        <pc:spChg chg="del">
          <ac:chgData name="Robert Dartnall" userId="05c17c01-ef58-4630-a205-cafc3bdf63ec" providerId="ADAL" clId="{6D2FD1B0-11A4-4A6C-9BBD-65F52FA653F3}" dt="2021-04-22T10:06:56.828" v="4344" actId="478"/>
          <ac:spMkLst>
            <pc:docMk/>
            <pc:sldMk cId="2088654140" sldId="4573"/>
            <ac:spMk id="152" creationId="{8CE104E2-363C-4DC1-8AF7-FCD4ED14A1B4}"/>
          </ac:spMkLst>
        </pc:spChg>
        <pc:spChg chg="del">
          <ac:chgData name="Robert Dartnall" userId="05c17c01-ef58-4630-a205-cafc3bdf63ec" providerId="ADAL" clId="{6D2FD1B0-11A4-4A6C-9BBD-65F52FA653F3}" dt="2021-04-22T10:06:56.828" v="4344" actId="478"/>
          <ac:spMkLst>
            <pc:docMk/>
            <pc:sldMk cId="2088654140" sldId="4573"/>
            <ac:spMk id="153" creationId="{2398B3EF-E571-4A02-BA47-C2EAD2F41C97}"/>
          </ac:spMkLst>
        </pc:spChg>
        <pc:spChg chg="del">
          <ac:chgData name="Robert Dartnall" userId="05c17c01-ef58-4630-a205-cafc3bdf63ec" providerId="ADAL" clId="{6D2FD1B0-11A4-4A6C-9BBD-65F52FA653F3}" dt="2021-04-22T10:06:56.828" v="4344" actId="478"/>
          <ac:spMkLst>
            <pc:docMk/>
            <pc:sldMk cId="2088654140" sldId="4573"/>
            <ac:spMk id="154" creationId="{990FC484-2413-42C3-9596-2A33ECFF7F5C}"/>
          </ac:spMkLst>
        </pc:spChg>
        <pc:spChg chg="del">
          <ac:chgData name="Robert Dartnall" userId="05c17c01-ef58-4630-a205-cafc3bdf63ec" providerId="ADAL" clId="{6D2FD1B0-11A4-4A6C-9BBD-65F52FA653F3}" dt="2021-04-22T10:06:56.828" v="4344" actId="478"/>
          <ac:spMkLst>
            <pc:docMk/>
            <pc:sldMk cId="2088654140" sldId="4573"/>
            <ac:spMk id="155" creationId="{43611905-E3D6-40AC-9E98-1322A0121DE7}"/>
          </ac:spMkLst>
        </pc:spChg>
        <pc:spChg chg="del">
          <ac:chgData name="Robert Dartnall" userId="05c17c01-ef58-4630-a205-cafc3bdf63ec" providerId="ADAL" clId="{6D2FD1B0-11A4-4A6C-9BBD-65F52FA653F3}" dt="2021-04-22T10:06:56.828" v="4344" actId="478"/>
          <ac:spMkLst>
            <pc:docMk/>
            <pc:sldMk cId="2088654140" sldId="4573"/>
            <ac:spMk id="159" creationId="{85B0063D-38C9-464E-9263-BA0DFDF8C71A}"/>
          </ac:spMkLst>
        </pc:spChg>
        <pc:spChg chg="del">
          <ac:chgData name="Robert Dartnall" userId="05c17c01-ef58-4630-a205-cafc3bdf63ec" providerId="ADAL" clId="{6D2FD1B0-11A4-4A6C-9BBD-65F52FA653F3}" dt="2021-04-22T10:06:56.828" v="4344" actId="478"/>
          <ac:spMkLst>
            <pc:docMk/>
            <pc:sldMk cId="2088654140" sldId="4573"/>
            <ac:spMk id="160" creationId="{E85E7061-B1A6-44C1-A7C8-E78DE1E61137}"/>
          </ac:spMkLst>
        </pc:spChg>
        <pc:spChg chg="add mod">
          <ac:chgData name="Robert Dartnall" userId="05c17c01-ef58-4630-a205-cafc3bdf63ec" providerId="ADAL" clId="{6D2FD1B0-11A4-4A6C-9BBD-65F52FA653F3}" dt="2021-04-22T10:44:33.211" v="5007"/>
          <ac:spMkLst>
            <pc:docMk/>
            <pc:sldMk cId="2088654140" sldId="4573"/>
            <ac:spMk id="161" creationId="{2771135C-72A4-4752-A833-F0F0D9AD5818}"/>
          </ac:spMkLst>
        </pc:spChg>
        <pc:spChg chg="del">
          <ac:chgData name="Robert Dartnall" userId="05c17c01-ef58-4630-a205-cafc3bdf63ec" providerId="ADAL" clId="{6D2FD1B0-11A4-4A6C-9BBD-65F52FA653F3}" dt="2021-04-22T10:06:56.828" v="4344" actId="478"/>
          <ac:spMkLst>
            <pc:docMk/>
            <pc:sldMk cId="2088654140" sldId="4573"/>
            <ac:spMk id="171" creationId="{7A3ADDD4-10D7-4CE4-80F7-717045CD057E}"/>
          </ac:spMkLst>
        </pc:spChg>
        <pc:spChg chg="del">
          <ac:chgData name="Robert Dartnall" userId="05c17c01-ef58-4630-a205-cafc3bdf63ec" providerId="ADAL" clId="{6D2FD1B0-11A4-4A6C-9BBD-65F52FA653F3}" dt="2021-04-22T10:06:56.828" v="4344" actId="478"/>
          <ac:spMkLst>
            <pc:docMk/>
            <pc:sldMk cId="2088654140" sldId="4573"/>
            <ac:spMk id="177" creationId="{A1CB7B8F-8ED0-4E97-8B11-980C81AC5778}"/>
          </ac:spMkLst>
        </pc:spChg>
        <pc:spChg chg="del">
          <ac:chgData name="Robert Dartnall" userId="05c17c01-ef58-4630-a205-cafc3bdf63ec" providerId="ADAL" clId="{6D2FD1B0-11A4-4A6C-9BBD-65F52FA653F3}" dt="2021-04-22T10:06:56.828" v="4344" actId="478"/>
          <ac:spMkLst>
            <pc:docMk/>
            <pc:sldMk cId="2088654140" sldId="4573"/>
            <ac:spMk id="178" creationId="{9A667216-EAED-4AC5-8C39-874510AF76AC}"/>
          </ac:spMkLst>
        </pc:spChg>
        <pc:spChg chg="del">
          <ac:chgData name="Robert Dartnall" userId="05c17c01-ef58-4630-a205-cafc3bdf63ec" providerId="ADAL" clId="{6D2FD1B0-11A4-4A6C-9BBD-65F52FA653F3}" dt="2021-04-22T10:06:56.828" v="4344" actId="478"/>
          <ac:spMkLst>
            <pc:docMk/>
            <pc:sldMk cId="2088654140" sldId="4573"/>
            <ac:spMk id="213" creationId="{B6151D8C-0C18-4DB8-A2F3-8267B83FD21F}"/>
          </ac:spMkLst>
        </pc:spChg>
        <pc:spChg chg="del">
          <ac:chgData name="Robert Dartnall" userId="05c17c01-ef58-4630-a205-cafc3bdf63ec" providerId="ADAL" clId="{6D2FD1B0-11A4-4A6C-9BBD-65F52FA653F3}" dt="2021-04-22T10:06:56.828" v="4344" actId="478"/>
          <ac:spMkLst>
            <pc:docMk/>
            <pc:sldMk cId="2088654140" sldId="4573"/>
            <ac:spMk id="215" creationId="{0C757C38-5E40-4331-BF7E-7E02E1DC2D44}"/>
          </ac:spMkLst>
        </pc:spChg>
        <pc:spChg chg="del">
          <ac:chgData name="Robert Dartnall" userId="05c17c01-ef58-4630-a205-cafc3bdf63ec" providerId="ADAL" clId="{6D2FD1B0-11A4-4A6C-9BBD-65F52FA653F3}" dt="2021-04-22T10:06:56.828" v="4344" actId="478"/>
          <ac:spMkLst>
            <pc:docMk/>
            <pc:sldMk cId="2088654140" sldId="4573"/>
            <ac:spMk id="223" creationId="{E703BCC8-CC55-4900-9042-E56420933366}"/>
          </ac:spMkLst>
        </pc:spChg>
        <pc:spChg chg="del">
          <ac:chgData name="Robert Dartnall" userId="05c17c01-ef58-4630-a205-cafc3bdf63ec" providerId="ADAL" clId="{6D2FD1B0-11A4-4A6C-9BBD-65F52FA653F3}" dt="2021-04-22T10:06:56.828" v="4344" actId="478"/>
          <ac:spMkLst>
            <pc:docMk/>
            <pc:sldMk cId="2088654140" sldId="4573"/>
            <ac:spMk id="231" creationId="{27F7EC47-2B07-47F5-8394-10415241745F}"/>
          </ac:spMkLst>
        </pc:spChg>
        <pc:spChg chg="del">
          <ac:chgData name="Robert Dartnall" userId="05c17c01-ef58-4630-a205-cafc3bdf63ec" providerId="ADAL" clId="{6D2FD1B0-11A4-4A6C-9BBD-65F52FA653F3}" dt="2021-04-22T10:06:56.828" v="4344" actId="478"/>
          <ac:spMkLst>
            <pc:docMk/>
            <pc:sldMk cId="2088654140" sldId="4573"/>
            <ac:spMk id="235" creationId="{83765B32-49FF-481C-B8CB-2C29ACBA2FC1}"/>
          </ac:spMkLst>
        </pc:spChg>
        <pc:spChg chg="del">
          <ac:chgData name="Robert Dartnall" userId="05c17c01-ef58-4630-a205-cafc3bdf63ec" providerId="ADAL" clId="{6D2FD1B0-11A4-4A6C-9BBD-65F52FA653F3}" dt="2021-04-22T10:06:56.828" v="4344" actId="478"/>
          <ac:spMkLst>
            <pc:docMk/>
            <pc:sldMk cId="2088654140" sldId="4573"/>
            <ac:spMk id="238" creationId="{6565EB88-9CAD-4642-9806-5EA6B45F0548}"/>
          </ac:spMkLst>
        </pc:spChg>
        <pc:spChg chg="del">
          <ac:chgData name="Robert Dartnall" userId="05c17c01-ef58-4630-a205-cafc3bdf63ec" providerId="ADAL" clId="{6D2FD1B0-11A4-4A6C-9BBD-65F52FA653F3}" dt="2021-04-22T10:06:56.828" v="4344" actId="478"/>
          <ac:spMkLst>
            <pc:docMk/>
            <pc:sldMk cId="2088654140" sldId="4573"/>
            <ac:spMk id="239" creationId="{8C262BCB-066C-4FB7-8D70-0250EB08F1C7}"/>
          </ac:spMkLst>
        </pc:spChg>
        <pc:grpChg chg="del">
          <ac:chgData name="Robert Dartnall" userId="05c17c01-ef58-4630-a205-cafc3bdf63ec" providerId="ADAL" clId="{6D2FD1B0-11A4-4A6C-9BBD-65F52FA653F3}" dt="2021-04-22T10:06:56.828" v="4344" actId="478"/>
          <ac:grpSpMkLst>
            <pc:docMk/>
            <pc:sldMk cId="2088654140" sldId="4573"/>
            <ac:grpSpMk id="174" creationId="{23675EBB-DAFA-4643-BBDF-97C4C86A302D}"/>
          </ac:grpSpMkLst>
        </pc:grpChg>
        <pc:picChg chg="del">
          <ac:chgData name="Robert Dartnall" userId="05c17c01-ef58-4630-a205-cafc3bdf63ec" providerId="ADAL" clId="{6D2FD1B0-11A4-4A6C-9BBD-65F52FA653F3}" dt="2021-04-22T10:06:56.828" v="4344" actId="478"/>
          <ac:picMkLst>
            <pc:docMk/>
            <pc:sldMk cId="2088654140" sldId="4573"/>
            <ac:picMk id="2" creationId="{FAC40318-8151-4C8C-AA97-D397417441C6}"/>
          </ac:picMkLst>
        </pc:picChg>
        <pc:picChg chg="add mod">
          <ac:chgData name="Robert Dartnall" userId="05c17c01-ef58-4630-a205-cafc3bdf63ec" providerId="ADAL" clId="{6D2FD1B0-11A4-4A6C-9BBD-65F52FA653F3}" dt="2021-04-22T10:44:10.689" v="5002" actId="1035"/>
          <ac:picMkLst>
            <pc:docMk/>
            <pc:sldMk cId="2088654140" sldId="4573"/>
            <ac:picMk id="3" creationId="{36F46A96-FDCC-404E-A937-8F73FC1F8854}"/>
          </ac:picMkLst>
        </pc:picChg>
        <pc:picChg chg="add del mod">
          <ac:chgData name="Robert Dartnall" userId="05c17c01-ef58-4630-a205-cafc3bdf63ec" providerId="ADAL" clId="{6D2FD1B0-11A4-4A6C-9BBD-65F52FA653F3}" dt="2021-04-22T10:07:18.733" v="4347"/>
          <ac:picMkLst>
            <pc:docMk/>
            <pc:sldMk cId="2088654140" sldId="4573"/>
            <ac:picMk id="91" creationId="{EA577B8A-15D3-47E4-B6DF-A6EF0A869642}"/>
          </ac:picMkLst>
        </pc:picChg>
        <pc:picChg chg="add del mod">
          <ac:chgData name="Robert Dartnall" userId="05c17c01-ef58-4630-a205-cafc3bdf63ec" providerId="ADAL" clId="{6D2FD1B0-11A4-4A6C-9BBD-65F52FA653F3}" dt="2021-04-22T10:07:18.733" v="4347"/>
          <ac:picMkLst>
            <pc:docMk/>
            <pc:sldMk cId="2088654140" sldId="4573"/>
            <ac:picMk id="92" creationId="{A0A6F98F-3D4D-4D55-9BD9-82734BA953FF}"/>
          </ac:picMkLst>
        </pc:picChg>
        <pc:picChg chg="add del mod">
          <ac:chgData name="Robert Dartnall" userId="05c17c01-ef58-4630-a205-cafc3bdf63ec" providerId="ADAL" clId="{6D2FD1B0-11A4-4A6C-9BBD-65F52FA653F3}" dt="2021-04-22T10:07:18.733" v="4347"/>
          <ac:picMkLst>
            <pc:docMk/>
            <pc:sldMk cId="2088654140" sldId="4573"/>
            <ac:picMk id="93" creationId="{C12B4789-36D8-4C11-8A0D-92138603FCC4}"/>
          </ac:picMkLst>
        </pc:picChg>
        <pc:picChg chg="add del mod">
          <ac:chgData name="Robert Dartnall" userId="05c17c01-ef58-4630-a205-cafc3bdf63ec" providerId="ADAL" clId="{6D2FD1B0-11A4-4A6C-9BBD-65F52FA653F3}" dt="2021-04-22T10:07:18.733" v="4347"/>
          <ac:picMkLst>
            <pc:docMk/>
            <pc:sldMk cId="2088654140" sldId="4573"/>
            <ac:picMk id="94" creationId="{43979370-F053-40D6-98A4-8C400331304D}"/>
          </ac:picMkLst>
        </pc:picChg>
        <pc:picChg chg="add del mod">
          <ac:chgData name="Robert Dartnall" userId="05c17c01-ef58-4630-a205-cafc3bdf63ec" providerId="ADAL" clId="{6D2FD1B0-11A4-4A6C-9BBD-65F52FA653F3}" dt="2021-04-22T10:07:18.733" v="4347"/>
          <ac:picMkLst>
            <pc:docMk/>
            <pc:sldMk cId="2088654140" sldId="4573"/>
            <ac:picMk id="96" creationId="{4CBC4EE5-957A-4ED0-B951-E7B77D4E6A62}"/>
          </ac:picMkLst>
        </pc:picChg>
        <pc:picChg chg="add del mod">
          <ac:chgData name="Robert Dartnall" userId="05c17c01-ef58-4630-a205-cafc3bdf63ec" providerId="ADAL" clId="{6D2FD1B0-11A4-4A6C-9BBD-65F52FA653F3}" dt="2021-04-22T10:07:18.733" v="4347"/>
          <ac:picMkLst>
            <pc:docMk/>
            <pc:sldMk cId="2088654140" sldId="4573"/>
            <ac:picMk id="134" creationId="{5A5C7E2D-1673-462C-A4FD-BD2FDEFDF946}"/>
          </ac:picMkLst>
        </pc:picChg>
        <pc:cxnChg chg="add del mod">
          <ac:chgData name="Robert Dartnall" userId="05c17c01-ef58-4630-a205-cafc3bdf63ec" providerId="ADAL" clId="{6D2FD1B0-11A4-4A6C-9BBD-65F52FA653F3}" dt="2021-04-22T10:07:18.733" v="4347"/>
          <ac:cxnSpMkLst>
            <pc:docMk/>
            <pc:sldMk cId="2088654140" sldId="4573"/>
            <ac:cxnSpMk id="86" creationId="{AA8BDBD5-4971-4CF3-9B78-5DD13B2CB57E}"/>
          </ac:cxnSpMkLst>
        </pc:cxnChg>
        <pc:cxnChg chg="add del mod">
          <ac:chgData name="Robert Dartnall" userId="05c17c01-ef58-4630-a205-cafc3bdf63ec" providerId="ADAL" clId="{6D2FD1B0-11A4-4A6C-9BBD-65F52FA653F3}" dt="2021-04-22T10:07:18.733" v="4347"/>
          <ac:cxnSpMkLst>
            <pc:docMk/>
            <pc:sldMk cId="2088654140" sldId="4573"/>
            <ac:cxnSpMk id="87" creationId="{3D4DB09A-B03A-4DBF-A9CE-09FE2355A787}"/>
          </ac:cxnSpMkLst>
        </pc:cxnChg>
        <pc:cxnChg chg="add del mod">
          <ac:chgData name="Robert Dartnall" userId="05c17c01-ef58-4630-a205-cafc3bdf63ec" providerId="ADAL" clId="{6D2FD1B0-11A4-4A6C-9BBD-65F52FA653F3}" dt="2021-04-22T10:07:18.733" v="4347"/>
          <ac:cxnSpMkLst>
            <pc:docMk/>
            <pc:sldMk cId="2088654140" sldId="4573"/>
            <ac:cxnSpMk id="88" creationId="{5C11BD63-A839-4167-8DF2-89BDA48B19E8}"/>
          </ac:cxnSpMkLst>
        </pc:cxnChg>
        <pc:cxnChg chg="add del mod">
          <ac:chgData name="Robert Dartnall" userId="05c17c01-ef58-4630-a205-cafc3bdf63ec" providerId="ADAL" clId="{6D2FD1B0-11A4-4A6C-9BBD-65F52FA653F3}" dt="2021-04-22T10:07:18.733" v="4347"/>
          <ac:cxnSpMkLst>
            <pc:docMk/>
            <pc:sldMk cId="2088654140" sldId="4573"/>
            <ac:cxnSpMk id="89" creationId="{05D12B60-34A7-4404-B30C-99EF503093A3}"/>
          </ac:cxnSpMkLst>
        </pc:cxnChg>
        <pc:cxnChg chg="add del mod">
          <ac:chgData name="Robert Dartnall" userId="05c17c01-ef58-4630-a205-cafc3bdf63ec" providerId="ADAL" clId="{6D2FD1B0-11A4-4A6C-9BBD-65F52FA653F3}" dt="2021-04-22T10:07:18.733" v="4347"/>
          <ac:cxnSpMkLst>
            <pc:docMk/>
            <pc:sldMk cId="2088654140" sldId="4573"/>
            <ac:cxnSpMk id="90" creationId="{CA23AD21-C890-48AC-9179-93482A8FEC42}"/>
          </ac:cxnSpMkLst>
        </pc:cxnChg>
        <pc:cxnChg chg="del mod">
          <ac:chgData name="Robert Dartnall" userId="05c17c01-ef58-4630-a205-cafc3bdf63ec" providerId="ADAL" clId="{6D2FD1B0-11A4-4A6C-9BBD-65F52FA653F3}" dt="2021-04-22T10:06:56.828" v="4344" actId="478"/>
          <ac:cxnSpMkLst>
            <pc:docMk/>
            <pc:sldMk cId="2088654140" sldId="4573"/>
            <ac:cxnSpMk id="100" creationId="{FB0E3DBB-065C-4574-B71B-A1E844560BF5}"/>
          </ac:cxnSpMkLst>
        </pc:cxnChg>
        <pc:cxnChg chg="del mod">
          <ac:chgData name="Robert Dartnall" userId="05c17c01-ef58-4630-a205-cafc3bdf63ec" providerId="ADAL" clId="{6D2FD1B0-11A4-4A6C-9BBD-65F52FA653F3}" dt="2021-04-22T10:06:56.828" v="4344" actId="478"/>
          <ac:cxnSpMkLst>
            <pc:docMk/>
            <pc:sldMk cId="2088654140" sldId="4573"/>
            <ac:cxnSpMk id="101" creationId="{A15AF92D-80E5-4513-889F-547F8DBB86D4}"/>
          </ac:cxnSpMkLst>
        </pc:cxnChg>
        <pc:cxnChg chg="del mod">
          <ac:chgData name="Robert Dartnall" userId="05c17c01-ef58-4630-a205-cafc3bdf63ec" providerId="ADAL" clId="{6D2FD1B0-11A4-4A6C-9BBD-65F52FA653F3}" dt="2021-04-22T10:06:56.828" v="4344" actId="478"/>
          <ac:cxnSpMkLst>
            <pc:docMk/>
            <pc:sldMk cId="2088654140" sldId="4573"/>
            <ac:cxnSpMk id="107" creationId="{45D1BBDC-326A-4D31-94FD-773D9B75E676}"/>
          </ac:cxnSpMkLst>
        </pc:cxnChg>
        <pc:cxnChg chg="del mod">
          <ac:chgData name="Robert Dartnall" userId="05c17c01-ef58-4630-a205-cafc3bdf63ec" providerId="ADAL" clId="{6D2FD1B0-11A4-4A6C-9BBD-65F52FA653F3}" dt="2021-04-22T10:06:56.828" v="4344" actId="478"/>
          <ac:cxnSpMkLst>
            <pc:docMk/>
            <pc:sldMk cId="2088654140" sldId="4573"/>
            <ac:cxnSpMk id="108" creationId="{5A07A8F0-D24B-4B6C-AA2B-37F313A08247}"/>
          </ac:cxnSpMkLst>
        </pc:cxnChg>
        <pc:cxnChg chg="del mod">
          <ac:chgData name="Robert Dartnall" userId="05c17c01-ef58-4630-a205-cafc3bdf63ec" providerId="ADAL" clId="{6D2FD1B0-11A4-4A6C-9BBD-65F52FA653F3}" dt="2021-04-22T10:06:56.828" v="4344" actId="478"/>
          <ac:cxnSpMkLst>
            <pc:docMk/>
            <pc:sldMk cId="2088654140" sldId="4573"/>
            <ac:cxnSpMk id="109" creationId="{534D5179-4988-4B64-BBA9-1C81A4B08299}"/>
          </ac:cxnSpMkLst>
        </pc:cxnChg>
        <pc:cxnChg chg="del mod">
          <ac:chgData name="Robert Dartnall" userId="05c17c01-ef58-4630-a205-cafc3bdf63ec" providerId="ADAL" clId="{6D2FD1B0-11A4-4A6C-9BBD-65F52FA653F3}" dt="2021-04-22T10:06:56.828" v="4344" actId="478"/>
          <ac:cxnSpMkLst>
            <pc:docMk/>
            <pc:sldMk cId="2088654140" sldId="4573"/>
            <ac:cxnSpMk id="116" creationId="{02A28328-EDBC-4001-8685-420BD9F15E01}"/>
          </ac:cxnSpMkLst>
        </pc:cxnChg>
        <pc:cxnChg chg="del mod">
          <ac:chgData name="Robert Dartnall" userId="05c17c01-ef58-4630-a205-cafc3bdf63ec" providerId="ADAL" clId="{6D2FD1B0-11A4-4A6C-9BBD-65F52FA653F3}" dt="2021-04-22T10:06:56.828" v="4344" actId="478"/>
          <ac:cxnSpMkLst>
            <pc:docMk/>
            <pc:sldMk cId="2088654140" sldId="4573"/>
            <ac:cxnSpMk id="117" creationId="{04EBE7A8-4F71-48BD-A63B-29C35646C9F9}"/>
          </ac:cxnSpMkLst>
        </pc:cxnChg>
        <pc:cxnChg chg="del mod">
          <ac:chgData name="Robert Dartnall" userId="05c17c01-ef58-4630-a205-cafc3bdf63ec" providerId="ADAL" clId="{6D2FD1B0-11A4-4A6C-9BBD-65F52FA653F3}" dt="2021-04-22T10:06:56.828" v="4344" actId="478"/>
          <ac:cxnSpMkLst>
            <pc:docMk/>
            <pc:sldMk cId="2088654140" sldId="4573"/>
            <ac:cxnSpMk id="118" creationId="{537EA8C5-E48A-4DD7-A8B4-8A6F259F7BEE}"/>
          </ac:cxnSpMkLst>
        </pc:cxnChg>
        <pc:cxnChg chg="del mod">
          <ac:chgData name="Robert Dartnall" userId="05c17c01-ef58-4630-a205-cafc3bdf63ec" providerId="ADAL" clId="{6D2FD1B0-11A4-4A6C-9BBD-65F52FA653F3}" dt="2021-04-22T10:06:56.828" v="4344" actId="478"/>
          <ac:cxnSpMkLst>
            <pc:docMk/>
            <pc:sldMk cId="2088654140" sldId="4573"/>
            <ac:cxnSpMk id="123" creationId="{C9998B5F-3FF6-448E-BE70-F8D45AE38328}"/>
          </ac:cxnSpMkLst>
        </pc:cxnChg>
        <pc:cxnChg chg="del mod">
          <ac:chgData name="Robert Dartnall" userId="05c17c01-ef58-4630-a205-cafc3bdf63ec" providerId="ADAL" clId="{6D2FD1B0-11A4-4A6C-9BBD-65F52FA653F3}" dt="2021-04-22T10:06:56.828" v="4344" actId="478"/>
          <ac:cxnSpMkLst>
            <pc:docMk/>
            <pc:sldMk cId="2088654140" sldId="4573"/>
            <ac:cxnSpMk id="124" creationId="{D4DB28F0-E58D-4C9C-9F61-D06C9E1EC8CC}"/>
          </ac:cxnSpMkLst>
        </pc:cxnChg>
        <pc:cxnChg chg="del mod">
          <ac:chgData name="Robert Dartnall" userId="05c17c01-ef58-4630-a205-cafc3bdf63ec" providerId="ADAL" clId="{6D2FD1B0-11A4-4A6C-9BBD-65F52FA653F3}" dt="2021-04-22T10:06:56.828" v="4344" actId="478"/>
          <ac:cxnSpMkLst>
            <pc:docMk/>
            <pc:sldMk cId="2088654140" sldId="4573"/>
            <ac:cxnSpMk id="129" creationId="{DBD3E3FE-8D9B-4B04-9FF3-F61BB779809E}"/>
          </ac:cxnSpMkLst>
        </pc:cxnChg>
        <pc:cxnChg chg="del mod">
          <ac:chgData name="Robert Dartnall" userId="05c17c01-ef58-4630-a205-cafc3bdf63ec" providerId="ADAL" clId="{6D2FD1B0-11A4-4A6C-9BBD-65F52FA653F3}" dt="2021-04-22T10:06:56.828" v="4344" actId="478"/>
          <ac:cxnSpMkLst>
            <pc:docMk/>
            <pc:sldMk cId="2088654140" sldId="4573"/>
            <ac:cxnSpMk id="130" creationId="{87782585-A323-4CC9-80C9-D6932FECFCD6}"/>
          </ac:cxnSpMkLst>
        </pc:cxnChg>
        <pc:cxnChg chg="del mod">
          <ac:chgData name="Robert Dartnall" userId="05c17c01-ef58-4630-a205-cafc3bdf63ec" providerId="ADAL" clId="{6D2FD1B0-11A4-4A6C-9BBD-65F52FA653F3}" dt="2021-04-22T10:06:56.828" v="4344" actId="478"/>
          <ac:cxnSpMkLst>
            <pc:docMk/>
            <pc:sldMk cId="2088654140" sldId="4573"/>
            <ac:cxnSpMk id="131" creationId="{C522AA8E-1F0F-4055-AD06-F5D364A393FD}"/>
          </ac:cxnSpMkLst>
        </pc:cxnChg>
        <pc:cxnChg chg="del mod">
          <ac:chgData name="Robert Dartnall" userId="05c17c01-ef58-4630-a205-cafc3bdf63ec" providerId="ADAL" clId="{6D2FD1B0-11A4-4A6C-9BBD-65F52FA653F3}" dt="2021-04-22T10:06:56.828" v="4344" actId="478"/>
          <ac:cxnSpMkLst>
            <pc:docMk/>
            <pc:sldMk cId="2088654140" sldId="4573"/>
            <ac:cxnSpMk id="135" creationId="{2747B341-EAEC-4275-A1A1-5F712B87986D}"/>
          </ac:cxnSpMkLst>
        </pc:cxnChg>
        <pc:cxnChg chg="del mod">
          <ac:chgData name="Robert Dartnall" userId="05c17c01-ef58-4630-a205-cafc3bdf63ec" providerId="ADAL" clId="{6D2FD1B0-11A4-4A6C-9BBD-65F52FA653F3}" dt="2021-04-22T10:06:56.828" v="4344" actId="478"/>
          <ac:cxnSpMkLst>
            <pc:docMk/>
            <pc:sldMk cId="2088654140" sldId="4573"/>
            <ac:cxnSpMk id="136" creationId="{EEAA1AC4-6BE4-4073-8B6B-AB0591995CF3}"/>
          </ac:cxnSpMkLst>
        </pc:cxnChg>
        <pc:cxnChg chg="del mod">
          <ac:chgData name="Robert Dartnall" userId="05c17c01-ef58-4630-a205-cafc3bdf63ec" providerId="ADAL" clId="{6D2FD1B0-11A4-4A6C-9BBD-65F52FA653F3}" dt="2021-04-22T10:06:56.828" v="4344" actId="478"/>
          <ac:cxnSpMkLst>
            <pc:docMk/>
            <pc:sldMk cId="2088654140" sldId="4573"/>
            <ac:cxnSpMk id="137" creationId="{221201DD-1252-45EC-9CC1-54A456D3BD1A}"/>
          </ac:cxnSpMkLst>
        </pc:cxnChg>
        <pc:cxnChg chg="del mod">
          <ac:chgData name="Robert Dartnall" userId="05c17c01-ef58-4630-a205-cafc3bdf63ec" providerId="ADAL" clId="{6D2FD1B0-11A4-4A6C-9BBD-65F52FA653F3}" dt="2021-04-22T10:06:56.828" v="4344" actId="478"/>
          <ac:cxnSpMkLst>
            <pc:docMk/>
            <pc:sldMk cId="2088654140" sldId="4573"/>
            <ac:cxnSpMk id="145" creationId="{22027B13-CA8D-4FCD-B13A-66EDD69BF0E5}"/>
          </ac:cxnSpMkLst>
        </pc:cxnChg>
        <pc:cxnChg chg="del mod">
          <ac:chgData name="Robert Dartnall" userId="05c17c01-ef58-4630-a205-cafc3bdf63ec" providerId="ADAL" clId="{6D2FD1B0-11A4-4A6C-9BBD-65F52FA653F3}" dt="2021-04-22T10:06:56.828" v="4344" actId="478"/>
          <ac:cxnSpMkLst>
            <pc:docMk/>
            <pc:sldMk cId="2088654140" sldId="4573"/>
            <ac:cxnSpMk id="146" creationId="{4381693F-58B7-4309-B626-70F49C254C04}"/>
          </ac:cxnSpMkLst>
        </pc:cxnChg>
        <pc:cxnChg chg="del mod">
          <ac:chgData name="Robert Dartnall" userId="05c17c01-ef58-4630-a205-cafc3bdf63ec" providerId="ADAL" clId="{6D2FD1B0-11A4-4A6C-9BBD-65F52FA653F3}" dt="2021-04-22T10:06:56.828" v="4344" actId="478"/>
          <ac:cxnSpMkLst>
            <pc:docMk/>
            <pc:sldMk cId="2088654140" sldId="4573"/>
            <ac:cxnSpMk id="147" creationId="{0E20E8A9-B56E-4CED-92F9-9C5153B5AC2B}"/>
          </ac:cxnSpMkLst>
        </pc:cxnChg>
        <pc:cxnChg chg="del mod">
          <ac:chgData name="Robert Dartnall" userId="05c17c01-ef58-4630-a205-cafc3bdf63ec" providerId="ADAL" clId="{6D2FD1B0-11A4-4A6C-9BBD-65F52FA653F3}" dt="2021-04-22T10:06:56.828" v="4344" actId="478"/>
          <ac:cxnSpMkLst>
            <pc:docMk/>
            <pc:sldMk cId="2088654140" sldId="4573"/>
            <ac:cxnSpMk id="148" creationId="{0990D34F-8742-4603-879B-6C364D01BDC6}"/>
          </ac:cxnSpMkLst>
        </pc:cxnChg>
        <pc:cxnChg chg="del mod">
          <ac:chgData name="Robert Dartnall" userId="05c17c01-ef58-4630-a205-cafc3bdf63ec" providerId="ADAL" clId="{6D2FD1B0-11A4-4A6C-9BBD-65F52FA653F3}" dt="2021-04-22T10:06:56.828" v="4344" actId="478"/>
          <ac:cxnSpMkLst>
            <pc:docMk/>
            <pc:sldMk cId="2088654140" sldId="4573"/>
            <ac:cxnSpMk id="149" creationId="{51799FC1-6ECB-4D15-A52E-0214C2FFA5F5}"/>
          </ac:cxnSpMkLst>
        </pc:cxnChg>
        <pc:cxnChg chg="del mod">
          <ac:chgData name="Robert Dartnall" userId="05c17c01-ef58-4630-a205-cafc3bdf63ec" providerId="ADAL" clId="{6D2FD1B0-11A4-4A6C-9BBD-65F52FA653F3}" dt="2021-04-22T10:06:56.828" v="4344" actId="478"/>
          <ac:cxnSpMkLst>
            <pc:docMk/>
            <pc:sldMk cId="2088654140" sldId="4573"/>
            <ac:cxnSpMk id="150" creationId="{542D031F-1970-44A1-AE9A-27757A93767F}"/>
          </ac:cxnSpMkLst>
        </pc:cxnChg>
        <pc:cxnChg chg="del mod">
          <ac:chgData name="Robert Dartnall" userId="05c17c01-ef58-4630-a205-cafc3bdf63ec" providerId="ADAL" clId="{6D2FD1B0-11A4-4A6C-9BBD-65F52FA653F3}" dt="2021-04-22T10:06:56.828" v="4344" actId="478"/>
          <ac:cxnSpMkLst>
            <pc:docMk/>
            <pc:sldMk cId="2088654140" sldId="4573"/>
            <ac:cxnSpMk id="151" creationId="{EF3C36B8-95A3-4694-9065-AAD28A0FD118}"/>
          </ac:cxnSpMkLst>
        </pc:cxnChg>
        <pc:cxnChg chg="del mod">
          <ac:chgData name="Robert Dartnall" userId="05c17c01-ef58-4630-a205-cafc3bdf63ec" providerId="ADAL" clId="{6D2FD1B0-11A4-4A6C-9BBD-65F52FA653F3}" dt="2021-04-22T10:06:56.828" v="4344" actId="478"/>
          <ac:cxnSpMkLst>
            <pc:docMk/>
            <pc:sldMk cId="2088654140" sldId="4573"/>
            <ac:cxnSpMk id="156" creationId="{31D11881-6073-4CF9-8EBD-63AEEA7469E9}"/>
          </ac:cxnSpMkLst>
        </pc:cxnChg>
        <pc:cxnChg chg="del mod">
          <ac:chgData name="Robert Dartnall" userId="05c17c01-ef58-4630-a205-cafc3bdf63ec" providerId="ADAL" clId="{6D2FD1B0-11A4-4A6C-9BBD-65F52FA653F3}" dt="2021-04-22T10:06:56.828" v="4344" actId="478"/>
          <ac:cxnSpMkLst>
            <pc:docMk/>
            <pc:sldMk cId="2088654140" sldId="4573"/>
            <ac:cxnSpMk id="157" creationId="{2A94EE27-A53C-4DE5-8B8E-A9C7F91D1E60}"/>
          </ac:cxnSpMkLst>
        </pc:cxnChg>
        <pc:cxnChg chg="del mod">
          <ac:chgData name="Robert Dartnall" userId="05c17c01-ef58-4630-a205-cafc3bdf63ec" providerId="ADAL" clId="{6D2FD1B0-11A4-4A6C-9BBD-65F52FA653F3}" dt="2021-04-22T10:06:56.828" v="4344" actId="478"/>
          <ac:cxnSpMkLst>
            <pc:docMk/>
            <pc:sldMk cId="2088654140" sldId="4573"/>
            <ac:cxnSpMk id="158" creationId="{12E1C29B-F1F5-4CF9-8123-65A1E93DF2CE}"/>
          </ac:cxnSpMkLst>
        </pc:cxnChg>
        <pc:cxnChg chg="mod">
          <ac:chgData name="Robert Dartnall" userId="05c17c01-ef58-4630-a205-cafc3bdf63ec" providerId="ADAL" clId="{6D2FD1B0-11A4-4A6C-9BBD-65F52FA653F3}" dt="2021-04-22T10:06:56.828" v="4344" actId="478"/>
          <ac:cxnSpMkLst>
            <pc:docMk/>
            <pc:sldMk cId="2088654140" sldId="4573"/>
            <ac:cxnSpMk id="176" creationId="{22A4A968-0EAF-43C6-9D3E-34A0A838E9EF}"/>
          </ac:cxnSpMkLst>
        </pc:cxnChg>
        <pc:cxnChg chg="del">
          <ac:chgData name="Robert Dartnall" userId="05c17c01-ef58-4630-a205-cafc3bdf63ec" providerId="ADAL" clId="{6D2FD1B0-11A4-4A6C-9BBD-65F52FA653F3}" dt="2021-04-22T10:06:56.828" v="4344" actId="478"/>
          <ac:cxnSpMkLst>
            <pc:docMk/>
            <pc:sldMk cId="2088654140" sldId="4573"/>
            <ac:cxnSpMk id="216" creationId="{75D229C2-79B1-46F8-98BD-BABA2C3A8D21}"/>
          </ac:cxnSpMkLst>
        </pc:cxnChg>
        <pc:cxnChg chg="del mod">
          <ac:chgData name="Robert Dartnall" userId="05c17c01-ef58-4630-a205-cafc3bdf63ec" providerId="ADAL" clId="{6D2FD1B0-11A4-4A6C-9BBD-65F52FA653F3}" dt="2021-04-22T10:06:56.828" v="4344" actId="478"/>
          <ac:cxnSpMkLst>
            <pc:docMk/>
            <pc:sldMk cId="2088654140" sldId="4573"/>
            <ac:cxnSpMk id="217" creationId="{7D25555F-D2BD-40CC-B65A-D90FA910FF83}"/>
          </ac:cxnSpMkLst>
        </pc:cxnChg>
        <pc:cxnChg chg="del">
          <ac:chgData name="Robert Dartnall" userId="05c17c01-ef58-4630-a205-cafc3bdf63ec" providerId="ADAL" clId="{6D2FD1B0-11A4-4A6C-9BBD-65F52FA653F3}" dt="2021-04-22T10:06:56.828" v="4344" actId="478"/>
          <ac:cxnSpMkLst>
            <pc:docMk/>
            <pc:sldMk cId="2088654140" sldId="4573"/>
            <ac:cxnSpMk id="221" creationId="{E978A2ED-7C6D-4F81-85FC-75049F59F780}"/>
          </ac:cxnSpMkLst>
        </pc:cxnChg>
        <pc:cxnChg chg="del">
          <ac:chgData name="Robert Dartnall" userId="05c17c01-ef58-4630-a205-cafc3bdf63ec" providerId="ADAL" clId="{6D2FD1B0-11A4-4A6C-9BBD-65F52FA653F3}" dt="2021-04-22T10:06:56.828" v="4344" actId="478"/>
          <ac:cxnSpMkLst>
            <pc:docMk/>
            <pc:sldMk cId="2088654140" sldId="4573"/>
            <ac:cxnSpMk id="236" creationId="{F4136D6B-0376-47E6-BCD5-3DA4E7CF6504}"/>
          </ac:cxnSpMkLst>
        </pc:cxnChg>
        <pc:cxnChg chg="del">
          <ac:chgData name="Robert Dartnall" userId="05c17c01-ef58-4630-a205-cafc3bdf63ec" providerId="ADAL" clId="{6D2FD1B0-11A4-4A6C-9BBD-65F52FA653F3}" dt="2021-04-22T10:06:56.828" v="4344" actId="478"/>
          <ac:cxnSpMkLst>
            <pc:docMk/>
            <pc:sldMk cId="2088654140" sldId="4573"/>
            <ac:cxnSpMk id="237" creationId="{5B55ACD8-8F51-43D9-BD72-046230ACC203}"/>
          </ac:cxnSpMkLst>
        </pc:cxnChg>
      </pc:sldChg>
      <pc:sldChg chg="addSp delSp modSp add mod">
        <pc:chgData name="Robert Dartnall" userId="05c17c01-ef58-4630-a205-cafc3bdf63ec" providerId="ADAL" clId="{6D2FD1B0-11A4-4A6C-9BBD-65F52FA653F3}" dt="2021-04-22T10:34:17.101" v="4845" actId="1076"/>
        <pc:sldMkLst>
          <pc:docMk/>
          <pc:sldMk cId="1994814847" sldId="4574"/>
        </pc:sldMkLst>
        <pc:spChg chg="mod">
          <ac:chgData name="Robert Dartnall" userId="05c17c01-ef58-4630-a205-cafc3bdf63ec" providerId="ADAL" clId="{6D2FD1B0-11A4-4A6C-9BBD-65F52FA653F3}" dt="2021-04-22T10:19:39.901" v="4604" actId="114"/>
          <ac:spMkLst>
            <pc:docMk/>
            <pc:sldMk cId="1994814847" sldId="4574"/>
            <ac:spMk id="3" creationId="{7C4F9B72-97CE-4378-832D-5E35A16ECE5A}"/>
          </ac:spMkLst>
        </pc:spChg>
        <pc:spChg chg="add mod">
          <ac:chgData name="Robert Dartnall" userId="05c17c01-ef58-4630-a205-cafc3bdf63ec" providerId="ADAL" clId="{6D2FD1B0-11A4-4A6C-9BBD-65F52FA653F3}" dt="2021-04-22T10:34:17.101" v="4845" actId="1076"/>
          <ac:spMkLst>
            <pc:docMk/>
            <pc:sldMk cId="1994814847" sldId="4574"/>
            <ac:spMk id="5" creationId="{3E7EAB72-A9E2-431D-A3BA-4F3CE4492888}"/>
          </ac:spMkLst>
        </pc:spChg>
        <pc:spChg chg="add mod">
          <ac:chgData name="Robert Dartnall" userId="05c17c01-ef58-4630-a205-cafc3bdf63ec" providerId="ADAL" clId="{6D2FD1B0-11A4-4A6C-9BBD-65F52FA653F3}" dt="2021-04-22T10:34:17.101" v="4845" actId="1076"/>
          <ac:spMkLst>
            <pc:docMk/>
            <pc:sldMk cId="1994814847" sldId="4574"/>
            <ac:spMk id="36" creationId="{3C258C41-9803-42DD-BC9F-B09B9A5769B3}"/>
          </ac:spMkLst>
        </pc:spChg>
        <pc:spChg chg="mod">
          <ac:chgData name="Robert Dartnall" userId="05c17c01-ef58-4630-a205-cafc3bdf63ec" providerId="ADAL" clId="{6D2FD1B0-11A4-4A6C-9BBD-65F52FA653F3}" dt="2021-04-22T10:34:17.101" v="4845" actId="1076"/>
          <ac:spMkLst>
            <pc:docMk/>
            <pc:sldMk cId="1994814847" sldId="4574"/>
            <ac:spMk id="41" creationId="{EB19830C-B16A-4D77-BF69-88585510F16E}"/>
          </ac:spMkLst>
        </pc:spChg>
        <pc:spChg chg="mod">
          <ac:chgData name="Robert Dartnall" userId="05c17c01-ef58-4630-a205-cafc3bdf63ec" providerId="ADAL" clId="{6D2FD1B0-11A4-4A6C-9BBD-65F52FA653F3}" dt="2021-04-22T10:34:17.101" v="4845" actId="1076"/>
          <ac:spMkLst>
            <pc:docMk/>
            <pc:sldMk cId="1994814847" sldId="4574"/>
            <ac:spMk id="43" creationId="{9731871F-210F-4EF5-BD81-93B72A5131C9}"/>
          </ac:spMkLst>
        </pc:spChg>
        <pc:spChg chg="mod">
          <ac:chgData name="Robert Dartnall" userId="05c17c01-ef58-4630-a205-cafc3bdf63ec" providerId="ADAL" clId="{6D2FD1B0-11A4-4A6C-9BBD-65F52FA653F3}" dt="2021-04-22T10:34:17.101" v="4845" actId="1076"/>
          <ac:spMkLst>
            <pc:docMk/>
            <pc:sldMk cId="1994814847" sldId="4574"/>
            <ac:spMk id="45" creationId="{9DCB5A7D-82E7-44C0-A46C-B26D1EA12524}"/>
          </ac:spMkLst>
        </pc:spChg>
        <pc:spChg chg="mod">
          <ac:chgData name="Robert Dartnall" userId="05c17c01-ef58-4630-a205-cafc3bdf63ec" providerId="ADAL" clId="{6D2FD1B0-11A4-4A6C-9BBD-65F52FA653F3}" dt="2021-04-22T10:34:17.101" v="4845" actId="1076"/>
          <ac:spMkLst>
            <pc:docMk/>
            <pc:sldMk cId="1994814847" sldId="4574"/>
            <ac:spMk id="47" creationId="{A5F80BBD-3510-40DA-BD8B-2D9B3B3BEB04}"/>
          </ac:spMkLst>
        </pc:spChg>
        <pc:spChg chg="mod">
          <ac:chgData name="Robert Dartnall" userId="05c17c01-ef58-4630-a205-cafc3bdf63ec" providerId="ADAL" clId="{6D2FD1B0-11A4-4A6C-9BBD-65F52FA653F3}" dt="2021-04-22T10:34:17.101" v="4845" actId="1076"/>
          <ac:spMkLst>
            <pc:docMk/>
            <pc:sldMk cId="1994814847" sldId="4574"/>
            <ac:spMk id="49" creationId="{F9629C11-72BE-4189-8FEC-0C6442E674FB}"/>
          </ac:spMkLst>
        </pc:spChg>
        <pc:spChg chg="mod">
          <ac:chgData name="Robert Dartnall" userId="05c17c01-ef58-4630-a205-cafc3bdf63ec" providerId="ADAL" clId="{6D2FD1B0-11A4-4A6C-9BBD-65F52FA653F3}" dt="2021-04-22T10:34:17.101" v="4845" actId="1076"/>
          <ac:spMkLst>
            <pc:docMk/>
            <pc:sldMk cId="1994814847" sldId="4574"/>
            <ac:spMk id="51" creationId="{0B8009F8-A8E9-4416-9FBD-5725AC707EEC}"/>
          </ac:spMkLst>
        </pc:spChg>
        <pc:spChg chg="mod">
          <ac:chgData name="Robert Dartnall" userId="05c17c01-ef58-4630-a205-cafc3bdf63ec" providerId="ADAL" clId="{6D2FD1B0-11A4-4A6C-9BBD-65F52FA653F3}" dt="2021-04-22T10:34:17.101" v="4845" actId="1076"/>
          <ac:spMkLst>
            <pc:docMk/>
            <pc:sldMk cId="1994814847" sldId="4574"/>
            <ac:spMk id="53" creationId="{B2CE0D3B-6E1A-40D9-9FBB-742E6112B575}"/>
          </ac:spMkLst>
        </pc:spChg>
        <pc:spChg chg="mod">
          <ac:chgData name="Robert Dartnall" userId="05c17c01-ef58-4630-a205-cafc3bdf63ec" providerId="ADAL" clId="{6D2FD1B0-11A4-4A6C-9BBD-65F52FA653F3}" dt="2021-04-22T10:34:17.101" v="4845" actId="1076"/>
          <ac:spMkLst>
            <pc:docMk/>
            <pc:sldMk cId="1994814847" sldId="4574"/>
            <ac:spMk id="55" creationId="{4F6D536F-0F51-4D0A-8869-CD2BA92E22A0}"/>
          </ac:spMkLst>
        </pc:spChg>
        <pc:spChg chg="mod">
          <ac:chgData name="Robert Dartnall" userId="05c17c01-ef58-4630-a205-cafc3bdf63ec" providerId="ADAL" clId="{6D2FD1B0-11A4-4A6C-9BBD-65F52FA653F3}" dt="2021-04-22T10:34:17.101" v="4845" actId="1076"/>
          <ac:spMkLst>
            <pc:docMk/>
            <pc:sldMk cId="1994814847" sldId="4574"/>
            <ac:spMk id="57" creationId="{F84C277F-1CA1-445B-B9C6-35D91F1985A0}"/>
          </ac:spMkLst>
        </pc:spChg>
        <pc:spChg chg="mod">
          <ac:chgData name="Robert Dartnall" userId="05c17c01-ef58-4630-a205-cafc3bdf63ec" providerId="ADAL" clId="{6D2FD1B0-11A4-4A6C-9BBD-65F52FA653F3}" dt="2021-04-22T10:34:17.101" v="4845" actId="1076"/>
          <ac:spMkLst>
            <pc:docMk/>
            <pc:sldMk cId="1994814847" sldId="4574"/>
            <ac:spMk id="59" creationId="{CF4C486E-F0F0-4372-A918-5ACD31CC0A47}"/>
          </ac:spMkLst>
        </pc:spChg>
        <pc:spChg chg="mod">
          <ac:chgData name="Robert Dartnall" userId="05c17c01-ef58-4630-a205-cafc3bdf63ec" providerId="ADAL" clId="{6D2FD1B0-11A4-4A6C-9BBD-65F52FA653F3}" dt="2021-04-22T10:34:17.101" v="4845" actId="1076"/>
          <ac:spMkLst>
            <pc:docMk/>
            <pc:sldMk cId="1994814847" sldId="4574"/>
            <ac:spMk id="61" creationId="{5C1A0CEE-035C-47CF-8353-4ED20921D2C1}"/>
          </ac:spMkLst>
        </pc:spChg>
        <pc:spChg chg="mod">
          <ac:chgData name="Robert Dartnall" userId="05c17c01-ef58-4630-a205-cafc3bdf63ec" providerId="ADAL" clId="{6D2FD1B0-11A4-4A6C-9BBD-65F52FA653F3}" dt="2021-04-22T10:34:17.101" v="4845" actId="1076"/>
          <ac:spMkLst>
            <pc:docMk/>
            <pc:sldMk cId="1994814847" sldId="4574"/>
            <ac:spMk id="63" creationId="{CAC038FF-CFEF-4AE2-9A88-D5A5C2E860D7}"/>
          </ac:spMkLst>
        </pc:spChg>
        <pc:spChg chg="mod">
          <ac:chgData name="Robert Dartnall" userId="05c17c01-ef58-4630-a205-cafc3bdf63ec" providerId="ADAL" clId="{6D2FD1B0-11A4-4A6C-9BBD-65F52FA653F3}" dt="2021-04-22T10:34:17.101" v="4845" actId="1076"/>
          <ac:spMkLst>
            <pc:docMk/>
            <pc:sldMk cId="1994814847" sldId="4574"/>
            <ac:spMk id="81" creationId="{29203AA0-0759-420F-8B2B-469185882909}"/>
          </ac:spMkLst>
        </pc:spChg>
        <pc:spChg chg="mod">
          <ac:chgData name="Robert Dartnall" userId="05c17c01-ef58-4630-a205-cafc3bdf63ec" providerId="ADAL" clId="{6D2FD1B0-11A4-4A6C-9BBD-65F52FA653F3}" dt="2021-04-22T10:34:17.101" v="4845" actId="1076"/>
          <ac:spMkLst>
            <pc:docMk/>
            <pc:sldMk cId="1994814847" sldId="4574"/>
            <ac:spMk id="83" creationId="{B73C3F87-5A1C-43C0-BF9E-4AF106FE8D3F}"/>
          </ac:spMkLst>
        </pc:spChg>
        <pc:spChg chg="mod">
          <ac:chgData name="Robert Dartnall" userId="05c17c01-ef58-4630-a205-cafc3bdf63ec" providerId="ADAL" clId="{6D2FD1B0-11A4-4A6C-9BBD-65F52FA653F3}" dt="2021-04-22T10:34:17.101" v="4845" actId="1076"/>
          <ac:spMkLst>
            <pc:docMk/>
            <pc:sldMk cId="1994814847" sldId="4574"/>
            <ac:spMk id="85" creationId="{2936BA87-F2DC-4364-B0F2-3F8918628A65}"/>
          </ac:spMkLst>
        </pc:spChg>
        <pc:spChg chg="mod">
          <ac:chgData name="Robert Dartnall" userId="05c17c01-ef58-4630-a205-cafc3bdf63ec" providerId="ADAL" clId="{6D2FD1B0-11A4-4A6C-9BBD-65F52FA653F3}" dt="2021-04-22T10:34:17.101" v="4845" actId="1076"/>
          <ac:spMkLst>
            <pc:docMk/>
            <pc:sldMk cId="1994814847" sldId="4574"/>
            <ac:spMk id="87" creationId="{CFC1D80F-F290-4A82-A033-EFADC043B639}"/>
          </ac:spMkLst>
        </pc:spChg>
        <pc:spChg chg="mod">
          <ac:chgData name="Robert Dartnall" userId="05c17c01-ef58-4630-a205-cafc3bdf63ec" providerId="ADAL" clId="{6D2FD1B0-11A4-4A6C-9BBD-65F52FA653F3}" dt="2021-04-22T10:34:17.101" v="4845" actId="1076"/>
          <ac:spMkLst>
            <pc:docMk/>
            <pc:sldMk cId="1994814847" sldId="4574"/>
            <ac:spMk id="89" creationId="{7BDD3D3D-921C-4E74-88E8-ACA05FFA5964}"/>
          </ac:spMkLst>
        </pc:spChg>
        <pc:spChg chg="mod">
          <ac:chgData name="Robert Dartnall" userId="05c17c01-ef58-4630-a205-cafc3bdf63ec" providerId="ADAL" clId="{6D2FD1B0-11A4-4A6C-9BBD-65F52FA653F3}" dt="2021-04-22T10:34:17.101" v="4845" actId="1076"/>
          <ac:spMkLst>
            <pc:docMk/>
            <pc:sldMk cId="1994814847" sldId="4574"/>
            <ac:spMk id="91" creationId="{1533E1ED-0773-4E2E-97A7-EC4F44BB0520}"/>
          </ac:spMkLst>
        </pc:spChg>
        <pc:spChg chg="mod">
          <ac:chgData name="Robert Dartnall" userId="05c17c01-ef58-4630-a205-cafc3bdf63ec" providerId="ADAL" clId="{6D2FD1B0-11A4-4A6C-9BBD-65F52FA653F3}" dt="2021-04-22T10:34:17.101" v="4845" actId="1076"/>
          <ac:spMkLst>
            <pc:docMk/>
            <pc:sldMk cId="1994814847" sldId="4574"/>
            <ac:spMk id="93" creationId="{3E7374EC-4685-4147-BA8B-17A6F2A00AC6}"/>
          </ac:spMkLst>
        </pc:spChg>
        <pc:spChg chg="mod">
          <ac:chgData name="Robert Dartnall" userId="05c17c01-ef58-4630-a205-cafc3bdf63ec" providerId="ADAL" clId="{6D2FD1B0-11A4-4A6C-9BBD-65F52FA653F3}" dt="2021-04-22T10:34:17.101" v="4845" actId="1076"/>
          <ac:spMkLst>
            <pc:docMk/>
            <pc:sldMk cId="1994814847" sldId="4574"/>
            <ac:spMk id="95" creationId="{55082F27-4E5E-4151-AA53-5750DD5B9008}"/>
          </ac:spMkLst>
        </pc:spChg>
        <pc:spChg chg="mod">
          <ac:chgData name="Robert Dartnall" userId="05c17c01-ef58-4630-a205-cafc3bdf63ec" providerId="ADAL" clId="{6D2FD1B0-11A4-4A6C-9BBD-65F52FA653F3}" dt="2021-04-22T10:34:17.101" v="4845" actId="1076"/>
          <ac:spMkLst>
            <pc:docMk/>
            <pc:sldMk cId="1994814847" sldId="4574"/>
            <ac:spMk id="97" creationId="{C50B7982-2125-442D-A43E-58CF24007E52}"/>
          </ac:spMkLst>
        </pc:spChg>
        <pc:spChg chg="mod">
          <ac:chgData name="Robert Dartnall" userId="05c17c01-ef58-4630-a205-cafc3bdf63ec" providerId="ADAL" clId="{6D2FD1B0-11A4-4A6C-9BBD-65F52FA653F3}" dt="2021-04-22T10:34:17.101" v="4845" actId="1076"/>
          <ac:spMkLst>
            <pc:docMk/>
            <pc:sldMk cId="1994814847" sldId="4574"/>
            <ac:spMk id="99" creationId="{2CE958B0-9BBB-4460-AB1A-6D8FC3D192AA}"/>
          </ac:spMkLst>
        </pc:spChg>
        <pc:spChg chg="mod">
          <ac:chgData name="Robert Dartnall" userId="05c17c01-ef58-4630-a205-cafc3bdf63ec" providerId="ADAL" clId="{6D2FD1B0-11A4-4A6C-9BBD-65F52FA653F3}" dt="2021-04-22T10:34:17.101" v="4845" actId="1076"/>
          <ac:spMkLst>
            <pc:docMk/>
            <pc:sldMk cId="1994814847" sldId="4574"/>
            <ac:spMk id="101" creationId="{751581F8-A7C6-43F7-A3B7-5D7DECA37759}"/>
          </ac:spMkLst>
        </pc:spChg>
        <pc:spChg chg="mod">
          <ac:chgData name="Robert Dartnall" userId="05c17c01-ef58-4630-a205-cafc3bdf63ec" providerId="ADAL" clId="{6D2FD1B0-11A4-4A6C-9BBD-65F52FA653F3}" dt="2021-04-22T10:34:17.101" v="4845" actId="1076"/>
          <ac:spMkLst>
            <pc:docMk/>
            <pc:sldMk cId="1994814847" sldId="4574"/>
            <ac:spMk id="103" creationId="{357A28A8-2C8D-4BE1-9125-913997ED4F8B}"/>
          </ac:spMkLst>
        </pc:spChg>
        <pc:spChg chg="mod">
          <ac:chgData name="Robert Dartnall" userId="05c17c01-ef58-4630-a205-cafc3bdf63ec" providerId="ADAL" clId="{6D2FD1B0-11A4-4A6C-9BBD-65F52FA653F3}" dt="2021-04-22T10:34:17.101" v="4845" actId="1076"/>
          <ac:spMkLst>
            <pc:docMk/>
            <pc:sldMk cId="1994814847" sldId="4574"/>
            <ac:spMk id="105" creationId="{4DEFFE96-3622-47BE-96B1-D65B0D053155}"/>
          </ac:spMkLst>
        </pc:spChg>
        <pc:spChg chg="mod">
          <ac:chgData name="Robert Dartnall" userId="05c17c01-ef58-4630-a205-cafc3bdf63ec" providerId="ADAL" clId="{6D2FD1B0-11A4-4A6C-9BBD-65F52FA653F3}" dt="2021-04-22T10:34:17.101" v="4845" actId="1076"/>
          <ac:spMkLst>
            <pc:docMk/>
            <pc:sldMk cId="1994814847" sldId="4574"/>
            <ac:spMk id="107" creationId="{E1E232E7-9247-4FA9-B02E-CA30FCC80154}"/>
          </ac:spMkLst>
        </pc:spChg>
        <pc:spChg chg="mod">
          <ac:chgData name="Robert Dartnall" userId="05c17c01-ef58-4630-a205-cafc3bdf63ec" providerId="ADAL" clId="{6D2FD1B0-11A4-4A6C-9BBD-65F52FA653F3}" dt="2021-04-22T10:34:17.101" v="4845" actId="1076"/>
          <ac:spMkLst>
            <pc:docMk/>
            <pc:sldMk cId="1994814847" sldId="4574"/>
            <ac:spMk id="109" creationId="{7FC92E5B-C9BA-4600-A763-41FF5D932242}"/>
          </ac:spMkLst>
        </pc:spChg>
        <pc:spChg chg="mod">
          <ac:chgData name="Robert Dartnall" userId="05c17c01-ef58-4630-a205-cafc3bdf63ec" providerId="ADAL" clId="{6D2FD1B0-11A4-4A6C-9BBD-65F52FA653F3}" dt="2021-04-22T10:34:17.101" v="4845" actId="1076"/>
          <ac:spMkLst>
            <pc:docMk/>
            <pc:sldMk cId="1994814847" sldId="4574"/>
            <ac:spMk id="111" creationId="{A51468A2-16C6-4E9D-A94F-2139866928F3}"/>
          </ac:spMkLst>
        </pc:spChg>
        <pc:picChg chg="del">
          <ac:chgData name="Robert Dartnall" userId="05c17c01-ef58-4630-a205-cafc3bdf63ec" providerId="ADAL" clId="{6D2FD1B0-11A4-4A6C-9BBD-65F52FA653F3}" dt="2021-04-22T10:19:24.149" v="4601" actId="478"/>
          <ac:picMkLst>
            <pc:docMk/>
            <pc:sldMk cId="1994814847" sldId="4574"/>
            <ac:picMk id="40" creationId="{362F19F7-68CE-494E-A5F6-90D9BD384FA9}"/>
          </ac:picMkLst>
        </pc:picChg>
        <pc:cxnChg chg="add mod">
          <ac:chgData name="Robert Dartnall" userId="05c17c01-ef58-4630-a205-cafc3bdf63ec" providerId="ADAL" clId="{6D2FD1B0-11A4-4A6C-9BBD-65F52FA653F3}" dt="2021-04-22T10:34:17.101" v="4845" actId="1076"/>
          <ac:cxnSpMkLst>
            <pc:docMk/>
            <pc:sldMk cId="1994814847" sldId="4574"/>
            <ac:cxnSpMk id="4" creationId="{1AEB76AE-3CAE-486B-B678-BE1CCF86C358}"/>
          </ac:cxnSpMkLst>
        </pc:cxnChg>
        <pc:cxnChg chg="add">
          <ac:chgData name="Robert Dartnall" userId="05c17c01-ef58-4630-a205-cafc3bdf63ec" providerId="ADAL" clId="{6D2FD1B0-11A4-4A6C-9BBD-65F52FA653F3}" dt="2021-04-22T10:20:03.045" v="4605" actId="11529"/>
          <ac:cxnSpMkLst>
            <pc:docMk/>
            <pc:sldMk cId="1994814847" sldId="4574"/>
            <ac:cxnSpMk id="7" creationId="{1ECAC17B-44DD-4AED-BE23-A4F4E1F5DBB1}"/>
          </ac:cxnSpMkLst>
        </pc:cxnChg>
        <pc:cxnChg chg="add mod">
          <ac:chgData name="Robert Dartnall" userId="05c17c01-ef58-4630-a205-cafc3bdf63ec" providerId="ADAL" clId="{6D2FD1B0-11A4-4A6C-9BBD-65F52FA653F3}" dt="2021-04-22T10:34:17.101" v="4845" actId="1076"/>
          <ac:cxnSpMkLst>
            <pc:docMk/>
            <pc:sldMk cId="1994814847" sldId="4574"/>
            <ac:cxnSpMk id="34" creationId="{42A51115-DDCB-4838-A6EF-E4666E4991C1}"/>
          </ac:cxnSpMkLst>
        </pc:cxnChg>
        <pc:cxnChg chg="add mod">
          <ac:chgData name="Robert Dartnall" userId="05c17c01-ef58-4630-a205-cafc3bdf63ec" providerId="ADAL" clId="{6D2FD1B0-11A4-4A6C-9BBD-65F52FA653F3}" dt="2021-04-22T10:34:17.101" v="4845" actId="1076"/>
          <ac:cxnSpMkLst>
            <pc:docMk/>
            <pc:sldMk cId="1994814847" sldId="4574"/>
            <ac:cxnSpMk id="39" creationId="{60495905-5A1F-4A36-A7DA-6BA4F879ED70}"/>
          </ac:cxnSpMkLst>
        </pc:cxnChg>
        <pc:cxnChg chg="add mod">
          <ac:chgData name="Robert Dartnall" userId="05c17c01-ef58-4630-a205-cafc3bdf63ec" providerId="ADAL" clId="{6D2FD1B0-11A4-4A6C-9BBD-65F52FA653F3}" dt="2021-04-22T10:34:17.101" v="4845" actId="1076"/>
          <ac:cxnSpMkLst>
            <pc:docMk/>
            <pc:sldMk cId="1994814847" sldId="4574"/>
            <ac:cxnSpMk id="42" creationId="{65BB5DE5-751E-4676-848F-D1753FDD8AA6}"/>
          </ac:cxnSpMkLst>
        </pc:cxnChg>
        <pc:cxnChg chg="add mod">
          <ac:chgData name="Robert Dartnall" userId="05c17c01-ef58-4630-a205-cafc3bdf63ec" providerId="ADAL" clId="{6D2FD1B0-11A4-4A6C-9BBD-65F52FA653F3}" dt="2021-04-22T10:34:17.101" v="4845" actId="1076"/>
          <ac:cxnSpMkLst>
            <pc:docMk/>
            <pc:sldMk cId="1994814847" sldId="4574"/>
            <ac:cxnSpMk id="44" creationId="{8CC8D5CB-6E03-464E-B6BA-C6CCAA6AC291}"/>
          </ac:cxnSpMkLst>
        </pc:cxnChg>
        <pc:cxnChg chg="add del mod">
          <ac:chgData name="Robert Dartnall" userId="05c17c01-ef58-4630-a205-cafc3bdf63ec" providerId="ADAL" clId="{6D2FD1B0-11A4-4A6C-9BBD-65F52FA653F3}" dt="2021-04-22T10:23:44.245" v="4633" actId="478"/>
          <ac:cxnSpMkLst>
            <pc:docMk/>
            <pc:sldMk cId="1994814847" sldId="4574"/>
            <ac:cxnSpMk id="46" creationId="{B10FD981-FCAE-4673-8FC2-C921107FFE3C}"/>
          </ac:cxnSpMkLst>
        </pc:cxnChg>
        <pc:cxnChg chg="add del mod">
          <ac:chgData name="Robert Dartnall" userId="05c17c01-ef58-4630-a205-cafc3bdf63ec" providerId="ADAL" clId="{6D2FD1B0-11A4-4A6C-9BBD-65F52FA653F3}" dt="2021-04-22T10:23:46.389" v="4634" actId="478"/>
          <ac:cxnSpMkLst>
            <pc:docMk/>
            <pc:sldMk cId="1994814847" sldId="4574"/>
            <ac:cxnSpMk id="48" creationId="{4EC33674-BC3D-4536-8D03-91DB2D192674}"/>
          </ac:cxnSpMkLst>
        </pc:cxnChg>
        <pc:cxnChg chg="add mod">
          <ac:chgData name="Robert Dartnall" userId="05c17c01-ef58-4630-a205-cafc3bdf63ec" providerId="ADAL" clId="{6D2FD1B0-11A4-4A6C-9BBD-65F52FA653F3}" dt="2021-04-22T10:34:17.101" v="4845" actId="1076"/>
          <ac:cxnSpMkLst>
            <pc:docMk/>
            <pc:sldMk cId="1994814847" sldId="4574"/>
            <ac:cxnSpMk id="50" creationId="{F2293E6E-E880-40E6-A076-30CEF261DD24}"/>
          </ac:cxnSpMkLst>
        </pc:cxnChg>
        <pc:cxnChg chg="add mod">
          <ac:chgData name="Robert Dartnall" userId="05c17c01-ef58-4630-a205-cafc3bdf63ec" providerId="ADAL" clId="{6D2FD1B0-11A4-4A6C-9BBD-65F52FA653F3}" dt="2021-04-22T10:34:17.101" v="4845" actId="1076"/>
          <ac:cxnSpMkLst>
            <pc:docMk/>
            <pc:sldMk cId="1994814847" sldId="4574"/>
            <ac:cxnSpMk id="52" creationId="{36C407DB-0487-4AF1-81E3-BFBEAF3C4505}"/>
          </ac:cxnSpMkLst>
        </pc:cxnChg>
        <pc:cxnChg chg="add mod">
          <ac:chgData name="Robert Dartnall" userId="05c17c01-ef58-4630-a205-cafc3bdf63ec" providerId="ADAL" clId="{6D2FD1B0-11A4-4A6C-9BBD-65F52FA653F3}" dt="2021-04-22T10:34:17.101" v="4845" actId="1076"/>
          <ac:cxnSpMkLst>
            <pc:docMk/>
            <pc:sldMk cId="1994814847" sldId="4574"/>
            <ac:cxnSpMk id="54" creationId="{A08EF7E3-EA35-4A10-807B-38476CFD9A7B}"/>
          </ac:cxnSpMkLst>
        </pc:cxnChg>
        <pc:cxnChg chg="add mod">
          <ac:chgData name="Robert Dartnall" userId="05c17c01-ef58-4630-a205-cafc3bdf63ec" providerId="ADAL" clId="{6D2FD1B0-11A4-4A6C-9BBD-65F52FA653F3}" dt="2021-04-22T10:34:17.101" v="4845" actId="1076"/>
          <ac:cxnSpMkLst>
            <pc:docMk/>
            <pc:sldMk cId="1994814847" sldId="4574"/>
            <ac:cxnSpMk id="56" creationId="{5B6E4A6E-A6BA-4C5C-A5BC-287BC3FE85FF}"/>
          </ac:cxnSpMkLst>
        </pc:cxnChg>
        <pc:cxnChg chg="add mod">
          <ac:chgData name="Robert Dartnall" userId="05c17c01-ef58-4630-a205-cafc3bdf63ec" providerId="ADAL" clId="{6D2FD1B0-11A4-4A6C-9BBD-65F52FA653F3}" dt="2021-04-22T10:34:17.101" v="4845" actId="1076"/>
          <ac:cxnSpMkLst>
            <pc:docMk/>
            <pc:sldMk cId="1994814847" sldId="4574"/>
            <ac:cxnSpMk id="58" creationId="{99BCA00A-BBA8-4CEC-8F9F-BC0F6F4584FE}"/>
          </ac:cxnSpMkLst>
        </pc:cxnChg>
        <pc:cxnChg chg="add mod">
          <ac:chgData name="Robert Dartnall" userId="05c17c01-ef58-4630-a205-cafc3bdf63ec" providerId="ADAL" clId="{6D2FD1B0-11A4-4A6C-9BBD-65F52FA653F3}" dt="2021-04-22T10:34:17.101" v="4845" actId="1076"/>
          <ac:cxnSpMkLst>
            <pc:docMk/>
            <pc:sldMk cId="1994814847" sldId="4574"/>
            <ac:cxnSpMk id="60" creationId="{78C55E3D-B21C-4D9F-914D-92DE625DF56B}"/>
          </ac:cxnSpMkLst>
        </pc:cxnChg>
        <pc:cxnChg chg="add mod">
          <ac:chgData name="Robert Dartnall" userId="05c17c01-ef58-4630-a205-cafc3bdf63ec" providerId="ADAL" clId="{6D2FD1B0-11A4-4A6C-9BBD-65F52FA653F3}" dt="2021-04-22T10:34:17.101" v="4845" actId="1076"/>
          <ac:cxnSpMkLst>
            <pc:docMk/>
            <pc:sldMk cId="1994814847" sldId="4574"/>
            <ac:cxnSpMk id="62" creationId="{B9A91FD6-1F10-4A31-8E45-DDED5B925DB3}"/>
          </ac:cxnSpMkLst>
        </pc:cxnChg>
        <pc:cxnChg chg="add mod">
          <ac:chgData name="Robert Dartnall" userId="05c17c01-ef58-4630-a205-cafc3bdf63ec" providerId="ADAL" clId="{6D2FD1B0-11A4-4A6C-9BBD-65F52FA653F3}" dt="2021-04-22T10:34:17.101" v="4845" actId="1076"/>
          <ac:cxnSpMkLst>
            <pc:docMk/>
            <pc:sldMk cId="1994814847" sldId="4574"/>
            <ac:cxnSpMk id="64" creationId="{A2C23261-4ED9-4F4C-9D9D-D9262801C144}"/>
          </ac:cxnSpMkLst>
        </pc:cxnChg>
        <pc:cxnChg chg="add mod">
          <ac:chgData name="Robert Dartnall" userId="05c17c01-ef58-4630-a205-cafc3bdf63ec" providerId="ADAL" clId="{6D2FD1B0-11A4-4A6C-9BBD-65F52FA653F3}" dt="2021-04-22T10:34:17.101" v="4845" actId="1076"/>
          <ac:cxnSpMkLst>
            <pc:docMk/>
            <pc:sldMk cId="1994814847" sldId="4574"/>
            <ac:cxnSpMk id="65" creationId="{012666DE-B13B-416B-B0F1-4E19B141A1EC}"/>
          </ac:cxnSpMkLst>
        </pc:cxnChg>
        <pc:cxnChg chg="add mod">
          <ac:chgData name="Robert Dartnall" userId="05c17c01-ef58-4630-a205-cafc3bdf63ec" providerId="ADAL" clId="{6D2FD1B0-11A4-4A6C-9BBD-65F52FA653F3}" dt="2021-04-22T10:34:17.101" v="4845" actId="1076"/>
          <ac:cxnSpMkLst>
            <pc:docMk/>
            <pc:sldMk cId="1994814847" sldId="4574"/>
            <ac:cxnSpMk id="66" creationId="{17760597-97E9-49E3-BCB6-8AD948B01E0D}"/>
          </ac:cxnSpMkLst>
        </pc:cxnChg>
        <pc:cxnChg chg="add mod">
          <ac:chgData name="Robert Dartnall" userId="05c17c01-ef58-4630-a205-cafc3bdf63ec" providerId="ADAL" clId="{6D2FD1B0-11A4-4A6C-9BBD-65F52FA653F3}" dt="2021-04-22T10:34:17.101" v="4845" actId="1076"/>
          <ac:cxnSpMkLst>
            <pc:docMk/>
            <pc:sldMk cId="1994814847" sldId="4574"/>
            <ac:cxnSpMk id="67" creationId="{26E5AA94-9A49-40AC-9C29-FD2EFF427B85}"/>
          </ac:cxnSpMkLst>
        </pc:cxnChg>
        <pc:cxnChg chg="add mod">
          <ac:chgData name="Robert Dartnall" userId="05c17c01-ef58-4630-a205-cafc3bdf63ec" providerId="ADAL" clId="{6D2FD1B0-11A4-4A6C-9BBD-65F52FA653F3}" dt="2021-04-22T10:34:17.101" v="4845" actId="1076"/>
          <ac:cxnSpMkLst>
            <pc:docMk/>
            <pc:sldMk cId="1994814847" sldId="4574"/>
            <ac:cxnSpMk id="68" creationId="{235FE704-08B7-4E85-A82C-50A7ECFC4DDE}"/>
          </ac:cxnSpMkLst>
        </pc:cxnChg>
        <pc:cxnChg chg="add mod">
          <ac:chgData name="Robert Dartnall" userId="05c17c01-ef58-4630-a205-cafc3bdf63ec" providerId="ADAL" clId="{6D2FD1B0-11A4-4A6C-9BBD-65F52FA653F3}" dt="2021-04-22T10:34:17.101" v="4845" actId="1076"/>
          <ac:cxnSpMkLst>
            <pc:docMk/>
            <pc:sldMk cId="1994814847" sldId="4574"/>
            <ac:cxnSpMk id="69" creationId="{24ECCDD7-22BD-4541-957B-BD9A77A527DE}"/>
          </ac:cxnSpMkLst>
        </pc:cxnChg>
        <pc:cxnChg chg="add mod">
          <ac:chgData name="Robert Dartnall" userId="05c17c01-ef58-4630-a205-cafc3bdf63ec" providerId="ADAL" clId="{6D2FD1B0-11A4-4A6C-9BBD-65F52FA653F3}" dt="2021-04-22T10:34:17.101" v="4845" actId="1076"/>
          <ac:cxnSpMkLst>
            <pc:docMk/>
            <pc:sldMk cId="1994814847" sldId="4574"/>
            <ac:cxnSpMk id="70" creationId="{F0DB8B8F-5405-4739-9732-BD50823E9B7D}"/>
          </ac:cxnSpMkLst>
        </pc:cxnChg>
        <pc:cxnChg chg="add mod">
          <ac:chgData name="Robert Dartnall" userId="05c17c01-ef58-4630-a205-cafc3bdf63ec" providerId="ADAL" clId="{6D2FD1B0-11A4-4A6C-9BBD-65F52FA653F3}" dt="2021-04-22T10:34:17.101" v="4845" actId="1076"/>
          <ac:cxnSpMkLst>
            <pc:docMk/>
            <pc:sldMk cId="1994814847" sldId="4574"/>
            <ac:cxnSpMk id="71" creationId="{AF18FEB5-9CAB-4E7A-9EFE-6D58C460BE4B}"/>
          </ac:cxnSpMkLst>
        </pc:cxnChg>
        <pc:cxnChg chg="add mod">
          <ac:chgData name="Robert Dartnall" userId="05c17c01-ef58-4630-a205-cafc3bdf63ec" providerId="ADAL" clId="{6D2FD1B0-11A4-4A6C-9BBD-65F52FA653F3}" dt="2021-04-22T10:34:17.101" v="4845" actId="1076"/>
          <ac:cxnSpMkLst>
            <pc:docMk/>
            <pc:sldMk cId="1994814847" sldId="4574"/>
            <ac:cxnSpMk id="72" creationId="{CF9E2CF7-3C44-4211-99C5-96F139C50310}"/>
          </ac:cxnSpMkLst>
        </pc:cxnChg>
        <pc:cxnChg chg="add mod">
          <ac:chgData name="Robert Dartnall" userId="05c17c01-ef58-4630-a205-cafc3bdf63ec" providerId="ADAL" clId="{6D2FD1B0-11A4-4A6C-9BBD-65F52FA653F3}" dt="2021-04-22T10:34:17.101" v="4845" actId="1076"/>
          <ac:cxnSpMkLst>
            <pc:docMk/>
            <pc:sldMk cId="1994814847" sldId="4574"/>
            <ac:cxnSpMk id="73" creationId="{F465706C-9C8D-4D58-B878-C28EAC3A85B0}"/>
          </ac:cxnSpMkLst>
        </pc:cxnChg>
        <pc:cxnChg chg="add mod">
          <ac:chgData name="Robert Dartnall" userId="05c17c01-ef58-4630-a205-cafc3bdf63ec" providerId="ADAL" clId="{6D2FD1B0-11A4-4A6C-9BBD-65F52FA653F3}" dt="2021-04-22T10:34:17.101" v="4845" actId="1076"/>
          <ac:cxnSpMkLst>
            <pc:docMk/>
            <pc:sldMk cId="1994814847" sldId="4574"/>
            <ac:cxnSpMk id="74" creationId="{E8D2E025-DB26-48C2-B114-CA1CA08B500C}"/>
          </ac:cxnSpMkLst>
        </pc:cxnChg>
        <pc:cxnChg chg="add mod">
          <ac:chgData name="Robert Dartnall" userId="05c17c01-ef58-4630-a205-cafc3bdf63ec" providerId="ADAL" clId="{6D2FD1B0-11A4-4A6C-9BBD-65F52FA653F3}" dt="2021-04-22T10:34:17.101" v="4845" actId="1076"/>
          <ac:cxnSpMkLst>
            <pc:docMk/>
            <pc:sldMk cId="1994814847" sldId="4574"/>
            <ac:cxnSpMk id="75" creationId="{F07352DA-D986-4131-8D22-F4B29DB0A0DA}"/>
          </ac:cxnSpMkLst>
        </pc:cxnChg>
        <pc:cxnChg chg="add mod">
          <ac:chgData name="Robert Dartnall" userId="05c17c01-ef58-4630-a205-cafc3bdf63ec" providerId="ADAL" clId="{6D2FD1B0-11A4-4A6C-9BBD-65F52FA653F3}" dt="2021-04-22T10:34:17.101" v="4845" actId="1076"/>
          <ac:cxnSpMkLst>
            <pc:docMk/>
            <pc:sldMk cId="1994814847" sldId="4574"/>
            <ac:cxnSpMk id="76" creationId="{C4D3A099-AA5A-4A25-9B16-9C3E2E0AF821}"/>
          </ac:cxnSpMkLst>
        </pc:cxnChg>
        <pc:cxnChg chg="add mod">
          <ac:chgData name="Robert Dartnall" userId="05c17c01-ef58-4630-a205-cafc3bdf63ec" providerId="ADAL" clId="{6D2FD1B0-11A4-4A6C-9BBD-65F52FA653F3}" dt="2021-04-22T10:34:17.101" v="4845" actId="1076"/>
          <ac:cxnSpMkLst>
            <pc:docMk/>
            <pc:sldMk cId="1994814847" sldId="4574"/>
            <ac:cxnSpMk id="77" creationId="{1C0C5704-5C87-42D4-9E2C-C1E83EFF92B6}"/>
          </ac:cxnSpMkLst>
        </pc:cxnChg>
        <pc:cxnChg chg="add mod">
          <ac:chgData name="Robert Dartnall" userId="05c17c01-ef58-4630-a205-cafc3bdf63ec" providerId="ADAL" clId="{6D2FD1B0-11A4-4A6C-9BBD-65F52FA653F3}" dt="2021-04-22T10:34:17.101" v="4845" actId="1076"/>
          <ac:cxnSpMkLst>
            <pc:docMk/>
            <pc:sldMk cId="1994814847" sldId="4574"/>
            <ac:cxnSpMk id="78" creationId="{E1BE068F-105C-465B-9B10-6CDC6B5EEE0B}"/>
          </ac:cxnSpMkLst>
        </pc:cxnChg>
        <pc:cxnChg chg="add mod">
          <ac:chgData name="Robert Dartnall" userId="05c17c01-ef58-4630-a205-cafc3bdf63ec" providerId="ADAL" clId="{6D2FD1B0-11A4-4A6C-9BBD-65F52FA653F3}" dt="2021-04-22T10:34:17.101" v="4845" actId="1076"/>
          <ac:cxnSpMkLst>
            <pc:docMk/>
            <pc:sldMk cId="1994814847" sldId="4574"/>
            <ac:cxnSpMk id="79" creationId="{47E2533B-F686-46DE-8585-2F874E092B0C}"/>
          </ac:cxnSpMkLst>
        </pc:cxnChg>
        <pc:cxnChg chg="add mod">
          <ac:chgData name="Robert Dartnall" userId="05c17c01-ef58-4630-a205-cafc3bdf63ec" providerId="ADAL" clId="{6D2FD1B0-11A4-4A6C-9BBD-65F52FA653F3}" dt="2021-04-22T10:34:17.101" v="4845" actId="1076"/>
          <ac:cxnSpMkLst>
            <pc:docMk/>
            <pc:sldMk cId="1994814847" sldId="4574"/>
            <ac:cxnSpMk id="80" creationId="{E88D904F-93E4-43B2-87E2-BC5718567023}"/>
          </ac:cxnSpMkLst>
        </pc:cxnChg>
        <pc:cxnChg chg="add mod">
          <ac:chgData name="Robert Dartnall" userId="05c17c01-ef58-4630-a205-cafc3bdf63ec" providerId="ADAL" clId="{6D2FD1B0-11A4-4A6C-9BBD-65F52FA653F3}" dt="2021-04-22T10:34:17.101" v="4845" actId="1076"/>
          <ac:cxnSpMkLst>
            <pc:docMk/>
            <pc:sldMk cId="1994814847" sldId="4574"/>
            <ac:cxnSpMk id="82" creationId="{2C1757A2-9EFF-4279-9AF7-7BEB6476CFAF}"/>
          </ac:cxnSpMkLst>
        </pc:cxnChg>
        <pc:cxnChg chg="add mod">
          <ac:chgData name="Robert Dartnall" userId="05c17c01-ef58-4630-a205-cafc3bdf63ec" providerId="ADAL" clId="{6D2FD1B0-11A4-4A6C-9BBD-65F52FA653F3}" dt="2021-04-22T10:34:17.101" v="4845" actId="1076"/>
          <ac:cxnSpMkLst>
            <pc:docMk/>
            <pc:sldMk cId="1994814847" sldId="4574"/>
            <ac:cxnSpMk id="84" creationId="{F9AEE099-2940-44BE-BF77-131E6CD33921}"/>
          </ac:cxnSpMkLst>
        </pc:cxnChg>
      </pc:sldChg>
      <pc:sldMasterChg chg="delSldLayout">
        <pc:chgData name="Robert Dartnall" userId="05c17c01-ef58-4630-a205-cafc3bdf63ec" providerId="ADAL" clId="{6D2FD1B0-11A4-4A6C-9BBD-65F52FA653F3}" dt="2021-04-22T10:13:26.906" v="4415" actId="47"/>
        <pc:sldMasterMkLst>
          <pc:docMk/>
          <pc:sldMasterMk cId="1620033597" sldId="2147483661"/>
        </pc:sldMasterMkLst>
        <pc:sldLayoutChg chg="del">
          <pc:chgData name="Robert Dartnall" userId="05c17c01-ef58-4630-a205-cafc3bdf63ec" providerId="ADAL" clId="{6D2FD1B0-11A4-4A6C-9BBD-65F52FA653F3}" dt="2021-04-22T10:13:26.906" v="4415" actId="47"/>
          <pc:sldLayoutMkLst>
            <pc:docMk/>
            <pc:sldMasterMk cId="1620033597" sldId="2147483661"/>
            <pc:sldLayoutMk cId="4025613908" sldId="2147483772"/>
          </pc:sldLayoutMkLst>
        </pc:sldLayoutChg>
      </pc:sldMasterChg>
      <pc:sldMasterChg chg="modSldLayout">
        <pc:chgData name="Robert Dartnall" userId="05c17c01-ef58-4630-a205-cafc3bdf63ec" providerId="ADAL" clId="{6D2FD1B0-11A4-4A6C-9BBD-65F52FA653F3}" dt="2021-04-20T09:35:18.599" v="233" actId="478"/>
        <pc:sldMasterMkLst>
          <pc:docMk/>
          <pc:sldMasterMk cId="22183466" sldId="2147483738"/>
        </pc:sldMasterMkLst>
        <pc:sldLayoutChg chg="delSp">
          <pc:chgData name="Robert Dartnall" userId="05c17c01-ef58-4630-a205-cafc3bdf63ec" providerId="ADAL" clId="{6D2FD1B0-11A4-4A6C-9BBD-65F52FA653F3}" dt="2021-04-20T09:35:18.599" v="233" actId="478"/>
          <pc:sldLayoutMkLst>
            <pc:docMk/>
            <pc:sldMasterMk cId="22183466" sldId="2147483738"/>
            <pc:sldLayoutMk cId="1391963986" sldId="2147483741"/>
          </pc:sldLayoutMkLst>
          <pc:picChg chg="del">
            <ac:chgData name="Robert Dartnall" userId="05c17c01-ef58-4630-a205-cafc3bdf63ec" providerId="ADAL" clId="{6D2FD1B0-11A4-4A6C-9BBD-65F52FA653F3}" dt="2021-04-20T09:35:18.599" v="233" actId="478"/>
            <ac:picMkLst>
              <pc:docMk/>
              <pc:sldMasterMk cId="22183466" sldId="2147483738"/>
              <pc:sldLayoutMk cId="1391963986" sldId="2147483741"/>
              <ac:picMk id="8" creationId="{07720047-BE29-4CD4-B91B-7982AB76C74D}"/>
            </ac:picMkLst>
          </pc:picChg>
        </pc:sldLayoutChg>
      </pc:sldMasterChg>
      <pc:sldMasterChg chg="del delSldLayout">
        <pc:chgData name="Robert Dartnall" userId="05c17c01-ef58-4630-a205-cafc3bdf63ec" providerId="ADAL" clId="{6D2FD1B0-11A4-4A6C-9BBD-65F52FA653F3}" dt="2021-04-20T09:19:39.970" v="66" actId="47"/>
        <pc:sldMasterMkLst>
          <pc:docMk/>
          <pc:sldMasterMk cId="3166010478" sldId="2147483757"/>
        </pc:sldMasterMkLst>
        <pc:sldLayoutChg chg="del">
          <pc:chgData name="Robert Dartnall" userId="05c17c01-ef58-4630-a205-cafc3bdf63ec" providerId="ADAL" clId="{6D2FD1B0-11A4-4A6C-9BBD-65F52FA653F3}" dt="2021-04-20T09:19:39.970" v="66" actId="47"/>
          <pc:sldLayoutMkLst>
            <pc:docMk/>
            <pc:sldMasterMk cId="3166010478" sldId="2147483757"/>
            <pc:sldLayoutMk cId="3273756856" sldId="2147483758"/>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2973419255" sldId="2147483759"/>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1678529459" sldId="2147483760"/>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4196765004" sldId="2147483761"/>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3590776553" sldId="2147483762"/>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4046869670" sldId="2147483763"/>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1972750709" sldId="2147483764"/>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988918118" sldId="2147483765"/>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3691460888" sldId="2147483766"/>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3542826368" sldId="2147483767"/>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3629425129" sldId="2147483768"/>
          </pc:sldLayoutMkLst>
        </pc:sldLayoutChg>
        <pc:sldLayoutChg chg="del">
          <pc:chgData name="Robert Dartnall" userId="05c17c01-ef58-4630-a205-cafc3bdf63ec" providerId="ADAL" clId="{6D2FD1B0-11A4-4A6C-9BBD-65F52FA653F3}" dt="2021-04-20T09:19:39.970" v="66" actId="47"/>
          <pc:sldLayoutMkLst>
            <pc:docMk/>
            <pc:sldMasterMk cId="3166010478" sldId="2147483757"/>
            <pc:sldLayoutMk cId="46141763" sldId="214748376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64AB2-1A35-4ED2-8ACF-1615E7200E53}" type="datetimeFigureOut">
              <a:rPr lang="en-GB" smtClean="0"/>
              <a:t>22/04/2021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2683BF-A6FF-4840-BFE7-0E03A74275E8}" type="slidenum">
              <a:rPr lang="en-GB" smtClean="0"/>
              <a:t>‹#›</a:t>
            </a:fld>
            <a:endParaRPr lang="en-GB"/>
          </a:p>
        </p:txBody>
      </p:sp>
    </p:spTree>
    <p:extLst>
      <p:ext uri="{BB962C8B-B14F-4D97-AF65-F5344CB8AC3E}">
        <p14:creationId xmlns:p14="http://schemas.microsoft.com/office/powerpoint/2010/main" val="168721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AB38EA-CA47-4635-9659-8D8C9E9CBF7C}" type="slidenum">
              <a:rPr kumimoji="0" lang="en-GB"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71423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AB38EA-CA47-4635-9659-8D8C9E9CBF7C}" type="slidenum">
              <a:rPr lang="en-GB" smtClean="0"/>
              <a:t>7</a:t>
            </a:fld>
            <a:endParaRPr lang="en-GB"/>
          </a:p>
        </p:txBody>
      </p:sp>
      <p:sp>
        <p:nvSpPr>
          <p:cNvPr id="5" name="Footer Placeholder 4">
            <a:extLst>
              <a:ext uri="{FF2B5EF4-FFF2-40B4-BE49-F238E27FC236}">
                <a16:creationId xmlns:a16="http://schemas.microsoft.com/office/drawing/2014/main" id="{F5D601CA-A546-406B-B262-D5AB3449F84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1101233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AB38EA-CA47-4635-9659-8D8C9E9CBF7C}" type="slidenum">
              <a:rPr lang="en-GB" smtClean="0"/>
              <a:t>8</a:t>
            </a:fld>
            <a:endParaRPr lang="en-GB"/>
          </a:p>
        </p:txBody>
      </p:sp>
      <p:sp>
        <p:nvSpPr>
          <p:cNvPr id="5" name="Footer Placeholder 4">
            <a:extLst>
              <a:ext uri="{FF2B5EF4-FFF2-40B4-BE49-F238E27FC236}">
                <a16:creationId xmlns:a16="http://schemas.microsoft.com/office/drawing/2014/main" id="{F5D601CA-A546-406B-B262-D5AB3449F846}"/>
              </a:ext>
            </a:extLst>
          </p:cNvPr>
          <p:cNvSpPr>
            <a:spLocks noGrp="1"/>
          </p:cNvSpPr>
          <p:nvPr>
            <p:ph type="ftr" sz="quarter" idx="4"/>
          </p:nvPr>
        </p:nvSpPr>
        <p:spPr/>
        <p:txBody>
          <a:bodyPr/>
          <a:lstStyle/>
          <a:p>
            <a:endParaRPr lang="en-GB"/>
          </a:p>
        </p:txBody>
      </p:sp>
    </p:spTree>
    <p:extLst>
      <p:ext uri="{BB962C8B-B14F-4D97-AF65-F5344CB8AC3E}">
        <p14:creationId xmlns:p14="http://schemas.microsoft.com/office/powerpoint/2010/main" val="20783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7AB38EA-CA47-4635-9659-8D8C9E9CBF7C}" type="slidenum">
              <a:rPr lang="en-GB" smtClean="0"/>
              <a:t>12</a:t>
            </a:fld>
            <a:endParaRPr lang="en-GB"/>
          </a:p>
        </p:txBody>
      </p:sp>
    </p:spTree>
    <p:extLst>
      <p:ext uri="{BB962C8B-B14F-4D97-AF65-F5344CB8AC3E}">
        <p14:creationId xmlns:p14="http://schemas.microsoft.com/office/powerpoint/2010/main" val="1619618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A75EDD-AE30-3D49-95CA-C626E7B4F4D6}" type="slidenum">
              <a:rPr lang="en-US" smtClean="0"/>
              <a:t>13</a:t>
            </a:fld>
            <a:endParaRPr lang="en-US"/>
          </a:p>
        </p:txBody>
      </p:sp>
    </p:spTree>
    <p:extLst>
      <p:ext uri="{BB962C8B-B14F-4D97-AF65-F5344CB8AC3E}">
        <p14:creationId xmlns:p14="http://schemas.microsoft.com/office/powerpoint/2010/main" val="263362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2900690"/>
          </a:xfrm>
        </p:spPr>
        <p:txBody>
          <a:bodyPr/>
          <a:lstStyle/>
          <a:p>
            <a:endParaRPr lang="en-GB" dirty="0"/>
          </a:p>
          <a:p>
            <a:endParaRPr lang="en-US" dirty="0"/>
          </a:p>
        </p:txBody>
      </p:sp>
      <p:sp>
        <p:nvSpPr>
          <p:cNvPr id="4" name="Slide Number Placeholder 3"/>
          <p:cNvSpPr>
            <a:spLocks noGrp="1"/>
          </p:cNvSpPr>
          <p:nvPr>
            <p:ph type="sldNum" sz="quarter" idx="10"/>
          </p:nvPr>
        </p:nvSpPr>
        <p:spPr/>
        <p:txBody>
          <a:bodyPr/>
          <a:lstStyle/>
          <a:p>
            <a:fld id="{90691B77-C874-4135-84F7-8E5BD015FFE1}" type="slidenum">
              <a:rPr lang="en-GB" smtClean="0"/>
              <a:t>14</a:t>
            </a:fld>
            <a:endParaRPr lang="en-GB" dirty="0"/>
          </a:p>
        </p:txBody>
      </p:sp>
    </p:spTree>
    <p:extLst>
      <p:ext uri="{BB962C8B-B14F-4D97-AF65-F5344CB8AC3E}">
        <p14:creationId xmlns:p14="http://schemas.microsoft.com/office/powerpoint/2010/main" val="2144373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5.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698C16-8050-D940-8520-A48239384525}"/>
              </a:ext>
            </a:extLst>
          </p:cNvPr>
          <p:cNvSpPr/>
          <p:nvPr userDrawn="1"/>
        </p:nvSpPr>
        <p:spPr>
          <a:xfrm>
            <a:off x="0" y="-2883"/>
            <a:ext cx="12205611" cy="2886403"/>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pic>
        <p:nvPicPr>
          <p:cNvPr id="9" name="Picture 8">
            <a:extLst>
              <a:ext uri="{FF2B5EF4-FFF2-40B4-BE49-F238E27FC236}">
                <a16:creationId xmlns:a16="http://schemas.microsoft.com/office/drawing/2014/main" id="{9C415D94-4BC0-BB42-BE0C-AB07BF565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9446" y="5457691"/>
            <a:ext cx="4427356" cy="1131022"/>
          </a:xfrm>
          <a:prstGeom prst="rect">
            <a:avLst/>
          </a:prstGeom>
        </p:spPr>
      </p:pic>
      <p:sp>
        <p:nvSpPr>
          <p:cNvPr id="10" name="Text Placeholder 23">
            <a:extLst>
              <a:ext uri="{FF2B5EF4-FFF2-40B4-BE49-F238E27FC236}">
                <a16:creationId xmlns:a16="http://schemas.microsoft.com/office/drawing/2014/main" id="{8CCD40C5-B1F0-A043-AB8C-5B4D89E1466E}"/>
              </a:ext>
            </a:extLst>
          </p:cNvPr>
          <p:cNvSpPr>
            <a:spLocks noGrp="1"/>
          </p:cNvSpPr>
          <p:nvPr>
            <p:ph type="body" sz="quarter" idx="10" hasCustomPrompt="1"/>
          </p:nvPr>
        </p:nvSpPr>
        <p:spPr>
          <a:xfrm>
            <a:off x="739620" y="6180124"/>
            <a:ext cx="10515962" cy="399568"/>
          </a:xfrm>
          <a:prstGeom prst="rect">
            <a:avLst/>
          </a:prstGeom>
        </p:spPr>
        <p:txBody>
          <a:bodyPr/>
          <a:lstStyle>
            <a:lvl1pPr marL="0" indent="0">
              <a:buNone/>
              <a:defRPr sz="2280" baseline="0">
                <a:solidFill>
                  <a:srgbClr val="2E3042"/>
                </a:solidFill>
                <a:effectLst>
                  <a:outerShdw dist="12700" dir="5400000" algn="t" rotWithShape="0">
                    <a:schemeClr val="bg1"/>
                  </a:outerShdw>
                </a:effectLst>
                <a:latin typeface="Arial" panose="020B0604020202020204" pitchFamily="34" charset="0"/>
                <a:ea typeface="Roboto" panose="02000000000000000000" pitchFamily="2" charset="0"/>
                <a:cs typeface="Arial" panose="020B0604020202020204" pitchFamily="34" charset="0"/>
              </a:defRPr>
            </a:lvl1pPr>
          </a:lstStyle>
          <a:p>
            <a:r>
              <a:rPr lang="en-GB" sz="2280"/>
              <a:t>Presenter name | Title</a:t>
            </a:r>
          </a:p>
        </p:txBody>
      </p:sp>
      <p:sp>
        <p:nvSpPr>
          <p:cNvPr id="3" name="Picture Placeholder 2">
            <a:extLst>
              <a:ext uri="{FF2B5EF4-FFF2-40B4-BE49-F238E27FC236}">
                <a16:creationId xmlns:a16="http://schemas.microsoft.com/office/drawing/2014/main" id="{FFCC6D79-43AC-E749-933F-C21423C51B3B}"/>
              </a:ext>
            </a:extLst>
          </p:cNvPr>
          <p:cNvSpPr>
            <a:spLocks noGrp="1"/>
          </p:cNvSpPr>
          <p:nvPr>
            <p:ph type="pic" sz="quarter" idx="12" hasCustomPrompt="1"/>
          </p:nvPr>
        </p:nvSpPr>
        <p:spPr>
          <a:xfrm>
            <a:off x="8490649" y="3528128"/>
            <a:ext cx="3309240" cy="2552109"/>
          </a:xfrm>
          <a:prstGeom prst="rect">
            <a:avLst/>
          </a:prstGeom>
        </p:spPr>
        <p:txBody>
          <a:bodyPr/>
          <a:lstStyle>
            <a:lvl1pPr marL="0" indent="0">
              <a:buNone/>
              <a:defRPr b="0" i="0">
                <a:solidFill>
                  <a:srgbClr val="2E3042"/>
                </a:solidFill>
                <a:latin typeface="Arial Regular"/>
              </a:defRPr>
            </a:lvl1pPr>
          </a:lstStyle>
          <a:p>
            <a:r>
              <a:rPr lang="en-US"/>
              <a:t>Insert client logo here</a:t>
            </a:r>
          </a:p>
        </p:txBody>
      </p:sp>
      <p:sp>
        <p:nvSpPr>
          <p:cNvPr id="16" name="Text Placeholder 1">
            <a:extLst>
              <a:ext uri="{FF2B5EF4-FFF2-40B4-BE49-F238E27FC236}">
                <a16:creationId xmlns:a16="http://schemas.microsoft.com/office/drawing/2014/main" id="{0C6C30F6-4CCF-C94F-BBCA-D9535E47C22E}"/>
              </a:ext>
            </a:extLst>
          </p:cNvPr>
          <p:cNvSpPr>
            <a:spLocks noGrp="1"/>
          </p:cNvSpPr>
          <p:nvPr>
            <p:ph type="body" sz="quarter" idx="11" hasCustomPrompt="1"/>
          </p:nvPr>
        </p:nvSpPr>
        <p:spPr>
          <a:xfrm>
            <a:off x="739620" y="5619123"/>
            <a:ext cx="10515962" cy="399568"/>
          </a:xfrm>
          <a:prstGeom prst="rect">
            <a:avLst/>
          </a:prstGeom>
        </p:spPr>
        <p:txBody>
          <a:bodyPr/>
          <a:lstStyle>
            <a:lvl1pPr marL="0" indent="0">
              <a:buNone/>
              <a:defRPr sz="2276">
                <a:solidFill>
                  <a:srgbClr val="2E3042"/>
                </a:solidFill>
                <a:latin typeface="Arial" panose="020B0604020202020204" pitchFamily="34" charset="0"/>
                <a:cs typeface="Arial" panose="020B0604020202020204" pitchFamily="34" charset="0"/>
              </a:defRPr>
            </a:lvl1pPr>
          </a:lstStyle>
          <a:p>
            <a:r>
              <a:rPr lang="en-US"/>
              <a:t>Date</a:t>
            </a:r>
          </a:p>
        </p:txBody>
      </p:sp>
      <p:sp>
        <p:nvSpPr>
          <p:cNvPr id="20" name="Text Placeholder 1">
            <a:extLst>
              <a:ext uri="{FF2B5EF4-FFF2-40B4-BE49-F238E27FC236}">
                <a16:creationId xmlns:a16="http://schemas.microsoft.com/office/drawing/2014/main" id="{ECED9592-FAE9-384E-A96C-97211AE70D88}"/>
              </a:ext>
            </a:extLst>
          </p:cNvPr>
          <p:cNvSpPr>
            <a:spLocks noGrp="1"/>
          </p:cNvSpPr>
          <p:nvPr>
            <p:ph type="body" sz="quarter" idx="13" hasCustomPrompt="1"/>
          </p:nvPr>
        </p:nvSpPr>
        <p:spPr>
          <a:xfrm>
            <a:off x="730403" y="4147081"/>
            <a:ext cx="10515962" cy="399568"/>
          </a:xfrm>
          <a:prstGeom prst="rect">
            <a:avLst/>
          </a:prstGeom>
        </p:spPr>
        <p:txBody>
          <a:bodyPr/>
          <a:lstStyle>
            <a:lvl1pPr marL="0" indent="0">
              <a:buNone/>
              <a:defRPr sz="2276">
                <a:solidFill>
                  <a:srgbClr val="2E3042"/>
                </a:solidFill>
                <a:latin typeface="Arial" panose="020B0604020202020204" pitchFamily="34" charset="0"/>
                <a:cs typeface="Arial" panose="020B0604020202020204" pitchFamily="34" charset="0"/>
              </a:defRPr>
            </a:lvl1pPr>
          </a:lstStyle>
          <a:p>
            <a:r>
              <a:rPr lang="pl-PL"/>
              <a:t>PowerPoint </a:t>
            </a:r>
            <a:r>
              <a:rPr lang="pl-PL" err="1"/>
              <a:t>presentation</a:t>
            </a:r>
            <a:r>
              <a:rPr lang="pl-PL"/>
              <a:t> </a:t>
            </a:r>
            <a:r>
              <a:rPr lang="pl-PL" err="1"/>
              <a:t>sub-title</a:t>
            </a:r>
            <a:endParaRPr lang="en-US"/>
          </a:p>
        </p:txBody>
      </p:sp>
      <p:sp>
        <p:nvSpPr>
          <p:cNvPr id="2" name="Title 1">
            <a:extLst>
              <a:ext uri="{FF2B5EF4-FFF2-40B4-BE49-F238E27FC236}">
                <a16:creationId xmlns:a16="http://schemas.microsoft.com/office/drawing/2014/main" id="{9F807E9B-0BFA-3F45-8339-539AD303B7BE}"/>
              </a:ext>
            </a:extLst>
          </p:cNvPr>
          <p:cNvSpPr>
            <a:spLocks noGrp="1"/>
          </p:cNvSpPr>
          <p:nvPr>
            <p:ph type="title" hasCustomPrompt="1"/>
          </p:nvPr>
        </p:nvSpPr>
        <p:spPr>
          <a:xfrm>
            <a:off x="730261" y="3073801"/>
            <a:ext cx="10516104" cy="1324661"/>
          </a:xfrm>
          <a:prstGeom prst="rect">
            <a:avLst/>
          </a:prstGeom>
        </p:spPr>
        <p:txBody>
          <a:bodyPr/>
          <a:lstStyle>
            <a:lvl1pPr>
              <a:defRPr sz="6530" b="0">
                <a:solidFill>
                  <a:srgbClr val="2E3042"/>
                </a:solidFill>
                <a:latin typeface="Arial" panose="020B0604020202020204" pitchFamily="34" charset="0"/>
                <a:cs typeface="Arial" panose="020B0604020202020204" pitchFamily="34" charset="0"/>
              </a:defRPr>
            </a:lvl1pPr>
          </a:lstStyle>
          <a:p>
            <a:r>
              <a:rPr lang="en-US"/>
              <a:t>Presentation Title</a:t>
            </a:r>
          </a:p>
        </p:txBody>
      </p:sp>
      <p:pic>
        <p:nvPicPr>
          <p:cNvPr id="17" name="Picture 16">
            <a:extLst>
              <a:ext uri="{FF2B5EF4-FFF2-40B4-BE49-F238E27FC236}">
                <a16:creationId xmlns:a16="http://schemas.microsoft.com/office/drawing/2014/main" id="{648279E2-D14E-E34F-8DCD-AB924C373CB1}"/>
              </a:ext>
            </a:extLst>
          </p:cNvPr>
          <p:cNvPicPr>
            <a:picLocks noChangeAspect="1"/>
          </p:cNvPicPr>
          <p:nvPr userDrawn="1"/>
        </p:nvPicPr>
        <p:blipFill rotWithShape="1">
          <a:blip r:embed="rId3" cstate="screen">
            <a:alphaModFix amt="50000"/>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a:ext>
            </a:extLst>
          </a:blip>
          <a:srcRect l="-1" r="384"/>
          <a:stretch/>
        </p:blipFill>
        <p:spPr>
          <a:xfrm>
            <a:off x="1761972" y="144159"/>
            <a:ext cx="2866463" cy="2534140"/>
          </a:xfrm>
          <a:prstGeom prst="rect">
            <a:avLst/>
          </a:prstGeom>
        </p:spPr>
      </p:pic>
      <p:pic>
        <p:nvPicPr>
          <p:cNvPr id="18" name="Picture 17">
            <a:extLst>
              <a:ext uri="{FF2B5EF4-FFF2-40B4-BE49-F238E27FC236}">
                <a16:creationId xmlns:a16="http://schemas.microsoft.com/office/drawing/2014/main" id="{CD2E7996-7B7C-9840-9181-0F39909A14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8687" y="1520811"/>
            <a:ext cx="2765948" cy="706594"/>
          </a:xfrm>
          <a:prstGeom prst="rect">
            <a:avLst/>
          </a:prstGeom>
        </p:spPr>
      </p:pic>
      <p:sp>
        <p:nvSpPr>
          <p:cNvPr id="4" name="TextBox 3">
            <a:extLst>
              <a:ext uri="{FF2B5EF4-FFF2-40B4-BE49-F238E27FC236}">
                <a16:creationId xmlns:a16="http://schemas.microsoft.com/office/drawing/2014/main" id="{FAE128DC-B099-C047-86F0-3DD0EFA0902C}"/>
              </a:ext>
            </a:extLst>
          </p:cNvPr>
          <p:cNvSpPr txBox="1"/>
          <p:nvPr userDrawn="1"/>
        </p:nvSpPr>
        <p:spPr>
          <a:xfrm>
            <a:off x="853003" y="2018592"/>
            <a:ext cx="1242648" cy="245901"/>
          </a:xfrm>
          <a:prstGeom prst="rect">
            <a:avLst/>
          </a:prstGeom>
          <a:noFill/>
        </p:spPr>
        <p:txBody>
          <a:bodyPr wrap="none" rtlCol="0">
            <a:spAutoFit/>
          </a:bodyPr>
          <a:lstStyle/>
          <a:p>
            <a:pPr algn="l"/>
            <a:r>
              <a:rPr lang="en-US" sz="998" i="0">
                <a:solidFill>
                  <a:schemeClr val="bg1"/>
                </a:solidFill>
                <a:latin typeface="Roboto" panose="02000000000000000000" pitchFamily="2" charset="0"/>
                <a:ea typeface="Roboto" panose="02000000000000000000" pitchFamily="2" charset="0"/>
                <a:cs typeface="Arial" panose="020B0604020202020204" pitchFamily="34" charset="0"/>
              </a:rPr>
              <a:t>Intelligence-Driven</a:t>
            </a:r>
          </a:p>
        </p:txBody>
      </p:sp>
    </p:spTree>
    <p:extLst>
      <p:ext uri="{BB962C8B-B14F-4D97-AF65-F5344CB8AC3E}">
        <p14:creationId xmlns:p14="http://schemas.microsoft.com/office/powerpoint/2010/main" val="4280009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_with_icon_right_w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D91477-8B8B-C740-B210-81A88046F7FC}"/>
              </a:ext>
            </a:extLst>
          </p:cNvPr>
          <p:cNvSpPr/>
          <p:nvPr userDrawn="1"/>
        </p:nvSpPr>
        <p:spPr>
          <a:xfrm>
            <a:off x="6113929" y="0"/>
            <a:ext cx="6078071"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hasCustomPrompt="1"/>
          </p:nvPr>
        </p:nvSpPr>
        <p:spPr>
          <a:xfrm>
            <a:off x="7112870" y="4181375"/>
            <a:ext cx="3935412" cy="424732"/>
          </a:xfrm>
          <a:prstGeom prst="rect">
            <a:avLst/>
          </a:prstGeom>
        </p:spPr>
        <p:txBody>
          <a:bodyPr wrap="square">
            <a:spAutoFit/>
          </a:bodyPr>
          <a:lstStyle>
            <a:lvl1pPr marL="0" indent="0" algn="r">
              <a:buNone/>
              <a:defRPr lang="en-US" sz="24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Title here</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8244473" y="1599706"/>
            <a:ext cx="1672207" cy="1648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pic>
        <p:nvPicPr>
          <p:cNvPr id="9" name="Picture 8">
            <a:extLst>
              <a:ext uri="{FF2B5EF4-FFF2-40B4-BE49-F238E27FC236}">
                <a16:creationId xmlns:a16="http://schemas.microsoft.com/office/drawing/2014/main" id="{81AD888D-3468-5F4F-ADAB-1AFC4F877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922" y="197584"/>
            <a:ext cx="2292984" cy="270790"/>
          </a:xfrm>
          <a:prstGeom prst="rect">
            <a:avLst/>
          </a:prstGeom>
        </p:spPr>
      </p:pic>
      <p:sp>
        <p:nvSpPr>
          <p:cNvPr id="13" name="Picture Placeholder 2">
            <a:extLst>
              <a:ext uri="{FF2B5EF4-FFF2-40B4-BE49-F238E27FC236}">
                <a16:creationId xmlns:a16="http://schemas.microsoft.com/office/drawing/2014/main" id="{F5DA90E8-8BA5-7A45-A56D-8FA89124B696}"/>
              </a:ext>
            </a:extLst>
          </p:cNvPr>
          <p:cNvSpPr>
            <a:spLocks noGrp="1"/>
          </p:cNvSpPr>
          <p:nvPr>
            <p:ph type="pic" sz="quarter" idx="12" hasCustomPrompt="1"/>
          </p:nvPr>
        </p:nvSpPr>
        <p:spPr>
          <a:xfrm>
            <a:off x="8578243" y="1916392"/>
            <a:ext cx="1004664" cy="1014650"/>
          </a:xfrm>
          <a:prstGeom prst="rect">
            <a:avLst/>
          </a:prstGeom>
        </p:spPr>
        <p:txBody>
          <a:bodyPr/>
          <a:lstStyle>
            <a:lvl1pPr marL="0" indent="0">
              <a:buNone/>
              <a:defRPr sz="1050" b="0" i="0">
                <a:latin typeface="Arial Regular"/>
              </a:defRPr>
            </a:lvl1pPr>
          </a:lstStyle>
          <a:p>
            <a:r>
              <a:rPr lang="en-US"/>
              <a:t>Logo</a:t>
            </a:r>
          </a:p>
        </p:txBody>
      </p:sp>
      <p:sp>
        <p:nvSpPr>
          <p:cNvPr id="14" name="Text Placeholder 14">
            <a:extLst>
              <a:ext uri="{FF2B5EF4-FFF2-40B4-BE49-F238E27FC236}">
                <a16:creationId xmlns:a16="http://schemas.microsoft.com/office/drawing/2014/main" id="{6CEB6EA3-9A15-5340-8CA4-96A461912B09}"/>
              </a:ext>
            </a:extLst>
          </p:cNvPr>
          <p:cNvSpPr>
            <a:spLocks noGrp="1"/>
          </p:cNvSpPr>
          <p:nvPr>
            <p:ph type="body" sz="quarter" idx="13"/>
          </p:nvPr>
        </p:nvSpPr>
        <p:spPr>
          <a:xfrm>
            <a:off x="270922" y="1224002"/>
            <a:ext cx="521652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sp>
        <p:nvSpPr>
          <p:cNvPr id="10" name="Title Placeholder 1">
            <a:extLst>
              <a:ext uri="{FF2B5EF4-FFF2-40B4-BE49-F238E27FC236}">
                <a16:creationId xmlns:a16="http://schemas.microsoft.com/office/drawing/2014/main" id="{8122E137-D8BB-5646-8DCD-8EB8ABAD0564}"/>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1371578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_with_icon_left_narr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73F8DB-7A72-594F-B58F-BBDBF13B8890}"/>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6" name="Text Placeholder 14">
            <a:extLst>
              <a:ext uri="{FF2B5EF4-FFF2-40B4-BE49-F238E27FC236}">
                <a16:creationId xmlns:a16="http://schemas.microsoft.com/office/drawing/2014/main" id="{19F4F667-F7AE-FA43-A3CF-B14DBB60C475}"/>
              </a:ext>
            </a:extLst>
          </p:cNvPr>
          <p:cNvSpPr>
            <a:spLocks noGrp="1"/>
          </p:cNvSpPr>
          <p:nvPr>
            <p:ph type="body" sz="quarter" idx="10"/>
          </p:nvPr>
        </p:nvSpPr>
        <p:spPr>
          <a:xfrm>
            <a:off x="3616611" y="852208"/>
            <a:ext cx="7804163"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0" y="0"/>
            <a:ext cx="2854959"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1" name="Picture 10">
            <a:extLst>
              <a:ext uri="{FF2B5EF4-FFF2-40B4-BE49-F238E27FC236}">
                <a16:creationId xmlns:a16="http://schemas.microsoft.com/office/drawing/2014/main" id="{51CB261B-E539-0145-96EF-934CBBFBC9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13009"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77422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02647" y="2481869"/>
            <a:ext cx="798513" cy="806450"/>
          </a:xfrm>
          <a:prstGeom prst="rect">
            <a:avLst/>
          </a:prstGeom>
        </p:spPr>
        <p:txBody>
          <a:bodyPr/>
          <a:lstStyle>
            <a:lvl1pPr marL="0" indent="0">
              <a:buNone/>
              <a:defRPr sz="1050" b="0" i="0">
                <a:latin typeface="Arial Regular"/>
              </a:defRPr>
            </a:lvl1pPr>
          </a:lstStyle>
          <a:p>
            <a:r>
              <a:rPr lang="en-US"/>
              <a:t>Logo</a:t>
            </a:r>
          </a:p>
        </p:txBody>
      </p:sp>
    </p:spTree>
    <p:extLst>
      <p:ext uri="{BB962C8B-B14F-4D97-AF65-F5344CB8AC3E}">
        <p14:creationId xmlns:p14="http://schemas.microsoft.com/office/powerpoint/2010/main" val="3119723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_with_icon_right_narrow">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9337042" y="0"/>
            <a:ext cx="2854959"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9362616"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1011126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339689" y="2481869"/>
            <a:ext cx="798513" cy="806450"/>
          </a:xfrm>
          <a:prstGeom prst="rect">
            <a:avLst/>
          </a:prstGeom>
        </p:spPr>
        <p:txBody>
          <a:bodyPr/>
          <a:lstStyle>
            <a:lvl1pPr marL="0" indent="0">
              <a:buNone/>
              <a:defRPr sz="1050" b="0" i="0">
                <a:latin typeface="Arial Regular"/>
              </a:defRPr>
            </a:lvl1pPr>
          </a:lstStyle>
          <a:p>
            <a:r>
              <a:rPr lang="en-US"/>
              <a:t>Logo</a:t>
            </a:r>
          </a:p>
        </p:txBody>
      </p:sp>
      <p:pic>
        <p:nvPicPr>
          <p:cNvPr id="12" name="Picture 11">
            <a:extLst>
              <a:ext uri="{FF2B5EF4-FFF2-40B4-BE49-F238E27FC236}">
                <a16:creationId xmlns:a16="http://schemas.microsoft.com/office/drawing/2014/main" id="{ED213F73-BE5C-7945-873D-EC0E905732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922" y="197584"/>
            <a:ext cx="2292984" cy="270790"/>
          </a:xfrm>
          <a:prstGeom prst="rect">
            <a:avLst/>
          </a:prstGeom>
        </p:spPr>
      </p:pic>
      <p:sp>
        <p:nvSpPr>
          <p:cNvPr id="13" name="Text Placeholder 14">
            <a:extLst>
              <a:ext uri="{FF2B5EF4-FFF2-40B4-BE49-F238E27FC236}">
                <a16:creationId xmlns:a16="http://schemas.microsoft.com/office/drawing/2014/main" id="{53C9745A-9287-7A40-9C4E-8806FFE9D8F3}"/>
              </a:ext>
            </a:extLst>
          </p:cNvPr>
          <p:cNvSpPr>
            <a:spLocks noGrp="1"/>
          </p:cNvSpPr>
          <p:nvPr>
            <p:ph type="body" sz="quarter" idx="10"/>
          </p:nvPr>
        </p:nvSpPr>
        <p:spPr>
          <a:xfrm>
            <a:off x="681598" y="1210796"/>
            <a:ext cx="783006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4"/>
              </a:buBlip>
            </a:pPr>
            <a:r>
              <a:rPr lang="en-US"/>
              <a:t>Edit Master text styles</a:t>
            </a:r>
          </a:p>
          <a:p>
            <a:pPr marL="900437" lvl="1" indent="-325773" defTabSz="1042474">
              <a:lnSpc>
                <a:spcPct val="200000"/>
              </a:lnSpc>
              <a:spcBef>
                <a:spcPts val="0"/>
              </a:spcBef>
              <a:buSzPct val="150000"/>
              <a:buBlip>
                <a:blip r:embed="rId4"/>
              </a:buBlip>
            </a:pPr>
            <a:r>
              <a:rPr lang="en-US"/>
              <a:t>Second level</a:t>
            </a:r>
          </a:p>
          <a:p>
            <a:pPr marL="1475102" lvl="2" indent="-325773" defTabSz="1042474">
              <a:lnSpc>
                <a:spcPct val="200000"/>
              </a:lnSpc>
              <a:spcBef>
                <a:spcPts val="0"/>
              </a:spcBef>
              <a:buSzPct val="150000"/>
              <a:buBlip>
                <a:blip r:embed="rId4"/>
              </a:buBlip>
            </a:pPr>
            <a:r>
              <a:rPr lang="en-US"/>
              <a:t>Third level</a:t>
            </a:r>
          </a:p>
          <a:p>
            <a:pPr marL="2049765" lvl="3" indent="-325773" defTabSz="1042474">
              <a:lnSpc>
                <a:spcPct val="200000"/>
              </a:lnSpc>
              <a:spcBef>
                <a:spcPts val="0"/>
              </a:spcBef>
              <a:buSzPct val="150000"/>
              <a:buBlip>
                <a:blip r:embed="rId4"/>
              </a:buBlip>
            </a:pPr>
            <a:r>
              <a:rPr lang="en-US"/>
              <a:t>Fourth level</a:t>
            </a:r>
          </a:p>
          <a:p>
            <a:pPr marL="2624430" lvl="4" indent="-325773" defTabSz="1042474">
              <a:lnSpc>
                <a:spcPct val="200000"/>
              </a:lnSpc>
              <a:spcBef>
                <a:spcPts val="0"/>
              </a:spcBef>
              <a:buSzPct val="150000"/>
              <a:buBlip>
                <a:blip r:embed="rId4"/>
              </a:buBlip>
            </a:pPr>
            <a:r>
              <a:rPr lang="en-US"/>
              <a:t>Fifth level</a:t>
            </a:r>
          </a:p>
        </p:txBody>
      </p:sp>
      <p:sp>
        <p:nvSpPr>
          <p:cNvPr id="11" name="Title Placeholder 1">
            <a:extLst>
              <a:ext uri="{FF2B5EF4-FFF2-40B4-BE49-F238E27FC236}">
                <a16:creationId xmlns:a16="http://schemas.microsoft.com/office/drawing/2014/main" id="{1C19EA49-0F90-F74E-8F2D-E0E8A71F8E36}"/>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3213404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7855DE-99A8-6C40-974D-549C27BE867C}"/>
              </a:ext>
            </a:extLst>
          </p:cNvPr>
          <p:cNvSpPr/>
          <p:nvPr userDrawn="1"/>
        </p:nvSpPr>
        <p:spPr>
          <a:xfrm>
            <a:off x="0" y="0"/>
            <a:ext cx="12192000" cy="6858000"/>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pic>
        <p:nvPicPr>
          <p:cNvPr id="7" name="Picture 6">
            <a:extLst>
              <a:ext uri="{FF2B5EF4-FFF2-40B4-BE49-F238E27FC236}">
                <a16:creationId xmlns:a16="http://schemas.microsoft.com/office/drawing/2014/main" id="{05E1FA9C-E240-994F-82F5-F5B6C3686B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27" y="6389544"/>
            <a:ext cx="1613219" cy="412117"/>
          </a:xfrm>
          <a:prstGeom prst="rect">
            <a:avLst/>
          </a:prstGeom>
        </p:spPr>
      </p:pic>
      <p:sp>
        <p:nvSpPr>
          <p:cNvPr id="9" name="Title Placeholder 1">
            <a:extLst>
              <a:ext uri="{FF2B5EF4-FFF2-40B4-BE49-F238E27FC236}">
                <a16:creationId xmlns:a16="http://schemas.microsoft.com/office/drawing/2014/main" id="{B8860D3F-D15C-7F45-82D6-ABCC38F7EB87}"/>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a:t>
            </a:r>
          </a:p>
        </p:txBody>
      </p:sp>
      <p:cxnSp>
        <p:nvCxnSpPr>
          <p:cNvPr id="5" name="Straight Arrow Connector 4">
            <a:extLst>
              <a:ext uri="{FF2B5EF4-FFF2-40B4-BE49-F238E27FC236}">
                <a16:creationId xmlns:a16="http://schemas.microsoft.com/office/drawing/2014/main" id="{D47AAB31-0FFB-AB4F-8D20-2D1763EF94ED}"/>
              </a:ext>
            </a:extLst>
          </p:cNvPr>
          <p:cNvCxnSpPr>
            <a:cxnSpLocks/>
            <a:stCxn id="23" idx="4"/>
          </p:cNvCxnSpPr>
          <p:nvPr userDrawn="1"/>
        </p:nvCxnSpPr>
        <p:spPr>
          <a:xfrm flipH="1" flipV="1">
            <a:off x="3564427" y="2236200"/>
            <a:ext cx="7800" cy="714254"/>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390CF3-F165-4B44-B4F7-8CB0A4D10811}"/>
              </a:ext>
            </a:extLst>
          </p:cNvPr>
          <p:cNvCxnSpPr>
            <a:cxnSpLocks/>
            <a:stCxn id="30" idx="4"/>
          </p:cNvCxnSpPr>
          <p:nvPr userDrawn="1"/>
        </p:nvCxnSpPr>
        <p:spPr>
          <a:xfrm flipH="1" flipV="1">
            <a:off x="6256471" y="2230822"/>
            <a:ext cx="17119" cy="744259"/>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8E648B-1B9B-9C41-97A3-8D4C032DDACD}"/>
              </a:ext>
            </a:extLst>
          </p:cNvPr>
          <p:cNvCxnSpPr>
            <a:cxnSpLocks/>
            <a:stCxn id="37" idx="4"/>
          </p:cNvCxnSpPr>
          <p:nvPr userDrawn="1"/>
        </p:nvCxnSpPr>
        <p:spPr>
          <a:xfrm flipV="1">
            <a:off x="8974954" y="2324698"/>
            <a:ext cx="7201" cy="675011"/>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C06A99-695A-FD4B-8135-601AC4B426DE}"/>
              </a:ext>
            </a:extLst>
          </p:cNvPr>
          <p:cNvCxnSpPr>
            <a:cxnSpLocks/>
            <a:stCxn id="20" idx="4"/>
          </p:cNvCxnSpPr>
          <p:nvPr userDrawn="1"/>
        </p:nvCxnSpPr>
        <p:spPr>
          <a:xfrm>
            <a:off x="2228746" y="3893039"/>
            <a:ext cx="7202" cy="655833"/>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6A9E03-9C16-1248-A584-07B77A62B8AF}"/>
              </a:ext>
            </a:extLst>
          </p:cNvPr>
          <p:cNvSpPr/>
          <p:nvPr userDrawn="1"/>
        </p:nvSpPr>
        <p:spPr>
          <a:xfrm>
            <a:off x="170410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0" name="Oval 19">
            <a:extLst>
              <a:ext uri="{FF2B5EF4-FFF2-40B4-BE49-F238E27FC236}">
                <a16:creationId xmlns:a16="http://schemas.microsoft.com/office/drawing/2014/main" id="{0511A484-0447-FE48-A409-515279B9EEAE}"/>
              </a:ext>
            </a:extLst>
          </p:cNvPr>
          <p:cNvSpPr/>
          <p:nvPr userDrawn="1"/>
        </p:nvSpPr>
        <p:spPr>
          <a:xfrm>
            <a:off x="174731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1" name="Arc 20">
            <a:extLst>
              <a:ext uri="{FF2B5EF4-FFF2-40B4-BE49-F238E27FC236}">
                <a16:creationId xmlns:a16="http://schemas.microsoft.com/office/drawing/2014/main" id="{BDE77342-89AE-754D-BBC9-2D3DFFAD8FAB}"/>
              </a:ext>
            </a:extLst>
          </p:cNvPr>
          <p:cNvSpPr/>
          <p:nvPr userDrawn="1"/>
        </p:nvSpPr>
        <p:spPr>
          <a:xfrm rot="16072027">
            <a:off x="1542849" y="2734115"/>
            <a:ext cx="1357390" cy="1348656"/>
          </a:xfrm>
          <a:prstGeom prst="arc">
            <a:avLst>
              <a:gd name="adj1" fmla="val 16200000"/>
              <a:gd name="adj2" fmla="val 5466742"/>
            </a:avLst>
          </a:prstGeom>
          <a:ln w="114300" cap="sq" cmpd="sng">
            <a:solidFill>
              <a:srgbClr val="FA0E0F"/>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E30A3F0-340D-AC4F-9FA2-A81316DF09C7}"/>
              </a:ext>
            </a:extLst>
          </p:cNvPr>
          <p:cNvSpPr/>
          <p:nvPr userDrawn="1"/>
        </p:nvSpPr>
        <p:spPr>
          <a:xfrm rot="10800000">
            <a:off x="3053774" y="2907930"/>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3" name="Oval 22">
            <a:extLst>
              <a:ext uri="{FF2B5EF4-FFF2-40B4-BE49-F238E27FC236}">
                <a16:creationId xmlns:a16="http://schemas.microsoft.com/office/drawing/2014/main" id="{5172B44E-2047-934B-8E92-49AD43788A75}"/>
              </a:ext>
            </a:extLst>
          </p:cNvPr>
          <p:cNvSpPr/>
          <p:nvPr userDrawn="1"/>
        </p:nvSpPr>
        <p:spPr>
          <a:xfrm rot="10800000">
            <a:off x="3090799" y="295045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4" name="Arc 23">
            <a:extLst>
              <a:ext uri="{FF2B5EF4-FFF2-40B4-BE49-F238E27FC236}">
                <a16:creationId xmlns:a16="http://schemas.microsoft.com/office/drawing/2014/main" id="{DA546A39-4B56-1C42-A790-A04AD79D3D8E}"/>
              </a:ext>
            </a:extLst>
          </p:cNvPr>
          <p:cNvSpPr/>
          <p:nvPr userDrawn="1"/>
        </p:nvSpPr>
        <p:spPr>
          <a:xfrm rot="5272027">
            <a:off x="2900734" y="2760722"/>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32E7EF8C-0FC4-634B-96EC-54018D9C85A9}"/>
              </a:ext>
            </a:extLst>
          </p:cNvPr>
          <p:cNvCxnSpPr>
            <a:cxnSpLocks/>
            <a:stCxn id="27" idx="4"/>
          </p:cNvCxnSpPr>
          <p:nvPr userDrawn="1"/>
        </p:nvCxnSpPr>
        <p:spPr>
          <a:xfrm>
            <a:off x="4937311" y="3868412"/>
            <a:ext cx="849" cy="919213"/>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43F425F-C8CB-A341-B113-D4036EDC75DA}"/>
              </a:ext>
            </a:extLst>
          </p:cNvPr>
          <p:cNvSpPr/>
          <p:nvPr userDrawn="1"/>
        </p:nvSpPr>
        <p:spPr>
          <a:xfrm>
            <a:off x="4412668" y="2861484"/>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7" name="Oval 26">
            <a:extLst>
              <a:ext uri="{FF2B5EF4-FFF2-40B4-BE49-F238E27FC236}">
                <a16:creationId xmlns:a16="http://schemas.microsoft.com/office/drawing/2014/main" id="{E5041E58-FB9B-4D41-AB55-0737D4979ACA}"/>
              </a:ext>
            </a:extLst>
          </p:cNvPr>
          <p:cNvSpPr/>
          <p:nvPr userDrawn="1"/>
        </p:nvSpPr>
        <p:spPr>
          <a:xfrm>
            <a:off x="4455882" y="2899688"/>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8" name="Arc 27">
            <a:extLst>
              <a:ext uri="{FF2B5EF4-FFF2-40B4-BE49-F238E27FC236}">
                <a16:creationId xmlns:a16="http://schemas.microsoft.com/office/drawing/2014/main" id="{C8EB8ED7-845B-E240-90EC-98249D59B305}"/>
              </a:ext>
            </a:extLst>
          </p:cNvPr>
          <p:cNvSpPr/>
          <p:nvPr userDrawn="1"/>
        </p:nvSpPr>
        <p:spPr>
          <a:xfrm rot="16072027">
            <a:off x="4251415" y="2709487"/>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D9A0B00-D1EA-9B45-A0A6-AE69351E0063}"/>
              </a:ext>
            </a:extLst>
          </p:cNvPr>
          <p:cNvSpPr/>
          <p:nvPr userDrawn="1"/>
        </p:nvSpPr>
        <p:spPr>
          <a:xfrm rot="10800000">
            <a:off x="5755137" y="2932557"/>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0" name="Oval 29">
            <a:extLst>
              <a:ext uri="{FF2B5EF4-FFF2-40B4-BE49-F238E27FC236}">
                <a16:creationId xmlns:a16="http://schemas.microsoft.com/office/drawing/2014/main" id="{78E177BF-6A5E-734B-8DE9-811DA90A7F5B}"/>
              </a:ext>
            </a:extLst>
          </p:cNvPr>
          <p:cNvSpPr/>
          <p:nvPr userDrawn="1"/>
        </p:nvSpPr>
        <p:spPr>
          <a:xfrm rot="10800000">
            <a:off x="5792162" y="2975081"/>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1" name="Arc 30">
            <a:extLst>
              <a:ext uri="{FF2B5EF4-FFF2-40B4-BE49-F238E27FC236}">
                <a16:creationId xmlns:a16="http://schemas.microsoft.com/office/drawing/2014/main" id="{3997F752-24C2-1543-9A9F-7CEFBEAC3C2F}"/>
              </a:ext>
            </a:extLst>
          </p:cNvPr>
          <p:cNvSpPr/>
          <p:nvPr userDrawn="1"/>
        </p:nvSpPr>
        <p:spPr>
          <a:xfrm rot="5272027">
            <a:off x="5602098" y="2785350"/>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A38F73D0-B593-3C49-941A-27A0C4BDA13A}"/>
              </a:ext>
            </a:extLst>
          </p:cNvPr>
          <p:cNvCxnSpPr>
            <a:cxnSpLocks/>
            <a:stCxn id="34" idx="4"/>
          </p:cNvCxnSpPr>
          <p:nvPr userDrawn="1"/>
        </p:nvCxnSpPr>
        <p:spPr>
          <a:xfrm>
            <a:off x="7638676" y="3893039"/>
            <a:ext cx="16576" cy="768925"/>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5CA2619-7624-ED4B-9472-D52284532E80}"/>
              </a:ext>
            </a:extLst>
          </p:cNvPr>
          <p:cNvSpPr/>
          <p:nvPr userDrawn="1"/>
        </p:nvSpPr>
        <p:spPr>
          <a:xfrm>
            <a:off x="711403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4" name="Oval 33">
            <a:extLst>
              <a:ext uri="{FF2B5EF4-FFF2-40B4-BE49-F238E27FC236}">
                <a16:creationId xmlns:a16="http://schemas.microsoft.com/office/drawing/2014/main" id="{73473BF2-EA6B-F043-AF39-6CE169EC4D12}"/>
              </a:ext>
            </a:extLst>
          </p:cNvPr>
          <p:cNvSpPr/>
          <p:nvPr userDrawn="1"/>
        </p:nvSpPr>
        <p:spPr>
          <a:xfrm>
            <a:off x="715724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5" name="Arc 34">
            <a:extLst>
              <a:ext uri="{FF2B5EF4-FFF2-40B4-BE49-F238E27FC236}">
                <a16:creationId xmlns:a16="http://schemas.microsoft.com/office/drawing/2014/main" id="{033D0C66-BB39-4E45-9478-8DD723C1FF48}"/>
              </a:ext>
            </a:extLst>
          </p:cNvPr>
          <p:cNvSpPr/>
          <p:nvPr userDrawn="1"/>
        </p:nvSpPr>
        <p:spPr>
          <a:xfrm rot="16072027">
            <a:off x="6952779" y="2734115"/>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7F1C3BB1-C20F-C848-B762-F66DAFE33361}"/>
              </a:ext>
            </a:extLst>
          </p:cNvPr>
          <p:cNvSpPr/>
          <p:nvPr userDrawn="1"/>
        </p:nvSpPr>
        <p:spPr>
          <a:xfrm rot="10800000">
            <a:off x="8456501" y="2957185"/>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7" name="Oval 36">
            <a:extLst>
              <a:ext uri="{FF2B5EF4-FFF2-40B4-BE49-F238E27FC236}">
                <a16:creationId xmlns:a16="http://schemas.microsoft.com/office/drawing/2014/main" id="{51409B96-1C23-DE49-A37F-5BFA1D37BB5F}"/>
              </a:ext>
            </a:extLst>
          </p:cNvPr>
          <p:cNvSpPr/>
          <p:nvPr userDrawn="1"/>
        </p:nvSpPr>
        <p:spPr>
          <a:xfrm rot="10800000">
            <a:off x="8493526" y="2999709"/>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8" name="Arc 37">
            <a:extLst>
              <a:ext uri="{FF2B5EF4-FFF2-40B4-BE49-F238E27FC236}">
                <a16:creationId xmlns:a16="http://schemas.microsoft.com/office/drawing/2014/main" id="{B80A9A50-67C7-B64C-B2F0-DB899B04D594}"/>
              </a:ext>
            </a:extLst>
          </p:cNvPr>
          <p:cNvSpPr/>
          <p:nvPr userDrawn="1"/>
        </p:nvSpPr>
        <p:spPr>
          <a:xfrm rot="5272027">
            <a:off x="8303461" y="2809977"/>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2BF280B7-0F3D-4D49-948A-ED0401F6808F}"/>
              </a:ext>
            </a:extLst>
          </p:cNvPr>
          <p:cNvCxnSpPr>
            <a:cxnSpLocks/>
            <a:stCxn id="41" idx="4"/>
          </p:cNvCxnSpPr>
          <p:nvPr userDrawn="1"/>
        </p:nvCxnSpPr>
        <p:spPr>
          <a:xfrm>
            <a:off x="10340039" y="3917667"/>
            <a:ext cx="0" cy="744298"/>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B8C45D1-6C91-C748-8463-EF70ADEC529D}"/>
              </a:ext>
            </a:extLst>
          </p:cNvPr>
          <p:cNvSpPr/>
          <p:nvPr userDrawn="1"/>
        </p:nvSpPr>
        <p:spPr>
          <a:xfrm>
            <a:off x="9815396" y="2910739"/>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9C3AE7B5-FE6E-9C4E-B30B-E6CC02E4DCF8}"/>
              </a:ext>
            </a:extLst>
          </p:cNvPr>
          <p:cNvSpPr/>
          <p:nvPr userDrawn="1"/>
        </p:nvSpPr>
        <p:spPr>
          <a:xfrm>
            <a:off x="9858610" y="294894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42" name="Arc 41">
            <a:extLst>
              <a:ext uri="{FF2B5EF4-FFF2-40B4-BE49-F238E27FC236}">
                <a16:creationId xmlns:a16="http://schemas.microsoft.com/office/drawing/2014/main" id="{02CC2F26-8D24-C94D-823A-4E099A612365}"/>
              </a:ext>
            </a:extLst>
          </p:cNvPr>
          <p:cNvSpPr/>
          <p:nvPr userDrawn="1"/>
        </p:nvSpPr>
        <p:spPr>
          <a:xfrm rot="16072027">
            <a:off x="9654143" y="2758742"/>
            <a:ext cx="1357390" cy="1348656"/>
          </a:xfrm>
          <a:prstGeom prst="arc">
            <a:avLst>
              <a:gd name="adj1" fmla="val 16200000"/>
              <a:gd name="adj2" fmla="val 5466742"/>
            </a:avLst>
          </a:prstGeom>
          <a:ln w="114300" cap="sq" cmpd="sng">
            <a:solidFill>
              <a:srgbClr val="FA0E0F"/>
            </a:solidFill>
            <a:prstDash val="solid"/>
            <a:rou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57" name="Isosceles Triangle 8">
            <a:extLst>
              <a:ext uri="{FF2B5EF4-FFF2-40B4-BE49-F238E27FC236}">
                <a16:creationId xmlns:a16="http://schemas.microsoft.com/office/drawing/2014/main" id="{DEE9FC94-5F40-0544-B312-78C9BD471916}"/>
              </a:ext>
            </a:extLst>
          </p:cNvPr>
          <p:cNvSpPr/>
          <p:nvPr userDrawn="1"/>
        </p:nvSpPr>
        <p:spPr>
          <a:xfrm rot="885069">
            <a:off x="4184886" y="318830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58" name="Isosceles Triangle 8">
            <a:extLst>
              <a:ext uri="{FF2B5EF4-FFF2-40B4-BE49-F238E27FC236}">
                <a16:creationId xmlns:a16="http://schemas.microsoft.com/office/drawing/2014/main" id="{A9694703-CA77-EF47-861B-50BCAE15F97B}"/>
              </a:ext>
            </a:extLst>
          </p:cNvPr>
          <p:cNvSpPr/>
          <p:nvPr userDrawn="1"/>
        </p:nvSpPr>
        <p:spPr>
          <a:xfrm rot="796172">
            <a:off x="4175671" y="336338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59" name="Isosceles Triangle 8">
            <a:extLst>
              <a:ext uri="{FF2B5EF4-FFF2-40B4-BE49-F238E27FC236}">
                <a16:creationId xmlns:a16="http://schemas.microsoft.com/office/drawing/2014/main" id="{7D109B07-A1EA-7F44-99F9-F04AB4154068}"/>
              </a:ext>
            </a:extLst>
          </p:cNvPr>
          <p:cNvSpPr/>
          <p:nvPr userDrawn="1"/>
        </p:nvSpPr>
        <p:spPr>
          <a:xfrm rot="568989">
            <a:off x="4148027" y="353847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0" name="Isosceles Triangle 8">
            <a:extLst>
              <a:ext uri="{FF2B5EF4-FFF2-40B4-BE49-F238E27FC236}">
                <a16:creationId xmlns:a16="http://schemas.microsoft.com/office/drawing/2014/main" id="{9F832726-457E-7B4C-9A54-DCA45A99A4FC}"/>
              </a:ext>
            </a:extLst>
          </p:cNvPr>
          <p:cNvSpPr/>
          <p:nvPr userDrawn="1"/>
        </p:nvSpPr>
        <p:spPr>
          <a:xfrm rot="885069">
            <a:off x="6884748" y="3215946"/>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1" name="Isosceles Triangle 8">
            <a:extLst>
              <a:ext uri="{FF2B5EF4-FFF2-40B4-BE49-F238E27FC236}">
                <a16:creationId xmlns:a16="http://schemas.microsoft.com/office/drawing/2014/main" id="{4392BF1C-4D7E-E448-B78A-432E215F2AF9}"/>
              </a:ext>
            </a:extLst>
          </p:cNvPr>
          <p:cNvSpPr/>
          <p:nvPr userDrawn="1"/>
        </p:nvSpPr>
        <p:spPr>
          <a:xfrm rot="796172">
            <a:off x="6875534" y="3391032"/>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2" name="Isosceles Triangle 8">
            <a:extLst>
              <a:ext uri="{FF2B5EF4-FFF2-40B4-BE49-F238E27FC236}">
                <a16:creationId xmlns:a16="http://schemas.microsoft.com/office/drawing/2014/main" id="{2A481DE5-0FE9-E342-8E57-E49F174A2D77}"/>
              </a:ext>
            </a:extLst>
          </p:cNvPr>
          <p:cNvSpPr/>
          <p:nvPr userDrawn="1"/>
        </p:nvSpPr>
        <p:spPr>
          <a:xfrm rot="568989">
            <a:off x="6847890" y="356611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3" name="Isosceles Triangle 8">
            <a:extLst>
              <a:ext uri="{FF2B5EF4-FFF2-40B4-BE49-F238E27FC236}">
                <a16:creationId xmlns:a16="http://schemas.microsoft.com/office/drawing/2014/main" id="{A5A837D4-E569-A447-AAD3-ADDE5C712465}"/>
              </a:ext>
            </a:extLst>
          </p:cNvPr>
          <p:cNvSpPr/>
          <p:nvPr userDrawn="1"/>
        </p:nvSpPr>
        <p:spPr>
          <a:xfrm rot="885069">
            <a:off x="9603040" y="322516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4" name="Isosceles Triangle 8">
            <a:extLst>
              <a:ext uri="{FF2B5EF4-FFF2-40B4-BE49-F238E27FC236}">
                <a16:creationId xmlns:a16="http://schemas.microsoft.com/office/drawing/2014/main" id="{0CD92C73-5417-604C-B346-0B1DC0539383}"/>
              </a:ext>
            </a:extLst>
          </p:cNvPr>
          <p:cNvSpPr/>
          <p:nvPr userDrawn="1"/>
        </p:nvSpPr>
        <p:spPr>
          <a:xfrm rot="796172">
            <a:off x="9584611" y="340024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5" name="Isosceles Triangle 8">
            <a:extLst>
              <a:ext uri="{FF2B5EF4-FFF2-40B4-BE49-F238E27FC236}">
                <a16:creationId xmlns:a16="http://schemas.microsoft.com/office/drawing/2014/main" id="{25337AB0-7068-F046-95AB-CB95689469C8}"/>
              </a:ext>
            </a:extLst>
          </p:cNvPr>
          <p:cNvSpPr/>
          <p:nvPr userDrawn="1"/>
        </p:nvSpPr>
        <p:spPr>
          <a:xfrm rot="568989">
            <a:off x="9547753" y="357533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6" name="Isosceles Triangle 8">
            <a:extLst>
              <a:ext uri="{FF2B5EF4-FFF2-40B4-BE49-F238E27FC236}">
                <a16:creationId xmlns:a16="http://schemas.microsoft.com/office/drawing/2014/main" id="{130EF708-72F7-3D48-8DEA-B91A59F96767}"/>
              </a:ext>
            </a:extLst>
          </p:cNvPr>
          <p:cNvSpPr/>
          <p:nvPr userDrawn="1"/>
        </p:nvSpPr>
        <p:spPr>
          <a:xfrm rot="10083852">
            <a:off x="2848141" y="3584639"/>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7" name="Isosceles Triangle 8">
            <a:extLst>
              <a:ext uri="{FF2B5EF4-FFF2-40B4-BE49-F238E27FC236}">
                <a16:creationId xmlns:a16="http://schemas.microsoft.com/office/drawing/2014/main" id="{1E936AD7-B9DF-9641-8F21-BF1E663BDFE3}"/>
              </a:ext>
            </a:extLst>
          </p:cNvPr>
          <p:cNvSpPr/>
          <p:nvPr userDrawn="1"/>
        </p:nvSpPr>
        <p:spPr>
          <a:xfrm rot="10040949">
            <a:off x="2823468" y="3402035"/>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8" name="Isosceles Triangle 8">
            <a:extLst>
              <a:ext uri="{FF2B5EF4-FFF2-40B4-BE49-F238E27FC236}">
                <a16:creationId xmlns:a16="http://schemas.microsoft.com/office/drawing/2014/main" id="{1B488CB9-281D-2540-A879-AD4458D02BAD}"/>
              </a:ext>
            </a:extLst>
          </p:cNvPr>
          <p:cNvSpPr/>
          <p:nvPr userDrawn="1"/>
        </p:nvSpPr>
        <p:spPr>
          <a:xfrm rot="10339782">
            <a:off x="2798176" y="321569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9" name="Isosceles Triangle 8">
            <a:extLst>
              <a:ext uri="{FF2B5EF4-FFF2-40B4-BE49-F238E27FC236}">
                <a16:creationId xmlns:a16="http://schemas.microsoft.com/office/drawing/2014/main" id="{6AF67CC9-468F-1447-816B-7A2D14A0E80E}"/>
              </a:ext>
            </a:extLst>
          </p:cNvPr>
          <p:cNvSpPr/>
          <p:nvPr userDrawn="1"/>
        </p:nvSpPr>
        <p:spPr>
          <a:xfrm rot="10083852">
            <a:off x="5548004"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0" name="Isosceles Triangle 8">
            <a:extLst>
              <a:ext uri="{FF2B5EF4-FFF2-40B4-BE49-F238E27FC236}">
                <a16:creationId xmlns:a16="http://schemas.microsoft.com/office/drawing/2014/main" id="{E5BEB220-53CC-3C49-84E5-FE4B4B6B6037}"/>
              </a:ext>
            </a:extLst>
          </p:cNvPr>
          <p:cNvSpPr/>
          <p:nvPr userDrawn="1"/>
        </p:nvSpPr>
        <p:spPr>
          <a:xfrm rot="10040949">
            <a:off x="5523331"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1" name="Isosceles Triangle 8">
            <a:extLst>
              <a:ext uri="{FF2B5EF4-FFF2-40B4-BE49-F238E27FC236}">
                <a16:creationId xmlns:a16="http://schemas.microsoft.com/office/drawing/2014/main" id="{DFE723CF-060E-A24D-B55D-F6BDCA88DEA3}"/>
              </a:ext>
            </a:extLst>
          </p:cNvPr>
          <p:cNvSpPr/>
          <p:nvPr userDrawn="1"/>
        </p:nvSpPr>
        <p:spPr>
          <a:xfrm rot="10339782">
            <a:off x="5498039"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2" name="Isosceles Triangle 8">
            <a:extLst>
              <a:ext uri="{FF2B5EF4-FFF2-40B4-BE49-F238E27FC236}">
                <a16:creationId xmlns:a16="http://schemas.microsoft.com/office/drawing/2014/main" id="{B18F8211-F18A-8944-A784-CD34BDB8634C}"/>
              </a:ext>
            </a:extLst>
          </p:cNvPr>
          <p:cNvSpPr/>
          <p:nvPr userDrawn="1"/>
        </p:nvSpPr>
        <p:spPr>
          <a:xfrm rot="10083852">
            <a:off x="8238652"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3" name="Isosceles Triangle 8">
            <a:extLst>
              <a:ext uri="{FF2B5EF4-FFF2-40B4-BE49-F238E27FC236}">
                <a16:creationId xmlns:a16="http://schemas.microsoft.com/office/drawing/2014/main" id="{E84DCDC1-0358-BC4A-92A8-FA70921DC0DD}"/>
              </a:ext>
            </a:extLst>
          </p:cNvPr>
          <p:cNvSpPr/>
          <p:nvPr userDrawn="1"/>
        </p:nvSpPr>
        <p:spPr>
          <a:xfrm rot="10040949">
            <a:off x="8213979"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4" name="Isosceles Triangle 8">
            <a:extLst>
              <a:ext uri="{FF2B5EF4-FFF2-40B4-BE49-F238E27FC236}">
                <a16:creationId xmlns:a16="http://schemas.microsoft.com/office/drawing/2014/main" id="{4C5A93F4-401C-7D41-BD09-3992E5B80F3F}"/>
              </a:ext>
            </a:extLst>
          </p:cNvPr>
          <p:cNvSpPr/>
          <p:nvPr userDrawn="1"/>
        </p:nvSpPr>
        <p:spPr>
          <a:xfrm rot="10339782">
            <a:off x="8188687"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cxnSp>
        <p:nvCxnSpPr>
          <p:cNvPr id="76" name="Straight Arrow Connector 75">
            <a:extLst>
              <a:ext uri="{FF2B5EF4-FFF2-40B4-BE49-F238E27FC236}">
                <a16:creationId xmlns:a16="http://schemas.microsoft.com/office/drawing/2014/main" id="{385C4A91-753F-C641-BBF2-9058560AEC86}"/>
              </a:ext>
            </a:extLst>
          </p:cNvPr>
          <p:cNvCxnSpPr>
            <a:cxnSpLocks/>
          </p:cNvCxnSpPr>
          <p:nvPr userDrawn="1"/>
        </p:nvCxnSpPr>
        <p:spPr>
          <a:xfrm flipV="1">
            <a:off x="4867880" y="1005277"/>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95EC44D-724A-AC4F-A5E5-62D05E270DD0}"/>
              </a:ext>
            </a:extLst>
          </p:cNvPr>
          <p:cNvCxnSpPr>
            <a:cxnSpLocks/>
          </p:cNvCxnSpPr>
          <p:nvPr userDrawn="1"/>
        </p:nvCxnSpPr>
        <p:spPr>
          <a:xfrm flipV="1">
            <a:off x="7593524" y="1005277"/>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4BD2938-D54B-E947-8DDA-01CBE96F1AAE}"/>
              </a:ext>
            </a:extLst>
          </p:cNvPr>
          <p:cNvCxnSpPr>
            <a:cxnSpLocks/>
          </p:cNvCxnSpPr>
          <p:nvPr userDrawn="1"/>
        </p:nvCxnSpPr>
        <p:spPr>
          <a:xfrm flipV="1">
            <a:off x="3514164" y="5038943"/>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47913A7-9A84-7541-BBB0-C22D7E4DD938}"/>
              </a:ext>
            </a:extLst>
          </p:cNvPr>
          <p:cNvCxnSpPr>
            <a:cxnSpLocks/>
          </p:cNvCxnSpPr>
          <p:nvPr userDrawn="1"/>
        </p:nvCxnSpPr>
        <p:spPr>
          <a:xfrm flipV="1">
            <a:off x="6290180" y="5038943"/>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C00B4E9-9631-C943-A712-853D9C5EC613}"/>
              </a:ext>
            </a:extLst>
          </p:cNvPr>
          <p:cNvCxnSpPr>
            <a:cxnSpLocks/>
          </p:cNvCxnSpPr>
          <p:nvPr userDrawn="1"/>
        </p:nvCxnSpPr>
        <p:spPr>
          <a:xfrm flipV="1">
            <a:off x="8974954" y="5013811"/>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sp>
        <p:nvSpPr>
          <p:cNvPr id="81" name="Text Placeholder 13">
            <a:extLst>
              <a:ext uri="{FF2B5EF4-FFF2-40B4-BE49-F238E27FC236}">
                <a16:creationId xmlns:a16="http://schemas.microsoft.com/office/drawing/2014/main" id="{8D0970B1-9D48-2E48-8942-7BB936CE55CD}"/>
              </a:ext>
            </a:extLst>
          </p:cNvPr>
          <p:cNvSpPr>
            <a:spLocks noGrp="1"/>
          </p:cNvSpPr>
          <p:nvPr>
            <p:ph type="body" sz="quarter" idx="11" hasCustomPrompt="1"/>
          </p:nvPr>
        </p:nvSpPr>
        <p:spPr>
          <a:xfrm>
            <a:off x="503028" y="350009"/>
            <a:ext cx="7983804"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sp>
        <p:nvSpPr>
          <p:cNvPr id="82" name="Text Placeholder 53">
            <a:extLst>
              <a:ext uri="{FF2B5EF4-FFF2-40B4-BE49-F238E27FC236}">
                <a16:creationId xmlns:a16="http://schemas.microsoft.com/office/drawing/2014/main" id="{446AE7A1-F265-6C45-A36B-D46B7E5083EB}"/>
              </a:ext>
            </a:extLst>
          </p:cNvPr>
          <p:cNvSpPr>
            <a:spLocks noGrp="1"/>
          </p:cNvSpPr>
          <p:nvPr>
            <p:ph type="body" sz="quarter" idx="28" hasCustomPrompt="1"/>
          </p:nvPr>
        </p:nvSpPr>
        <p:spPr>
          <a:xfrm>
            <a:off x="2317060" y="960426"/>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3" name="Text Placeholder 53">
            <a:extLst>
              <a:ext uri="{FF2B5EF4-FFF2-40B4-BE49-F238E27FC236}">
                <a16:creationId xmlns:a16="http://schemas.microsoft.com/office/drawing/2014/main" id="{65DF553B-C60B-4043-88F0-2FF21264F3DC}"/>
              </a:ext>
            </a:extLst>
          </p:cNvPr>
          <p:cNvSpPr>
            <a:spLocks noGrp="1"/>
          </p:cNvSpPr>
          <p:nvPr>
            <p:ph type="body" sz="quarter" idx="29" hasCustomPrompt="1"/>
          </p:nvPr>
        </p:nvSpPr>
        <p:spPr>
          <a:xfrm>
            <a:off x="4980601" y="100865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4" name="Text Placeholder 53">
            <a:extLst>
              <a:ext uri="{FF2B5EF4-FFF2-40B4-BE49-F238E27FC236}">
                <a16:creationId xmlns:a16="http://schemas.microsoft.com/office/drawing/2014/main" id="{79AB4E09-60B9-984F-8A69-F2A2AB0B7030}"/>
              </a:ext>
            </a:extLst>
          </p:cNvPr>
          <p:cNvSpPr>
            <a:spLocks noGrp="1"/>
          </p:cNvSpPr>
          <p:nvPr>
            <p:ph type="body" sz="quarter" idx="30" hasCustomPrompt="1"/>
          </p:nvPr>
        </p:nvSpPr>
        <p:spPr>
          <a:xfrm>
            <a:off x="7706244" y="100865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5" name="Text Placeholder 53">
            <a:extLst>
              <a:ext uri="{FF2B5EF4-FFF2-40B4-BE49-F238E27FC236}">
                <a16:creationId xmlns:a16="http://schemas.microsoft.com/office/drawing/2014/main" id="{690911EA-19B2-FC44-B10A-52A800DB4BDF}"/>
              </a:ext>
            </a:extLst>
          </p:cNvPr>
          <p:cNvSpPr>
            <a:spLocks noGrp="1"/>
          </p:cNvSpPr>
          <p:nvPr>
            <p:ph type="body" sz="quarter" idx="31" hasCustomPrompt="1"/>
          </p:nvPr>
        </p:nvSpPr>
        <p:spPr>
          <a:xfrm>
            <a:off x="907145" y="5066076"/>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6" name="Text Placeholder 53">
            <a:extLst>
              <a:ext uri="{FF2B5EF4-FFF2-40B4-BE49-F238E27FC236}">
                <a16:creationId xmlns:a16="http://schemas.microsoft.com/office/drawing/2014/main" id="{0318D8E1-238C-524A-A61D-4FAC88A3480F}"/>
              </a:ext>
            </a:extLst>
          </p:cNvPr>
          <p:cNvSpPr>
            <a:spLocks noGrp="1"/>
          </p:cNvSpPr>
          <p:nvPr>
            <p:ph type="body" sz="quarter" idx="32" hasCustomPrompt="1"/>
          </p:nvPr>
        </p:nvSpPr>
        <p:spPr>
          <a:xfrm>
            <a:off x="3654806" y="5059514"/>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7" name="Text Placeholder 53">
            <a:extLst>
              <a:ext uri="{FF2B5EF4-FFF2-40B4-BE49-F238E27FC236}">
                <a16:creationId xmlns:a16="http://schemas.microsoft.com/office/drawing/2014/main" id="{6B0819EB-9395-8F46-BD19-D8A5E778E2D6}"/>
              </a:ext>
            </a:extLst>
          </p:cNvPr>
          <p:cNvSpPr>
            <a:spLocks noGrp="1"/>
          </p:cNvSpPr>
          <p:nvPr>
            <p:ph type="body" sz="quarter" idx="33" hasCustomPrompt="1"/>
          </p:nvPr>
        </p:nvSpPr>
        <p:spPr>
          <a:xfrm>
            <a:off x="6397828" y="5059603"/>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8" name="Text Placeholder 53">
            <a:extLst>
              <a:ext uri="{FF2B5EF4-FFF2-40B4-BE49-F238E27FC236}">
                <a16:creationId xmlns:a16="http://schemas.microsoft.com/office/drawing/2014/main" id="{2C94154F-8DAA-B749-B3A0-1469BCBD2A0C}"/>
              </a:ext>
            </a:extLst>
          </p:cNvPr>
          <p:cNvSpPr>
            <a:spLocks noGrp="1"/>
          </p:cNvSpPr>
          <p:nvPr>
            <p:ph type="body" sz="quarter" idx="34" hasCustomPrompt="1"/>
          </p:nvPr>
        </p:nvSpPr>
        <p:spPr>
          <a:xfrm>
            <a:off x="9109249" y="504184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9" name="Text Placeholder 53">
            <a:extLst>
              <a:ext uri="{FF2B5EF4-FFF2-40B4-BE49-F238E27FC236}">
                <a16:creationId xmlns:a16="http://schemas.microsoft.com/office/drawing/2014/main" id="{E6702F80-9C88-4E4B-8366-A4DC86C88451}"/>
              </a:ext>
            </a:extLst>
          </p:cNvPr>
          <p:cNvSpPr>
            <a:spLocks noGrp="1"/>
          </p:cNvSpPr>
          <p:nvPr>
            <p:ph type="body" sz="quarter" idx="21" hasCustomPrompt="1"/>
          </p:nvPr>
        </p:nvSpPr>
        <p:spPr>
          <a:xfrm>
            <a:off x="1389312" y="2584282"/>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0" name="Text Placeholder 53">
            <a:extLst>
              <a:ext uri="{FF2B5EF4-FFF2-40B4-BE49-F238E27FC236}">
                <a16:creationId xmlns:a16="http://schemas.microsoft.com/office/drawing/2014/main" id="{02353B57-E3C3-464C-87F1-296E7E1AB5B7}"/>
              </a:ext>
            </a:extLst>
          </p:cNvPr>
          <p:cNvSpPr>
            <a:spLocks noGrp="1"/>
          </p:cNvSpPr>
          <p:nvPr>
            <p:ph type="body" sz="quarter" idx="35" hasCustomPrompt="1"/>
          </p:nvPr>
        </p:nvSpPr>
        <p:spPr>
          <a:xfrm>
            <a:off x="2735994" y="3966615"/>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1" name="Text Placeholder 53">
            <a:extLst>
              <a:ext uri="{FF2B5EF4-FFF2-40B4-BE49-F238E27FC236}">
                <a16:creationId xmlns:a16="http://schemas.microsoft.com/office/drawing/2014/main" id="{CC7AF781-11CD-7E48-9DB4-F32F53F899B9}"/>
              </a:ext>
            </a:extLst>
          </p:cNvPr>
          <p:cNvSpPr>
            <a:spLocks noGrp="1"/>
          </p:cNvSpPr>
          <p:nvPr>
            <p:ph type="body" sz="quarter" idx="36" hasCustomPrompt="1"/>
          </p:nvPr>
        </p:nvSpPr>
        <p:spPr>
          <a:xfrm>
            <a:off x="4069558" y="2578366"/>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2" name="Text Placeholder 53">
            <a:extLst>
              <a:ext uri="{FF2B5EF4-FFF2-40B4-BE49-F238E27FC236}">
                <a16:creationId xmlns:a16="http://schemas.microsoft.com/office/drawing/2014/main" id="{8D6E57F0-1B5A-CE4D-A2ED-043B1D3B94A2}"/>
              </a:ext>
            </a:extLst>
          </p:cNvPr>
          <p:cNvSpPr>
            <a:spLocks noGrp="1"/>
          </p:cNvSpPr>
          <p:nvPr>
            <p:ph type="body" sz="quarter" idx="37" hasCustomPrompt="1"/>
          </p:nvPr>
        </p:nvSpPr>
        <p:spPr>
          <a:xfrm>
            <a:off x="6772953" y="2596518"/>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3" name="Text Placeholder 53">
            <a:extLst>
              <a:ext uri="{FF2B5EF4-FFF2-40B4-BE49-F238E27FC236}">
                <a16:creationId xmlns:a16="http://schemas.microsoft.com/office/drawing/2014/main" id="{392E3B91-D9E8-BF49-AF57-8867BA1A34B0}"/>
              </a:ext>
            </a:extLst>
          </p:cNvPr>
          <p:cNvSpPr>
            <a:spLocks noGrp="1"/>
          </p:cNvSpPr>
          <p:nvPr>
            <p:ph type="body" sz="quarter" idx="38" hasCustomPrompt="1"/>
          </p:nvPr>
        </p:nvSpPr>
        <p:spPr>
          <a:xfrm>
            <a:off x="9460879" y="2634233"/>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4" name="Text Placeholder 53">
            <a:extLst>
              <a:ext uri="{FF2B5EF4-FFF2-40B4-BE49-F238E27FC236}">
                <a16:creationId xmlns:a16="http://schemas.microsoft.com/office/drawing/2014/main" id="{AACEDB2C-079A-484C-8EDF-CEE7A9210EDF}"/>
              </a:ext>
            </a:extLst>
          </p:cNvPr>
          <p:cNvSpPr>
            <a:spLocks noGrp="1"/>
          </p:cNvSpPr>
          <p:nvPr>
            <p:ph type="body" sz="quarter" idx="39" hasCustomPrompt="1"/>
          </p:nvPr>
        </p:nvSpPr>
        <p:spPr>
          <a:xfrm>
            <a:off x="5420781" y="4003477"/>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5" name="Text Placeholder 53">
            <a:extLst>
              <a:ext uri="{FF2B5EF4-FFF2-40B4-BE49-F238E27FC236}">
                <a16:creationId xmlns:a16="http://schemas.microsoft.com/office/drawing/2014/main" id="{67D4E8DA-5F81-6347-83C8-65EDF6A49D93}"/>
              </a:ext>
            </a:extLst>
          </p:cNvPr>
          <p:cNvSpPr>
            <a:spLocks noGrp="1"/>
          </p:cNvSpPr>
          <p:nvPr>
            <p:ph type="body" sz="quarter" idx="40" hasCustomPrompt="1"/>
          </p:nvPr>
        </p:nvSpPr>
        <p:spPr>
          <a:xfrm>
            <a:off x="8143488" y="4020659"/>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Tree>
    <p:extLst>
      <p:ext uri="{BB962C8B-B14F-4D97-AF65-F5344CB8AC3E}">
        <p14:creationId xmlns:p14="http://schemas.microsoft.com/office/powerpoint/2010/main" val="2153717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648CF050-4B3B-554F-A6D6-6EB542655A5D}"/>
              </a:ext>
            </a:extLst>
          </p:cNvPr>
          <p:cNvSpPr/>
          <p:nvPr userDrawn="1"/>
        </p:nvSpPr>
        <p:spPr>
          <a:xfrm>
            <a:off x="0" y="4778735"/>
            <a:ext cx="12192000" cy="1545355"/>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0" i="0">
              <a:latin typeface="Arial Regular"/>
            </a:endParaRPr>
          </a:p>
        </p:txBody>
      </p:sp>
      <p:sp>
        <p:nvSpPr>
          <p:cNvPr id="97" name="Rectangle 96">
            <a:extLst>
              <a:ext uri="{FF2B5EF4-FFF2-40B4-BE49-F238E27FC236}">
                <a16:creationId xmlns:a16="http://schemas.microsoft.com/office/drawing/2014/main" id="{DF0E377B-D26D-394E-B4DD-4453712364EC}"/>
              </a:ext>
            </a:extLst>
          </p:cNvPr>
          <p:cNvSpPr/>
          <p:nvPr userDrawn="1"/>
        </p:nvSpPr>
        <p:spPr>
          <a:xfrm>
            <a:off x="0" y="815224"/>
            <a:ext cx="12192000" cy="1436864"/>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0" i="0">
              <a:latin typeface="Arial Regular"/>
            </a:endParaRPr>
          </a:p>
        </p:txBody>
      </p:sp>
      <p:sp>
        <p:nvSpPr>
          <p:cNvPr id="9" name="Title Placeholder 1">
            <a:extLst>
              <a:ext uri="{FF2B5EF4-FFF2-40B4-BE49-F238E27FC236}">
                <a16:creationId xmlns:a16="http://schemas.microsoft.com/office/drawing/2014/main" id="{B8860D3F-D15C-7F45-82D6-ABCC38F7EB87}"/>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rgbClr val="2E3042"/>
                </a:solidFill>
                <a:latin typeface="Arial" panose="020B0604020202020204" pitchFamily="34" charset="0"/>
                <a:cs typeface="Arial" panose="020B0604020202020204" pitchFamily="34" charset="0"/>
              </a:rPr>
              <a:t>© Security Alliance Limited 201</a:t>
            </a:r>
            <a:r>
              <a:rPr lang="pl-PL" sz="1733">
                <a:solidFill>
                  <a:srgbClr val="2E3042"/>
                </a:solidFill>
                <a:latin typeface="Arial" panose="020B0604020202020204" pitchFamily="34" charset="0"/>
                <a:cs typeface="Arial" panose="020B0604020202020204" pitchFamily="34" charset="0"/>
              </a:rPr>
              <a:t>8</a:t>
            </a:r>
            <a:r>
              <a:rPr lang="en-GB" sz="1733">
                <a:solidFill>
                  <a:srgbClr val="2E3042"/>
                </a:solidFill>
                <a:latin typeface="Arial" panose="020B0604020202020204" pitchFamily="34" charset="0"/>
                <a:cs typeface="Arial" panose="020B0604020202020204" pitchFamily="34" charset="0"/>
              </a:rPr>
              <a:t>.  Not for distribution.</a:t>
            </a:r>
          </a:p>
        </p:txBody>
      </p:sp>
      <p:cxnSp>
        <p:nvCxnSpPr>
          <p:cNvPr id="5" name="Straight Arrow Connector 4">
            <a:extLst>
              <a:ext uri="{FF2B5EF4-FFF2-40B4-BE49-F238E27FC236}">
                <a16:creationId xmlns:a16="http://schemas.microsoft.com/office/drawing/2014/main" id="{D47AAB31-0FFB-AB4F-8D20-2D1763EF94ED}"/>
              </a:ext>
            </a:extLst>
          </p:cNvPr>
          <p:cNvCxnSpPr>
            <a:cxnSpLocks/>
            <a:stCxn id="23" idx="4"/>
          </p:cNvCxnSpPr>
          <p:nvPr userDrawn="1"/>
        </p:nvCxnSpPr>
        <p:spPr>
          <a:xfrm flipH="1" flipV="1">
            <a:off x="3564427" y="2236200"/>
            <a:ext cx="7800" cy="714254"/>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390CF3-F165-4B44-B4F7-8CB0A4D10811}"/>
              </a:ext>
            </a:extLst>
          </p:cNvPr>
          <p:cNvCxnSpPr>
            <a:cxnSpLocks/>
            <a:stCxn id="30" idx="4"/>
          </p:cNvCxnSpPr>
          <p:nvPr userDrawn="1"/>
        </p:nvCxnSpPr>
        <p:spPr>
          <a:xfrm flipH="1" flipV="1">
            <a:off x="6256471" y="2230822"/>
            <a:ext cx="17119" cy="744259"/>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8E648B-1B9B-9C41-97A3-8D4C032DDACD}"/>
              </a:ext>
            </a:extLst>
          </p:cNvPr>
          <p:cNvCxnSpPr>
            <a:cxnSpLocks/>
            <a:stCxn id="37" idx="4"/>
          </p:cNvCxnSpPr>
          <p:nvPr userDrawn="1"/>
        </p:nvCxnSpPr>
        <p:spPr>
          <a:xfrm flipV="1">
            <a:off x="8974954" y="2252088"/>
            <a:ext cx="0" cy="747621"/>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C06A99-695A-FD4B-8135-601AC4B426DE}"/>
              </a:ext>
            </a:extLst>
          </p:cNvPr>
          <p:cNvCxnSpPr>
            <a:cxnSpLocks/>
            <a:stCxn id="20" idx="4"/>
          </p:cNvCxnSpPr>
          <p:nvPr userDrawn="1"/>
        </p:nvCxnSpPr>
        <p:spPr>
          <a:xfrm>
            <a:off x="2228745" y="3893039"/>
            <a:ext cx="0" cy="885696"/>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6A9E03-9C16-1248-A584-07B77A62B8AF}"/>
              </a:ext>
            </a:extLst>
          </p:cNvPr>
          <p:cNvSpPr/>
          <p:nvPr userDrawn="1"/>
        </p:nvSpPr>
        <p:spPr>
          <a:xfrm>
            <a:off x="170410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0" name="Oval 19">
            <a:extLst>
              <a:ext uri="{FF2B5EF4-FFF2-40B4-BE49-F238E27FC236}">
                <a16:creationId xmlns:a16="http://schemas.microsoft.com/office/drawing/2014/main" id="{0511A484-0447-FE48-A409-515279B9EEAE}"/>
              </a:ext>
            </a:extLst>
          </p:cNvPr>
          <p:cNvSpPr/>
          <p:nvPr userDrawn="1"/>
        </p:nvSpPr>
        <p:spPr>
          <a:xfrm>
            <a:off x="174731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1" name="Arc 20">
            <a:extLst>
              <a:ext uri="{FF2B5EF4-FFF2-40B4-BE49-F238E27FC236}">
                <a16:creationId xmlns:a16="http://schemas.microsoft.com/office/drawing/2014/main" id="{BDE77342-89AE-754D-BBC9-2D3DFFAD8FAB}"/>
              </a:ext>
            </a:extLst>
          </p:cNvPr>
          <p:cNvSpPr/>
          <p:nvPr userDrawn="1"/>
        </p:nvSpPr>
        <p:spPr>
          <a:xfrm rot="16072027">
            <a:off x="1542849" y="2734115"/>
            <a:ext cx="1357390" cy="1348656"/>
          </a:xfrm>
          <a:prstGeom prst="arc">
            <a:avLst>
              <a:gd name="adj1" fmla="val 16200000"/>
              <a:gd name="adj2" fmla="val 5466742"/>
            </a:avLst>
          </a:prstGeom>
          <a:ln w="114300" cap="sq" cmpd="sng">
            <a:solidFill>
              <a:srgbClr val="2E3042"/>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E30A3F0-340D-AC4F-9FA2-A81316DF09C7}"/>
              </a:ext>
            </a:extLst>
          </p:cNvPr>
          <p:cNvSpPr/>
          <p:nvPr userDrawn="1"/>
        </p:nvSpPr>
        <p:spPr>
          <a:xfrm rot="10800000">
            <a:off x="3053774" y="2907930"/>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3" name="Oval 22">
            <a:extLst>
              <a:ext uri="{FF2B5EF4-FFF2-40B4-BE49-F238E27FC236}">
                <a16:creationId xmlns:a16="http://schemas.microsoft.com/office/drawing/2014/main" id="{5172B44E-2047-934B-8E92-49AD43788A75}"/>
              </a:ext>
            </a:extLst>
          </p:cNvPr>
          <p:cNvSpPr/>
          <p:nvPr userDrawn="1"/>
        </p:nvSpPr>
        <p:spPr>
          <a:xfrm rot="10800000">
            <a:off x="3090799" y="295045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4" name="Arc 23">
            <a:extLst>
              <a:ext uri="{FF2B5EF4-FFF2-40B4-BE49-F238E27FC236}">
                <a16:creationId xmlns:a16="http://schemas.microsoft.com/office/drawing/2014/main" id="{DA546A39-4B56-1C42-A790-A04AD79D3D8E}"/>
              </a:ext>
            </a:extLst>
          </p:cNvPr>
          <p:cNvSpPr/>
          <p:nvPr userDrawn="1"/>
        </p:nvSpPr>
        <p:spPr>
          <a:xfrm rot="5272027">
            <a:off x="2900734" y="2760722"/>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32E7EF8C-0FC4-634B-96EC-54018D9C85A9}"/>
              </a:ext>
            </a:extLst>
          </p:cNvPr>
          <p:cNvCxnSpPr>
            <a:cxnSpLocks/>
            <a:stCxn id="27" idx="4"/>
          </p:cNvCxnSpPr>
          <p:nvPr userDrawn="1"/>
        </p:nvCxnSpPr>
        <p:spPr>
          <a:xfrm>
            <a:off x="4937311" y="3868412"/>
            <a:ext cx="849" cy="919213"/>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43F425F-C8CB-A341-B113-D4036EDC75DA}"/>
              </a:ext>
            </a:extLst>
          </p:cNvPr>
          <p:cNvSpPr/>
          <p:nvPr userDrawn="1"/>
        </p:nvSpPr>
        <p:spPr>
          <a:xfrm>
            <a:off x="4412668" y="2861484"/>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7" name="Oval 26">
            <a:extLst>
              <a:ext uri="{FF2B5EF4-FFF2-40B4-BE49-F238E27FC236}">
                <a16:creationId xmlns:a16="http://schemas.microsoft.com/office/drawing/2014/main" id="{E5041E58-FB9B-4D41-AB55-0737D4979ACA}"/>
              </a:ext>
            </a:extLst>
          </p:cNvPr>
          <p:cNvSpPr/>
          <p:nvPr userDrawn="1"/>
        </p:nvSpPr>
        <p:spPr>
          <a:xfrm>
            <a:off x="4455882" y="2899688"/>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8" name="Arc 27">
            <a:extLst>
              <a:ext uri="{FF2B5EF4-FFF2-40B4-BE49-F238E27FC236}">
                <a16:creationId xmlns:a16="http://schemas.microsoft.com/office/drawing/2014/main" id="{C8EB8ED7-845B-E240-90EC-98249D59B305}"/>
              </a:ext>
            </a:extLst>
          </p:cNvPr>
          <p:cNvSpPr/>
          <p:nvPr userDrawn="1"/>
        </p:nvSpPr>
        <p:spPr>
          <a:xfrm rot="16072027">
            <a:off x="4251415" y="2709487"/>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D9A0B00-D1EA-9B45-A0A6-AE69351E0063}"/>
              </a:ext>
            </a:extLst>
          </p:cNvPr>
          <p:cNvSpPr/>
          <p:nvPr userDrawn="1"/>
        </p:nvSpPr>
        <p:spPr>
          <a:xfrm rot="10800000">
            <a:off x="5755137" y="2932557"/>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0" name="Oval 29">
            <a:extLst>
              <a:ext uri="{FF2B5EF4-FFF2-40B4-BE49-F238E27FC236}">
                <a16:creationId xmlns:a16="http://schemas.microsoft.com/office/drawing/2014/main" id="{78E177BF-6A5E-734B-8DE9-811DA90A7F5B}"/>
              </a:ext>
            </a:extLst>
          </p:cNvPr>
          <p:cNvSpPr/>
          <p:nvPr userDrawn="1"/>
        </p:nvSpPr>
        <p:spPr>
          <a:xfrm rot="10800000">
            <a:off x="5792162" y="2975081"/>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1" name="Arc 30">
            <a:extLst>
              <a:ext uri="{FF2B5EF4-FFF2-40B4-BE49-F238E27FC236}">
                <a16:creationId xmlns:a16="http://schemas.microsoft.com/office/drawing/2014/main" id="{3997F752-24C2-1543-9A9F-7CEFBEAC3C2F}"/>
              </a:ext>
            </a:extLst>
          </p:cNvPr>
          <p:cNvSpPr/>
          <p:nvPr userDrawn="1"/>
        </p:nvSpPr>
        <p:spPr>
          <a:xfrm rot="5272027">
            <a:off x="5602098" y="2785350"/>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A38F73D0-B593-3C49-941A-27A0C4BDA13A}"/>
              </a:ext>
            </a:extLst>
          </p:cNvPr>
          <p:cNvCxnSpPr>
            <a:cxnSpLocks/>
            <a:stCxn id="34" idx="4"/>
          </p:cNvCxnSpPr>
          <p:nvPr userDrawn="1"/>
        </p:nvCxnSpPr>
        <p:spPr>
          <a:xfrm>
            <a:off x="7638675" y="3893039"/>
            <a:ext cx="0" cy="894586"/>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5CA2619-7624-ED4B-9472-D52284532E80}"/>
              </a:ext>
            </a:extLst>
          </p:cNvPr>
          <p:cNvSpPr/>
          <p:nvPr userDrawn="1"/>
        </p:nvSpPr>
        <p:spPr>
          <a:xfrm>
            <a:off x="711403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4" name="Oval 33">
            <a:extLst>
              <a:ext uri="{FF2B5EF4-FFF2-40B4-BE49-F238E27FC236}">
                <a16:creationId xmlns:a16="http://schemas.microsoft.com/office/drawing/2014/main" id="{73473BF2-EA6B-F043-AF39-6CE169EC4D12}"/>
              </a:ext>
            </a:extLst>
          </p:cNvPr>
          <p:cNvSpPr/>
          <p:nvPr userDrawn="1"/>
        </p:nvSpPr>
        <p:spPr>
          <a:xfrm>
            <a:off x="715724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5" name="Arc 34">
            <a:extLst>
              <a:ext uri="{FF2B5EF4-FFF2-40B4-BE49-F238E27FC236}">
                <a16:creationId xmlns:a16="http://schemas.microsoft.com/office/drawing/2014/main" id="{033D0C66-BB39-4E45-9478-8DD723C1FF48}"/>
              </a:ext>
            </a:extLst>
          </p:cNvPr>
          <p:cNvSpPr/>
          <p:nvPr userDrawn="1"/>
        </p:nvSpPr>
        <p:spPr>
          <a:xfrm rot="16072027">
            <a:off x="6952779" y="2734115"/>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7F1C3BB1-C20F-C848-B762-F66DAFE33361}"/>
              </a:ext>
            </a:extLst>
          </p:cNvPr>
          <p:cNvSpPr/>
          <p:nvPr userDrawn="1"/>
        </p:nvSpPr>
        <p:spPr>
          <a:xfrm rot="10800000">
            <a:off x="8456501" y="2957185"/>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7" name="Oval 36">
            <a:extLst>
              <a:ext uri="{FF2B5EF4-FFF2-40B4-BE49-F238E27FC236}">
                <a16:creationId xmlns:a16="http://schemas.microsoft.com/office/drawing/2014/main" id="{51409B96-1C23-DE49-A37F-5BFA1D37BB5F}"/>
              </a:ext>
            </a:extLst>
          </p:cNvPr>
          <p:cNvSpPr/>
          <p:nvPr userDrawn="1"/>
        </p:nvSpPr>
        <p:spPr>
          <a:xfrm rot="10800000">
            <a:off x="8493526" y="2999709"/>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8" name="Arc 37">
            <a:extLst>
              <a:ext uri="{FF2B5EF4-FFF2-40B4-BE49-F238E27FC236}">
                <a16:creationId xmlns:a16="http://schemas.microsoft.com/office/drawing/2014/main" id="{B80A9A50-67C7-B64C-B2F0-DB899B04D594}"/>
              </a:ext>
            </a:extLst>
          </p:cNvPr>
          <p:cNvSpPr/>
          <p:nvPr userDrawn="1"/>
        </p:nvSpPr>
        <p:spPr>
          <a:xfrm rot="5272027">
            <a:off x="8303461" y="2809977"/>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2BF280B7-0F3D-4D49-948A-ED0401F6808F}"/>
              </a:ext>
            </a:extLst>
          </p:cNvPr>
          <p:cNvCxnSpPr>
            <a:cxnSpLocks/>
            <a:stCxn id="41" idx="4"/>
          </p:cNvCxnSpPr>
          <p:nvPr userDrawn="1"/>
        </p:nvCxnSpPr>
        <p:spPr>
          <a:xfrm>
            <a:off x="10340039" y="3917667"/>
            <a:ext cx="0" cy="869958"/>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B8C45D1-6C91-C748-8463-EF70ADEC529D}"/>
              </a:ext>
            </a:extLst>
          </p:cNvPr>
          <p:cNvSpPr/>
          <p:nvPr userDrawn="1"/>
        </p:nvSpPr>
        <p:spPr>
          <a:xfrm>
            <a:off x="9815396" y="2910739"/>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9C3AE7B5-FE6E-9C4E-B30B-E6CC02E4DCF8}"/>
              </a:ext>
            </a:extLst>
          </p:cNvPr>
          <p:cNvSpPr/>
          <p:nvPr userDrawn="1"/>
        </p:nvSpPr>
        <p:spPr>
          <a:xfrm>
            <a:off x="9858610" y="294894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42" name="Arc 41">
            <a:extLst>
              <a:ext uri="{FF2B5EF4-FFF2-40B4-BE49-F238E27FC236}">
                <a16:creationId xmlns:a16="http://schemas.microsoft.com/office/drawing/2014/main" id="{02CC2F26-8D24-C94D-823A-4E099A612365}"/>
              </a:ext>
            </a:extLst>
          </p:cNvPr>
          <p:cNvSpPr/>
          <p:nvPr userDrawn="1"/>
        </p:nvSpPr>
        <p:spPr>
          <a:xfrm rot="16072027">
            <a:off x="9654143" y="2758742"/>
            <a:ext cx="1357390" cy="1348656"/>
          </a:xfrm>
          <a:prstGeom prst="arc">
            <a:avLst>
              <a:gd name="adj1" fmla="val 16200000"/>
              <a:gd name="adj2" fmla="val 5466742"/>
            </a:avLst>
          </a:prstGeom>
          <a:ln w="114300" cap="sq" cmpd="sng">
            <a:solidFill>
              <a:srgbClr val="2E3042"/>
            </a:solidFill>
            <a:prstDash val="solid"/>
            <a:rou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57" name="Isosceles Triangle 8">
            <a:extLst>
              <a:ext uri="{FF2B5EF4-FFF2-40B4-BE49-F238E27FC236}">
                <a16:creationId xmlns:a16="http://schemas.microsoft.com/office/drawing/2014/main" id="{DEE9FC94-5F40-0544-B312-78C9BD471916}"/>
              </a:ext>
            </a:extLst>
          </p:cNvPr>
          <p:cNvSpPr/>
          <p:nvPr userDrawn="1"/>
        </p:nvSpPr>
        <p:spPr>
          <a:xfrm rot="885069">
            <a:off x="4184886" y="318830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58" name="Isosceles Triangle 8">
            <a:extLst>
              <a:ext uri="{FF2B5EF4-FFF2-40B4-BE49-F238E27FC236}">
                <a16:creationId xmlns:a16="http://schemas.microsoft.com/office/drawing/2014/main" id="{A9694703-CA77-EF47-861B-50BCAE15F97B}"/>
              </a:ext>
            </a:extLst>
          </p:cNvPr>
          <p:cNvSpPr/>
          <p:nvPr userDrawn="1"/>
        </p:nvSpPr>
        <p:spPr>
          <a:xfrm rot="796172">
            <a:off x="4175671" y="336338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59" name="Isosceles Triangle 8">
            <a:extLst>
              <a:ext uri="{FF2B5EF4-FFF2-40B4-BE49-F238E27FC236}">
                <a16:creationId xmlns:a16="http://schemas.microsoft.com/office/drawing/2014/main" id="{7D109B07-A1EA-7F44-99F9-F04AB4154068}"/>
              </a:ext>
            </a:extLst>
          </p:cNvPr>
          <p:cNvSpPr/>
          <p:nvPr userDrawn="1"/>
        </p:nvSpPr>
        <p:spPr>
          <a:xfrm rot="568989">
            <a:off x="4148027" y="353847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0" name="Isosceles Triangle 8">
            <a:extLst>
              <a:ext uri="{FF2B5EF4-FFF2-40B4-BE49-F238E27FC236}">
                <a16:creationId xmlns:a16="http://schemas.microsoft.com/office/drawing/2014/main" id="{9F832726-457E-7B4C-9A54-DCA45A99A4FC}"/>
              </a:ext>
            </a:extLst>
          </p:cNvPr>
          <p:cNvSpPr/>
          <p:nvPr userDrawn="1"/>
        </p:nvSpPr>
        <p:spPr>
          <a:xfrm rot="885069">
            <a:off x="6884748" y="3215946"/>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1" name="Isosceles Triangle 8">
            <a:extLst>
              <a:ext uri="{FF2B5EF4-FFF2-40B4-BE49-F238E27FC236}">
                <a16:creationId xmlns:a16="http://schemas.microsoft.com/office/drawing/2014/main" id="{4392BF1C-4D7E-E448-B78A-432E215F2AF9}"/>
              </a:ext>
            </a:extLst>
          </p:cNvPr>
          <p:cNvSpPr/>
          <p:nvPr userDrawn="1"/>
        </p:nvSpPr>
        <p:spPr>
          <a:xfrm rot="796172">
            <a:off x="6875534" y="3391032"/>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2" name="Isosceles Triangle 8">
            <a:extLst>
              <a:ext uri="{FF2B5EF4-FFF2-40B4-BE49-F238E27FC236}">
                <a16:creationId xmlns:a16="http://schemas.microsoft.com/office/drawing/2014/main" id="{2A481DE5-0FE9-E342-8E57-E49F174A2D77}"/>
              </a:ext>
            </a:extLst>
          </p:cNvPr>
          <p:cNvSpPr/>
          <p:nvPr userDrawn="1"/>
        </p:nvSpPr>
        <p:spPr>
          <a:xfrm rot="568989">
            <a:off x="6847890" y="356611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3" name="Isosceles Triangle 8">
            <a:extLst>
              <a:ext uri="{FF2B5EF4-FFF2-40B4-BE49-F238E27FC236}">
                <a16:creationId xmlns:a16="http://schemas.microsoft.com/office/drawing/2014/main" id="{A5A837D4-E569-A447-AAD3-ADDE5C712465}"/>
              </a:ext>
            </a:extLst>
          </p:cNvPr>
          <p:cNvSpPr/>
          <p:nvPr userDrawn="1"/>
        </p:nvSpPr>
        <p:spPr>
          <a:xfrm rot="885069">
            <a:off x="9603040" y="322516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4" name="Isosceles Triangle 8">
            <a:extLst>
              <a:ext uri="{FF2B5EF4-FFF2-40B4-BE49-F238E27FC236}">
                <a16:creationId xmlns:a16="http://schemas.microsoft.com/office/drawing/2014/main" id="{0CD92C73-5417-604C-B346-0B1DC0539383}"/>
              </a:ext>
            </a:extLst>
          </p:cNvPr>
          <p:cNvSpPr/>
          <p:nvPr userDrawn="1"/>
        </p:nvSpPr>
        <p:spPr>
          <a:xfrm rot="796172">
            <a:off x="9584611" y="340024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5" name="Isosceles Triangle 8">
            <a:extLst>
              <a:ext uri="{FF2B5EF4-FFF2-40B4-BE49-F238E27FC236}">
                <a16:creationId xmlns:a16="http://schemas.microsoft.com/office/drawing/2014/main" id="{25337AB0-7068-F046-95AB-CB95689469C8}"/>
              </a:ext>
            </a:extLst>
          </p:cNvPr>
          <p:cNvSpPr/>
          <p:nvPr userDrawn="1"/>
        </p:nvSpPr>
        <p:spPr>
          <a:xfrm rot="568989">
            <a:off x="9547753" y="357533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6" name="Isosceles Triangle 8">
            <a:extLst>
              <a:ext uri="{FF2B5EF4-FFF2-40B4-BE49-F238E27FC236}">
                <a16:creationId xmlns:a16="http://schemas.microsoft.com/office/drawing/2014/main" id="{130EF708-72F7-3D48-8DEA-B91A59F96767}"/>
              </a:ext>
            </a:extLst>
          </p:cNvPr>
          <p:cNvSpPr/>
          <p:nvPr userDrawn="1"/>
        </p:nvSpPr>
        <p:spPr>
          <a:xfrm rot="10083852">
            <a:off x="2848141" y="3584639"/>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7" name="Isosceles Triangle 8">
            <a:extLst>
              <a:ext uri="{FF2B5EF4-FFF2-40B4-BE49-F238E27FC236}">
                <a16:creationId xmlns:a16="http://schemas.microsoft.com/office/drawing/2014/main" id="{1E936AD7-B9DF-9641-8F21-BF1E663BDFE3}"/>
              </a:ext>
            </a:extLst>
          </p:cNvPr>
          <p:cNvSpPr/>
          <p:nvPr userDrawn="1"/>
        </p:nvSpPr>
        <p:spPr>
          <a:xfrm rot="10040949">
            <a:off x="2823468" y="3402035"/>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8" name="Isosceles Triangle 8">
            <a:extLst>
              <a:ext uri="{FF2B5EF4-FFF2-40B4-BE49-F238E27FC236}">
                <a16:creationId xmlns:a16="http://schemas.microsoft.com/office/drawing/2014/main" id="{1B488CB9-281D-2540-A879-AD4458D02BAD}"/>
              </a:ext>
            </a:extLst>
          </p:cNvPr>
          <p:cNvSpPr/>
          <p:nvPr userDrawn="1"/>
        </p:nvSpPr>
        <p:spPr>
          <a:xfrm rot="10339782">
            <a:off x="2798176" y="321569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9" name="Isosceles Triangle 8">
            <a:extLst>
              <a:ext uri="{FF2B5EF4-FFF2-40B4-BE49-F238E27FC236}">
                <a16:creationId xmlns:a16="http://schemas.microsoft.com/office/drawing/2014/main" id="{6AF67CC9-468F-1447-816B-7A2D14A0E80E}"/>
              </a:ext>
            </a:extLst>
          </p:cNvPr>
          <p:cNvSpPr/>
          <p:nvPr userDrawn="1"/>
        </p:nvSpPr>
        <p:spPr>
          <a:xfrm rot="10083852">
            <a:off x="5548004"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0" name="Isosceles Triangle 8">
            <a:extLst>
              <a:ext uri="{FF2B5EF4-FFF2-40B4-BE49-F238E27FC236}">
                <a16:creationId xmlns:a16="http://schemas.microsoft.com/office/drawing/2014/main" id="{E5BEB220-53CC-3C49-84E5-FE4B4B6B6037}"/>
              </a:ext>
            </a:extLst>
          </p:cNvPr>
          <p:cNvSpPr/>
          <p:nvPr userDrawn="1"/>
        </p:nvSpPr>
        <p:spPr>
          <a:xfrm rot="10040949">
            <a:off x="5523331"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1" name="Isosceles Triangle 8">
            <a:extLst>
              <a:ext uri="{FF2B5EF4-FFF2-40B4-BE49-F238E27FC236}">
                <a16:creationId xmlns:a16="http://schemas.microsoft.com/office/drawing/2014/main" id="{DFE723CF-060E-A24D-B55D-F6BDCA88DEA3}"/>
              </a:ext>
            </a:extLst>
          </p:cNvPr>
          <p:cNvSpPr/>
          <p:nvPr userDrawn="1"/>
        </p:nvSpPr>
        <p:spPr>
          <a:xfrm rot="10339782">
            <a:off x="5498039"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2" name="Isosceles Triangle 8">
            <a:extLst>
              <a:ext uri="{FF2B5EF4-FFF2-40B4-BE49-F238E27FC236}">
                <a16:creationId xmlns:a16="http://schemas.microsoft.com/office/drawing/2014/main" id="{B18F8211-F18A-8944-A784-CD34BDB8634C}"/>
              </a:ext>
            </a:extLst>
          </p:cNvPr>
          <p:cNvSpPr/>
          <p:nvPr userDrawn="1"/>
        </p:nvSpPr>
        <p:spPr>
          <a:xfrm rot="10083852">
            <a:off x="8238652"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3" name="Isosceles Triangle 8">
            <a:extLst>
              <a:ext uri="{FF2B5EF4-FFF2-40B4-BE49-F238E27FC236}">
                <a16:creationId xmlns:a16="http://schemas.microsoft.com/office/drawing/2014/main" id="{E84DCDC1-0358-BC4A-92A8-FA70921DC0DD}"/>
              </a:ext>
            </a:extLst>
          </p:cNvPr>
          <p:cNvSpPr/>
          <p:nvPr userDrawn="1"/>
        </p:nvSpPr>
        <p:spPr>
          <a:xfrm rot="10040949">
            <a:off x="8213979"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4" name="Isosceles Triangle 8">
            <a:extLst>
              <a:ext uri="{FF2B5EF4-FFF2-40B4-BE49-F238E27FC236}">
                <a16:creationId xmlns:a16="http://schemas.microsoft.com/office/drawing/2014/main" id="{4C5A93F4-401C-7D41-BD09-3992E5B80F3F}"/>
              </a:ext>
            </a:extLst>
          </p:cNvPr>
          <p:cNvSpPr/>
          <p:nvPr userDrawn="1"/>
        </p:nvSpPr>
        <p:spPr>
          <a:xfrm rot="10339782">
            <a:off x="8188687"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cxnSp>
        <p:nvCxnSpPr>
          <p:cNvPr id="76" name="Straight Arrow Connector 75">
            <a:extLst>
              <a:ext uri="{FF2B5EF4-FFF2-40B4-BE49-F238E27FC236}">
                <a16:creationId xmlns:a16="http://schemas.microsoft.com/office/drawing/2014/main" id="{385C4A91-753F-C641-BBF2-9058560AEC86}"/>
              </a:ext>
            </a:extLst>
          </p:cNvPr>
          <p:cNvCxnSpPr>
            <a:cxnSpLocks/>
          </p:cNvCxnSpPr>
          <p:nvPr userDrawn="1"/>
        </p:nvCxnSpPr>
        <p:spPr>
          <a:xfrm flipV="1">
            <a:off x="4867880" y="1005277"/>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95EC44D-724A-AC4F-A5E5-62D05E270DD0}"/>
              </a:ext>
            </a:extLst>
          </p:cNvPr>
          <p:cNvCxnSpPr>
            <a:cxnSpLocks/>
          </p:cNvCxnSpPr>
          <p:nvPr userDrawn="1"/>
        </p:nvCxnSpPr>
        <p:spPr>
          <a:xfrm flipV="1">
            <a:off x="7593524" y="1005277"/>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4BD2938-D54B-E947-8DDA-01CBE96F1AAE}"/>
              </a:ext>
            </a:extLst>
          </p:cNvPr>
          <p:cNvCxnSpPr>
            <a:cxnSpLocks/>
          </p:cNvCxnSpPr>
          <p:nvPr userDrawn="1"/>
        </p:nvCxnSpPr>
        <p:spPr>
          <a:xfrm flipV="1">
            <a:off x="3514164" y="5038943"/>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47913A7-9A84-7541-BBB0-C22D7E4DD938}"/>
              </a:ext>
            </a:extLst>
          </p:cNvPr>
          <p:cNvCxnSpPr>
            <a:cxnSpLocks/>
          </p:cNvCxnSpPr>
          <p:nvPr userDrawn="1"/>
        </p:nvCxnSpPr>
        <p:spPr>
          <a:xfrm flipV="1">
            <a:off x="6290180" y="5038943"/>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C00B4E9-9631-C943-A712-853D9C5EC613}"/>
              </a:ext>
            </a:extLst>
          </p:cNvPr>
          <p:cNvCxnSpPr>
            <a:cxnSpLocks/>
          </p:cNvCxnSpPr>
          <p:nvPr userDrawn="1"/>
        </p:nvCxnSpPr>
        <p:spPr>
          <a:xfrm flipV="1">
            <a:off x="8974954" y="5013811"/>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sp>
        <p:nvSpPr>
          <p:cNvPr id="81" name="Text Placeholder 13">
            <a:extLst>
              <a:ext uri="{FF2B5EF4-FFF2-40B4-BE49-F238E27FC236}">
                <a16:creationId xmlns:a16="http://schemas.microsoft.com/office/drawing/2014/main" id="{8D0970B1-9D48-2E48-8942-7BB936CE55CD}"/>
              </a:ext>
            </a:extLst>
          </p:cNvPr>
          <p:cNvSpPr>
            <a:spLocks noGrp="1"/>
          </p:cNvSpPr>
          <p:nvPr>
            <p:ph type="body" sz="quarter" idx="11" hasCustomPrompt="1"/>
          </p:nvPr>
        </p:nvSpPr>
        <p:spPr>
          <a:xfrm>
            <a:off x="503028" y="259863"/>
            <a:ext cx="7983804" cy="452899"/>
          </a:xfrm>
          <a:prstGeom prst="rect">
            <a:avLst/>
          </a:prstGeom>
        </p:spPr>
        <p:txBody>
          <a:bodyPr anchor="ctr" anchorCtr="0">
            <a:normAutofit/>
          </a:bodyPr>
          <a:lstStyle>
            <a:lvl1pPr marL="0" indent="0">
              <a:buNone/>
              <a:defRPr sz="2052"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sp>
        <p:nvSpPr>
          <p:cNvPr id="82" name="Text Placeholder 53">
            <a:extLst>
              <a:ext uri="{FF2B5EF4-FFF2-40B4-BE49-F238E27FC236}">
                <a16:creationId xmlns:a16="http://schemas.microsoft.com/office/drawing/2014/main" id="{446AE7A1-F265-6C45-A36B-D46B7E5083EB}"/>
              </a:ext>
            </a:extLst>
          </p:cNvPr>
          <p:cNvSpPr>
            <a:spLocks noGrp="1"/>
          </p:cNvSpPr>
          <p:nvPr>
            <p:ph type="body" sz="quarter" idx="28" hasCustomPrompt="1"/>
          </p:nvPr>
        </p:nvSpPr>
        <p:spPr>
          <a:xfrm>
            <a:off x="2317060" y="960426"/>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3" name="Text Placeholder 53">
            <a:extLst>
              <a:ext uri="{FF2B5EF4-FFF2-40B4-BE49-F238E27FC236}">
                <a16:creationId xmlns:a16="http://schemas.microsoft.com/office/drawing/2014/main" id="{65DF553B-C60B-4043-88F0-2FF21264F3DC}"/>
              </a:ext>
            </a:extLst>
          </p:cNvPr>
          <p:cNvSpPr>
            <a:spLocks noGrp="1"/>
          </p:cNvSpPr>
          <p:nvPr>
            <p:ph type="body" sz="quarter" idx="29" hasCustomPrompt="1"/>
          </p:nvPr>
        </p:nvSpPr>
        <p:spPr>
          <a:xfrm>
            <a:off x="4980601" y="100865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4" name="Text Placeholder 53">
            <a:extLst>
              <a:ext uri="{FF2B5EF4-FFF2-40B4-BE49-F238E27FC236}">
                <a16:creationId xmlns:a16="http://schemas.microsoft.com/office/drawing/2014/main" id="{79AB4E09-60B9-984F-8A69-F2A2AB0B7030}"/>
              </a:ext>
            </a:extLst>
          </p:cNvPr>
          <p:cNvSpPr>
            <a:spLocks noGrp="1"/>
          </p:cNvSpPr>
          <p:nvPr>
            <p:ph type="body" sz="quarter" idx="30" hasCustomPrompt="1"/>
          </p:nvPr>
        </p:nvSpPr>
        <p:spPr>
          <a:xfrm>
            <a:off x="7706244" y="100865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5" name="Text Placeholder 53">
            <a:extLst>
              <a:ext uri="{FF2B5EF4-FFF2-40B4-BE49-F238E27FC236}">
                <a16:creationId xmlns:a16="http://schemas.microsoft.com/office/drawing/2014/main" id="{690911EA-19B2-FC44-B10A-52A800DB4BDF}"/>
              </a:ext>
            </a:extLst>
          </p:cNvPr>
          <p:cNvSpPr>
            <a:spLocks noGrp="1"/>
          </p:cNvSpPr>
          <p:nvPr>
            <p:ph type="body" sz="quarter" idx="31" hasCustomPrompt="1"/>
          </p:nvPr>
        </p:nvSpPr>
        <p:spPr>
          <a:xfrm>
            <a:off x="907145" y="5066076"/>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6" name="Text Placeholder 53">
            <a:extLst>
              <a:ext uri="{FF2B5EF4-FFF2-40B4-BE49-F238E27FC236}">
                <a16:creationId xmlns:a16="http://schemas.microsoft.com/office/drawing/2014/main" id="{0318D8E1-238C-524A-A61D-4FAC88A3480F}"/>
              </a:ext>
            </a:extLst>
          </p:cNvPr>
          <p:cNvSpPr>
            <a:spLocks noGrp="1"/>
          </p:cNvSpPr>
          <p:nvPr>
            <p:ph type="body" sz="quarter" idx="32" hasCustomPrompt="1"/>
          </p:nvPr>
        </p:nvSpPr>
        <p:spPr>
          <a:xfrm>
            <a:off x="3654806" y="5059514"/>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7" name="Text Placeholder 53">
            <a:extLst>
              <a:ext uri="{FF2B5EF4-FFF2-40B4-BE49-F238E27FC236}">
                <a16:creationId xmlns:a16="http://schemas.microsoft.com/office/drawing/2014/main" id="{6B0819EB-9395-8F46-BD19-D8A5E778E2D6}"/>
              </a:ext>
            </a:extLst>
          </p:cNvPr>
          <p:cNvSpPr>
            <a:spLocks noGrp="1"/>
          </p:cNvSpPr>
          <p:nvPr>
            <p:ph type="body" sz="quarter" idx="33" hasCustomPrompt="1"/>
          </p:nvPr>
        </p:nvSpPr>
        <p:spPr>
          <a:xfrm>
            <a:off x="6397828" y="5059603"/>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8" name="Text Placeholder 53">
            <a:extLst>
              <a:ext uri="{FF2B5EF4-FFF2-40B4-BE49-F238E27FC236}">
                <a16:creationId xmlns:a16="http://schemas.microsoft.com/office/drawing/2014/main" id="{2C94154F-8DAA-B749-B3A0-1469BCBD2A0C}"/>
              </a:ext>
            </a:extLst>
          </p:cNvPr>
          <p:cNvSpPr>
            <a:spLocks noGrp="1"/>
          </p:cNvSpPr>
          <p:nvPr>
            <p:ph type="body" sz="quarter" idx="34" hasCustomPrompt="1"/>
          </p:nvPr>
        </p:nvSpPr>
        <p:spPr>
          <a:xfrm>
            <a:off x="9109249" y="504184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9" name="Text Placeholder 53">
            <a:extLst>
              <a:ext uri="{FF2B5EF4-FFF2-40B4-BE49-F238E27FC236}">
                <a16:creationId xmlns:a16="http://schemas.microsoft.com/office/drawing/2014/main" id="{E6702F80-9C88-4E4B-8366-A4DC86C88451}"/>
              </a:ext>
            </a:extLst>
          </p:cNvPr>
          <p:cNvSpPr>
            <a:spLocks noGrp="1"/>
          </p:cNvSpPr>
          <p:nvPr>
            <p:ph type="body" sz="quarter" idx="21" hasCustomPrompt="1"/>
          </p:nvPr>
        </p:nvSpPr>
        <p:spPr>
          <a:xfrm>
            <a:off x="1389312" y="2385961"/>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0" name="Text Placeholder 53">
            <a:extLst>
              <a:ext uri="{FF2B5EF4-FFF2-40B4-BE49-F238E27FC236}">
                <a16:creationId xmlns:a16="http://schemas.microsoft.com/office/drawing/2014/main" id="{02353B57-E3C3-464C-87F1-296E7E1AB5B7}"/>
              </a:ext>
            </a:extLst>
          </p:cNvPr>
          <p:cNvSpPr>
            <a:spLocks noGrp="1"/>
          </p:cNvSpPr>
          <p:nvPr>
            <p:ph type="body" sz="quarter" idx="35" hasCustomPrompt="1"/>
          </p:nvPr>
        </p:nvSpPr>
        <p:spPr>
          <a:xfrm>
            <a:off x="2735994" y="4182965"/>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1" name="Text Placeholder 53">
            <a:extLst>
              <a:ext uri="{FF2B5EF4-FFF2-40B4-BE49-F238E27FC236}">
                <a16:creationId xmlns:a16="http://schemas.microsoft.com/office/drawing/2014/main" id="{CC7AF781-11CD-7E48-9DB4-F32F53F899B9}"/>
              </a:ext>
            </a:extLst>
          </p:cNvPr>
          <p:cNvSpPr>
            <a:spLocks noGrp="1"/>
          </p:cNvSpPr>
          <p:nvPr>
            <p:ph type="body" sz="quarter" idx="36" hasCustomPrompt="1"/>
          </p:nvPr>
        </p:nvSpPr>
        <p:spPr>
          <a:xfrm>
            <a:off x="4069558" y="2380045"/>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2" name="Text Placeholder 53">
            <a:extLst>
              <a:ext uri="{FF2B5EF4-FFF2-40B4-BE49-F238E27FC236}">
                <a16:creationId xmlns:a16="http://schemas.microsoft.com/office/drawing/2014/main" id="{8D6E57F0-1B5A-CE4D-A2ED-043B1D3B94A2}"/>
              </a:ext>
            </a:extLst>
          </p:cNvPr>
          <p:cNvSpPr>
            <a:spLocks noGrp="1"/>
          </p:cNvSpPr>
          <p:nvPr>
            <p:ph type="body" sz="quarter" idx="37" hasCustomPrompt="1"/>
          </p:nvPr>
        </p:nvSpPr>
        <p:spPr>
          <a:xfrm>
            <a:off x="6772953" y="2398197"/>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3" name="Text Placeholder 53">
            <a:extLst>
              <a:ext uri="{FF2B5EF4-FFF2-40B4-BE49-F238E27FC236}">
                <a16:creationId xmlns:a16="http://schemas.microsoft.com/office/drawing/2014/main" id="{392E3B91-D9E8-BF49-AF57-8867BA1A34B0}"/>
              </a:ext>
            </a:extLst>
          </p:cNvPr>
          <p:cNvSpPr>
            <a:spLocks noGrp="1"/>
          </p:cNvSpPr>
          <p:nvPr>
            <p:ph type="body" sz="quarter" idx="38" hasCustomPrompt="1"/>
          </p:nvPr>
        </p:nvSpPr>
        <p:spPr>
          <a:xfrm>
            <a:off x="9460879" y="2435912"/>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4" name="Text Placeholder 53">
            <a:extLst>
              <a:ext uri="{FF2B5EF4-FFF2-40B4-BE49-F238E27FC236}">
                <a16:creationId xmlns:a16="http://schemas.microsoft.com/office/drawing/2014/main" id="{AACEDB2C-079A-484C-8EDF-CEE7A9210EDF}"/>
              </a:ext>
            </a:extLst>
          </p:cNvPr>
          <p:cNvSpPr>
            <a:spLocks noGrp="1"/>
          </p:cNvSpPr>
          <p:nvPr>
            <p:ph type="body" sz="quarter" idx="39" hasCustomPrompt="1"/>
          </p:nvPr>
        </p:nvSpPr>
        <p:spPr>
          <a:xfrm>
            <a:off x="5420781" y="4219827"/>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5" name="Text Placeholder 53">
            <a:extLst>
              <a:ext uri="{FF2B5EF4-FFF2-40B4-BE49-F238E27FC236}">
                <a16:creationId xmlns:a16="http://schemas.microsoft.com/office/drawing/2014/main" id="{67D4E8DA-5F81-6347-83C8-65EDF6A49D93}"/>
              </a:ext>
            </a:extLst>
          </p:cNvPr>
          <p:cNvSpPr>
            <a:spLocks noGrp="1"/>
          </p:cNvSpPr>
          <p:nvPr>
            <p:ph type="body" sz="quarter" idx="40" hasCustomPrompt="1"/>
          </p:nvPr>
        </p:nvSpPr>
        <p:spPr>
          <a:xfrm>
            <a:off x="8143488" y="4237009"/>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pic>
        <p:nvPicPr>
          <p:cNvPr id="75" name="Picture 74">
            <a:extLst>
              <a:ext uri="{FF2B5EF4-FFF2-40B4-BE49-F238E27FC236}">
                <a16:creationId xmlns:a16="http://schemas.microsoft.com/office/drawing/2014/main" id="{5E83E5C4-D65A-F34A-A2E3-111D1E38F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366" y="6514358"/>
            <a:ext cx="1426532" cy="168466"/>
          </a:xfrm>
          <a:prstGeom prst="rect">
            <a:avLst/>
          </a:prstGeom>
        </p:spPr>
      </p:pic>
      <p:cxnSp>
        <p:nvCxnSpPr>
          <p:cNvPr id="98" name="Straight Connector 97">
            <a:extLst>
              <a:ext uri="{FF2B5EF4-FFF2-40B4-BE49-F238E27FC236}">
                <a16:creationId xmlns:a16="http://schemas.microsoft.com/office/drawing/2014/main" id="{2E64B1F4-0F68-AD4D-A44A-1FC2A7DF26FF}"/>
              </a:ext>
            </a:extLst>
          </p:cNvPr>
          <p:cNvCxnSpPr/>
          <p:nvPr userDrawn="1"/>
        </p:nvCxnSpPr>
        <p:spPr>
          <a:xfrm>
            <a:off x="1" y="735202"/>
            <a:ext cx="5237251" cy="32652"/>
          </a:xfrm>
          <a:prstGeom prst="line">
            <a:avLst/>
          </a:prstGeom>
          <a:ln w="38100">
            <a:solidFill>
              <a:srgbClr val="FA0E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979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ac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12" y="-1437"/>
            <a:ext cx="12218533" cy="4511457"/>
          </a:xfrm>
          <a:prstGeom prst="rect">
            <a:avLst/>
          </a:prstGeom>
        </p:spPr>
      </p:pic>
      <p:sp>
        <p:nvSpPr>
          <p:cNvPr id="12" name="Title Placeholder 1"/>
          <p:cNvSpPr txBox="1">
            <a:spLocks/>
          </p:cNvSpPr>
          <p:nvPr userDrawn="1"/>
        </p:nvSpPr>
        <p:spPr>
          <a:xfrm>
            <a:off x="786061" y="5508496"/>
            <a:ext cx="3678189" cy="652120"/>
          </a:xfrm>
          <a:prstGeom prst="rect">
            <a:avLst/>
          </a:prstGeom>
          <a:effectLst/>
        </p:spPr>
        <p:txBody>
          <a:bodyPr vert="horz" lIns="95380" tIns="47691" rIns="95380" bIns="47691"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rPr>
              <a:t>42</a:t>
            </a:r>
            <a:r>
              <a:rPr lang="en-GB" sz="1200" baseline="30000">
                <a:solidFill>
                  <a:srgbClr val="2E3042"/>
                </a:solidFill>
                <a:effectLst/>
                <a:latin typeface="Arial" panose="020B0604020202020204" pitchFamily="34" charset="0"/>
                <a:ea typeface="Roboto" panose="02000000000000000000" pitchFamily="2" charset="0"/>
                <a:cs typeface="Arial" panose="020B0604020202020204" pitchFamily="34" charset="0"/>
              </a:rPr>
              <a:t>nd</a:t>
            </a:r>
            <a:r>
              <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rPr>
              <a:t> Floor, One Canada Square, </a:t>
            </a:r>
          </a:p>
          <a:p>
            <a:pPr>
              <a:lnSpc>
                <a:spcPct val="130000"/>
              </a:lnSpc>
            </a:pPr>
            <a:r>
              <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rPr>
              <a:t>Canary Wharf, London E14 5AB</a:t>
            </a:r>
          </a:p>
        </p:txBody>
      </p:sp>
      <p:sp>
        <p:nvSpPr>
          <p:cNvPr id="13" name="Title Placeholder 1"/>
          <p:cNvSpPr txBox="1">
            <a:spLocks/>
          </p:cNvSpPr>
          <p:nvPr userDrawn="1"/>
        </p:nvSpPr>
        <p:spPr>
          <a:xfrm>
            <a:off x="5042321" y="5508496"/>
            <a:ext cx="3678189" cy="652120"/>
          </a:xfrm>
          <a:prstGeom prst="rect">
            <a:avLst/>
          </a:prstGeom>
          <a:effectLst/>
        </p:spPr>
        <p:txBody>
          <a:bodyPr vert="horz" lIns="95278" tIns="47641" rIns="95278" bIns="47641"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rPr>
              <a:t>+44 (0) 20 7148 7475</a:t>
            </a:r>
          </a:p>
          <a:p>
            <a:pPr>
              <a:lnSpc>
                <a:spcPct val="130000"/>
              </a:lnSpc>
            </a:pPr>
            <a:r>
              <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rPr>
              <a:t>@</a:t>
            </a:r>
            <a:r>
              <a:rPr lang="en-GB" sz="1200" err="1">
                <a:solidFill>
                  <a:srgbClr val="2E3042"/>
                </a:solidFill>
                <a:effectLst/>
                <a:latin typeface="Arial" panose="020B0604020202020204" pitchFamily="34" charset="0"/>
                <a:ea typeface="Roboto" panose="02000000000000000000" pitchFamily="2" charset="0"/>
                <a:cs typeface="Arial" panose="020B0604020202020204" pitchFamily="34" charset="0"/>
              </a:rPr>
              <a:t>secalliance</a:t>
            </a:r>
            <a:endParaRPr lang="en-GB" sz="1200">
              <a:solidFill>
                <a:srgbClr val="2E3042"/>
              </a:solidFill>
              <a:effectLst/>
              <a:latin typeface="Arial" panose="020B0604020202020204" pitchFamily="34" charset="0"/>
              <a:ea typeface="Roboto" panose="02000000000000000000" pitchFamily="2" charset="0"/>
              <a:cs typeface="Arial" panose="020B0604020202020204" pitchFamily="34" charset="0"/>
            </a:endParaRPr>
          </a:p>
        </p:txBody>
      </p:sp>
      <p:sp>
        <p:nvSpPr>
          <p:cNvPr id="14" name="Title Placeholder 1"/>
          <p:cNvSpPr txBox="1">
            <a:spLocks/>
          </p:cNvSpPr>
          <p:nvPr userDrawn="1"/>
        </p:nvSpPr>
        <p:spPr>
          <a:xfrm>
            <a:off x="8376113" y="5508496"/>
            <a:ext cx="3678189" cy="652120"/>
          </a:xfrm>
          <a:prstGeom prst="rect">
            <a:avLst/>
          </a:prstGeom>
          <a:effectLst/>
        </p:spPr>
        <p:txBody>
          <a:bodyPr vert="horz" lIns="95278" tIns="47641" rIns="95278" bIns="47641"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strike="noStrike" err="1">
                <a:solidFill>
                  <a:srgbClr val="2E3042"/>
                </a:solidFill>
                <a:effectLst/>
                <a:latin typeface="Arial" panose="020B0604020202020204" pitchFamily="34" charset="0"/>
                <a:ea typeface="Roboto" panose="02000000000000000000" pitchFamily="2" charset="0"/>
                <a:cs typeface="Arial" panose="020B0604020202020204" pitchFamily="34" charset="0"/>
              </a:rPr>
              <a:t>info@secalliance.com</a:t>
            </a:r>
            <a:endParaRPr lang="en-GB" sz="1200" strike="noStrike">
              <a:solidFill>
                <a:srgbClr val="2E3042"/>
              </a:solidFill>
              <a:effectLst/>
              <a:latin typeface="Arial" panose="020B0604020202020204" pitchFamily="34" charset="0"/>
              <a:ea typeface="Roboto" panose="02000000000000000000" pitchFamily="2" charset="0"/>
              <a:cs typeface="Arial" panose="020B0604020202020204" pitchFamily="34" charset="0"/>
            </a:endParaRPr>
          </a:p>
          <a:p>
            <a:pPr>
              <a:lnSpc>
                <a:spcPct val="130000"/>
              </a:lnSpc>
            </a:pPr>
            <a:r>
              <a:rPr lang="en-GB" sz="1200" strike="noStrike" err="1">
                <a:solidFill>
                  <a:srgbClr val="2E3042"/>
                </a:solidFill>
                <a:effectLst/>
                <a:latin typeface="Arial" panose="020B0604020202020204" pitchFamily="34" charset="0"/>
                <a:ea typeface="Roboto" panose="02000000000000000000" pitchFamily="2" charset="0"/>
                <a:cs typeface="Arial" panose="020B0604020202020204" pitchFamily="34" charset="0"/>
              </a:rPr>
              <a:t>www.secalliance.com</a:t>
            </a:r>
            <a:endParaRPr lang="en-GB" sz="1200" strike="noStrike">
              <a:solidFill>
                <a:srgbClr val="2E3042"/>
              </a:solidFill>
              <a:effectLst/>
              <a:latin typeface="Arial" panose="020B0604020202020204" pitchFamily="34" charset="0"/>
              <a:ea typeface="Roboto" panose="02000000000000000000" pitchFamily="2" charset="0"/>
              <a:cs typeface="Arial" panose="020B0604020202020204" pitchFamily="34" charset="0"/>
            </a:endParaRPr>
          </a:p>
        </p:txBody>
      </p:sp>
      <p:sp>
        <p:nvSpPr>
          <p:cNvPr id="15" name="Title Placeholder 1"/>
          <p:cNvSpPr txBox="1">
            <a:spLocks/>
          </p:cNvSpPr>
          <p:nvPr userDrawn="1"/>
        </p:nvSpPr>
        <p:spPr>
          <a:xfrm>
            <a:off x="554183" y="4937394"/>
            <a:ext cx="10653239" cy="571119"/>
          </a:xfrm>
          <a:prstGeom prst="rect">
            <a:avLst/>
          </a:prstGeom>
          <a:effectLst>
            <a:outerShdw dist="12700" dir="5400000" algn="t" rotWithShape="0">
              <a:schemeClr val="bg1"/>
            </a:outerShdw>
          </a:effectLst>
        </p:spPr>
        <p:txBody>
          <a:bodyPr vert="horz" lIns="95234" tIns="47618" rIns="95234" bIns="47618"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r>
              <a:rPr lang="en-GB" sz="2933" b="1">
                <a:solidFill>
                  <a:srgbClr val="2E3042"/>
                </a:solidFill>
                <a:effectLst/>
                <a:latin typeface="Arial" panose="020B0604020202020204" pitchFamily="34" charset="0"/>
                <a:ea typeface="Roboto" panose="02000000000000000000" pitchFamily="2" charset="0"/>
                <a:cs typeface="Arial" panose="020B0604020202020204" pitchFamily="34" charset="0"/>
              </a:rPr>
              <a:t>Security Alliance Limited</a:t>
            </a:r>
          </a:p>
        </p:txBody>
      </p:sp>
      <p:pic>
        <p:nvPicPr>
          <p:cNvPr id="32" name="Picture 3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95101" y="5905402"/>
            <a:ext cx="177660" cy="177660"/>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78604" y="5628096"/>
            <a:ext cx="116163" cy="198159"/>
          </a:xfrm>
          <a:prstGeom prst="rect">
            <a:avLst/>
          </a:prstGeom>
        </p:spPr>
      </p:pic>
      <p:pic>
        <p:nvPicPr>
          <p:cNvPr id="34" name="Picture 3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77275" y="5894386"/>
            <a:ext cx="198160" cy="161500"/>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911568" y="5615329"/>
            <a:ext cx="136661" cy="17766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183669" y="5647561"/>
            <a:ext cx="198160" cy="150328"/>
          </a:xfrm>
          <a:prstGeom prst="rect">
            <a:avLst/>
          </a:prstGeom>
        </p:spPr>
      </p:pic>
    </p:spTree>
    <p:extLst>
      <p:ext uri="{BB962C8B-B14F-4D97-AF65-F5344CB8AC3E}">
        <p14:creationId xmlns:p14="http://schemas.microsoft.com/office/powerpoint/2010/main" val="1261298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Slide with phot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0" y="0"/>
            <a:ext cx="2854959" cy="6858000"/>
          </a:xfrm>
          <a:prstGeom prst="rect">
            <a:avLst/>
          </a:prstGeom>
          <a:solidFill>
            <a:srgbClr val="2F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1" name="Picture 10">
            <a:extLst>
              <a:ext uri="{FF2B5EF4-FFF2-40B4-BE49-F238E27FC236}">
                <a16:creationId xmlns:a16="http://schemas.microsoft.com/office/drawing/2014/main" id="{51CB261B-E539-0145-96EF-934CBBFBC9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25575"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77422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02647" y="2481869"/>
            <a:ext cx="798513" cy="806450"/>
          </a:xfrm>
          <a:prstGeom prst="rect">
            <a:avLst/>
          </a:prstGeom>
        </p:spPr>
        <p:txBody>
          <a:bodyPr/>
          <a:lstStyle>
            <a:lvl1pPr marL="0" indent="0">
              <a:buNone/>
              <a:defRPr sz="1050" b="0" i="0">
                <a:latin typeface="Arial Regular"/>
              </a:defRPr>
            </a:lvl1pPr>
          </a:lstStyle>
          <a:p>
            <a:r>
              <a:rPr lang="en-US"/>
              <a:t>Logo</a:t>
            </a:r>
          </a:p>
        </p:txBody>
      </p:sp>
      <p:sp>
        <p:nvSpPr>
          <p:cNvPr id="16" name="Text Placeholder 14">
            <a:extLst>
              <a:ext uri="{FF2B5EF4-FFF2-40B4-BE49-F238E27FC236}">
                <a16:creationId xmlns:a16="http://schemas.microsoft.com/office/drawing/2014/main" id="{19F4F667-F7AE-FA43-A3CF-B14DBB60C475}"/>
              </a:ext>
            </a:extLst>
          </p:cNvPr>
          <p:cNvSpPr>
            <a:spLocks noGrp="1"/>
          </p:cNvSpPr>
          <p:nvPr>
            <p:ph type="body" sz="quarter" idx="10"/>
          </p:nvPr>
        </p:nvSpPr>
        <p:spPr>
          <a:xfrm>
            <a:off x="3616611" y="852207"/>
            <a:ext cx="5216525" cy="1858970"/>
          </a:xfrm>
          <a:prstGeom prst="rect">
            <a:avLst/>
          </a:prstGeom>
          <a:noFill/>
        </p:spPr>
        <p:txBody>
          <a:bodyPr wrap="square" rtlCol="0">
            <a:spAutoFit/>
          </a:bodyPr>
          <a:lstStyle>
            <a:lvl1pPr marL="0" indent="0">
              <a:buNone/>
              <a:defRPr lang="en-US" sz="2000" b="1" dirty="0" smtClean="0">
                <a:solidFill>
                  <a:srgbClr val="262F41"/>
                </a:solidFill>
                <a:latin typeface="Arial" charset="0"/>
                <a:ea typeface="Arial" charset="0"/>
                <a:cs typeface="Arial" charset="0"/>
              </a:defRPr>
            </a:lvl1pPr>
            <a:lvl2pPr marL="194659" indent="0">
              <a:buNone/>
              <a:defRPr lang="en-US" sz="1800" dirty="0" smtClean="0">
                <a:latin typeface="Arial" panose="020B0604020202020204" pitchFamily="34" charset="0"/>
                <a:cs typeface="Arial" panose="020B0604020202020204" pitchFamily="34" charset="0"/>
              </a:defRPr>
            </a:lvl2pPr>
            <a:lvl3pPr marL="651794" indent="0">
              <a:buNone/>
              <a:defRPr lang="en-US" sz="1800" dirty="0" smtClean="0">
                <a:latin typeface="Arial" panose="020B0604020202020204" pitchFamily="34" charset="0"/>
                <a:cs typeface="Arial" panose="020B0604020202020204" pitchFamily="34" charset="0"/>
              </a:defRPr>
            </a:lvl3pPr>
            <a:lvl4pPr marL="1108928" indent="0">
              <a:buNone/>
              <a:defRPr lang="en-US" sz="1800" dirty="0" smtClean="0">
                <a:latin typeface="Arial" panose="020B0604020202020204" pitchFamily="34" charset="0"/>
                <a:cs typeface="Arial" panose="020B0604020202020204" pitchFamily="34" charset="0"/>
              </a:defRPr>
            </a:lvl4pPr>
            <a:lvl5pPr marL="1566063" indent="0">
              <a:buNone/>
              <a:defRPr lang="en-US" sz="1800" dirty="0">
                <a:latin typeface="Arial" panose="020B0604020202020204" pitchFamily="34" charset="0"/>
                <a:cs typeface="Arial" panose="020B0604020202020204" pitchFamily="34" charset="0"/>
              </a:defRPr>
            </a:lvl5pPr>
          </a:lstStyle>
          <a:p>
            <a:pPr marL="0" lvl="0" defTabSz="914269">
              <a:lnSpc>
                <a:spcPct val="150000"/>
              </a:lnSpc>
            </a:pPr>
            <a:r>
              <a:rPr lang="en-US"/>
              <a:t>Edit Master text styles</a:t>
            </a:r>
          </a:p>
          <a:p>
            <a:pPr marL="457135" lvl="1" defTabSz="914269"/>
            <a:r>
              <a:rPr lang="en-US"/>
              <a:t>Second level</a:t>
            </a:r>
          </a:p>
          <a:p>
            <a:pPr marL="914269" lvl="2" defTabSz="914269"/>
            <a:r>
              <a:rPr lang="en-US"/>
              <a:t>Third level</a:t>
            </a:r>
          </a:p>
          <a:p>
            <a:pPr marL="1371404" lvl="3" defTabSz="914269"/>
            <a:r>
              <a:rPr lang="en-US"/>
              <a:t>Fourth level</a:t>
            </a:r>
          </a:p>
          <a:p>
            <a:pPr marL="1828539" lvl="4" defTabSz="914269"/>
            <a:r>
              <a:rPr lang="en-US"/>
              <a:t>Fifth level</a:t>
            </a:r>
          </a:p>
        </p:txBody>
      </p:sp>
      <p:pic>
        <p:nvPicPr>
          <p:cNvPr id="12" name="Picture 11">
            <a:extLst>
              <a:ext uri="{FF2B5EF4-FFF2-40B4-BE49-F238E27FC236}">
                <a16:creationId xmlns:a16="http://schemas.microsoft.com/office/drawing/2014/main" id="{9A2B192F-5C0B-0049-B789-0E61D613E34E}"/>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Tree>
    <p:extLst>
      <p:ext uri="{BB962C8B-B14F-4D97-AF65-F5344CB8AC3E}">
        <p14:creationId xmlns:p14="http://schemas.microsoft.com/office/powerpoint/2010/main" val="1939055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a:t>Click to edit title</a:t>
            </a:r>
          </a:p>
        </p:txBody>
      </p:sp>
      <p:sp>
        <p:nvSpPr>
          <p:cNvPr id="6" name="Text Placeholder 5"/>
          <p:cNvSpPr>
            <a:spLocks noGrp="1"/>
          </p:cNvSpPr>
          <p:nvPr>
            <p:ph type="body" sz="quarter" idx="10"/>
          </p:nvPr>
        </p:nvSpPr>
        <p:spPr>
          <a:xfrm>
            <a:off x="465015" y="1412876"/>
            <a:ext cx="11258062" cy="4537075"/>
          </a:xfrm>
          <a:prstGeom prst="rect">
            <a:avLst/>
          </a:prstGeom>
        </p:spPr>
        <p:txBody>
          <a:bodyPr vert="horz" lIns="0" tIns="0" rIns="0" bIns="0" rtlCol="0">
            <a:noAutofit/>
          </a:bodyPr>
          <a:lstStyle>
            <a:lvl1pPr>
              <a:defRPr lang="en-US" smtClean="0"/>
            </a:lvl1pPr>
            <a:lvl2pPr>
              <a:buClr>
                <a:schemeClr val="accent1"/>
              </a:buClr>
              <a:defRPr lang="en-US" smtClean="0"/>
            </a:lvl2pPr>
            <a:lvl3pPr>
              <a:defRPr lang="en-US" smtClean="0"/>
            </a:lvl3pPr>
            <a:lvl4pPr>
              <a:defRPr lang="en-US"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5781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8685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5" name="Focus Frame 2"/>
          <p:cNvSpPr>
            <a:spLocks noChangeAspect="1"/>
          </p:cNvSpPr>
          <p:nvPr userDrawn="1"/>
        </p:nvSpPr>
        <p:spPr bwMode="gray">
          <a:xfrm>
            <a:off x="1588465"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
        <p:nvSpPr>
          <p:cNvPr id="17" name="TextBox 16"/>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D3D3D3"/>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D3D3D3"/>
              </a:solidFill>
              <a:ea typeface="Arial Unicode MS" pitchFamily="34" charset="-128"/>
              <a:cs typeface="Arial Unicode MS" pitchFamily="34" charset="-128"/>
            </a:endParaRPr>
          </a:p>
        </p:txBody>
      </p:sp>
    </p:spTree>
    <p:extLst>
      <p:ext uri="{BB962C8B-B14F-4D97-AF65-F5344CB8AC3E}">
        <p14:creationId xmlns:p14="http://schemas.microsoft.com/office/powerpoint/2010/main" val="20444771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ullets">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764063" y="2048999"/>
            <a:ext cx="6201277" cy="2893746"/>
          </a:xfrm>
          <a:prstGeom prst="rect">
            <a:avLst/>
          </a:prstGeom>
        </p:spPr>
        <p:txBody>
          <a:bodyPr/>
          <a:lstStyle>
            <a:lvl1pPr marL="262476" indent="-262476">
              <a:buFont typeface="Arial" panose="020B0604020202020204" pitchFamily="34" charset="0"/>
              <a:buChar cha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2"/>
              </a:buBlip>
            </a:pPr>
            <a:r>
              <a:rPr lang="en-US"/>
              <a:t>Edit Master text styles</a:t>
            </a:r>
          </a:p>
          <a:p>
            <a:pPr marL="900437" lvl="1" indent="-325773" defTabSz="1042474">
              <a:lnSpc>
                <a:spcPct val="200000"/>
              </a:lnSpc>
              <a:spcBef>
                <a:spcPts val="0"/>
              </a:spcBef>
              <a:buSzPct val="150000"/>
              <a:buBlip>
                <a:blip r:embed="rId2"/>
              </a:buBlip>
            </a:pPr>
            <a:r>
              <a:rPr lang="en-US"/>
              <a:t>Second level</a:t>
            </a:r>
          </a:p>
          <a:p>
            <a:pPr marL="1475102" lvl="2" indent="-325773" defTabSz="1042474">
              <a:lnSpc>
                <a:spcPct val="200000"/>
              </a:lnSpc>
              <a:spcBef>
                <a:spcPts val="0"/>
              </a:spcBef>
              <a:buSzPct val="150000"/>
              <a:buBlip>
                <a:blip r:embed="rId2"/>
              </a:buBlip>
            </a:pPr>
            <a:r>
              <a:rPr lang="en-US"/>
              <a:t>Third level</a:t>
            </a:r>
          </a:p>
          <a:p>
            <a:pPr marL="2049765" lvl="3" indent="-325773" defTabSz="1042474">
              <a:lnSpc>
                <a:spcPct val="200000"/>
              </a:lnSpc>
              <a:spcBef>
                <a:spcPts val="0"/>
              </a:spcBef>
              <a:buSzPct val="150000"/>
              <a:buBlip>
                <a:blip r:embed="rId2"/>
              </a:buBlip>
            </a:pPr>
            <a:r>
              <a:rPr lang="en-US"/>
              <a:t>Fourth level</a:t>
            </a:r>
          </a:p>
          <a:p>
            <a:pPr marL="2624430" lvl="4" indent="-325773" defTabSz="1042474">
              <a:lnSpc>
                <a:spcPct val="200000"/>
              </a:lnSpc>
              <a:spcBef>
                <a:spcPts val="0"/>
              </a:spcBef>
              <a:buSzPct val="150000"/>
              <a:buBlip>
                <a:blip r:embed="rId2"/>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5" name="Text Placeholder 13">
            <a:extLst>
              <a:ext uri="{FF2B5EF4-FFF2-40B4-BE49-F238E27FC236}">
                <a16:creationId xmlns:a16="http://schemas.microsoft.com/office/drawing/2014/main" id="{EE48FDFE-3E1A-084F-8CCB-642CD5ABAE32}"/>
              </a:ext>
            </a:extLst>
          </p:cNvPr>
          <p:cNvSpPr>
            <a:spLocks noGrp="1"/>
          </p:cNvSpPr>
          <p:nvPr>
            <p:ph type="body" sz="quarter" idx="11" hasCustomPrompt="1"/>
          </p:nvPr>
        </p:nvSpPr>
        <p:spPr>
          <a:xfrm>
            <a:off x="764063" y="836052"/>
            <a:ext cx="5201368" cy="765765"/>
          </a:xfrm>
          <a:prstGeom prst="rect">
            <a:avLst/>
          </a:prstGeom>
        </p:spPr>
        <p:txBody>
          <a:bodyPr anchor="ctr" anchorCtr="0">
            <a:noAutofit/>
          </a:bodyPr>
          <a:lstStyle>
            <a:lvl1pPr marL="0" indent="0">
              <a:buNone/>
              <a:defRPr sz="5441" b="0"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pic>
        <p:nvPicPr>
          <p:cNvPr id="28" name="Picture 27">
            <a:extLst>
              <a:ext uri="{FF2B5EF4-FFF2-40B4-BE49-F238E27FC236}">
                <a16:creationId xmlns:a16="http://schemas.microsoft.com/office/drawing/2014/main" id="{00A29614-8A19-4146-BD27-AE4379D50E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632" y="5991507"/>
            <a:ext cx="3903667" cy="461004"/>
          </a:xfrm>
          <a:prstGeom prst="rect">
            <a:avLst/>
          </a:prstGeom>
        </p:spPr>
      </p:pic>
      <p:cxnSp>
        <p:nvCxnSpPr>
          <p:cNvPr id="27" name="Straight Connector 26">
            <a:extLst>
              <a:ext uri="{FF2B5EF4-FFF2-40B4-BE49-F238E27FC236}">
                <a16:creationId xmlns:a16="http://schemas.microsoft.com/office/drawing/2014/main" id="{4271A305-56AF-B643-AAAF-BD713A271865}"/>
              </a:ext>
            </a:extLst>
          </p:cNvPr>
          <p:cNvCxnSpPr>
            <a:cxnSpLocks/>
          </p:cNvCxnSpPr>
          <p:nvPr userDrawn="1"/>
        </p:nvCxnSpPr>
        <p:spPr>
          <a:xfrm>
            <a:off x="842474" y="783303"/>
            <a:ext cx="5253526" cy="0"/>
          </a:xfrm>
          <a:prstGeom prst="line">
            <a:avLst/>
          </a:prstGeom>
          <a:ln w="76200">
            <a:solidFill>
              <a:srgbClr val="2E3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374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1"/>
      </p:bgRef>
    </p:b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2"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r>
              <a:rPr lang="en-US"/>
              <a:t>Click to edit Master title style</a:t>
            </a:r>
          </a:p>
        </p:txBody>
      </p:sp>
      <p:sp>
        <p:nvSpPr>
          <p:cNvPr id="11" name="Focus Frame 2"/>
          <p:cNvSpPr>
            <a:spLocks noChangeAspect="1"/>
          </p:cNvSpPr>
          <p:nvPr userDrawn="1"/>
        </p:nvSpPr>
        <p:spPr bwMode="gray">
          <a:xfrm>
            <a:off x="7058822"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5" name="Focus Frame 2"/>
          <p:cNvSpPr>
            <a:spLocks noChangeAspect="1"/>
          </p:cNvSpPr>
          <p:nvPr userDrawn="1"/>
        </p:nvSpPr>
        <p:spPr bwMode="gray">
          <a:xfrm>
            <a:off x="1588465" y="1343025"/>
            <a:ext cx="160433" cy="3291840"/>
          </a:xfrm>
          <a:prstGeom prst="rect">
            <a:avLst/>
          </a:prstGeom>
          <a:solidFill>
            <a:srgbClr val="009AD7"/>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9541" y="5975402"/>
            <a:ext cx="2050653" cy="469087"/>
          </a:xfrm>
          <a:prstGeom prst="rect">
            <a:avLst/>
          </a:prstGeom>
        </p:spPr>
      </p:pic>
      <p:sp>
        <p:nvSpPr>
          <p:cNvPr id="17" name="TextBox 16"/>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78257958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653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8699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graphics righ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25" imgH="424" progId="TCLayout.ActiveDocument.1">
                  <p:embed/>
                </p:oleObj>
              </mc:Choice>
              <mc:Fallback>
                <p:oleObj name="think-cell Slide" r:id="rId3" imgW="425" imgH="424"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343026"/>
            <a:ext cx="5499100" cy="4645024"/>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23647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343026"/>
            <a:ext cx="5499100" cy="4645024"/>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34114" y="1343026"/>
            <a:ext cx="5499100" cy="4645024"/>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921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6" name="Text Placeholder 11"/>
          <p:cNvSpPr>
            <a:spLocks noGrp="1"/>
          </p:cNvSpPr>
          <p:nvPr>
            <p:ph type="body" sz="quarter" idx="16"/>
          </p:nvPr>
        </p:nvSpPr>
        <p:spPr>
          <a:xfrm>
            <a:off x="4424194" y="1343026"/>
            <a:ext cx="3336925" cy="4645025"/>
          </a:xfrm>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7"/>
          </p:nvPr>
        </p:nvSpPr>
        <p:spPr>
          <a:xfrm>
            <a:off x="8391187" y="1343026"/>
            <a:ext cx="3336925" cy="4645025"/>
          </a:xfrm>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3"/>
          </p:nvPr>
        </p:nvSpPr>
        <p:spPr>
          <a:xfrm>
            <a:off x="457201" y="1343026"/>
            <a:ext cx="3336925" cy="4645025"/>
          </a:xfrm>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4907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a:xfrm>
            <a:off x="4424193" y="1343026"/>
            <a:ext cx="333692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p:cNvSpPr>
            <a:spLocks noGrp="1"/>
          </p:cNvSpPr>
          <p:nvPr>
            <p:ph type="body" sz="quarter" idx="20"/>
          </p:nvPr>
        </p:nvSpPr>
        <p:spPr>
          <a:xfrm>
            <a:off x="8391524" y="1343026"/>
            <a:ext cx="333692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8"/>
          </p:nvPr>
        </p:nvSpPr>
        <p:spPr>
          <a:xfrm>
            <a:off x="457201" y="1343026"/>
            <a:ext cx="333692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7223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10" name="Text Placeholder 11"/>
          <p:cNvSpPr>
            <a:spLocks noGrp="1"/>
          </p:cNvSpPr>
          <p:nvPr>
            <p:ph type="body" sz="quarter" idx="17"/>
          </p:nvPr>
        </p:nvSpPr>
        <p:spPr>
          <a:xfrm>
            <a:off x="457200" y="1343026"/>
            <a:ext cx="2563495" cy="4645025"/>
          </a:xfrm>
          <a:noFill/>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8"/>
          </p:nvPr>
        </p:nvSpPr>
        <p:spPr>
          <a:xfrm>
            <a:off x="3375343" y="1343026"/>
            <a:ext cx="2563495" cy="4645025"/>
          </a:xfrm>
          <a:noFill/>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1"/>
          <p:cNvSpPr>
            <a:spLocks noGrp="1"/>
          </p:cNvSpPr>
          <p:nvPr>
            <p:ph type="body" sz="quarter" idx="19"/>
          </p:nvPr>
        </p:nvSpPr>
        <p:spPr>
          <a:xfrm>
            <a:off x="6254752" y="1343026"/>
            <a:ext cx="2563495" cy="4645025"/>
          </a:xfrm>
          <a:noFill/>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20"/>
          </p:nvPr>
        </p:nvSpPr>
        <p:spPr>
          <a:xfrm>
            <a:off x="9169719" y="1343026"/>
            <a:ext cx="2563495" cy="4645025"/>
          </a:xfrm>
          <a:noFill/>
        </p:spPr>
        <p:txBody>
          <a:bodyPr>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65164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1"/>
          <p:cNvSpPr>
            <a:spLocks noGrp="1"/>
          </p:cNvSpPr>
          <p:nvPr>
            <p:ph type="body" sz="quarter" idx="18"/>
          </p:nvPr>
        </p:nvSpPr>
        <p:spPr>
          <a:xfrm>
            <a:off x="457200" y="1343026"/>
            <a:ext cx="256349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9"/>
          </p:nvPr>
        </p:nvSpPr>
        <p:spPr>
          <a:xfrm>
            <a:off x="3363487" y="1343026"/>
            <a:ext cx="256349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20"/>
          </p:nvPr>
        </p:nvSpPr>
        <p:spPr>
          <a:xfrm>
            <a:off x="6266602" y="1343026"/>
            <a:ext cx="256349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21"/>
          </p:nvPr>
        </p:nvSpPr>
        <p:spPr>
          <a:xfrm>
            <a:off x="9166542" y="1343026"/>
            <a:ext cx="2563495" cy="4645025"/>
          </a:xfrm>
          <a:solidFill>
            <a:srgbClr val="F4F4F4"/>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8727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73EB3B-0AE2-7A48-BF35-D1CF1DB27874}"/>
              </a:ext>
            </a:extLst>
          </p:cNvPr>
          <p:cNvSpPr/>
          <p:nvPr userDrawn="1"/>
        </p:nvSpPr>
        <p:spPr bwMode="blackWhite">
          <a:xfrm>
            <a:off x="7140899" y="1354039"/>
            <a:ext cx="5051100"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itle 5">
            <a:extLst>
              <a:ext uri="{FF2B5EF4-FFF2-40B4-BE49-F238E27FC236}">
                <a16:creationId xmlns:a16="http://schemas.microsoft.com/office/drawing/2014/main" id="{73370145-84B9-6A4C-AABF-9DA2C2415A28}"/>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rgbClr val="002856"/>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
        <p:nvSpPr>
          <p:cNvPr id="14" name="Rectangle 13">
            <a:extLst>
              <a:ext uri="{FF2B5EF4-FFF2-40B4-BE49-F238E27FC236}">
                <a16:creationId xmlns:a16="http://schemas.microsoft.com/office/drawing/2014/main" id="{D3C73678-BC25-BB4A-A678-83DD136C7174}"/>
              </a:ext>
            </a:extLst>
          </p:cNvPr>
          <p:cNvSpPr/>
          <p:nvPr userDrawn="1"/>
        </p:nvSpPr>
        <p:spPr bwMode="blackWhite">
          <a:xfrm>
            <a:off x="-1" y="1354039"/>
            <a:ext cx="1753954" cy="328692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638609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9800D8-E824-2D4C-BE2B-66ABBEB43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14" y="6434258"/>
            <a:ext cx="2084531" cy="246173"/>
          </a:xfrm>
          <a:prstGeom prst="rect">
            <a:avLst/>
          </a:prstGeom>
        </p:spPr>
      </p:pic>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503028" y="1228519"/>
            <a:ext cx="11145000"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4">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7" name="Text Placeholder 13">
            <a:extLst>
              <a:ext uri="{FF2B5EF4-FFF2-40B4-BE49-F238E27FC236}">
                <a16:creationId xmlns:a16="http://schemas.microsoft.com/office/drawing/2014/main" id="{AA325B99-D9E7-C441-A347-70D0D7FA7DAA}"/>
              </a:ext>
            </a:extLst>
          </p:cNvPr>
          <p:cNvSpPr>
            <a:spLocks noGrp="1"/>
          </p:cNvSpPr>
          <p:nvPr>
            <p:ph type="body" sz="quarter" idx="13" hasCustomPrompt="1"/>
          </p:nvPr>
        </p:nvSpPr>
        <p:spPr>
          <a:xfrm>
            <a:off x="-11057" y="-4"/>
            <a:ext cx="12192000" cy="563964"/>
          </a:xfrm>
          <a:prstGeom prst="rect">
            <a:avLst/>
          </a:prstGeom>
          <a:solidFill>
            <a:schemeClr val="bg1"/>
          </a:solidFill>
          <a:ln w="12700">
            <a:noFill/>
          </a:ln>
          <a:effectLst>
            <a:outerShdw blurRad="50800" dist="38100" dir="5400000" algn="t" rotWithShape="0">
              <a:prstClr val="black">
                <a:alpha val="40000"/>
              </a:prstClr>
            </a:outerShdw>
          </a:effectLst>
        </p:spPr>
        <p:txBody>
          <a:bodyPr anchor="ctr" anchorCtr="0">
            <a:normAutofit/>
          </a:bodyPr>
          <a:lstStyle>
            <a:lvl1pPr marL="452067" indent="0">
              <a:spcBef>
                <a:spcPts val="1423"/>
              </a:spcBef>
              <a:buNone/>
              <a:tabLst/>
              <a:defRPr sz="2177"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pic>
        <p:nvPicPr>
          <p:cNvPr id="1026" name="Picture 2" descr="Cayman Islands Monetary Authority Mission Statement, Employees and Hiring |  LinkedIn">
            <a:extLst>
              <a:ext uri="{FF2B5EF4-FFF2-40B4-BE49-F238E27FC236}">
                <a16:creationId xmlns:a16="http://schemas.microsoft.com/office/drawing/2014/main" id="{EDA4AFC1-3A12-4E45-BDAD-408630CB8B7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292428" y="169983"/>
            <a:ext cx="7112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0723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W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blackWhite">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blackWhite">
          <a:xfrm>
            <a:off x="-1"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14364791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2" name="Rectangle 1"/>
          <p:cNvSpPr>
            <a:spLocks noChangeAspect="1"/>
          </p:cNvSpPr>
          <p:nvPr userDrawn="1"/>
        </p:nvSpPr>
        <p:spPr bwMode="lt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2131144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2" name="Rectangle 1"/>
          <p:cNvSpPr>
            <a:spLocks noChangeAspect="1"/>
          </p:cNvSpPr>
          <p:nvPr userDrawn="1"/>
        </p:nvSpPr>
        <p:spPr bwMode="gray">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35584165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lt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6" name="Rectangle 15"/>
          <p:cNvSpPr>
            <a:spLocks noChangeAspect="1"/>
          </p:cNvSpPr>
          <p:nvPr userDrawn="1"/>
        </p:nvSpPr>
        <p:spPr bwMode="lt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6530401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5" name="Rectangle 14"/>
          <p:cNvSpPr>
            <a:spLocks noChangeAspect="1"/>
          </p:cNvSpPr>
          <p:nvPr userDrawn="1"/>
        </p:nvSpPr>
        <p:spPr bwMode="gray">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6" name="Rectangle 15"/>
          <p:cNvSpPr>
            <a:spLocks noChangeAspect="1"/>
          </p:cNvSpPr>
          <p:nvPr userDrawn="1"/>
        </p:nvSpPr>
        <p:spPr bwMode="gray">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7"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Tree>
    <p:extLst>
      <p:ext uri="{BB962C8B-B14F-4D97-AF65-F5344CB8AC3E}">
        <p14:creationId xmlns:p14="http://schemas.microsoft.com/office/powerpoint/2010/main" val="41481366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wo column graphics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343026"/>
            <a:ext cx="5499100" cy="4645024"/>
          </a:xfrm>
        </p:spPr>
        <p:txBody>
          <a:bodyPr>
            <a:no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9663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hree column shaded">
    <p:spTree>
      <p:nvGrpSpPr>
        <p:cNvPr id="1" name=""/>
        <p:cNvGrpSpPr/>
        <p:nvPr/>
      </p:nvGrpSpPr>
      <p:grpSpPr>
        <a:xfrm>
          <a:off x="0" y="0"/>
          <a:ext cx="0" cy="0"/>
          <a:chOff x="0" y="0"/>
          <a:chExt cx="0" cy="0"/>
        </a:xfrm>
      </p:grpSpPr>
      <p:sp>
        <p:nvSpPr>
          <p:cNvPr id="9" name="Text Placeholder 11"/>
          <p:cNvSpPr>
            <a:spLocks noGrp="1"/>
          </p:cNvSpPr>
          <p:nvPr>
            <p:ph type="body" sz="quarter" idx="19"/>
          </p:nvPr>
        </p:nvSpPr>
        <p:spPr bwMode="ltGray">
          <a:xfrm>
            <a:off x="4424193" y="1343026"/>
            <a:ext cx="333692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1"/>
          <p:cNvSpPr>
            <a:spLocks noGrp="1"/>
          </p:cNvSpPr>
          <p:nvPr>
            <p:ph type="body" sz="quarter" idx="20"/>
          </p:nvPr>
        </p:nvSpPr>
        <p:spPr bwMode="ltGray">
          <a:xfrm>
            <a:off x="8391524" y="1343026"/>
            <a:ext cx="333692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1"/>
          <p:cNvSpPr>
            <a:spLocks noGrp="1"/>
          </p:cNvSpPr>
          <p:nvPr>
            <p:ph type="body" sz="quarter" idx="18"/>
          </p:nvPr>
        </p:nvSpPr>
        <p:spPr bwMode="ltGray">
          <a:xfrm>
            <a:off x="457201" y="1343026"/>
            <a:ext cx="333692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9513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column shad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6" name="Text Placeholder 11"/>
          <p:cNvSpPr>
            <a:spLocks noGrp="1"/>
          </p:cNvSpPr>
          <p:nvPr>
            <p:ph type="body" sz="quarter" idx="18"/>
          </p:nvPr>
        </p:nvSpPr>
        <p:spPr bwMode="ltGray">
          <a:xfrm>
            <a:off x="457200" y="1343026"/>
            <a:ext cx="256349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p:cNvSpPr>
            <a:spLocks noGrp="1"/>
          </p:cNvSpPr>
          <p:nvPr>
            <p:ph type="body" sz="quarter" idx="19"/>
          </p:nvPr>
        </p:nvSpPr>
        <p:spPr bwMode="ltGray">
          <a:xfrm>
            <a:off x="3363487" y="1343026"/>
            <a:ext cx="256349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1"/>
          <p:cNvSpPr>
            <a:spLocks noGrp="1"/>
          </p:cNvSpPr>
          <p:nvPr>
            <p:ph type="body" sz="quarter" idx="20"/>
          </p:nvPr>
        </p:nvSpPr>
        <p:spPr bwMode="ltGray">
          <a:xfrm>
            <a:off x="6266602" y="1343026"/>
            <a:ext cx="256349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21"/>
          </p:nvPr>
        </p:nvSpPr>
        <p:spPr bwMode="ltGray">
          <a:xfrm>
            <a:off x="9166542" y="1343026"/>
            <a:ext cx="2563495" cy="4645025"/>
          </a:xfrm>
          <a:solidFill>
            <a:srgbClr val="26486F"/>
          </a:solidFill>
        </p:spPr>
        <p:txBody>
          <a:bodyPr lIns="182880" tIns="182880" rIns="91440" bIns="182880">
            <a:noAutofit/>
          </a:bodyPr>
          <a:lstStyle>
            <a:lvl1pPr marL="0" indent="0">
              <a:buNone/>
              <a:defRPr sz="1600" b="1"/>
            </a:lvl1pPr>
            <a:lvl2pPr marL="228568" indent="-228568">
              <a:buClr>
                <a:schemeClr val="tx2"/>
              </a:buClr>
              <a:buFont typeface="Wingdings" panose="05000000000000000000" pitchFamily="2" charset="2"/>
              <a:buChar char="§"/>
              <a:defRPr sz="1600"/>
            </a:lvl2pPr>
            <a:lvl3pPr marL="502848" indent="-228568">
              <a:buFont typeface="Arial" panose="020B0604020202020204" pitchFamily="34" charset="0"/>
              <a:buChar char="–"/>
              <a:defRPr sz="1600"/>
            </a:lvl3pPr>
            <a:lvl4pPr marL="731416" indent="-228568">
              <a:buFont typeface="Wingdings" panose="05000000000000000000" pitchFamily="2" charset="2"/>
              <a:buChar char="§"/>
              <a:defRPr sz="1600"/>
            </a:lvl4pPr>
            <a:lvl5pPr marL="1005697" indent="-228568">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741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B1_Sk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6" name="Rectangle 5">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7"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7287981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Quo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invGray">
          <a:xfrm>
            <a:off x="474077"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2" name="Rectangle 1"/>
          <p:cNvSpPr>
            <a:spLocks noChangeAspect="1"/>
          </p:cNvSpPr>
          <p:nvPr userDrawn="1"/>
        </p:nvSpPr>
        <p:spPr bwMode="invGray">
          <a:xfrm>
            <a:off x="9422804"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607410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with photo light">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4104132" y="1316481"/>
            <a:ext cx="7494352" cy="2893746"/>
          </a:xfrm>
          <a:prstGeom prst="rect">
            <a:avLst/>
          </a:prstGeom>
        </p:spPr>
        <p:txBody>
          <a:bodyPr/>
          <a:lstStyle>
            <a:lvl1pPr marL="262476" indent="-262476">
              <a:buFont typeface="Arial" panose="020B0604020202020204" pitchFamily="34" charset="0"/>
              <a:buChar cha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2"/>
              </a:buBlip>
            </a:pPr>
            <a:r>
              <a:rPr lang="en-US"/>
              <a:t>Edit Master text styles</a:t>
            </a:r>
          </a:p>
          <a:p>
            <a:pPr marL="900437" lvl="1" indent="-325773" defTabSz="1042474">
              <a:lnSpc>
                <a:spcPct val="200000"/>
              </a:lnSpc>
              <a:spcBef>
                <a:spcPts val="0"/>
              </a:spcBef>
              <a:buSzPct val="150000"/>
              <a:buBlip>
                <a:blip r:embed="rId2"/>
              </a:buBlip>
            </a:pPr>
            <a:r>
              <a:rPr lang="en-US"/>
              <a:t>Second level</a:t>
            </a:r>
          </a:p>
          <a:p>
            <a:pPr marL="1475102" lvl="2" indent="-325773" defTabSz="1042474">
              <a:lnSpc>
                <a:spcPct val="200000"/>
              </a:lnSpc>
              <a:spcBef>
                <a:spcPts val="0"/>
              </a:spcBef>
              <a:buSzPct val="150000"/>
              <a:buBlip>
                <a:blip r:embed="rId2"/>
              </a:buBlip>
            </a:pPr>
            <a:r>
              <a:rPr lang="en-US"/>
              <a:t>Third level</a:t>
            </a:r>
          </a:p>
          <a:p>
            <a:pPr marL="2049765" lvl="3" indent="-325773" defTabSz="1042474">
              <a:lnSpc>
                <a:spcPct val="200000"/>
              </a:lnSpc>
              <a:spcBef>
                <a:spcPts val="0"/>
              </a:spcBef>
              <a:buSzPct val="150000"/>
              <a:buBlip>
                <a:blip r:embed="rId2"/>
              </a:buBlip>
            </a:pPr>
            <a:r>
              <a:rPr lang="en-US"/>
              <a:t>Fourth level</a:t>
            </a:r>
          </a:p>
          <a:p>
            <a:pPr marL="2624430" lvl="4" indent="-325773" defTabSz="1042474">
              <a:lnSpc>
                <a:spcPct val="200000"/>
              </a:lnSpc>
              <a:spcBef>
                <a:spcPts val="0"/>
              </a:spcBef>
              <a:buSzPct val="150000"/>
              <a:buBlip>
                <a:blip r:embed="rId2"/>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pic>
        <p:nvPicPr>
          <p:cNvPr id="17" name="Picture 16">
            <a:extLst>
              <a:ext uri="{FF2B5EF4-FFF2-40B4-BE49-F238E27FC236}">
                <a16:creationId xmlns:a16="http://schemas.microsoft.com/office/drawing/2014/main" id="{7C9C1605-CB38-B047-9283-E742E5ADA9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91710" y="6434258"/>
            <a:ext cx="2292984" cy="270790"/>
          </a:xfrm>
          <a:prstGeom prst="rect">
            <a:avLst/>
          </a:prstGeom>
        </p:spPr>
      </p:pic>
      <p:sp>
        <p:nvSpPr>
          <p:cNvPr id="10" name="Text Placeholder 13">
            <a:extLst>
              <a:ext uri="{FF2B5EF4-FFF2-40B4-BE49-F238E27FC236}">
                <a16:creationId xmlns:a16="http://schemas.microsoft.com/office/drawing/2014/main" id="{322A1359-BCD1-364D-82B4-2FA081B7D57C}"/>
              </a:ext>
            </a:extLst>
          </p:cNvPr>
          <p:cNvSpPr>
            <a:spLocks noGrp="1"/>
          </p:cNvSpPr>
          <p:nvPr>
            <p:ph type="body" sz="quarter" idx="13" hasCustomPrompt="1"/>
          </p:nvPr>
        </p:nvSpPr>
        <p:spPr>
          <a:xfrm>
            <a:off x="3483100" y="-4"/>
            <a:ext cx="8708900" cy="586081"/>
          </a:xfrm>
          <a:prstGeom prst="rect">
            <a:avLst/>
          </a:prstGeom>
          <a:solidFill>
            <a:schemeClr val="bg1"/>
          </a:solidFill>
          <a:ln w="12700">
            <a:noFill/>
          </a:ln>
          <a:effectLst>
            <a:outerShdw blurRad="50800" dist="38100" dir="5400000" algn="t" rotWithShape="0">
              <a:prstClr val="black">
                <a:alpha val="40000"/>
              </a:prstClr>
            </a:outerShdw>
          </a:effectLst>
        </p:spPr>
        <p:txBody>
          <a:bodyPr anchor="ctr" anchorCtr="0">
            <a:normAutofit/>
          </a:bodyPr>
          <a:lstStyle>
            <a:lvl1pPr marL="452067" indent="0">
              <a:spcBef>
                <a:spcPts val="1423"/>
              </a:spcBef>
              <a:buNone/>
              <a:tabLst/>
              <a:defRPr sz="2177"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sp>
        <p:nvSpPr>
          <p:cNvPr id="9" name="Picture Placeholder 8"/>
          <p:cNvSpPr>
            <a:spLocks noGrp="1"/>
          </p:cNvSpPr>
          <p:nvPr>
            <p:ph type="pic" sz="quarter" idx="10"/>
          </p:nvPr>
        </p:nvSpPr>
        <p:spPr>
          <a:xfrm>
            <a:off x="1" y="1"/>
            <a:ext cx="3717691" cy="6858001"/>
          </a:xfrm>
          <a:prstGeom prst="rect">
            <a:avLst/>
          </a:prstGeom>
        </p:spPr>
        <p:txBody>
          <a:bodyPr/>
          <a:lstStyle>
            <a:lvl1pPr marL="0" indent="0">
              <a:buNone/>
              <a:defRPr b="0" i="0">
                <a:latin typeface="Arial Regular"/>
              </a:defRPr>
            </a:lvl1pPr>
          </a:lstStyle>
          <a:p>
            <a:r>
              <a:rPr lang="en-US"/>
              <a:t>Drag picture to placeholder or click icon to add</a:t>
            </a:r>
            <a:endParaRPr lang="en-GB"/>
          </a:p>
        </p:txBody>
      </p:sp>
    </p:spTree>
    <p:extLst>
      <p:ext uri="{BB962C8B-B14F-4D97-AF65-F5344CB8AC3E}">
        <p14:creationId xmlns:p14="http://schemas.microsoft.com/office/powerpoint/2010/main" val="24758632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B1_Sk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474077"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2" name="Rectangle 1"/>
          <p:cNvSpPr>
            <a:spLocks noChangeAspect="1"/>
          </p:cNvSpPr>
          <p:nvPr userDrawn="1"/>
        </p:nvSpPr>
        <p:spPr bwMode="gray">
          <a:xfrm>
            <a:off x="9422804"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41866309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Quote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invGray">
          <a:xfrm>
            <a:off x="6426219"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6" name="Rectangle 15"/>
          <p:cNvSpPr>
            <a:spLocks noChangeAspect="1"/>
          </p:cNvSpPr>
          <p:nvPr userDrawn="1"/>
        </p:nvSpPr>
        <p:spPr bwMode="invGray">
          <a:xfrm>
            <a:off x="473765" y="920687"/>
            <a:ext cx="246952" cy="50657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4022825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1_Sky with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17"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13"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5" name="Rectangle 14"/>
          <p:cNvSpPr>
            <a:spLocks noChangeAspect="1"/>
          </p:cNvSpPr>
          <p:nvPr userDrawn="1"/>
        </p:nvSpPr>
        <p:spPr bwMode="gray">
          <a:xfrm>
            <a:off x="6426219"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6" name="Rectangle 15"/>
          <p:cNvSpPr>
            <a:spLocks noChangeAspect="1"/>
          </p:cNvSpPr>
          <p:nvPr userDrawn="1"/>
        </p:nvSpPr>
        <p:spPr bwMode="gray">
          <a:xfrm>
            <a:off x="473765" y="920687"/>
            <a:ext cx="246952" cy="5065776"/>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4031747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1_Steel">
    <p:bg>
      <p:bgRef idx="1001">
        <a:schemeClr val="bg1"/>
      </p:bgRef>
    </p:bg>
    <p:spTree>
      <p:nvGrpSpPr>
        <p:cNvPr id="1" name=""/>
        <p:cNvGrpSpPr/>
        <p:nvPr/>
      </p:nvGrpSpPr>
      <p:grpSpPr>
        <a:xfrm>
          <a:off x="0" y="0"/>
          <a:ext cx="0" cy="0"/>
          <a:chOff x="0" y="0"/>
          <a:chExt cx="0" cy="0"/>
        </a:xfrm>
      </p:grpSpPr>
      <p:sp>
        <p:nvSpPr>
          <p:cNvPr id="9" name="Focus Frame 2"/>
          <p:cNvSpPr>
            <a:spLocks noChangeAspect="1"/>
          </p:cNvSpPr>
          <p:nvPr userDrawn="1"/>
        </p:nvSpPr>
        <p:spPr bwMode="gray">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1" name="TextBox 20"/>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0800302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W1_Tang">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3261267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1_Lemon">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329872554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1_Rose">
    <p:bg>
      <p:bgRef idx="1001">
        <a:schemeClr val="bg1"/>
      </p:bgRef>
    </p:b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solidFill>
                  <a:schemeClr val="accent1"/>
                </a:solidFill>
              </a:defRPr>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spTree>
    <p:extLst>
      <p:ext uri="{BB962C8B-B14F-4D97-AF65-F5344CB8AC3E}">
        <p14:creationId xmlns:p14="http://schemas.microsoft.com/office/powerpoint/2010/main" val="20009925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W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5865960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W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4833608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W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6727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sic_slide_ligh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0" name="Rectangle 9">
            <a:extLst>
              <a:ext uri="{FF2B5EF4-FFF2-40B4-BE49-F238E27FC236}">
                <a16:creationId xmlns:a16="http://schemas.microsoft.com/office/drawing/2014/main" id="{EC57E585-EB4C-4C40-9EA9-F3B5237D4308}"/>
              </a:ext>
            </a:extLst>
          </p:cNvPr>
          <p:cNvSpPr/>
          <p:nvPr userDrawn="1"/>
        </p:nvSpPr>
        <p:spPr>
          <a:xfrm>
            <a:off x="502983" y="997785"/>
            <a:ext cx="8758578" cy="259809"/>
          </a:xfrm>
          <a:prstGeom prst="rect">
            <a:avLst/>
          </a:prstGeom>
          <a:solidFill>
            <a:srgbClr val="EDECF6"/>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523" tIns="44761" rIns="89523" bIns="44761" numCol="1" spcCol="0" rtlCol="0" fromWordArt="0" anchor="ctr" anchorCtr="0" forceAA="0" compatLnSpc="1">
            <a:prstTxWarp prst="textNoShape">
              <a:avLst/>
            </a:prstTxWarp>
            <a:noAutofit/>
          </a:bodyPr>
          <a:lstStyle/>
          <a:p>
            <a:pPr algn="ctr"/>
            <a:r>
              <a:rPr lang="en-GB" sz="1451">
                <a:solidFill>
                  <a:srgbClr val="2E3042"/>
                </a:solidFill>
                <a:latin typeface="Roboto" charset="0"/>
                <a:ea typeface="Roboto" charset="0"/>
                <a:cs typeface="Roboto" charset="0"/>
              </a:rPr>
              <a:t>Scenario Analysis Summary – Threat Scores per Threat Actor</a:t>
            </a:r>
          </a:p>
        </p:txBody>
      </p:sp>
      <p:sp>
        <p:nvSpPr>
          <p:cNvPr id="11" name="Rectangle 10">
            <a:extLst>
              <a:ext uri="{FF2B5EF4-FFF2-40B4-BE49-F238E27FC236}">
                <a16:creationId xmlns:a16="http://schemas.microsoft.com/office/drawing/2014/main" id="{9DFFA0FB-D7A0-F04D-BCAF-92A99B84A763}"/>
              </a:ext>
            </a:extLst>
          </p:cNvPr>
          <p:cNvSpPr/>
          <p:nvPr userDrawn="1"/>
        </p:nvSpPr>
        <p:spPr>
          <a:xfrm>
            <a:off x="9728634" y="997786"/>
            <a:ext cx="2105521" cy="259809"/>
          </a:xfrm>
          <a:prstGeom prst="rect">
            <a:avLst/>
          </a:prstGeom>
          <a:solidFill>
            <a:srgbClr val="EDECF6"/>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523" tIns="44761" rIns="89523" bIns="44761" numCol="1" spcCol="0" rtlCol="0" fromWordArt="0" anchor="ctr" anchorCtr="0" forceAA="0" compatLnSpc="1">
            <a:prstTxWarp prst="textNoShape">
              <a:avLst/>
            </a:prstTxWarp>
            <a:noAutofit/>
          </a:bodyPr>
          <a:lstStyle/>
          <a:p>
            <a:pPr algn="ctr"/>
            <a:r>
              <a:rPr lang="en-GB" sz="1451">
                <a:solidFill>
                  <a:srgbClr val="2E3042"/>
                </a:solidFill>
                <a:latin typeface="Arial" panose="020B0604020202020204" pitchFamily="34" charset="0"/>
                <a:ea typeface="Roboto" charset="0"/>
                <a:cs typeface="Arial" panose="020B0604020202020204" pitchFamily="34" charset="0"/>
              </a:rPr>
              <a:t>Scoring</a:t>
            </a:r>
          </a:p>
        </p:txBody>
      </p:sp>
      <p:sp>
        <p:nvSpPr>
          <p:cNvPr id="15" name="Rectangle 14">
            <a:extLst>
              <a:ext uri="{FF2B5EF4-FFF2-40B4-BE49-F238E27FC236}">
                <a16:creationId xmlns:a16="http://schemas.microsoft.com/office/drawing/2014/main" id="{C15A420B-881F-BD42-8982-5F467B5A4CD0}"/>
              </a:ext>
            </a:extLst>
          </p:cNvPr>
          <p:cNvSpPr/>
          <p:nvPr userDrawn="1"/>
        </p:nvSpPr>
        <p:spPr>
          <a:xfrm>
            <a:off x="9542444" y="1372329"/>
            <a:ext cx="2291711" cy="3977692"/>
          </a:xfrm>
          <a:prstGeom prst="rect">
            <a:avLst/>
          </a:prstGeom>
        </p:spPr>
        <p:txBody>
          <a:bodyPr wrap="square">
            <a:spAutoFit/>
          </a:bodyPr>
          <a:lstStyle/>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Each threat actor category is assessed against the critical asset in terms of capability multiplied by intent. </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The scores in dark red indicate highest scoring and therefore the most likely scenarios to occur. </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There is a score of 1-5 for Capability and 1-5 for Intent. These are multiplied together to attain a threat score</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Justification for suggesting these scenarios is provided later in the presentation</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Most likely scenarios are assessed against scope requirements to ensure applicability before testing occurs. </a:t>
            </a:r>
          </a:p>
        </p:txBody>
      </p:sp>
      <p:graphicFrame>
        <p:nvGraphicFramePr>
          <p:cNvPr id="17" name="Table 16">
            <a:extLst>
              <a:ext uri="{FF2B5EF4-FFF2-40B4-BE49-F238E27FC236}">
                <a16:creationId xmlns:a16="http://schemas.microsoft.com/office/drawing/2014/main" id="{A96CB1F0-0F07-D14F-BD96-0D61E5048525}"/>
              </a:ext>
            </a:extLst>
          </p:cNvPr>
          <p:cNvGraphicFramePr>
            <a:graphicFrameLocks noGrp="1"/>
          </p:cNvGraphicFramePr>
          <p:nvPr userDrawn="1">
            <p:extLst>
              <p:ext uri="{D42A27DB-BD31-4B8C-83A1-F6EECF244321}">
                <p14:modId xmlns:p14="http://schemas.microsoft.com/office/powerpoint/2010/main" val="4026896033"/>
              </p:ext>
            </p:extLst>
          </p:nvPr>
        </p:nvGraphicFramePr>
        <p:xfrm>
          <a:off x="502730" y="5756040"/>
          <a:ext cx="8759080" cy="418216"/>
        </p:xfrm>
        <a:graphic>
          <a:graphicData uri="http://schemas.openxmlformats.org/drawingml/2006/table">
            <a:tbl>
              <a:tblPr firstRow="1" bandRow="1">
                <a:tableStyleId>{3B4B98B0-60AC-42C2-AFA5-B58CD77FA1E5}</a:tableStyleId>
              </a:tblPr>
              <a:tblGrid>
                <a:gridCol w="875908">
                  <a:extLst>
                    <a:ext uri="{9D8B030D-6E8A-4147-A177-3AD203B41FA5}">
                      <a16:colId xmlns:a16="http://schemas.microsoft.com/office/drawing/2014/main" val="693402404"/>
                    </a:ext>
                  </a:extLst>
                </a:gridCol>
                <a:gridCol w="875908">
                  <a:extLst>
                    <a:ext uri="{9D8B030D-6E8A-4147-A177-3AD203B41FA5}">
                      <a16:colId xmlns:a16="http://schemas.microsoft.com/office/drawing/2014/main" val="2449681993"/>
                    </a:ext>
                  </a:extLst>
                </a:gridCol>
                <a:gridCol w="875908">
                  <a:extLst>
                    <a:ext uri="{9D8B030D-6E8A-4147-A177-3AD203B41FA5}">
                      <a16:colId xmlns:a16="http://schemas.microsoft.com/office/drawing/2014/main" val="1347413994"/>
                    </a:ext>
                  </a:extLst>
                </a:gridCol>
                <a:gridCol w="875908">
                  <a:extLst>
                    <a:ext uri="{9D8B030D-6E8A-4147-A177-3AD203B41FA5}">
                      <a16:colId xmlns:a16="http://schemas.microsoft.com/office/drawing/2014/main" val="3113189798"/>
                    </a:ext>
                  </a:extLst>
                </a:gridCol>
                <a:gridCol w="875908">
                  <a:extLst>
                    <a:ext uri="{9D8B030D-6E8A-4147-A177-3AD203B41FA5}">
                      <a16:colId xmlns:a16="http://schemas.microsoft.com/office/drawing/2014/main" val="2152265565"/>
                    </a:ext>
                  </a:extLst>
                </a:gridCol>
                <a:gridCol w="875908">
                  <a:extLst>
                    <a:ext uri="{9D8B030D-6E8A-4147-A177-3AD203B41FA5}">
                      <a16:colId xmlns:a16="http://schemas.microsoft.com/office/drawing/2014/main" val="2516083885"/>
                    </a:ext>
                  </a:extLst>
                </a:gridCol>
                <a:gridCol w="875908">
                  <a:extLst>
                    <a:ext uri="{9D8B030D-6E8A-4147-A177-3AD203B41FA5}">
                      <a16:colId xmlns:a16="http://schemas.microsoft.com/office/drawing/2014/main" val="2978022742"/>
                    </a:ext>
                  </a:extLst>
                </a:gridCol>
                <a:gridCol w="875908">
                  <a:extLst>
                    <a:ext uri="{9D8B030D-6E8A-4147-A177-3AD203B41FA5}">
                      <a16:colId xmlns:a16="http://schemas.microsoft.com/office/drawing/2014/main" val="1984765325"/>
                    </a:ext>
                  </a:extLst>
                </a:gridCol>
                <a:gridCol w="875908">
                  <a:extLst>
                    <a:ext uri="{9D8B030D-6E8A-4147-A177-3AD203B41FA5}">
                      <a16:colId xmlns:a16="http://schemas.microsoft.com/office/drawing/2014/main" val="304625584"/>
                    </a:ext>
                  </a:extLst>
                </a:gridCol>
                <a:gridCol w="875908">
                  <a:extLst>
                    <a:ext uri="{9D8B030D-6E8A-4147-A177-3AD203B41FA5}">
                      <a16:colId xmlns:a16="http://schemas.microsoft.com/office/drawing/2014/main" val="1949485866"/>
                    </a:ext>
                  </a:extLst>
                </a:gridCol>
              </a:tblGrid>
              <a:tr h="414676">
                <a:tc>
                  <a:txBody>
                    <a:bodyPr/>
                    <a:lstStyle/>
                    <a:p>
                      <a:pPr algn="ctr"/>
                      <a:r>
                        <a:rPr lang="en-GB" sz="1100" b="1">
                          <a:latin typeface="Arial" panose="020B0604020202020204" pitchFamily="34" charset="0"/>
                          <a:cs typeface="Arial" panose="020B0604020202020204" pitchFamily="34" charset="0"/>
                        </a:rPr>
                        <a:t>Highly Likely</a:t>
                      </a:r>
                    </a:p>
                  </a:txBody>
                  <a:tcPr marL="82931" marR="82931" marT="41468" marB="41468" anchor="ctr">
                    <a:lnL w="12700" cap="flat" cmpd="sng" algn="ctr">
                      <a:solidFill>
                        <a:srgbClr val="2E3042"/>
                      </a:solidFill>
                      <a:prstDash val="lgDash"/>
                      <a:round/>
                      <a:headEnd type="none" w="med" len="med"/>
                      <a:tailEnd type="none" w="med" len="med"/>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21-25</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r>
                        <a:rPr lang="en-GB" sz="1100" b="1">
                          <a:latin typeface="Arial" panose="020B0604020202020204" pitchFamily="34" charset="0"/>
                          <a:cs typeface="Arial" panose="020B0604020202020204" pitchFamily="34" charset="0"/>
                        </a:rPr>
                        <a:t>Likely</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16-20</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3333"/>
                    </a:solidFill>
                  </a:tcPr>
                </a:tc>
                <a:tc>
                  <a:txBody>
                    <a:bodyPr/>
                    <a:lstStyle/>
                    <a:p>
                      <a:pPr algn="ctr"/>
                      <a:r>
                        <a:rPr lang="en-GB" sz="1100" b="1">
                          <a:latin typeface="Arial" panose="020B0604020202020204" pitchFamily="34" charset="0"/>
                          <a:cs typeface="Arial" panose="020B0604020202020204" pitchFamily="34" charset="0"/>
                        </a:rPr>
                        <a:t>Possible</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11-15</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8533"/>
                    </a:solidFill>
                  </a:tcPr>
                </a:tc>
                <a:tc>
                  <a:txBody>
                    <a:bodyPr/>
                    <a:lstStyle/>
                    <a:p>
                      <a:pPr algn="ctr"/>
                      <a:r>
                        <a:rPr lang="en-GB" sz="1100" b="1">
                          <a:latin typeface="Arial" panose="020B0604020202020204" pitchFamily="34" charset="0"/>
                          <a:cs typeface="Arial" panose="020B0604020202020204" pitchFamily="34" charset="0"/>
                        </a:rPr>
                        <a:t>Unlikely</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latin typeface="Arial" panose="020B0604020202020204" pitchFamily="34" charset="0"/>
                          <a:cs typeface="Arial" panose="020B0604020202020204" pitchFamily="34" charset="0"/>
                        </a:rPr>
                        <a:t>6-10</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FFAD"/>
                    </a:solidFill>
                  </a:tcPr>
                </a:tc>
                <a:tc>
                  <a:txBody>
                    <a:bodyPr/>
                    <a:lstStyle/>
                    <a:p>
                      <a:pPr algn="ctr"/>
                      <a:r>
                        <a:rPr lang="en-GB" sz="1100" b="1">
                          <a:latin typeface="Arial" panose="020B0604020202020204" pitchFamily="34" charset="0"/>
                          <a:cs typeface="Arial" panose="020B0604020202020204" pitchFamily="34" charset="0"/>
                        </a:rPr>
                        <a:t>Highly Unlikely </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latin typeface="Arial" panose="020B0604020202020204" pitchFamily="34" charset="0"/>
                          <a:cs typeface="Arial" panose="020B0604020202020204" pitchFamily="34" charset="0"/>
                        </a:rPr>
                        <a:t>1-5</a:t>
                      </a:r>
                    </a:p>
                  </a:txBody>
                  <a:tcPr marL="82931" marR="82931" marT="41468" marB="41468" anchor="ctr">
                    <a:lnL>
                      <a:noFill/>
                    </a:lnL>
                    <a:lnR w="12700" cap="flat" cmpd="sng" algn="ctr">
                      <a:solidFill>
                        <a:srgbClr val="2E3042"/>
                      </a:solidFill>
                      <a:prstDash val="lgDash"/>
                      <a:round/>
                      <a:headEnd type="none" w="med" len="med"/>
                      <a:tailEnd type="none" w="med" len="med"/>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4434376"/>
                  </a:ext>
                </a:extLst>
              </a:tr>
            </a:tbl>
          </a:graphicData>
        </a:graphic>
      </p:graphicFrame>
      <p:sp>
        <p:nvSpPr>
          <p:cNvPr id="4" name="Table Placeholder 3">
            <a:extLst>
              <a:ext uri="{FF2B5EF4-FFF2-40B4-BE49-F238E27FC236}">
                <a16:creationId xmlns:a16="http://schemas.microsoft.com/office/drawing/2014/main" id="{9872E1E4-BCD1-CB4A-8814-62A255EA09A2}"/>
              </a:ext>
            </a:extLst>
          </p:cNvPr>
          <p:cNvSpPr>
            <a:spLocks noGrp="1"/>
          </p:cNvSpPr>
          <p:nvPr>
            <p:ph type="tbl" sz="quarter" idx="14"/>
          </p:nvPr>
        </p:nvSpPr>
        <p:spPr>
          <a:xfrm>
            <a:off x="502481" y="1372698"/>
            <a:ext cx="8759581" cy="4192840"/>
          </a:xfrm>
          <a:prstGeom prst="rect">
            <a:avLst/>
          </a:prstGeom>
        </p:spPr>
        <p:txBody>
          <a:bodyPr anchor="ctr" anchorCtr="0">
            <a:normAutofit/>
          </a:bodyPr>
          <a:lstStyle>
            <a:lvl1pPr>
              <a:defRPr lang="en-US" sz="2052"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marL="0" lvl="0" indent="0">
              <a:buNone/>
            </a:pPr>
            <a:endParaRPr lang="en-US"/>
          </a:p>
        </p:txBody>
      </p:sp>
      <p:sp>
        <p:nvSpPr>
          <p:cNvPr id="6" name="Rectangle 5">
            <a:extLst>
              <a:ext uri="{FF2B5EF4-FFF2-40B4-BE49-F238E27FC236}">
                <a16:creationId xmlns:a16="http://schemas.microsoft.com/office/drawing/2014/main" id="{94474DDD-7FD8-9246-B8EC-2F703CD0091A}"/>
              </a:ext>
            </a:extLst>
          </p:cNvPr>
          <p:cNvSpPr/>
          <p:nvPr userDrawn="1"/>
        </p:nvSpPr>
        <p:spPr>
          <a:xfrm>
            <a:off x="502482" y="293614"/>
            <a:ext cx="5157698" cy="368014"/>
          </a:xfrm>
          <a:prstGeom prst="rect">
            <a:avLst/>
          </a:prstGeom>
        </p:spPr>
        <p:txBody>
          <a:bodyPr anchor="ctr" anchorCtr="0">
            <a:normAutofit lnSpcReduction="10000"/>
          </a:bodyPr>
          <a:lstStyle/>
          <a:p>
            <a:pPr lvl="0" indent="0" defTabSz="1049869">
              <a:lnSpc>
                <a:spcPct val="90000"/>
              </a:lnSpc>
              <a:spcBef>
                <a:spcPts val="1151"/>
              </a:spcBef>
              <a:buFont typeface="Arial" panose="020B0604020202020204" pitchFamily="34" charset="0"/>
              <a:buNone/>
            </a:pPr>
            <a:r>
              <a:rPr lang="en-US" sz="2052" b="1" baseline="0">
                <a:solidFill>
                  <a:srgbClr val="2E3042"/>
                </a:solidFill>
                <a:latin typeface="Arial" panose="020B0604020202020204" pitchFamily="34" charset="0"/>
                <a:ea typeface="Roboto" panose="02000000000000000000" pitchFamily="2" charset="0"/>
                <a:cs typeface="Arial" panose="020B0604020202020204" pitchFamily="34" charset="0"/>
              </a:rPr>
              <a:t>Threat Category Scoring - Overview</a:t>
            </a:r>
          </a:p>
        </p:txBody>
      </p:sp>
      <p:cxnSp>
        <p:nvCxnSpPr>
          <p:cNvPr id="13" name="Straight Connector 12">
            <a:extLst>
              <a:ext uri="{FF2B5EF4-FFF2-40B4-BE49-F238E27FC236}">
                <a16:creationId xmlns:a16="http://schemas.microsoft.com/office/drawing/2014/main" id="{E811921F-6B58-334E-9C44-B2C00CB6D001}"/>
              </a:ext>
            </a:extLst>
          </p:cNvPr>
          <p:cNvCxnSpPr/>
          <p:nvPr userDrawn="1"/>
        </p:nvCxnSpPr>
        <p:spPr>
          <a:xfrm>
            <a:off x="1" y="735202"/>
            <a:ext cx="5237251" cy="32652"/>
          </a:xfrm>
          <a:prstGeom prst="line">
            <a:avLst/>
          </a:prstGeom>
          <a:ln w="38100">
            <a:solidFill>
              <a:srgbClr val="FA0E0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17733D5-E422-3347-B53C-745A535D65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214" y="6434258"/>
            <a:ext cx="2084531" cy="246173"/>
          </a:xfrm>
          <a:prstGeom prst="rect">
            <a:avLst/>
          </a:prstGeom>
        </p:spPr>
      </p:pic>
    </p:spTree>
    <p:extLst>
      <p:ext uri="{BB962C8B-B14F-4D97-AF65-F5344CB8AC3E}">
        <p14:creationId xmlns:p14="http://schemas.microsoft.com/office/powerpoint/2010/main" val="11541436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W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614714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376857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65692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21097218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W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3919637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W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3051290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W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8225177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W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2153409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Quote W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3160650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Title Slide B1_Steel">
    <p:spTree>
      <p:nvGrpSpPr>
        <p:cNvPr id="1" name=""/>
        <p:cNvGrpSpPr/>
        <p:nvPr/>
      </p:nvGrpSpPr>
      <p:grpSpPr>
        <a:xfrm>
          <a:off x="0" y="0"/>
          <a:ext cx="0" cy="0"/>
          <a:chOff x="0" y="0"/>
          <a:chExt cx="0" cy="0"/>
        </a:xfrm>
      </p:grpSpPr>
      <p:sp>
        <p:nvSpPr>
          <p:cNvPr id="9" name="Focus Frame 2"/>
          <p:cNvSpPr>
            <a:spLocks noChangeAspect="1"/>
          </p:cNvSpPr>
          <p:nvPr userDrawn="1"/>
        </p:nvSpPr>
        <p:spPr bwMode="gray">
          <a:xfrm>
            <a:off x="7058822"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1" name="TextBox 20"/>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Tree>
    <p:extLst>
      <p:ext uri="{BB962C8B-B14F-4D97-AF65-F5344CB8AC3E}">
        <p14:creationId xmlns:p14="http://schemas.microsoft.com/office/powerpoint/2010/main" val="308265712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_cover_dark">
    <p:spTree>
      <p:nvGrpSpPr>
        <p:cNvPr id="1" name=""/>
        <p:cNvGrpSpPr/>
        <p:nvPr/>
      </p:nvGrpSpPr>
      <p:grpSpPr>
        <a:xfrm>
          <a:off x="0" y="0"/>
          <a:ext cx="0" cy="0"/>
          <a:chOff x="0" y="0"/>
          <a:chExt cx="0" cy="0"/>
        </a:xfrm>
      </p:grpSpPr>
      <p:sp>
        <p:nvSpPr>
          <p:cNvPr id="6" name="Title Placeholder 1"/>
          <p:cNvSpPr txBox="1">
            <a:spLocks/>
          </p:cNvSpPr>
          <p:nvPr userDrawn="1"/>
        </p:nvSpPr>
        <p:spPr>
          <a:xfrm>
            <a:off x="568668" y="6447985"/>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t>© Security Alliance Limited 201</a:t>
            </a:r>
            <a:r>
              <a:rPr lang="pl-PL" sz="1733"/>
              <a:t>6</a:t>
            </a:r>
            <a:r>
              <a:rPr lang="en-GB" sz="1733"/>
              <a:t>.  Not for distribution.</a:t>
            </a:r>
          </a:p>
        </p:txBody>
      </p:sp>
      <p:sp>
        <p:nvSpPr>
          <p:cNvPr id="5" name="Rectangle 4">
            <a:extLst>
              <a:ext uri="{FF2B5EF4-FFF2-40B4-BE49-F238E27FC236}">
                <a16:creationId xmlns:a16="http://schemas.microsoft.com/office/drawing/2014/main" id="{8434D0ED-AED3-F742-B073-730E829655C5}"/>
              </a:ext>
            </a:extLst>
          </p:cNvPr>
          <p:cNvSpPr/>
          <p:nvPr userDrawn="1"/>
        </p:nvSpPr>
        <p:spPr>
          <a:xfrm>
            <a:off x="0" y="1"/>
            <a:ext cx="12192000" cy="6858001"/>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pic>
        <p:nvPicPr>
          <p:cNvPr id="9" name="Picture 8">
            <a:extLst>
              <a:ext uri="{FF2B5EF4-FFF2-40B4-BE49-F238E27FC236}">
                <a16:creationId xmlns:a16="http://schemas.microsoft.com/office/drawing/2014/main" id="{9C415D94-4BC0-BB42-BE0C-AB07BF565A3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9446" y="5457691"/>
            <a:ext cx="4427356" cy="1131022"/>
          </a:xfrm>
          <a:prstGeom prst="rect">
            <a:avLst/>
          </a:prstGeom>
        </p:spPr>
      </p:pic>
      <p:sp>
        <p:nvSpPr>
          <p:cNvPr id="10" name="Text Placeholder 23">
            <a:extLst>
              <a:ext uri="{FF2B5EF4-FFF2-40B4-BE49-F238E27FC236}">
                <a16:creationId xmlns:a16="http://schemas.microsoft.com/office/drawing/2014/main" id="{8CCD40C5-B1F0-A043-AB8C-5B4D89E1466E}"/>
              </a:ext>
            </a:extLst>
          </p:cNvPr>
          <p:cNvSpPr>
            <a:spLocks noGrp="1"/>
          </p:cNvSpPr>
          <p:nvPr>
            <p:ph type="body" sz="quarter" idx="10" hasCustomPrompt="1"/>
          </p:nvPr>
        </p:nvSpPr>
        <p:spPr>
          <a:xfrm>
            <a:off x="739620" y="987774"/>
            <a:ext cx="10515962" cy="399568"/>
          </a:xfrm>
          <a:prstGeom prst="rect">
            <a:avLst/>
          </a:prstGeom>
        </p:spPr>
        <p:txBody>
          <a:bodyPr/>
          <a:lstStyle>
            <a:lvl1pPr marL="0" indent="0">
              <a:buNone/>
              <a:defRPr sz="2280" baseline="0">
                <a:solidFill>
                  <a:schemeClr val="bg1"/>
                </a:solidFill>
                <a:effectLst>
                  <a:outerShdw dist="12700" dir="5400000" algn="t" rotWithShape="0">
                    <a:schemeClr val="bg1"/>
                  </a:outerShdw>
                </a:effectLst>
                <a:latin typeface="Arial" panose="020B0604020202020204" pitchFamily="34" charset="0"/>
                <a:ea typeface="Roboto" panose="02000000000000000000" pitchFamily="2" charset="0"/>
                <a:cs typeface="Arial" panose="020B0604020202020204" pitchFamily="34" charset="0"/>
              </a:defRPr>
            </a:lvl1pPr>
          </a:lstStyle>
          <a:p>
            <a:r>
              <a:rPr lang="en-GB" sz="2280"/>
              <a:t>Section number</a:t>
            </a:r>
          </a:p>
        </p:txBody>
      </p:sp>
      <p:sp>
        <p:nvSpPr>
          <p:cNvPr id="13" name="Title Placeholder 1">
            <a:extLst>
              <a:ext uri="{FF2B5EF4-FFF2-40B4-BE49-F238E27FC236}">
                <a16:creationId xmlns:a16="http://schemas.microsoft.com/office/drawing/2014/main" id="{57FC1B2C-6F1E-1948-9F9B-8AD8DB65B59E}"/>
              </a:ext>
            </a:extLst>
          </p:cNvPr>
          <p:cNvSpPr>
            <a:spLocks noGrp="1"/>
          </p:cNvSpPr>
          <p:nvPr>
            <p:ph type="title" hasCustomPrompt="1"/>
          </p:nvPr>
        </p:nvSpPr>
        <p:spPr>
          <a:xfrm>
            <a:off x="721813" y="1414337"/>
            <a:ext cx="8835638" cy="3197602"/>
          </a:xfrm>
          <a:prstGeom prst="rect">
            <a:avLst/>
          </a:prstGeom>
          <a:effectLst>
            <a:outerShdw dist="12700" dir="5400000" algn="t" rotWithShape="0">
              <a:schemeClr val="bg1"/>
            </a:outerShdw>
          </a:effectLst>
        </p:spPr>
        <p:txBody>
          <a:bodyPr vert="horz" lIns="91440" tIns="45720" rIns="91440" bIns="45720" rtlCol="0" anchor="t">
            <a:noAutofit/>
          </a:bodyPr>
          <a:lstStyle>
            <a:lvl1pPr>
              <a:defRPr sz="5441" baseline="0">
                <a:solidFill>
                  <a:schemeClr val="bg1"/>
                </a:solidFill>
                <a:effectLst>
                  <a:outerShdw blurRad="50800" dist="50800" dir="5400000" algn="t" rotWithShape="0">
                    <a:schemeClr val="bg1">
                      <a:alpha val="0"/>
                    </a:schemeClr>
                  </a:outerShdw>
                </a:effectLst>
                <a:latin typeface="Arial" panose="020B0604020202020204" pitchFamily="34" charset="0"/>
                <a:ea typeface="Roboto" panose="02000000000000000000" pitchFamily="2" charset="0"/>
                <a:cs typeface="Arial" panose="020B0604020202020204" pitchFamily="34" charset="0"/>
              </a:defRPr>
            </a:lvl1pPr>
          </a:lstStyle>
          <a:p>
            <a:r>
              <a:rPr lang="pl-PL" err="1"/>
              <a:t>Section</a:t>
            </a:r>
            <a:r>
              <a:rPr lang="pl-PL"/>
              <a:t> </a:t>
            </a:r>
            <a:r>
              <a:rPr lang="pl-PL" err="1"/>
              <a:t>Title</a:t>
            </a:r>
            <a:endParaRPr lang="en-GB"/>
          </a:p>
        </p:txBody>
      </p:sp>
      <p:sp>
        <p:nvSpPr>
          <p:cNvPr id="14" name="Title Placeholder 1">
            <a:extLst>
              <a:ext uri="{FF2B5EF4-FFF2-40B4-BE49-F238E27FC236}">
                <a16:creationId xmlns:a16="http://schemas.microsoft.com/office/drawing/2014/main" id="{33131F5C-EFC9-3E4C-872C-863C0B71CA02}"/>
              </a:ext>
            </a:extLst>
          </p:cNvPr>
          <p:cNvSpPr txBox="1">
            <a:spLocks/>
          </p:cNvSpPr>
          <p:nvPr userDrawn="1"/>
        </p:nvSpPr>
        <p:spPr>
          <a:xfrm>
            <a:off x="8356370"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 Commercial in Confidence.</a:t>
            </a:r>
          </a:p>
        </p:txBody>
      </p:sp>
      <p:pic>
        <p:nvPicPr>
          <p:cNvPr id="12" name="Picture 11">
            <a:extLst>
              <a:ext uri="{FF2B5EF4-FFF2-40B4-BE49-F238E27FC236}">
                <a16:creationId xmlns:a16="http://schemas.microsoft.com/office/drawing/2014/main" id="{6F2007B1-E0A0-C54E-B9AB-640159ED3976}"/>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Tree>
    <p:extLst>
      <p:ext uri="{BB962C8B-B14F-4D97-AF65-F5344CB8AC3E}">
        <p14:creationId xmlns:p14="http://schemas.microsoft.com/office/powerpoint/2010/main" val="21713859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B1_Tang">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Tree>
    <p:extLst>
      <p:ext uri="{BB962C8B-B14F-4D97-AF65-F5344CB8AC3E}">
        <p14:creationId xmlns:p14="http://schemas.microsoft.com/office/powerpoint/2010/main" val="3805909283"/>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 B1_Lemon">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Tree>
    <p:extLst>
      <p:ext uri="{BB962C8B-B14F-4D97-AF65-F5344CB8AC3E}">
        <p14:creationId xmlns:p14="http://schemas.microsoft.com/office/powerpoint/2010/main" val="3927894573"/>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Slide B1_Rose">
    <p:spTree>
      <p:nvGrpSpPr>
        <p:cNvPr id="1" name=""/>
        <p:cNvGrpSpPr/>
        <p:nvPr/>
      </p:nvGrpSpPr>
      <p:grpSpPr>
        <a:xfrm>
          <a:off x="0" y="0"/>
          <a:ext cx="0" cy="0"/>
          <a:chOff x="0" y="0"/>
          <a:chExt cx="0" cy="0"/>
        </a:xfrm>
      </p:grpSpPr>
      <p:pic>
        <p:nvPicPr>
          <p:cNvPr id="10"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sp>
        <p:nvSpPr>
          <p:cNvPr id="9" name="Focus Frame 2"/>
          <p:cNvSpPr>
            <a:spLocks noChangeAspect="1"/>
          </p:cNvSpPr>
          <p:nvPr userDrawn="1"/>
        </p:nvSpPr>
        <p:spPr bwMode="gray">
          <a:xfrm>
            <a:off x="7058822"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2" name="Focus Frame 2"/>
          <p:cNvSpPr>
            <a:spLocks noChangeAspect="1"/>
          </p:cNvSpPr>
          <p:nvPr userDrawn="1"/>
        </p:nvSpPr>
        <p:spPr bwMode="gray">
          <a:xfrm>
            <a:off x="1588465" y="1343025"/>
            <a:ext cx="160433" cy="3291840"/>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3" name="Text Placeholder 4"/>
          <p:cNvSpPr>
            <a:spLocks noGrp="1"/>
          </p:cNvSpPr>
          <p:nvPr>
            <p:ph type="body" sz="quarter" idx="10" hasCustomPrompt="1"/>
          </p:nvPr>
        </p:nvSpPr>
        <p:spPr>
          <a:xfrm>
            <a:off x="2166861" y="3804785"/>
            <a:ext cx="4545024" cy="553998"/>
          </a:xfrm>
        </p:spPr>
        <p:txBody>
          <a:bodyPr wrap="square">
            <a:spAutoFit/>
          </a:bodyPr>
          <a:lstStyle>
            <a:lvl1pPr marL="0" indent="0">
              <a:lnSpc>
                <a:spcPct val="100000"/>
              </a:lnSpc>
              <a:spcAft>
                <a:spcPts val="0"/>
              </a:spcAft>
              <a:buNone/>
              <a:defRPr sz="1800" baseline="0"/>
            </a:lvl1pPr>
            <a:lvl2pPr marL="0" indent="0">
              <a:buNone/>
              <a:defRPr/>
            </a:lvl2pPr>
            <a:lvl3pPr marL="0" indent="0">
              <a:buNone/>
              <a:defRPr/>
            </a:lvl3pPr>
            <a:lvl4pPr marL="0" indent="0">
              <a:buNone/>
              <a:defRPr/>
            </a:lvl4pPr>
            <a:lvl5pPr marL="0" indent="0">
              <a:buNone/>
              <a:defRPr/>
            </a:lvl5pPr>
          </a:lstStyle>
          <a:p>
            <a:pPr lvl="0"/>
            <a:r>
              <a:rPr lang="en-US"/>
              <a:t>Click to add Presenter Name</a:t>
            </a:r>
            <a:br>
              <a:rPr lang="en-US"/>
            </a:br>
            <a:r>
              <a:rPr lang="en-US"/>
              <a:t>Add date on second line</a:t>
            </a:r>
          </a:p>
        </p:txBody>
      </p:sp>
      <p:sp>
        <p:nvSpPr>
          <p:cNvPr id="16" name="Title 1"/>
          <p:cNvSpPr>
            <a:spLocks noGrp="1"/>
          </p:cNvSpPr>
          <p:nvPr>
            <p:ph type="ctrTitle"/>
          </p:nvPr>
        </p:nvSpPr>
        <p:spPr>
          <a:xfrm>
            <a:off x="2166861" y="1687986"/>
            <a:ext cx="4545024" cy="1994392"/>
          </a:xfrm>
        </p:spPr>
        <p:txBody>
          <a:bodyPr wrap="square" anchor="ctr" anchorCtr="0">
            <a:noAutofit/>
          </a:bodyPr>
          <a:lstStyle>
            <a:lvl1pPr algn="l">
              <a:defRPr sz="3599"/>
            </a:lvl1pPr>
          </a:lstStyle>
          <a:p>
            <a:endParaRPr lang="en-US"/>
          </a:p>
        </p:txBody>
      </p:sp>
      <p:sp>
        <p:nvSpPr>
          <p:cNvPr id="20" name="TextBox 19"/>
          <p:cNvSpPr txBox="1"/>
          <p:nvPr userDrawn="1"/>
        </p:nvSpPr>
        <p:spPr bwMode="gray">
          <a:xfrm>
            <a:off x="460257" y="6134024"/>
            <a:ext cx="7098135" cy="323165"/>
          </a:xfrm>
          <a:prstGeom prst="rect">
            <a:avLst/>
          </a:prstGeom>
          <a:noFill/>
        </p:spPr>
        <p:txBody>
          <a:bodyPr wrap="square" lIns="0" tIns="0" rIns="0" bIns="0" anchor="t" anchorCtr="0">
            <a:spAutoFit/>
          </a:bodyPr>
          <a:lstStyle/>
          <a:p>
            <a:pPr algn="l" eaLnBrk="0" hangingPunct="0">
              <a:lnSpc>
                <a:spcPct val="100000"/>
              </a:lnSpc>
              <a:spcBef>
                <a:spcPts val="0"/>
              </a:spcBef>
              <a:spcAft>
                <a:spcPts val="0"/>
              </a:spcAft>
              <a:defRPr/>
            </a:pPr>
            <a:r>
              <a:rPr lang="en-US" sz="700" b="0" i="0" u="none" strike="noStrike" kern="1200">
                <a:solidFill>
                  <a:srgbClr val="979D9D"/>
                </a:solidFill>
                <a:effectLst/>
                <a:latin typeface="Arial" charset="0"/>
                <a:ea typeface="Arial Unicode MS" pitchFamily="34" charset="-128"/>
                <a:cs typeface="Arial Unicode MS" pitchFamily="34" charset="-128"/>
              </a:rPr>
              <a:t>© 2018 Gartner, Inc. and/or its affiliates. All rights reserved. Gartner is a registered trademark of Gartner, Inc. and its affiliates. This presentation, including all supporting materials, is proprietary to Gartner, Inc. and/or its affiliates and is for the sole internal use of the intended recipients. Because this presentation may contain information that is confidential, proprietary or otherwise legally protected, it may not be further copied, distributed or publicly displayed without the express written permission of Gartner, Inc. or its affiliates.</a:t>
            </a:r>
            <a:endParaRPr lang="en-US" sz="700">
              <a:solidFill>
                <a:srgbClr val="979D9D"/>
              </a:solidFill>
              <a:ea typeface="Arial Unicode MS" pitchFamily="34" charset="-128"/>
              <a:cs typeface="Arial Unicode MS" pitchFamily="34" charset="-128"/>
            </a:endParaRPr>
          </a:p>
        </p:txBody>
      </p:sp>
      <p:pic>
        <p:nvPicPr>
          <p:cNvPr id="11" name="Gartner Logo">
            <a:extLst>
              <a:ext uri="{FF2B5EF4-FFF2-40B4-BE49-F238E27FC236}">
                <a16:creationId xmlns:a16="http://schemas.microsoft.com/office/drawing/2014/main" id="{E537F604-AEEC-FF43-B5BF-9B08BDD39D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82533" y="5971215"/>
            <a:ext cx="2057936" cy="470848"/>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bwMode="black">
          <a:xfrm>
            <a:off x="9686167" y="5975402"/>
            <a:ext cx="2057400" cy="469087"/>
          </a:xfrm>
          <a:prstGeom prst="rect">
            <a:avLst/>
          </a:prstGeom>
        </p:spPr>
      </p:pic>
    </p:spTree>
    <p:extLst>
      <p:ext uri="{BB962C8B-B14F-4D97-AF65-F5344CB8AC3E}">
        <p14:creationId xmlns:p14="http://schemas.microsoft.com/office/powerpoint/2010/main" val="336497580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ivider B1_Steel">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3084196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B1_Tan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38405813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B1_Lem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1638138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B1_Ros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67EBE-ACE4-6A4A-8194-81828A72B691}"/>
              </a:ext>
            </a:extLst>
          </p:cNvPr>
          <p:cNvSpPr/>
          <p:nvPr userDrawn="1"/>
        </p:nvSpPr>
        <p:spPr bwMode="auto">
          <a:xfrm>
            <a:off x="7140899" y="1354039"/>
            <a:ext cx="5051100"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Rectangle 8">
            <a:extLst>
              <a:ext uri="{FF2B5EF4-FFF2-40B4-BE49-F238E27FC236}">
                <a16:creationId xmlns:a16="http://schemas.microsoft.com/office/drawing/2014/main" id="{433B9AE8-D471-4240-AAF9-7F4A822FF5B3}"/>
              </a:ext>
            </a:extLst>
          </p:cNvPr>
          <p:cNvSpPr/>
          <p:nvPr userDrawn="1"/>
        </p:nvSpPr>
        <p:spPr bwMode="auto">
          <a:xfrm>
            <a:off x="-1" y="1354039"/>
            <a:ext cx="1753954" cy="328692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0" name="Title 5">
            <a:extLst>
              <a:ext uri="{FF2B5EF4-FFF2-40B4-BE49-F238E27FC236}">
                <a16:creationId xmlns:a16="http://schemas.microsoft.com/office/drawing/2014/main" id="{BA38D267-B215-E146-94C8-2EA867ED1E60}"/>
              </a:ext>
            </a:extLst>
          </p:cNvPr>
          <p:cNvSpPr>
            <a:spLocks noGrp="1"/>
          </p:cNvSpPr>
          <p:nvPr>
            <p:ph type="title"/>
          </p:nvPr>
        </p:nvSpPr>
        <p:spPr>
          <a:xfrm>
            <a:off x="2055247" y="1527177"/>
            <a:ext cx="4906765" cy="2937249"/>
          </a:xfrm>
        </p:spPr>
        <p:txBody>
          <a:bodyPr vert="horz" lIns="0" tIns="0" rIns="0" bIns="0" rtlCol="0" anchor="ctr">
            <a:noAutofit/>
          </a:bodyPr>
          <a:lstStyle>
            <a:lvl1pPr>
              <a:lnSpc>
                <a:spcPct val="100000"/>
              </a:lnSpc>
              <a:defRPr lang="en-US" sz="3200" b="0">
                <a:solidFill>
                  <a:schemeClr val="accent1"/>
                </a:solidFill>
                <a:latin typeface="+mj-lt"/>
                <a:ea typeface="+mn-ea"/>
                <a:cs typeface="Arial Black" panose="020B0604020202020204" pitchFamily="34" charset="0"/>
              </a:defRPr>
            </a:lvl1pPr>
          </a:lstStyle>
          <a:p>
            <a:pPr lvl="0">
              <a:spcBef>
                <a:spcPts val="0"/>
              </a:spcBef>
              <a:buClr>
                <a:schemeClr val="tx1"/>
              </a:buClr>
              <a:buSzPct val="90000"/>
              <a:buFont typeface="Wingdings" panose="05000000000000000000" pitchFamily="2" charset="2"/>
              <a:buNone/>
            </a:pPr>
            <a:r>
              <a:rPr lang="en-US"/>
              <a:t>Click to edit Master title style</a:t>
            </a:r>
          </a:p>
        </p:txBody>
      </p:sp>
    </p:spTree>
    <p:extLst>
      <p:ext uri="{BB962C8B-B14F-4D97-AF65-F5344CB8AC3E}">
        <p14:creationId xmlns:p14="http://schemas.microsoft.com/office/powerpoint/2010/main" val="28910601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B1_Steel">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24940232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Quote B1_Tang">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6947838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Quote B1_Lemon">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gray">
          <a:xfrm>
            <a:off x="474077"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gray">
          <a:xfrm>
            <a:off x="9422804"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1620286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_with_photo_dar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5506CCE-FAC9-B447-B0FD-E283D35227AA}"/>
              </a:ext>
            </a:extLst>
          </p:cNvPr>
          <p:cNvSpPr/>
          <p:nvPr userDrawn="1"/>
        </p:nvSpPr>
        <p:spPr>
          <a:xfrm>
            <a:off x="0" y="-17336"/>
            <a:ext cx="12192000" cy="6875337"/>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chemeClr val="bg1"/>
                </a:solidFill>
                <a:latin typeface="Arial Regular"/>
              </a:rPr>
              <a:t>          </a:t>
            </a:r>
          </a:p>
        </p:txBody>
      </p:sp>
      <p:sp>
        <p:nvSpPr>
          <p:cNvPr id="9" name="Picture Placeholder 8"/>
          <p:cNvSpPr>
            <a:spLocks noGrp="1"/>
          </p:cNvSpPr>
          <p:nvPr>
            <p:ph type="pic" sz="quarter" idx="10"/>
          </p:nvPr>
        </p:nvSpPr>
        <p:spPr>
          <a:xfrm>
            <a:off x="1" y="-8312"/>
            <a:ext cx="3717691" cy="6849035"/>
          </a:xfrm>
          <a:prstGeom prst="rect">
            <a:avLst/>
          </a:prstGeom>
        </p:spPr>
        <p:txBody>
          <a:bodyPr/>
          <a:lstStyle>
            <a:lvl1pPr marL="0" indent="0">
              <a:buNone/>
              <a:defRPr b="0" i="0">
                <a:solidFill>
                  <a:schemeClr val="bg1"/>
                </a:solidFill>
                <a:latin typeface="Arial Regular"/>
              </a:defRPr>
            </a:lvl1pPr>
          </a:lstStyle>
          <a:p>
            <a:r>
              <a:rPr lang="en-US"/>
              <a:t>Drag picture to placeholder or click icon to add</a:t>
            </a:r>
            <a:endParaRPr lang="en-GB"/>
          </a:p>
        </p:txBody>
      </p:sp>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4104132" y="1174305"/>
            <a:ext cx="7494352" cy="2893746"/>
          </a:xfrm>
          <a:prstGeom prst="rect">
            <a:avLst/>
          </a:prstGeom>
        </p:spPr>
        <p:txBody>
          <a:bodyPr/>
          <a:lstStyle>
            <a:lvl1pPr>
              <a:defRPr lang="en-US" sz="1632"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2"/>
              </a:buBlip>
            </a:pPr>
            <a:r>
              <a:rPr lang="en-US"/>
              <a:t>Edit Master text styles</a:t>
            </a:r>
          </a:p>
          <a:p>
            <a:pPr marL="900437" lvl="1" indent="-325773" defTabSz="1042474">
              <a:lnSpc>
                <a:spcPct val="200000"/>
              </a:lnSpc>
              <a:spcBef>
                <a:spcPts val="0"/>
              </a:spcBef>
              <a:buSzPct val="150000"/>
              <a:buBlip>
                <a:blip r:embed="rId2"/>
              </a:buBlip>
            </a:pPr>
            <a:r>
              <a:rPr lang="en-US"/>
              <a:t>Second level</a:t>
            </a:r>
          </a:p>
          <a:p>
            <a:pPr marL="1475102" lvl="2" indent="-325773" defTabSz="1042474">
              <a:lnSpc>
                <a:spcPct val="200000"/>
              </a:lnSpc>
              <a:spcBef>
                <a:spcPts val="0"/>
              </a:spcBef>
              <a:buSzPct val="150000"/>
              <a:buBlip>
                <a:blip r:embed="rId2"/>
              </a:buBlip>
            </a:pPr>
            <a:r>
              <a:rPr lang="en-US"/>
              <a:t>Third level</a:t>
            </a:r>
          </a:p>
          <a:p>
            <a:pPr marL="2049765" lvl="3" indent="-325773" defTabSz="1042474">
              <a:lnSpc>
                <a:spcPct val="200000"/>
              </a:lnSpc>
              <a:spcBef>
                <a:spcPts val="0"/>
              </a:spcBef>
              <a:buSzPct val="150000"/>
              <a:buBlip>
                <a:blip r:embed="rId2"/>
              </a:buBlip>
            </a:pPr>
            <a:r>
              <a:rPr lang="en-US"/>
              <a:t>Fourth level</a:t>
            </a:r>
          </a:p>
          <a:p>
            <a:pPr marL="2624430" lvl="4" indent="-325773" defTabSz="1042474">
              <a:lnSpc>
                <a:spcPct val="200000"/>
              </a:lnSpc>
              <a:spcBef>
                <a:spcPts val="0"/>
              </a:spcBef>
              <a:buSzPct val="150000"/>
              <a:buBlip>
                <a:blip r:embed="rId2"/>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5" name="Text Placeholder 13">
            <a:extLst>
              <a:ext uri="{FF2B5EF4-FFF2-40B4-BE49-F238E27FC236}">
                <a16:creationId xmlns:a16="http://schemas.microsoft.com/office/drawing/2014/main" id="{EE48FDFE-3E1A-084F-8CCB-642CD5ABAE32}"/>
              </a:ext>
            </a:extLst>
          </p:cNvPr>
          <p:cNvSpPr>
            <a:spLocks noGrp="1"/>
          </p:cNvSpPr>
          <p:nvPr>
            <p:ph type="body" sz="quarter" idx="11" hasCustomPrompt="1"/>
          </p:nvPr>
        </p:nvSpPr>
        <p:spPr>
          <a:xfrm>
            <a:off x="4104133" y="436274"/>
            <a:ext cx="4840562"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pic>
        <p:nvPicPr>
          <p:cNvPr id="11" name="Picture 10">
            <a:extLst>
              <a:ext uri="{FF2B5EF4-FFF2-40B4-BE49-F238E27FC236}">
                <a16:creationId xmlns:a16="http://schemas.microsoft.com/office/drawing/2014/main" id="{3D307B5E-7D50-9B48-8F06-B2A317D8A52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42151" y="329695"/>
            <a:ext cx="2607263" cy="666057"/>
          </a:xfrm>
          <a:prstGeom prst="rect">
            <a:avLst/>
          </a:prstGeom>
        </p:spPr>
      </p:pic>
      <p:sp>
        <p:nvSpPr>
          <p:cNvPr id="17" name="Title Placeholder 1">
            <a:extLst>
              <a:ext uri="{FF2B5EF4-FFF2-40B4-BE49-F238E27FC236}">
                <a16:creationId xmlns:a16="http://schemas.microsoft.com/office/drawing/2014/main" id="{5A471BE2-7EC8-594E-8B45-C09031836DE9}"/>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20650196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B1_Rose">
    <p:spTree>
      <p:nvGrpSpPr>
        <p:cNvPr id="1" name=""/>
        <p:cNvGrpSpPr/>
        <p:nvPr/>
      </p:nvGrpSpPr>
      <p:grpSpPr>
        <a:xfrm>
          <a:off x="0" y="0"/>
          <a:ext cx="0" cy="0"/>
          <a:chOff x="0" y="0"/>
          <a:chExt cx="0" cy="0"/>
        </a:xfrm>
      </p:grpSpPr>
      <p:sp>
        <p:nvSpPr>
          <p:cNvPr id="6" name="Title 2"/>
          <p:cNvSpPr>
            <a:spLocks noGrp="1"/>
          </p:cNvSpPr>
          <p:nvPr>
            <p:ph type="title" hasCustomPrompt="1"/>
          </p:nvPr>
        </p:nvSpPr>
        <p:spPr>
          <a:xfrm>
            <a:off x="1167116" y="920689"/>
            <a:ext cx="7842706" cy="4640295"/>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7" name="Rectangle 6"/>
          <p:cNvSpPr>
            <a:spLocks noChangeAspect="1"/>
          </p:cNvSpPr>
          <p:nvPr userDrawn="1"/>
        </p:nvSpPr>
        <p:spPr bwMode="ltGray">
          <a:xfrm>
            <a:off x="474077"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8" name="Rectangle 7"/>
          <p:cNvSpPr>
            <a:spLocks noChangeAspect="1"/>
          </p:cNvSpPr>
          <p:nvPr userDrawn="1"/>
        </p:nvSpPr>
        <p:spPr bwMode="ltGray">
          <a:xfrm>
            <a:off x="9422804"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9" name="Text Placeholder 11">
            <a:extLst>
              <a:ext uri="{FF2B5EF4-FFF2-40B4-BE49-F238E27FC236}">
                <a16:creationId xmlns:a16="http://schemas.microsoft.com/office/drawing/2014/main" id="{5B6CBD6E-4EFD-3A43-940F-8E12AD0605A8}"/>
              </a:ext>
            </a:extLst>
          </p:cNvPr>
          <p:cNvSpPr>
            <a:spLocks noGrp="1"/>
          </p:cNvSpPr>
          <p:nvPr>
            <p:ph type="body" sz="quarter" idx="11" hasCustomPrompt="1"/>
          </p:nvPr>
        </p:nvSpPr>
        <p:spPr>
          <a:xfrm>
            <a:off x="1167117" y="5583240"/>
            <a:ext cx="7842704" cy="403225"/>
          </a:xfrm>
        </p:spPr>
        <p:txBody>
          <a:bodyPr/>
          <a:lstStyle>
            <a:lvl1pPr marL="0" indent="0">
              <a:buNone/>
              <a:defRPr sz="1400">
                <a:solidFill>
                  <a:schemeClr val="tx1"/>
                </a:solidFill>
              </a:defRPr>
            </a:lvl1pPr>
          </a:lstStyle>
          <a:p>
            <a:pPr lvl="0"/>
            <a:r>
              <a:rPr lang="en-US" sz="1400"/>
              <a:t>Quote attribution placeholder</a:t>
            </a:r>
            <a:endParaRPr lang="en-US"/>
          </a:p>
        </p:txBody>
      </p:sp>
    </p:spTree>
    <p:extLst>
      <p:ext uri="{BB962C8B-B14F-4D97-AF65-F5344CB8AC3E}">
        <p14:creationId xmlns:p14="http://schemas.microsoft.com/office/powerpoint/2010/main" val="42111938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B2_Steel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gray">
          <a:xfrm>
            <a:off x="6426219"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gray">
          <a:xfrm>
            <a:off x="473765" y="920687"/>
            <a:ext cx="246952" cy="5065776"/>
          </a:xfrm>
          <a:prstGeom prst="rect">
            <a:avLst/>
          </a:prstGeom>
          <a:solidFill>
            <a:srgbClr val="6F7878"/>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8936616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B2_Tang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gray">
          <a:xfrm>
            <a:off x="6426219"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gray">
          <a:xfrm>
            <a:off x="473765" y="920687"/>
            <a:ext cx="246952" cy="5065776"/>
          </a:xfrm>
          <a:prstGeom prst="rect">
            <a:avLst/>
          </a:prstGeom>
          <a:solidFill>
            <a:srgbClr val="FF540A"/>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7321829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Quote B2_Lemon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invGray">
          <a:xfrm>
            <a:off x="6426219"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invGray">
          <a:xfrm>
            <a:off x="473765" y="920687"/>
            <a:ext cx="246952" cy="5065776"/>
          </a:xfrm>
          <a:prstGeom prst="rect">
            <a:avLst/>
          </a:prstGeom>
          <a:solidFill>
            <a:srgbClr val="FEC10D"/>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8934898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 B2_Rose with photo">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B80F6528-EE68-E547-B691-7520BAE19AE6}"/>
              </a:ext>
            </a:extLst>
          </p:cNvPr>
          <p:cNvSpPr>
            <a:spLocks noGrp="1"/>
          </p:cNvSpPr>
          <p:nvPr>
            <p:ph type="pic" sz="quarter" idx="11"/>
          </p:nvPr>
        </p:nvSpPr>
        <p:spPr>
          <a:xfrm>
            <a:off x="7043912" y="1343025"/>
            <a:ext cx="4689182" cy="4298950"/>
          </a:xfrm>
        </p:spPr>
        <p:txBody>
          <a:bodyPr/>
          <a:lstStyle/>
          <a:p>
            <a:r>
              <a:rPr lang="en-US"/>
              <a:t>Click icon to add picture</a:t>
            </a:r>
          </a:p>
        </p:txBody>
      </p:sp>
      <p:sp>
        <p:nvSpPr>
          <p:cNvPr id="8" name="Text Placeholder 11">
            <a:extLst>
              <a:ext uri="{FF2B5EF4-FFF2-40B4-BE49-F238E27FC236}">
                <a16:creationId xmlns:a16="http://schemas.microsoft.com/office/drawing/2014/main" id="{88A909D5-54FC-434E-A562-A62EE938E1A0}"/>
              </a:ext>
            </a:extLst>
          </p:cNvPr>
          <p:cNvSpPr>
            <a:spLocks noGrp="1"/>
          </p:cNvSpPr>
          <p:nvPr>
            <p:ph type="body" sz="quarter" idx="12" hasCustomPrompt="1"/>
          </p:nvPr>
        </p:nvSpPr>
        <p:spPr>
          <a:xfrm>
            <a:off x="1092084" y="5469732"/>
            <a:ext cx="4962768" cy="344489"/>
          </a:xfrm>
        </p:spPr>
        <p:txBody>
          <a:bodyPr/>
          <a:lstStyle>
            <a:lvl1pPr marL="0" indent="0">
              <a:buNone/>
              <a:defRPr sz="1400">
                <a:solidFill>
                  <a:schemeClr val="tx1"/>
                </a:solidFill>
              </a:defRPr>
            </a:lvl1pPr>
          </a:lstStyle>
          <a:p>
            <a:pPr lvl="0"/>
            <a:r>
              <a:rPr lang="en-US" sz="1400"/>
              <a:t>Quote attribution placeholder</a:t>
            </a:r>
            <a:endParaRPr lang="en-US"/>
          </a:p>
        </p:txBody>
      </p:sp>
      <p:sp>
        <p:nvSpPr>
          <p:cNvPr id="9" name="Title 2"/>
          <p:cNvSpPr>
            <a:spLocks noGrp="1"/>
          </p:cNvSpPr>
          <p:nvPr>
            <p:ph type="title" hasCustomPrompt="1"/>
          </p:nvPr>
        </p:nvSpPr>
        <p:spPr>
          <a:xfrm>
            <a:off x="1092085" y="923926"/>
            <a:ext cx="4962768" cy="4545804"/>
          </a:xfrm>
        </p:spPr>
        <p:txBody>
          <a:bodyPr anchor="ctr" anchorCtr="0"/>
          <a:lstStyle>
            <a:lvl1pPr marL="228568" indent="-228568">
              <a:lnSpc>
                <a:spcPct val="100000"/>
              </a:lnSpc>
              <a:defRPr/>
            </a:lvl1pPr>
          </a:lstStyle>
          <a:p>
            <a:r>
              <a:rPr lang="en-US"/>
              <a:t>“Quote placeholder Lorem ipsum dolor sit </a:t>
            </a:r>
            <a:r>
              <a:rPr lang="en-US" err="1"/>
              <a:t>amet</a:t>
            </a:r>
            <a:r>
              <a:rPr lang="en-US"/>
              <a:t>, </a:t>
            </a:r>
            <a:r>
              <a:rPr lang="en-US" err="1"/>
              <a:t>conse</a:t>
            </a:r>
            <a:r>
              <a:rPr lang="en-US"/>
              <a:t> </a:t>
            </a:r>
            <a:r>
              <a:rPr lang="en-US" err="1"/>
              <a:t>ctet</a:t>
            </a:r>
            <a:r>
              <a:rPr lang="en-US"/>
              <a:t> ur </a:t>
            </a:r>
            <a:r>
              <a:rPr lang="en-US" err="1"/>
              <a:t>adipiscing</a:t>
            </a:r>
            <a:r>
              <a:rPr lang="en-US"/>
              <a:t> </a:t>
            </a:r>
            <a:r>
              <a:rPr lang="en-US" err="1"/>
              <a:t>elit</a:t>
            </a:r>
            <a:r>
              <a:rPr lang="en-US"/>
              <a:t>. </a:t>
            </a:r>
            <a:r>
              <a:rPr lang="en-US" err="1"/>
              <a:t>Mauris</a:t>
            </a:r>
            <a:r>
              <a:rPr lang="en-US"/>
              <a:t> </a:t>
            </a:r>
            <a:r>
              <a:rPr lang="en-US" err="1"/>
              <a:t>accum</a:t>
            </a:r>
            <a:r>
              <a:rPr lang="en-US"/>
              <a:t> san </a:t>
            </a:r>
            <a:r>
              <a:rPr lang="en-US" err="1"/>
              <a:t>urna</a:t>
            </a:r>
            <a:r>
              <a:rPr lang="en-US"/>
              <a:t>. </a:t>
            </a:r>
            <a:r>
              <a:rPr lang="en-US" err="1"/>
              <a:t>Sus</a:t>
            </a:r>
            <a:r>
              <a:rPr lang="en-US"/>
              <a:t> </a:t>
            </a:r>
            <a:r>
              <a:rPr lang="en-US" err="1"/>
              <a:t>pendisse</a:t>
            </a:r>
            <a:r>
              <a:rPr lang="en-US"/>
              <a:t> </a:t>
            </a:r>
            <a:r>
              <a:rPr lang="en-US" err="1"/>
              <a:t>sem</a:t>
            </a:r>
            <a:r>
              <a:rPr lang="en-US"/>
              <a:t> per semper </a:t>
            </a:r>
            <a:r>
              <a:rPr lang="en-US" err="1"/>
              <a:t>commodo</a:t>
            </a:r>
            <a:r>
              <a:rPr lang="en-US"/>
              <a:t>.”</a:t>
            </a:r>
          </a:p>
        </p:txBody>
      </p:sp>
      <p:sp>
        <p:nvSpPr>
          <p:cNvPr id="10" name="Rectangle 9"/>
          <p:cNvSpPr>
            <a:spLocks noChangeAspect="1"/>
          </p:cNvSpPr>
          <p:nvPr userDrawn="1"/>
        </p:nvSpPr>
        <p:spPr bwMode="ltGray">
          <a:xfrm>
            <a:off x="6426219"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
        <p:nvSpPr>
          <p:cNvPr id="11" name="Rectangle 10"/>
          <p:cNvSpPr>
            <a:spLocks noChangeAspect="1"/>
          </p:cNvSpPr>
          <p:nvPr userDrawn="1"/>
        </p:nvSpPr>
        <p:spPr bwMode="ltGray">
          <a:xfrm>
            <a:off x="473765" y="920687"/>
            <a:ext cx="246952" cy="5065776"/>
          </a:xfrm>
          <a:prstGeom prst="rect">
            <a:avLst/>
          </a:prstGeom>
          <a:solidFill>
            <a:srgbClr val="E81159"/>
          </a:solidFill>
          <a:ln w="12700" cap="flat" cmpd="sng" algn="ctr">
            <a:noFill/>
            <a:prstDash val="solid"/>
            <a:round/>
            <a:headEnd type="none" w="med" len="med"/>
            <a:tailEnd type="none" w="med" len="med"/>
          </a:ln>
          <a:effectLst/>
        </p:spPr>
        <p:txBody>
          <a:bodyPr rot="0" spcFirstLastPara="0" vertOverflow="overflow" horzOverflow="overflow" vert="horz" wrap="none" lIns="91435" tIns="45717" rIns="91435" bIns="45717" numCol="1" spcCol="0" rtlCol="0" fromWordArt="0" anchor="ctr" anchorCtr="0" forceAA="0" compatLnSpc="1">
            <a:prstTxWarp prst="textNoShape">
              <a:avLst/>
            </a:prstTxWarp>
            <a:noAutofit/>
          </a:bodyPr>
          <a:lstStyle/>
          <a:p>
            <a:pPr marL="0" marR="0" indent="0" algn="ctr" defTabSz="914269"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18420366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Normal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7192" y="2289"/>
            <a:ext cx="12191995" cy="6855713"/>
          </a:xfrm>
          <a:prstGeom prst="rect">
            <a:avLst/>
          </a:prstGeom>
        </p:spPr>
      </p:pic>
      <p:sp>
        <p:nvSpPr>
          <p:cNvPr id="6" name="Title Placeholder 1"/>
          <p:cNvSpPr txBox="1">
            <a:spLocks/>
          </p:cNvSpPr>
          <p:nvPr userDrawn="1"/>
        </p:nvSpPr>
        <p:spPr>
          <a:xfrm>
            <a:off x="691821" y="6447983"/>
            <a:ext cx="6194597" cy="244985"/>
          </a:xfrm>
          <a:prstGeom prst="rect">
            <a:avLst/>
          </a:prstGeom>
          <a:effectLst/>
        </p:spPr>
        <p:txBody>
          <a:bodyPr vert="horz" lIns="62197" tIns="31099" rIns="62197" bIns="31099" rtlCol="0" anchor="ctr">
            <a:normAutofit fontScale="925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088"/>
              <a:t>© Security Alliance Limited 2018.  Not for distribution.</a:t>
            </a:r>
          </a:p>
        </p:txBody>
      </p:sp>
      <p:sp>
        <p:nvSpPr>
          <p:cNvPr id="14" name="Text Placeholder 13"/>
          <p:cNvSpPr>
            <a:spLocks noGrp="1"/>
          </p:cNvSpPr>
          <p:nvPr>
            <p:ph type="body" sz="quarter" idx="10" hasCustomPrompt="1"/>
          </p:nvPr>
        </p:nvSpPr>
        <p:spPr>
          <a:xfrm>
            <a:off x="4005479" y="326191"/>
            <a:ext cx="7983805" cy="452899"/>
          </a:xfrm>
          <a:prstGeom prst="rect">
            <a:avLst/>
          </a:prstGeom>
        </p:spPr>
        <p:txBody>
          <a:bodyPr anchor="ctr" anchorCtr="0">
            <a:normAutofit/>
          </a:bodyPr>
          <a:lstStyle>
            <a:lvl1pPr marL="0" indent="0">
              <a:buNone/>
              <a:defRPr sz="1225" baseline="0">
                <a:solidFill>
                  <a:schemeClr val="bg1"/>
                </a:solidFill>
                <a:latin typeface="Roboto" charset="0"/>
                <a:ea typeface="Roboto" charset="0"/>
                <a:cs typeface="Roboto" charset="0"/>
              </a:defRPr>
            </a:lvl1pPr>
          </a:lstStyle>
          <a:p>
            <a:pPr lvl="0"/>
            <a:r>
              <a:rPr lang="pl-PL" err="1"/>
              <a:t>Section</a:t>
            </a:r>
            <a:r>
              <a:rPr lang="pl-PL"/>
              <a:t> </a:t>
            </a:r>
            <a:r>
              <a:rPr lang="pl-PL" err="1"/>
              <a:t>title</a:t>
            </a:r>
            <a:endParaRPr lang="en-GB"/>
          </a:p>
        </p:txBody>
      </p:sp>
      <p:sp>
        <p:nvSpPr>
          <p:cNvPr id="17" name="Title Placeholder 1"/>
          <p:cNvSpPr>
            <a:spLocks noGrp="1"/>
          </p:cNvSpPr>
          <p:nvPr>
            <p:ph type="title" hasCustomPrompt="1"/>
          </p:nvPr>
        </p:nvSpPr>
        <p:spPr>
          <a:xfrm>
            <a:off x="691823" y="1242036"/>
            <a:ext cx="10805148" cy="889790"/>
          </a:xfrm>
          <a:prstGeom prst="rect">
            <a:avLst/>
          </a:prstGeom>
          <a:noFill/>
          <a:effectLst>
            <a:outerShdw dist="12700" dir="5400000" algn="t" rotWithShape="0">
              <a:schemeClr val="bg1"/>
            </a:outerShdw>
          </a:effectLst>
        </p:spPr>
        <p:txBody>
          <a:bodyPr vert="horz" lIns="91440" tIns="45720" rIns="91440" bIns="45720" rtlCol="0" anchor="t" anchorCtr="0">
            <a:noAutofit/>
          </a:bodyPr>
          <a:lstStyle>
            <a:lvl1pPr algn="l">
              <a:defRPr sz="1904">
                <a:solidFill>
                  <a:srgbClr val="444548"/>
                </a:solidFill>
                <a:effectLst>
                  <a:outerShdw blurRad="50800" dist="50800" dir="5400000" algn="t" rotWithShape="0">
                    <a:schemeClr val="bg1">
                      <a:alpha val="0"/>
                    </a:schemeClr>
                  </a:outerShdw>
                </a:effectLst>
                <a:latin typeface="Roboto" charset="0"/>
                <a:ea typeface="Roboto" charset="0"/>
                <a:cs typeface="Roboto" charset="0"/>
              </a:defRPr>
            </a:lvl1pPr>
          </a:lstStyle>
          <a:p>
            <a:r>
              <a:rPr lang="pl-PL" err="1"/>
              <a:t>Slide</a:t>
            </a:r>
            <a:r>
              <a:rPr lang="pl-PL"/>
              <a:t> </a:t>
            </a:r>
            <a:r>
              <a:rPr lang="pl-PL" err="1"/>
              <a:t>title</a:t>
            </a:r>
            <a:endParaRPr lang="en-GB"/>
          </a:p>
        </p:txBody>
      </p:sp>
      <p:sp>
        <p:nvSpPr>
          <p:cNvPr id="4" name="Text Placeholder 3"/>
          <p:cNvSpPr>
            <a:spLocks noGrp="1"/>
          </p:cNvSpPr>
          <p:nvPr>
            <p:ph type="body" sz="quarter" idx="11" hasCustomPrompt="1"/>
          </p:nvPr>
        </p:nvSpPr>
        <p:spPr>
          <a:xfrm>
            <a:off x="807251" y="2476540"/>
            <a:ext cx="10543112" cy="3434040"/>
          </a:xfrm>
          <a:prstGeom prst="rect">
            <a:avLst/>
          </a:prstGeom>
        </p:spPr>
        <p:txBody>
          <a:bodyPr/>
          <a:lstStyle>
            <a:lvl1pPr marL="259147" indent="-259147" defTabSz="829269">
              <a:lnSpc>
                <a:spcPct val="200000"/>
              </a:lnSpc>
              <a:spcBef>
                <a:spcPts val="0"/>
              </a:spcBef>
              <a:buSzPct val="150000"/>
              <a:buBlip>
                <a:blip r:embed="rId3"/>
              </a:buBlip>
              <a:defRPr sz="2177" baseline="0">
                <a:latin typeface="Roboto" charset="0"/>
                <a:ea typeface="Roboto" charset="0"/>
                <a:cs typeface="Roboto" charset="0"/>
              </a:defRPr>
            </a:lvl1pPr>
            <a:lvl2pPr>
              <a:defRPr sz="788">
                <a:latin typeface="Roboto" charset="0"/>
                <a:ea typeface="Roboto" charset="0"/>
                <a:cs typeface="Roboto" charset="0"/>
              </a:defRPr>
            </a:lvl2pPr>
            <a:lvl3pPr>
              <a:defRPr sz="1500">
                <a:latin typeface="Roboto" charset="0"/>
                <a:ea typeface="Roboto" charset="0"/>
                <a:cs typeface="Roboto" charset="0"/>
              </a:defRPr>
            </a:lvl3pPr>
            <a:lvl4pPr>
              <a:defRPr sz="1088">
                <a:latin typeface="Roboto" charset="0"/>
                <a:ea typeface="Roboto" charset="0"/>
                <a:cs typeface="Roboto" charset="0"/>
              </a:defRPr>
            </a:lvl4pPr>
            <a:lvl5pPr>
              <a:defRPr>
                <a:latin typeface="Roboto" charset="0"/>
                <a:ea typeface="Roboto" charset="0"/>
                <a:cs typeface="Roboto" charset="0"/>
              </a:defRPr>
            </a:lvl5pPr>
          </a:lstStyle>
          <a:p>
            <a:pPr marL="285750" indent="-285750" defTabSz="914400">
              <a:lnSpc>
                <a:spcPct val="200000"/>
              </a:lnSpc>
              <a:spcBef>
                <a:spcPts val="0"/>
              </a:spcBef>
              <a:buSzPct val="150000"/>
              <a:buBlip>
                <a:blip r:embed="rId3"/>
              </a:buBlip>
            </a:pPr>
            <a:r>
              <a:rPr lang="en-GB" sz="1088"/>
              <a:t>First level</a:t>
            </a:r>
          </a:p>
          <a:p>
            <a:pPr marL="537193" lvl="1" indent="-194353" defTabSz="621932">
              <a:lnSpc>
                <a:spcPct val="200000"/>
              </a:lnSpc>
              <a:spcBef>
                <a:spcPts val="0"/>
              </a:spcBef>
              <a:buSzPct val="150000"/>
              <a:buBlip>
                <a:blip r:embed="rId3"/>
              </a:buBlip>
            </a:pPr>
            <a:r>
              <a:rPr lang="en-GB" sz="1088"/>
              <a:t>Second Level</a:t>
            </a:r>
          </a:p>
          <a:p>
            <a:pPr marL="880034" lvl="2" indent="-194353" defTabSz="621932">
              <a:lnSpc>
                <a:spcPct val="200000"/>
              </a:lnSpc>
              <a:spcBef>
                <a:spcPts val="0"/>
              </a:spcBef>
              <a:buSzPct val="150000"/>
              <a:buBlip>
                <a:blip r:embed="rId3"/>
              </a:buBlip>
            </a:pPr>
            <a:r>
              <a:rPr lang="en-GB" sz="1088"/>
              <a:t>Third level</a:t>
            </a:r>
          </a:p>
          <a:p>
            <a:pPr marL="1222873" lvl="3" indent="-194353" defTabSz="621932">
              <a:lnSpc>
                <a:spcPct val="200000"/>
              </a:lnSpc>
              <a:spcBef>
                <a:spcPts val="0"/>
              </a:spcBef>
              <a:buSzPct val="150000"/>
              <a:buBlip>
                <a:blip r:embed="rId3"/>
              </a:buBlip>
            </a:pPr>
            <a:r>
              <a:rPr lang="en-GB" sz="1088"/>
              <a:t>Fourth level</a:t>
            </a:r>
          </a:p>
          <a:p>
            <a:pPr marL="1565714" lvl="4" indent="-194353" defTabSz="621932">
              <a:lnSpc>
                <a:spcPct val="200000"/>
              </a:lnSpc>
              <a:spcBef>
                <a:spcPts val="0"/>
              </a:spcBef>
              <a:buSzPct val="150000"/>
              <a:buBlip>
                <a:blip r:embed="rId3"/>
              </a:buBlip>
            </a:pPr>
            <a:r>
              <a:rPr lang="en-GB" sz="1088"/>
              <a:t>Fifth Level</a:t>
            </a:r>
          </a:p>
        </p:txBody>
      </p:sp>
    </p:spTree>
    <p:extLst>
      <p:ext uri="{BB962C8B-B14F-4D97-AF65-F5344CB8AC3E}">
        <p14:creationId xmlns:p14="http://schemas.microsoft.com/office/powerpoint/2010/main" val="38278675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698C16-8050-D940-8520-A48239384525}"/>
              </a:ext>
            </a:extLst>
          </p:cNvPr>
          <p:cNvSpPr/>
          <p:nvPr userDrawn="1"/>
        </p:nvSpPr>
        <p:spPr>
          <a:xfrm>
            <a:off x="0" y="-2883"/>
            <a:ext cx="12205611" cy="2886403"/>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sp>
        <p:nvSpPr>
          <p:cNvPr id="10" name="Text Placeholder 23">
            <a:extLst>
              <a:ext uri="{FF2B5EF4-FFF2-40B4-BE49-F238E27FC236}">
                <a16:creationId xmlns:a16="http://schemas.microsoft.com/office/drawing/2014/main" id="{8CCD40C5-B1F0-A043-AB8C-5B4D89E1466E}"/>
              </a:ext>
            </a:extLst>
          </p:cNvPr>
          <p:cNvSpPr>
            <a:spLocks noGrp="1"/>
          </p:cNvSpPr>
          <p:nvPr>
            <p:ph type="body" sz="quarter" idx="10" hasCustomPrompt="1"/>
          </p:nvPr>
        </p:nvSpPr>
        <p:spPr>
          <a:xfrm>
            <a:off x="739620" y="6180124"/>
            <a:ext cx="10515962" cy="399568"/>
          </a:xfrm>
          <a:prstGeom prst="rect">
            <a:avLst/>
          </a:prstGeom>
        </p:spPr>
        <p:txBody>
          <a:bodyPr/>
          <a:lstStyle>
            <a:lvl1pPr marL="0" indent="0">
              <a:buNone/>
              <a:defRPr sz="2280" baseline="0">
                <a:solidFill>
                  <a:srgbClr val="2E3042"/>
                </a:solidFill>
                <a:effectLst>
                  <a:outerShdw dist="12700" dir="5400000" algn="t" rotWithShape="0">
                    <a:schemeClr val="bg1"/>
                  </a:outerShdw>
                </a:effectLst>
                <a:latin typeface="Arial" panose="020B0604020202020204" pitchFamily="34" charset="0"/>
                <a:ea typeface="Roboto" panose="02000000000000000000" pitchFamily="2" charset="0"/>
                <a:cs typeface="Arial" panose="020B0604020202020204" pitchFamily="34" charset="0"/>
              </a:defRPr>
            </a:lvl1pPr>
          </a:lstStyle>
          <a:p>
            <a:r>
              <a:rPr lang="en-GB" sz="2280"/>
              <a:t>Presenter name | Title</a:t>
            </a:r>
          </a:p>
        </p:txBody>
      </p:sp>
      <p:sp>
        <p:nvSpPr>
          <p:cNvPr id="3" name="Picture Placeholder 2">
            <a:extLst>
              <a:ext uri="{FF2B5EF4-FFF2-40B4-BE49-F238E27FC236}">
                <a16:creationId xmlns:a16="http://schemas.microsoft.com/office/drawing/2014/main" id="{FFCC6D79-43AC-E749-933F-C21423C51B3B}"/>
              </a:ext>
            </a:extLst>
          </p:cNvPr>
          <p:cNvSpPr>
            <a:spLocks noGrp="1"/>
          </p:cNvSpPr>
          <p:nvPr>
            <p:ph type="pic" sz="quarter" idx="12" hasCustomPrompt="1"/>
          </p:nvPr>
        </p:nvSpPr>
        <p:spPr>
          <a:xfrm>
            <a:off x="8490649" y="3528128"/>
            <a:ext cx="3309240" cy="2552109"/>
          </a:xfrm>
          <a:prstGeom prst="rect">
            <a:avLst/>
          </a:prstGeom>
        </p:spPr>
        <p:txBody>
          <a:bodyPr/>
          <a:lstStyle>
            <a:lvl1pPr marL="0" indent="0">
              <a:buNone/>
              <a:defRPr b="0" i="0">
                <a:solidFill>
                  <a:srgbClr val="2E3042"/>
                </a:solidFill>
                <a:latin typeface="Arial Regular"/>
              </a:defRPr>
            </a:lvl1pPr>
          </a:lstStyle>
          <a:p>
            <a:r>
              <a:rPr lang="en-US"/>
              <a:t>Insert client logo here</a:t>
            </a:r>
          </a:p>
        </p:txBody>
      </p:sp>
      <p:sp>
        <p:nvSpPr>
          <p:cNvPr id="16" name="Text Placeholder 1">
            <a:extLst>
              <a:ext uri="{FF2B5EF4-FFF2-40B4-BE49-F238E27FC236}">
                <a16:creationId xmlns:a16="http://schemas.microsoft.com/office/drawing/2014/main" id="{0C6C30F6-4CCF-C94F-BBCA-D9535E47C22E}"/>
              </a:ext>
            </a:extLst>
          </p:cNvPr>
          <p:cNvSpPr>
            <a:spLocks noGrp="1"/>
          </p:cNvSpPr>
          <p:nvPr>
            <p:ph type="body" sz="quarter" idx="11" hasCustomPrompt="1"/>
          </p:nvPr>
        </p:nvSpPr>
        <p:spPr>
          <a:xfrm>
            <a:off x="739620" y="5619123"/>
            <a:ext cx="10515962" cy="399568"/>
          </a:xfrm>
          <a:prstGeom prst="rect">
            <a:avLst/>
          </a:prstGeom>
        </p:spPr>
        <p:txBody>
          <a:bodyPr/>
          <a:lstStyle>
            <a:lvl1pPr marL="0" indent="0">
              <a:buNone/>
              <a:defRPr sz="2276">
                <a:solidFill>
                  <a:srgbClr val="2E3042"/>
                </a:solidFill>
                <a:latin typeface="Arial" panose="020B0604020202020204" pitchFamily="34" charset="0"/>
                <a:cs typeface="Arial" panose="020B0604020202020204" pitchFamily="34" charset="0"/>
              </a:defRPr>
            </a:lvl1pPr>
          </a:lstStyle>
          <a:p>
            <a:r>
              <a:rPr lang="en-US"/>
              <a:t>Date</a:t>
            </a:r>
          </a:p>
        </p:txBody>
      </p:sp>
      <p:sp>
        <p:nvSpPr>
          <p:cNvPr id="20" name="Text Placeholder 1">
            <a:extLst>
              <a:ext uri="{FF2B5EF4-FFF2-40B4-BE49-F238E27FC236}">
                <a16:creationId xmlns:a16="http://schemas.microsoft.com/office/drawing/2014/main" id="{ECED9592-FAE9-384E-A96C-97211AE70D88}"/>
              </a:ext>
            </a:extLst>
          </p:cNvPr>
          <p:cNvSpPr>
            <a:spLocks noGrp="1"/>
          </p:cNvSpPr>
          <p:nvPr>
            <p:ph type="body" sz="quarter" idx="13" hasCustomPrompt="1"/>
          </p:nvPr>
        </p:nvSpPr>
        <p:spPr>
          <a:xfrm>
            <a:off x="730403" y="4147081"/>
            <a:ext cx="10515962" cy="399568"/>
          </a:xfrm>
          <a:prstGeom prst="rect">
            <a:avLst/>
          </a:prstGeom>
        </p:spPr>
        <p:txBody>
          <a:bodyPr/>
          <a:lstStyle>
            <a:lvl1pPr marL="0" indent="0">
              <a:buNone/>
              <a:defRPr sz="2276">
                <a:solidFill>
                  <a:srgbClr val="2E3042"/>
                </a:solidFill>
                <a:latin typeface="Arial" panose="020B0604020202020204" pitchFamily="34" charset="0"/>
                <a:cs typeface="Arial" panose="020B0604020202020204" pitchFamily="34" charset="0"/>
              </a:defRPr>
            </a:lvl1pPr>
          </a:lstStyle>
          <a:p>
            <a:r>
              <a:rPr lang="pl-PL"/>
              <a:t>PowerPoint </a:t>
            </a:r>
            <a:r>
              <a:rPr lang="pl-PL" err="1"/>
              <a:t>presentation</a:t>
            </a:r>
            <a:r>
              <a:rPr lang="pl-PL"/>
              <a:t> </a:t>
            </a:r>
            <a:r>
              <a:rPr lang="pl-PL" err="1"/>
              <a:t>sub-title</a:t>
            </a:r>
            <a:endParaRPr lang="en-US"/>
          </a:p>
        </p:txBody>
      </p:sp>
      <p:sp>
        <p:nvSpPr>
          <p:cNvPr id="2" name="Title 1">
            <a:extLst>
              <a:ext uri="{FF2B5EF4-FFF2-40B4-BE49-F238E27FC236}">
                <a16:creationId xmlns:a16="http://schemas.microsoft.com/office/drawing/2014/main" id="{9F807E9B-0BFA-3F45-8339-539AD303B7BE}"/>
              </a:ext>
            </a:extLst>
          </p:cNvPr>
          <p:cNvSpPr>
            <a:spLocks noGrp="1"/>
          </p:cNvSpPr>
          <p:nvPr>
            <p:ph type="title" hasCustomPrompt="1"/>
          </p:nvPr>
        </p:nvSpPr>
        <p:spPr>
          <a:xfrm>
            <a:off x="730261" y="3073801"/>
            <a:ext cx="10516104" cy="1324661"/>
          </a:xfrm>
          <a:prstGeom prst="rect">
            <a:avLst/>
          </a:prstGeom>
        </p:spPr>
        <p:txBody>
          <a:bodyPr/>
          <a:lstStyle>
            <a:lvl1pPr>
              <a:defRPr sz="6530" b="0">
                <a:solidFill>
                  <a:srgbClr val="2E3042"/>
                </a:solidFill>
                <a:latin typeface="Arial" panose="020B0604020202020204" pitchFamily="34" charset="0"/>
                <a:cs typeface="Arial" panose="020B0604020202020204" pitchFamily="34" charset="0"/>
              </a:defRPr>
            </a:lvl1pPr>
          </a:lstStyle>
          <a:p>
            <a:r>
              <a:rPr lang="en-US"/>
              <a:t>Presentation Title</a:t>
            </a:r>
          </a:p>
        </p:txBody>
      </p:sp>
      <p:pic>
        <p:nvPicPr>
          <p:cNvPr id="17" name="Picture 16">
            <a:extLst>
              <a:ext uri="{FF2B5EF4-FFF2-40B4-BE49-F238E27FC236}">
                <a16:creationId xmlns:a16="http://schemas.microsoft.com/office/drawing/2014/main" id="{648279E2-D14E-E34F-8DCD-AB924C373CB1}"/>
              </a:ext>
            </a:extLst>
          </p:cNvPr>
          <p:cNvPicPr>
            <a:picLocks noChangeAspect="1"/>
          </p:cNvPicPr>
          <p:nvPr userDrawn="1"/>
        </p:nvPicPr>
        <p:blipFill rotWithShape="1">
          <a:blip r:embed="rId2" cstate="screen">
            <a:alphaModFix amt="50000"/>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a:ext>
            </a:extLst>
          </a:blip>
          <a:srcRect l="-1" r="384"/>
          <a:stretch/>
        </p:blipFill>
        <p:spPr>
          <a:xfrm>
            <a:off x="1761972" y="144159"/>
            <a:ext cx="2866463" cy="2534140"/>
          </a:xfrm>
          <a:prstGeom prst="rect">
            <a:avLst/>
          </a:prstGeom>
        </p:spPr>
      </p:pic>
      <p:pic>
        <p:nvPicPr>
          <p:cNvPr id="18" name="Picture 17">
            <a:extLst>
              <a:ext uri="{FF2B5EF4-FFF2-40B4-BE49-F238E27FC236}">
                <a16:creationId xmlns:a16="http://schemas.microsoft.com/office/drawing/2014/main" id="{CD2E7996-7B7C-9840-9181-0F39909A14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78687" y="1520811"/>
            <a:ext cx="2765948" cy="706594"/>
          </a:xfrm>
          <a:prstGeom prst="rect">
            <a:avLst/>
          </a:prstGeom>
        </p:spPr>
      </p:pic>
      <p:sp>
        <p:nvSpPr>
          <p:cNvPr id="4" name="TextBox 3">
            <a:extLst>
              <a:ext uri="{FF2B5EF4-FFF2-40B4-BE49-F238E27FC236}">
                <a16:creationId xmlns:a16="http://schemas.microsoft.com/office/drawing/2014/main" id="{FAE128DC-B099-C047-86F0-3DD0EFA0902C}"/>
              </a:ext>
            </a:extLst>
          </p:cNvPr>
          <p:cNvSpPr txBox="1"/>
          <p:nvPr userDrawn="1"/>
        </p:nvSpPr>
        <p:spPr>
          <a:xfrm>
            <a:off x="853003" y="2018592"/>
            <a:ext cx="1242648" cy="245901"/>
          </a:xfrm>
          <a:prstGeom prst="rect">
            <a:avLst/>
          </a:prstGeom>
          <a:noFill/>
        </p:spPr>
        <p:txBody>
          <a:bodyPr wrap="none" rtlCol="0">
            <a:spAutoFit/>
          </a:bodyPr>
          <a:lstStyle/>
          <a:p>
            <a:pPr algn="l"/>
            <a:r>
              <a:rPr lang="en-US" sz="998" i="0">
                <a:solidFill>
                  <a:schemeClr val="bg1"/>
                </a:solidFill>
                <a:latin typeface="Roboto" panose="02000000000000000000" pitchFamily="2" charset="0"/>
                <a:ea typeface="Roboto" panose="02000000000000000000" pitchFamily="2" charset="0"/>
                <a:cs typeface="Arial" panose="020B0604020202020204" pitchFamily="34" charset="0"/>
              </a:rPr>
              <a:t>Intelligence-Driven</a:t>
            </a:r>
          </a:p>
        </p:txBody>
      </p:sp>
    </p:spTree>
    <p:extLst>
      <p:ext uri="{BB962C8B-B14F-4D97-AF65-F5344CB8AC3E}">
        <p14:creationId xmlns:p14="http://schemas.microsoft.com/office/powerpoint/2010/main" val="2322293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with bullets">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764063" y="2048999"/>
            <a:ext cx="6201277" cy="2893746"/>
          </a:xfrm>
          <a:prstGeom prst="rect">
            <a:avLst/>
          </a:prstGeom>
        </p:spPr>
        <p:txBody>
          <a:bodyPr/>
          <a:lstStyle>
            <a:lvl1pPr marL="262476" indent="-262476">
              <a:buFont typeface="Arial" panose="020B0604020202020204" pitchFamily="34" charset="0"/>
              <a:buChar cha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2"/>
              </a:buBlip>
            </a:pPr>
            <a:r>
              <a:rPr lang="en-US"/>
              <a:t>Edit Master text styles</a:t>
            </a:r>
          </a:p>
          <a:p>
            <a:pPr marL="900437" lvl="1" indent="-325773" defTabSz="1042474">
              <a:lnSpc>
                <a:spcPct val="200000"/>
              </a:lnSpc>
              <a:spcBef>
                <a:spcPts val="0"/>
              </a:spcBef>
              <a:buSzPct val="150000"/>
              <a:buBlip>
                <a:blip r:embed="rId2"/>
              </a:buBlip>
            </a:pPr>
            <a:r>
              <a:rPr lang="en-US"/>
              <a:t>Second level</a:t>
            </a:r>
          </a:p>
          <a:p>
            <a:pPr marL="1475102" lvl="2" indent="-325773" defTabSz="1042474">
              <a:lnSpc>
                <a:spcPct val="200000"/>
              </a:lnSpc>
              <a:spcBef>
                <a:spcPts val="0"/>
              </a:spcBef>
              <a:buSzPct val="150000"/>
              <a:buBlip>
                <a:blip r:embed="rId2"/>
              </a:buBlip>
            </a:pPr>
            <a:r>
              <a:rPr lang="en-US"/>
              <a:t>Third level</a:t>
            </a:r>
          </a:p>
          <a:p>
            <a:pPr marL="2049765" lvl="3" indent="-325773" defTabSz="1042474">
              <a:lnSpc>
                <a:spcPct val="200000"/>
              </a:lnSpc>
              <a:spcBef>
                <a:spcPts val="0"/>
              </a:spcBef>
              <a:buSzPct val="150000"/>
              <a:buBlip>
                <a:blip r:embed="rId2"/>
              </a:buBlip>
            </a:pPr>
            <a:r>
              <a:rPr lang="en-US"/>
              <a:t>Fourth level</a:t>
            </a:r>
          </a:p>
          <a:p>
            <a:pPr marL="2624430" lvl="4" indent="-325773" defTabSz="1042474">
              <a:lnSpc>
                <a:spcPct val="200000"/>
              </a:lnSpc>
              <a:spcBef>
                <a:spcPts val="0"/>
              </a:spcBef>
              <a:buSzPct val="150000"/>
              <a:buBlip>
                <a:blip r:embed="rId2"/>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5" name="Text Placeholder 13">
            <a:extLst>
              <a:ext uri="{FF2B5EF4-FFF2-40B4-BE49-F238E27FC236}">
                <a16:creationId xmlns:a16="http://schemas.microsoft.com/office/drawing/2014/main" id="{EE48FDFE-3E1A-084F-8CCB-642CD5ABAE32}"/>
              </a:ext>
            </a:extLst>
          </p:cNvPr>
          <p:cNvSpPr>
            <a:spLocks noGrp="1"/>
          </p:cNvSpPr>
          <p:nvPr>
            <p:ph type="body" sz="quarter" idx="11" hasCustomPrompt="1"/>
          </p:nvPr>
        </p:nvSpPr>
        <p:spPr>
          <a:xfrm>
            <a:off x="764063" y="836052"/>
            <a:ext cx="5201368" cy="765765"/>
          </a:xfrm>
          <a:prstGeom prst="rect">
            <a:avLst/>
          </a:prstGeom>
        </p:spPr>
        <p:txBody>
          <a:bodyPr anchor="t" anchorCtr="0">
            <a:noAutofit/>
          </a:bodyPr>
          <a:lstStyle>
            <a:lvl1pPr marL="0" indent="0">
              <a:buNone/>
              <a:defRPr sz="5441" b="0"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pic>
        <p:nvPicPr>
          <p:cNvPr id="28" name="Picture 27">
            <a:extLst>
              <a:ext uri="{FF2B5EF4-FFF2-40B4-BE49-F238E27FC236}">
                <a16:creationId xmlns:a16="http://schemas.microsoft.com/office/drawing/2014/main" id="{00A29614-8A19-4146-BD27-AE4379D50E9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3632" y="5991507"/>
            <a:ext cx="3903667" cy="461004"/>
          </a:xfrm>
          <a:prstGeom prst="rect">
            <a:avLst/>
          </a:prstGeom>
        </p:spPr>
      </p:pic>
      <p:cxnSp>
        <p:nvCxnSpPr>
          <p:cNvPr id="27" name="Straight Connector 26">
            <a:extLst>
              <a:ext uri="{FF2B5EF4-FFF2-40B4-BE49-F238E27FC236}">
                <a16:creationId xmlns:a16="http://schemas.microsoft.com/office/drawing/2014/main" id="{4271A305-56AF-B643-AAAF-BD713A271865}"/>
              </a:ext>
            </a:extLst>
          </p:cNvPr>
          <p:cNvCxnSpPr/>
          <p:nvPr userDrawn="1"/>
        </p:nvCxnSpPr>
        <p:spPr>
          <a:xfrm>
            <a:off x="842474" y="783303"/>
            <a:ext cx="5237251" cy="32652"/>
          </a:xfrm>
          <a:prstGeom prst="line">
            <a:avLst/>
          </a:prstGeom>
          <a:ln w="76200">
            <a:solidFill>
              <a:srgbClr val="2E30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11509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9800D8-E824-2D4C-BE2B-66ABBEB439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0214" y="6434258"/>
            <a:ext cx="2084531" cy="246173"/>
          </a:xfrm>
          <a:prstGeom prst="rect">
            <a:avLst/>
          </a:prstGeom>
        </p:spPr>
      </p:pic>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503028" y="1228519"/>
            <a:ext cx="11145000"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4">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7" name="Text Placeholder 13">
            <a:extLst>
              <a:ext uri="{FF2B5EF4-FFF2-40B4-BE49-F238E27FC236}">
                <a16:creationId xmlns:a16="http://schemas.microsoft.com/office/drawing/2014/main" id="{AA325B99-D9E7-C441-A347-70D0D7FA7DAA}"/>
              </a:ext>
            </a:extLst>
          </p:cNvPr>
          <p:cNvSpPr>
            <a:spLocks noGrp="1"/>
          </p:cNvSpPr>
          <p:nvPr>
            <p:ph type="body" sz="quarter" idx="13" hasCustomPrompt="1"/>
          </p:nvPr>
        </p:nvSpPr>
        <p:spPr>
          <a:xfrm>
            <a:off x="-11057" y="-4"/>
            <a:ext cx="12192000" cy="563964"/>
          </a:xfrm>
          <a:prstGeom prst="rect">
            <a:avLst/>
          </a:prstGeom>
          <a:noFill/>
          <a:ln w="12700">
            <a:noFill/>
          </a:ln>
          <a:effectLst/>
        </p:spPr>
        <p:txBody>
          <a:bodyPr anchor="ctr" anchorCtr="0">
            <a:normAutofit/>
          </a:bodyPr>
          <a:lstStyle>
            <a:lvl1pPr marL="452067" indent="0">
              <a:lnSpc>
                <a:spcPct val="150000"/>
              </a:lnSpc>
              <a:spcBef>
                <a:spcPts val="1423"/>
              </a:spcBef>
              <a:buNone/>
              <a:tabLst/>
              <a:defRPr sz="2177"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cxnSp>
        <p:nvCxnSpPr>
          <p:cNvPr id="3" name="Straight Connector 2">
            <a:extLst>
              <a:ext uri="{FF2B5EF4-FFF2-40B4-BE49-F238E27FC236}">
                <a16:creationId xmlns:a16="http://schemas.microsoft.com/office/drawing/2014/main" id="{C33924D8-C22A-E944-9FAB-7C13853B23F8}"/>
              </a:ext>
            </a:extLst>
          </p:cNvPr>
          <p:cNvCxnSpPr>
            <a:cxnSpLocks/>
          </p:cNvCxnSpPr>
          <p:nvPr userDrawn="1"/>
        </p:nvCxnSpPr>
        <p:spPr>
          <a:xfrm>
            <a:off x="-11057" y="591131"/>
            <a:ext cx="60960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1963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lide with photo light">
    <p:spTree>
      <p:nvGrpSpPr>
        <p:cNvPr id="1" name=""/>
        <p:cNvGrpSpPr/>
        <p:nvPr/>
      </p:nvGrpSpPr>
      <p:grpSpPr>
        <a:xfrm>
          <a:off x="0" y="0"/>
          <a:ext cx="0" cy="0"/>
          <a:chOff x="0" y="0"/>
          <a:chExt cx="0" cy="0"/>
        </a:xfrm>
      </p:grpSpPr>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4104132" y="1316481"/>
            <a:ext cx="7494352" cy="2893746"/>
          </a:xfrm>
          <a:prstGeom prst="rect">
            <a:avLst/>
          </a:prstGeom>
        </p:spPr>
        <p:txBody>
          <a:bodyPr/>
          <a:lstStyle>
            <a:lvl1pPr marL="262476" indent="-262476">
              <a:buFont typeface="Arial" panose="020B0604020202020204" pitchFamily="34" charset="0"/>
              <a:buChar cha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2"/>
              </a:buBlip>
            </a:pPr>
            <a:r>
              <a:rPr lang="en-US"/>
              <a:t>Edit Master text styles</a:t>
            </a:r>
          </a:p>
          <a:p>
            <a:pPr marL="900437" lvl="1" indent="-325773" defTabSz="1042474">
              <a:lnSpc>
                <a:spcPct val="200000"/>
              </a:lnSpc>
              <a:spcBef>
                <a:spcPts val="0"/>
              </a:spcBef>
              <a:buSzPct val="150000"/>
              <a:buBlip>
                <a:blip r:embed="rId2"/>
              </a:buBlip>
            </a:pPr>
            <a:r>
              <a:rPr lang="en-US"/>
              <a:t>Second level</a:t>
            </a:r>
          </a:p>
          <a:p>
            <a:pPr marL="1475102" lvl="2" indent="-325773" defTabSz="1042474">
              <a:lnSpc>
                <a:spcPct val="200000"/>
              </a:lnSpc>
              <a:spcBef>
                <a:spcPts val="0"/>
              </a:spcBef>
              <a:buSzPct val="150000"/>
              <a:buBlip>
                <a:blip r:embed="rId2"/>
              </a:buBlip>
            </a:pPr>
            <a:r>
              <a:rPr lang="en-US"/>
              <a:t>Third level</a:t>
            </a:r>
          </a:p>
          <a:p>
            <a:pPr marL="2049765" lvl="3" indent="-325773" defTabSz="1042474">
              <a:lnSpc>
                <a:spcPct val="200000"/>
              </a:lnSpc>
              <a:spcBef>
                <a:spcPts val="0"/>
              </a:spcBef>
              <a:buSzPct val="150000"/>
              <a:buBlip>
                <a:blip r:embed="rId2"/>
              </a:buBlip>
            </a:pPr>
            <a:r>
              <a:rPr lang="en-US"/>
              <a:t>Fourth level</a:t>
            </a:r>
          </a:p>
          <a:p>
            <a:pPr marL="2624430" lvl="4" indent="-325773" defTabSz="1042474">
              <a:lnSpc>
                <a:spcPct val="200000"/>
              </a:lnSpc>
              <a:spcBef>
                <a:spcPts val="0"/>
              </a:spcBef>
              <a:buSzPct val="150000"/>
              <a:buBlip>
                <a:blip r:embed="rId2"/>
              </a:buBlip>
            </a:pPr>
            <a:r>
              <a:rPr lang="en-US"/>
              <a:t>Fifth level</a:t>
            </a:r>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pic>
        <p:nvPicPr>
          <p:cNvPr id="17" name="Picture 16">
            <a:extLst>
              <a:ext uri="{FF2B5EF4-FFF2-40B4-BE49-F238E27FC236}">
                <a16:creationId xmlns:a16="http://schemas.microsoft.com/office/drawing/2014/main" id="{7C9C1605-CB38-B047-9283-E742E5ADA91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91710" y="6434258"/>
            <a:ext cx="2292984" cy="270790"/>
          </a:xfrm>
          <a:prstGeom prst="rect">
            <a:avLst/>
          </a:prstGeom>
        </p:spPr>
      </p:pic>
      <p:sp>
        <p:nvSpPr>
          <p:cNvPr id="10" name="Text Placeholder 13">
            <a:extLst>
              <a:ext uri="{FF2B5EF4-FFF2-40B4-BE49-F238E27FC236}">
                <a16:creationId xmlns:a16="http://schemas.microsoft.com/office/drawing/2014/main" id="{322A1359-BCD1-364D-82B4-2FA081B7D57C}"/>
              </a:ext>
            </a:extLst>
          </p:cNvPr>
          <p:cNvSpPr>
            <a:spLocks noGrp="1"/>
          </p:cNvSpPr>
          <p:nvPr>
            <p:ph type="body" sz="quarter" idx="13" hasCustomPrompt="1"/>
          </p:nvPr>
        </p:nvSpPr>
        <p:spPr>
          <a:xfrm>
            <a:off x="3483100" y="-4"/>
            <a:ext cx="8708900" cy="586081"/>
          </a:xfrm>
          <a:prstGeom prst="rect">
            <a:avLst/>
          </a:prstGeom>
          <a:noFill/>
          <a:ln w="12700">
            <a:noFill/>
          </a:ln>
          <a:effectLst/>
        </p:spPr>
        <p:txBody>
          <a:bodyPr anchor="ctr" anchorCtr="0">
            <a:normAutofit/>
          </a:bodyPr>
          <a:lstStyle>
            <a:lvl1pPr marL="452067" indent="0">
              <a:spcBef>
                <a:spcPts val="1423"/>
              </a:spcBef>
              <a:buNone/>
              <a:tabLst/>
              <a:defRPr sz="2177"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sp>
        <p:nvSpPr>
          <p:cNvPr id="9" name="Picture Placeholder 8"/>
          <p:cNvSpPr>
            <a:spLocks noGrp="1"/>
          </p:cNvSpPr>
          <p:nvPr>
            <p:ph type="pic" sz="quarter" idx="10"/>
          </p:nvPr>
        </p:nvSpPr>
        <p:spPr>
          <a:xfrm>
            <a:off x="1" y="1"/>
            <a:ext cx="3717691" cy="6858001"/>
          </a:xfrm>
          <a:prstGeom prst="rect">
            <a:avLst/>
          </a:prstGeom>
        </p:spPr>
        <p:txBody>
          <a:bodyPr/>
          <a:lstStyle>
            <a:lvl1pPr marL="0" indent="0">
              <a:buNone/>
              <a:defRPr b="0" i="0">
                <a:latin typeface="Arial Regular"/>
              </a:defRPr>
            </a:lvl1pPr>
          </a:lstStyle>
          <a:p>
            <a:r>
              <a:rPr lang="en-US"/>
              <a:t>Drag picture to placeholder or click icon to add</a:t>
            </a:r>
            <a:endParaRPr lang="en-GB"/>
          </a:p>
        </p:txBody>
      </p:sp>
      <p:cxnSp>
        <p:nvCxnSpPr>
          <p:cNvPr id="7" name="Straight Connector 6">
            <a:extLst>
              <a:ext uri="{FF2B5EF4-FFF2-40B4-BE49-F238E27FC236}">
                <a16:creationId xmlns:a16="http://schemas.microsoft.com/office/drawing/2014/main" id="{2368E6D6-113B-9040-BEF4-51EB04E22A5E}"/>
              </a:ext>
            </a:extLst>
          </p:cNvPr>
          <p:cNvCxnSpPr>
            <a:cxnSpLocks/>
            <a:endCxn id="10" idx="2"/>
          </p:cNvCxnSpPr>
          <p:nvPr userDrawn="1"/>
        </p:nvCxnSpPr>
        <p:spPr>
          <a:xfrm>
            <a:off x="3717693" y="586076"/>
            <a:ext cx="4119857" cy="0"/>
          </a:xfrm>
          <a:prstGeom prst="line">
            <a:avLst/>
          </a:prstGeom>
          <a:ln w="38100">
            <a:solidFill>
              <a:srgbClr val="00457C"/>
            </a:solidFill>
          </a:ln>
        </p:spPr>
        <p:style>
          <a:lnRef idx="1">
            <a:schemeClr val="accent1"/>
          </a:lnRef>
          <a:fillRef idx="0">
            <a:schemeClr val="accent1"/>
          </a:fillRef>
          <a:effectRef idx="0">
            <a:schemeClr val="accent1"/>
          </a:effectRef>
          <a:fontRef idx="minor">
            <a:schemeClr val="tx1"/>
          </a:fontRef>
        </p:style>
      </p:cxnSp>
      <p:pic>
        <p:nvPicPr>
          <p:cNvPr id="8" name="Picture 2" descr="Cayman Islands Monetary Authority Mission Statement, Employees and Hiring |  LinkedIn">
            <a:extLst>
              <a:ext uri="{FF2B5EF4-FFF2-40B4-BE49-F238E27FC236}">
                <a16:creationId xmlns:a16="http://schemas.microsoft.com/office/drawing/2014/main" id="{CD7C0BEA-E361-4A7C-9AD4-13589CC9B91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292428" y="169983"/>
            <a:ext cx="711200"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7468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sic_slide_dar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CFBF62-B976-6449-A2FF-0ECD2B250FF3}"/>
              </a:ext>
            </a:extLst>
          </p:cNvPr>
          <p:cNvSpPr/>
          <p:nvPr userDrawn="1"/>
        </p:nvSpPr>
        <p:spPr>
          <a:xfrm>
            <a:off x="0" y="0"/>
            <a:ext cx="12192000" cy="6858000"/>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sp>
        <p:nvSpPr>
          <p:cNvPr id="11" name="Text Placeholder 13">
            <a:extLst>
              <a:ext uri="{FF2B5EF4-FFF2-40B4-BE49-F238E27FC236}">
                <a16:creationId xmlns:a16="http://schemas.microsoft.com/office/drawing/2014/main" id="{529254DD-F0DF-4F7F-A7C8-7F59780149BB}"/>
              </a:ext>
            </a:extLst>
          </p:cNvPr>
          <p:cNvSpPr>
            <a:spLocks noGrp="1"/>
          </p:cNvSpPr>
          <p:nvPr>
            <p:ph type="body" sz="quarter" idx="11" hasCustomPrompt="1"/>
          </p:nvPr>
        </p:nvSpPr>
        <p:spPr>
          <a:xfrm>
            <a:off x="503028" y="464656"/>
            <a:ext cx="7983804"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0" name="Text Placeholder 14">
            <a:extLst>
              <a:ext uri="{FF2B5EF4-FFF2-40B4-BE49-F238E27FC236}">
                <a16:creationId xmlns:a16="http://schemas.microsoft.com/office/drawing/2014/main" id="{E10D910D-CA53-7245-87F8-6A4C599948D6}"/>
              </a:ext>
            </a:extLst>
          </p:cNvPr>
          <p:cNvSpPr>
            <a:spLocks noGrp="1"/>
          </p:cNvSpPr>
          <p:nvPr>
            <p:ph type="body" sz="quarter" idx="12"/>
          </p:nvPr>
        </p:nvSpPr>
        <p:spPr>
          <a:xfrm>
            <a:off x="503028" y="1181128"/>
            <a:ext cx="11145000" cy="2893746"/>
          </a:xfrm>
          <a:prstGeom prst="rect">
            <a:avLst/>
          </a:prstGeom>
        </p:spPr>
        <p:txBody>
          <a:bodyPr/>
          <a:lstStyle>
            <a:lvl1pPr>
              <a:defRPr lang="en-US" sz="1632"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5" name="Picture 14">
            <a:extLst>
              <a:ext uri="{FF2B5EF4-FFF2-40B4-BE49-F238E27FC236}">
                <a16:creationId xmlns:a16="http://schemas.microsoft.com/office/drawing/2014/main" id="{8CD5C262-53D6-B848-9094-C4AD5C7B65E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42151" y="329695"/>
            <a:ext cx="2607263" cy="666057"/>
          </a:xfrm>
          <a:prstGeom prst="rect">
            <a:avLst/>
          </a:prstGeom>
        </p:spPr>
      </p:pic>
      <p:sp>
        <p:nvSpPr>
          <p:cNvPr id="16" name="Title Placeholder 1">
            <a:extLst>
              <a:ext uri="{FF2B5EF4-FFF2-40B4-BE49-F238E27FC236}">
                <a16:creationId xmlns:a16="http://schemas.microsoft.com/office/drawing/2014/main" id="{5EC6C6E1-988D-4D45-B3C3-67F19AAA9422}"/>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8</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42191197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Basic_slide_ligh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59C705C-5AF2-1D42-95E4-74930FD6DE3B}"/>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0" name="Rectangle 9">
            <a:extLst>
              <a:ext uri="{FF2B5EF4-FFF2-40B4-BE49-F238E27FC236}">
                <a16:creationId xmlns:a16="http://schemas.microsoft.com/office/drawing/2014/main" id="{EC57E585-EB4C-4C40-9EA9-F3B5237D4308}"/>
              </a:ext>
            </a:extLst>
          </p:cNvPr>
          <p:cNvSpPr/>
          <p:nvPr userDrawn="1"/>
        </p:nvSpPr>
        <p:spPr>
          <a:xfrm>
            <a:off x="502983" y="997785"/>
            <a:ext cx="8758578" cy="259809"/>
          </a:xfrm>
          <a:prstGeom prst="rect">
            <a:avLst/>
          </a:prstGeom>
          <a:solidFill>
            <a:srgbClr val="EDECF6"/>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523" tIns="44761" rIns="89523" bIns="44761" numCol="1" spcCol="0" rtlCol="0" fromWordArt="0" anchor="ctr" anchorCtr="0" forceAA="0" compatLnSpc="1">
            <a:prstTxWarp prst="textNoShape">
              <a:avLst/>
            </a:prstTxWarp>
            <a:noAutofit/>
          </a:bodyPr>
          <a:lstStyle/>
          <a:p>
            <a:pPr algn="ctr"/>
            <a:r>
              <a:rPr lang="en-GB" sz="1451">
                <a:solidFill>
                  <a:srgbClr val="2E3042"/>
                </a:solidFill>
                <a:latin typeface="Roboto" charset="0"/>
                <a:ea typeface="Roboto" charset="0"/>
                <a:cs typeface="Roboto" charset="0"/>
              </a:rPr>
              <a:t>Scenario Analysis Summary – Threat Scores per Threat Actor</a:t>
            </a:r>
          </a:p>
        </p:txBody>
      </p:sp>
      <p:sp>
        <p:nvSpPr>
          <p:cNvPr id="11" name="Rectangle 10">
            <a:extLst>
              <a:ext uri="{FF2B5EF4-FFF2-40B4-BE49-F238E27FC236}">
                <a16:creationId xmlns:a16="http://schemas.microsoft.com/office/drawing/2014/main" id="{9DFFA0FB-D7A0-F04D-BCAF-92A99B84A763}"/>
              </a:ext>
            </a:extLst>
          </p:cNvPr>
          <p:cNvSpPr/>
          <p:nvPr userDrawn="1"/>
        </p:nvSpPr>
        <p:spPr>
          <a:xfrm>
            <a:off x="9728634" y="997786"/>
            <a:ext cx="2105521" cy="259809"/>
          </a:xfrm>
          <a:prstGeom prst="rect">
            <a:avLst/>
          </a:prstGeom>
          <a:solidFill>
            <a:srgbClr val="EDECF6"/>
          </a:solidFill>
          <a:ln>
            <a:no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89523" tIns="44761" rIns="89523" bIns="44761" numCol="1" spcCol="0" rtlCol="0" fromWordArt="0" anchor="ctr" anchorCtr="0" forceAA="0" compatLnSpc="1">
            <a:prstTxWarp prst="textNoShape">
              <a:avLst/>
            </a:prstTxWarp>
            <a:noAutofit/>
          </a:bodyPr>
          <a:lstStyle/>
          <a:p>
            <a:pPr algn="ctr"/>
            <a:r>
              <a:rPr lang="en-GB" sz="1451">
                <a:solidFill>
                  <a:srgbClr val="2E3042"/>
                </a:solidFill>
                <a:latin typeface="Arial" panose="020B0604020202020204" pitchFamily="34" charset="0"/>
                <a:ea typeface="Roboto" charset="0"/>
                <a:cs typeface="Arial" panose="020B0604020202020204" pitchFamily="34" charset="0"/>
              </a:rPr>
              <a:t>Scoring</a:t>
            </a:r>
          </a:p>
        </p:txBody>
      </p:sp>
      <p:sp>
        <p:nvSpPr>
          <p:cNvPr id="15" name="Rectangle 14">
            <a:extLst>
              <a:ext uri="{FF2B5EF4-FFF2-40B4-BE49-F238E27FC236}">
                <a16:creationId xmlns:a16="http://schemas.microsoft.com/office/drawing/2014/main" id="{C15A420B-881F-BD42-8982-5F467B5A4CD0}"/>
              </a:ext>
            </a:extLst>
          </p:cNvPr>
          <p:cNvSpPr/>
          <p:nvPr userDrawn="1"/>
        </p:nvSpPr>
        <p:spPr>
          <a:xfrm>
            <a:off x="9542444" y="1372329"/>
            <a:ext cx="2291711" cy="3977692"/>
          </a:xfrm>
          <a:prstGeom prst="rect">
            <a:avLst/>
          </a:prstGeom>
        </p:spPr>
        <p:txBody>
          <a:bodyPr wrap="square">
            <a:spAutoFit/>
          </a:bodyPr>
          <a:lstStyle/>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Each threat actor category is assessed against the critical asset in terms of capability multiplied by intent. </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The scores in dark red indicate highest scoring and therefore the most likely scenarios to occur. </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There is a score of 1-5 for Capability and 1-5 for Intent. These are multiplied together to attain a threat score</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Justification for suggesting these scenarios is provided later in the presentation</a:t>
            </a:r>
          </a:p>
          <a:p>
            <a:pPr marL="167849" marR="12434" indent="-167849" algn="just">
              <a:lnSpc>
                <a:spcPts val="1370"/>
              </a:lnSpc>
              <a:spcAft>
                <a:spcPts val="588"/>
              </a:spcAft>
              <a:buClr>
                <a:schemeClr val="bg2">
                  <a:lumMod val="50000"/>
                </a:schemeClr>
              </a:buClr>
              <a:buFont typeface="Wingdings" panose="05000000000000000000" pitchFamily="2" charset="2"/>
              <a:buChar char="§"/>
            </a:pPr>
            <a:r>
              <a:rPr lang="en-US" sz="1088">
                <a:latin typeface="Arial" panose="020B0604020202020204" pitchFamily="34" charset="0"/>
                <a:ea typeface="Roboto" charset="0"/>
                <a:cs typeface="Arial" panose="020B0604020202020204" pitchFamily="34" charset="0"/>
              </a:rPr>
              <a:t>Most likely scenarios are assessed against scope requirements to ensure applicability before testing occurs. </a:t>
            </a:r>
          </a:p>
        </p:txBody>
      </p:sp>
      <p:graphicFrame>
        <p:nvGraphicFramePr>
          <p:cNvPr id="17" name="Table 16">
            <a:extLst>
              <a:ext uri="{FF2B5EF4-FFF2-40B4-BE49-F238E27FC236}">
                <a16:creationId xmlns:a16="http://schemas.microsoft.com/office/drawing/2014/main" id="{A96CB1F0-0F07-D14F-BD96-0D61E5048525}"/>
              </a:ext>
            </a:extLst>
          </p:cNvPr>
          <p:cNvGraphicFramePr>
            <a:graphicFrameLocks noGrp="1"/>
          </p:cNvGraphicFramePr>
          <p:nvPr userDrawn="1">
            <p:extLst>
              <p:ext uri="{D42A27DB-BD31-4B8C-83A1-F6EECF244321}">
                <p14:modId xmlns:p14="http://schemas.microsoft.com/office/powerpoint/2010/main" val="1241534950"/>
              </p:ext>
            </p:extLst>
          </p:nvPr>
        </p:nvGraphicFramePr>
        <p:xfrm>
          <a:off x="502730" y="5756040"/>
          <a:ext cx="8759080" cy="418216"/>
        </p:xfrm>
        <a:graphic>
          <a:graphicData uri="http://schemas.openxmlformats.org/drawingml/2006/table">
            <a:tbl>
              <a:tblPr firstRow="1" bandRow="1">
                <a:tableStyleId>{3B4B98B0-60AC-42C2-AFA5-B58CD77FA1E5}</a:tableStyleId>
              </a:tblPr>
              <a:tblGrid>
                <a:gridCol w="875908">
                  <a:extLst>
                    <a:ext uri="{9D8B030D-6E8A-4147-A177-3AD203B41FA5}">
                      <a16:colId xmlns:a16="http://schemas.microsoft.com/office/drawing/2014/main" val="693402404"/>
                    </a:ext>
                  </a:extLst>
                </a:gridCol>
                <a:gridCol w="875908">
                  <a:extLst>
                    <a:ext uri="{9D8B030D-6E8A-4147-A177-3AD203B41FA5}">
                      <a16:colId xmlns:a16="http://schemas.microsoft.com/office/drawing/2014/main" val="2449681993"/>
                    </a:ext>
                  </a:extLst>
                </a:gridCol>
                <a:gridCol w="875908">
                  <a:extLst>
                    <a:ext uri="{9D8B030D-6E8A-4147-A177-3AD203B41FA5}">
                      <a16:colId xmlns:a16="http://schemas.microsoft.com/office/drawing/2014/main" val="1347413994"/>
                    </a:ext>
                  </a:extLst>
                </a:gridCol>
                <a:gridCol w="875908">
                  <a:extLst>
                    <a:ext uri="{9D8B030D-6E8A-4147-A177-3AD203B41FA5}">
                      <a16:colId xmlns:a16="http://schemas.microsoft.com/office/drawing/2014/main" val="3113189798"/>
                    </a:ext>
                  </a:extLst>
                </a:gridCol>
                <a:gridCol w="875908">
                  <a:extLst>
                    <a:ext uri="{9D8B030D-6E8A-4147-A177-3AD203B41FA5}">
                      <a16:colId xmlns:a16="http://schemas.microsoft.com/office/drawing/2014/main" val="2152265565"/>
                    </a:ext>
                  </a:extLst>
                </a:gridCol>
                <a:gridCol w="875908">
                  <a:extLst>
                    <a:ext uri="{9D8B030D-6E8A-4147-A177-3AD203B41FA5}">
                      <a16:colId xmlns:a16="http://schemas.microsoft.com/office/drawing/2014/main" val="2516083885"/>
                    </a:ext>
                  </a:extLst>
                </a:gridCol>
                <a:gridCol w="875908">
                  <a:extLst>
                    <a:ext uri="{9D8B030D-6E8A-4147-A177-3AD203B41FA5}">
                      <a16:colId xmlns:a16="http://schemas.microsoft.com/office/drawing/2014/main" val="2978022742"/>
                    </a:ext>
                  </a:extLst>
                </a:gridCol>
                <a:gridCol w="875908">
                  <a:extLst>
                    <a:ext uri="{9D8B030D-6E8A-4147-A177-3AD203B41FA5}">
                      <a16:colId xmlns:a16="http://schemas.microsoft.com/office/drawing/2014/main" val="1984765325"/>
                    </a:ext>
                  </a:extLst>
                </a:gridCol>
                <a:gridCol w="875908">
                  <a:extLst>
                    <a:ext uri="{9D8B030D-6E8A-4147-A177-3AD203B41FA5}">
                      <a16:colId xmlns:a16="http://schemas.microsoft.com/office/drawing/2014/main" val="304625584"/>
                    </a:ext>
                  </a:extLst>
                </a:gridCol>
                <a:gridCol w="875908">
                  <a:extLst>
                    <a:ext uri="{9D8B030D-6E8A-4147-A177-3AD203B41FA5}">
                      <a16:colId xmlns:a16="http://schemas.microsoft.com/office/drawing/2014/main" val="1949485866"/>
                    </a:ext>
                  </a:extLst>
                </a:gridCol>
              </a:tblGrid>
              <a:tr h="414676">
                <a:tc>
                  <a:txBody>
                    <a:bodyPr/>
                    <a:lstStyle/>
                    <a:p>
                      <a:pPr algn="ctr"/>
                      <a:r>
                        <a:rPr lang="en-GB" sz="1100" b="1">
                          <a:latin typeface="Arial" panose="020B0604020202020204" pitchFamily="34" charset="0"/>
                          <a:cs typeface="Arial" panose="020B0604020202020204" pitchFamily="34" charset="0"/>
                        </a:rPr>
                        <a:t>Highly Likely</a:t>
                      </a:r>
                    </a:p>
                  </a:txBody>
                  <a:tcPr marL="82931" marR="82931" marT="41468" marB="41468" anchor="ctr">
                    <a:lnL w="12700" cap="flat" cmpd="sng" algn="ctr">
                      <a:solidFill>
                        <a:srgbClr val="2E3042"/>
                      </a:solidFill>
                      <a:prstDash val="lgDash"/>
                      <a:round/>
                      <a:headEnd type="none" w="med" len="med"/>
                      <a:tailEnd type="none" w="med" len="med"/>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21-25</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A50021"/>
                    </a:solidFill>
                  </a:tcPr>
                </a:tc>
                <a:tc>
                  <a:txBody>
                    <a:bodyPr/>
                    <a:lstStyle/>
                    <a:p>
                      <a:pPr algn="ctr"/>
                      <a:r>
                        <a:rPr lang="en-GB" sz="1100" b="1">
                          <a:latin typeface="Arial" panose="020B0604020202020204" pitchFamily="34" charset="0"/>
                          <a:cs typeface="Arial" panose="020B0604020202020204" pitchFamily="34" charset="0"/>
                        </a:rPr>
                        <a:t>Likely</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16-20</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3333"/>
                    </a:solidFill>
                  </a:tcPr>
                </a:tc>
                <a:tc>
                  <a:txBody>
                    <a:bodyPr/>
                    <a:lstStyle/>
                    <a:p>
                      <a:pPr algn="ctr"/>
                      <a:r>
                        <a:rPr lang="en-GB" sz="1100" b="1">
                          <a:latin typeface="Arial" panose="020B0604020202020204" pitchFamily="34" charset="0"/>
                          <a:cs typeface="Arial" panose="020B0604020202020204" pitchFamily="34" charset="0"/>
                        </a:rPr>
                        <a:t>Possible</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solidFill>
                            <a:schemeClr val="bg1"/>
                          </a:solidFill>
                          <a:latin typeface="Arial" panose="020B0604020202020204" pitchFamily="34" charset="0"/>
                          <a:cs typeface="Arial" panose="020B0604020202020204" pitchFamily="34" charset="0"/>
                        </a:rPr>
                        <a:t>11-15</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8533"/>
                    </a:solidFill>
                  </a:tcPr>
                </a:tc>
                <a:tc>
                  <a:txBody>
                    <a:bodyPr/>
                    <a:lstStyle/>
                    <a:p>
                      <a:pPr algn="ctr"/>
                      <a:r>
                        <a:rPr lang="en-GB" sz="1100" b="1">
                          <a:latin typeface="Arial" panose="020B0604020202020204" pitchFamily="34" charset="0"/>
                          <a:cs typeface="Arial" panose="020B0604020202020204" pitchFamily="34" charset="0"/>
                        </a:rPr>
                        <a:t>Unlikely</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latin typeface="Arial" panose="020B0604020202020204" pitchFamily="34" charset="0"/>
                          <a:cs typeface="Arial" panose="020B0604020202020204" pitchFamily="34" charset="0"/>
                        </a:rPr>
                        <a:t>6-10</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FFFFAD"/>
                    </a:solidFill>
                  </a:tcPr>
                </a:tc>
                <a:tc>
                  <a:txBody>
                    <a:bodyPr/>
                    <a:lstStyle/>
                    <a:p>
                      <a:pPr algn="ctr"/>
                      <a:r>
                        <a:rPr lang="en-GB" sz="1100" b="1">
                          <a:latin typeface="Arial" panose="020B0604020202020204" pitchFamily="34" charset="0"/>
                          <a:cs typeface="Arial" panose="020B0604020202020204" pitchFamily="34" charset="0"/>
                        </a:rPr>
                        <a:t>Highly Unlikely </a:t>
                      </a:r>
                    </a:p>
                  </a:txBody>
                  <a:tcPr marL="82931" marR="82931" marT="41468" marB="41468" anchor="ctr">
                    <a:lnL>
                      <a:noFill/>
                    </a:lnL>
                    <a:lnR>
                      <a:noFill/>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rgbClr val="EDECF6"/>
                    </a:solidFill>
                  </a:tcPr>
                </a:tc>
                <a:tc>
                  <a:txBody>
                    <a:bodyPr/>
                    <a:lstStyle/>
                    <a:p>
                      <a:pPr algn="ctr"/>
                      <a:r>
                        <a:rPr lang="en-GB" sz="1100" b="1">
                          <a:latin typeface="Arial" panose="020B0604020202020204" pitchFamily="34" charset="0"/>
                          <a:cs typeface="Arial" panose="020B0604020202020204" pitchFamily="34" charset="0"/>
                        </a:rPr>
                        <a:t>1-5</a:t>
                      </a:r>
                    </a:p>
                  </a:txBody>
                  <a:tcPr marL="82931" marR="82931" marT="41468" marB="41468" anchor="ctr">
                    <a:lnL>
                      <a:noFill/>
                    </a:lnL>
                    <a:lnR w="12700" cap="flat" cmpd="sng" algn="ctr">
                      <a:solidFill>
                        <a:srgbClr val="2E3042"/>
                      </a:solidFill>
                      <a:prstDash val="lgDash"/>
                      <a:round/>
                      <a:headEnd type="none" w="med" len="med"/>
                      <a:tailEnd type="none" w="med" len="med"/>
                    </a:lnR>
                    <a:lnT w="12700" cap="flat" cmpd="sng" algn="ctr">
                      <a:solidFill>
                        <a:srgbClr val="2E3042"/>
                      </a:solidFill>
                      <a:prstDash val="lgDash"/>
                      <a:round/>
                      <a:headEnd type="none" w="med" len="med"/>
                      <a:tailEnd type="none" w="med" len="med"/>
                    </a:lnT>
                    <a:lnB w="12700" cap="flat" cmpd="sng" algn="ctr">
                      <a:solidFill>
                        <a:srgbClr val="2E3042"/>
                      </a:solidFill>
                      <a:prstDash val="lgDash"/>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4434376"/>
                  </a:ext>
                </a:extLst>
              </a:tr>
            </a:tbl>
          </a:graphicData>
        </a:graphic>
      </p:graphicFrame>
      <p:sp>
        <p:nvSpPr>
          <p:cNvPr id="4" name="Table Placeholder 3">
            <a:extLst>
              <a:ext uri="{FF2B5EF4-FFF2-40B4-BE49-F238E27FC236}">
                <a16:creationId xmlns:a16="http://schemas.microsoft.com/office/drawing/2014/main" id="{9872E1E4-BCD1-CB4A-8814-62A255EA09A2}"/>
              </a:ext>
            </a:extLst>
          </p:cNvPr>
          <p:cNvSpPr>
            <a:spLocks noGrp="1"/>
          </p:cNvSpPr>
          <p:nvPr>
            <p:ph type="tbl" sz="quarter" idx="14"/>
          </p:nvPr>
        </p:nvSpPr>
        <p:spPr>
          <a:xfrm>
            <a:off x="502481" y="1372698"/>
            <a:ext cx="8759581" cy="4192840"/>
          </a:xfrm>
          <a:prstGeom prst="rect">
            <a:avLst/>
          </a:prstGeom>
        </p:spPr>
        <p:txBody>
          <a:bodyPr anchor="ctr" anchorCtr="0">
            <a:normAutofit/>
          </a:bodyPr>
          <a:lstStyle>
            <a:lvl1pPr>
              <a:defRPr lang="en-US" sz="2052"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marL="0" lvl="0" indent="0">
              <a:buNone/>
            </a:pPr>
            <a:endParaRPr lang="en-US"/>
          </a:p>
        </p:txBody>
      </p:sp>
      <p:sp>
        <p:nvSpPr>
          <p:cNvPr id="6" name="Rectangle 5">
            <a:extLst>
              <a:ext uri="{FF2B5EF4-FFF2-40B4-BE49-F238E27FC236}">
                <a16:creationId xmlns:a16="http://schemas.microsoft.com/office/drawing/2014/main" id="{94474DDD-7FD8-9246-B8EC-2F703CD0091A}"/>
              </a:ext>
            </a:extLst>
          </p:cNvPr>
          <p:cNvSpPr/>
          <p:nvPr userDrawn="1"/>
        </p:nvSpPr>
        <p:spPr>
          <a:xfrm>
            <a:off x="502482" y="293614"/>
            <a:ext cx="5157698" cy="368014"/>
          </a:xfrm>
          <a:prstGeom prst="rect">
            <a:avLst/>
          </a:prstGeom>
        </p:spPr>
        <p:txBody>
          <a:bodyPr anchor="ctr" anchorCtr="0">
            <a:normAutofit lnSpcReduction="10000"/>
          </a:bodyPr>
          <a:lstStyle/>
          <a:p>
            <a:pPr lvl="0" indent="0" defTabSz="1049869">
              <a:lnSpc>
                <a:spcPct val="90000"/>
              </a:lnSpc>
              <a:spcBef>
                <a:spcPts val="1151"/>
              </a:spcBef>
              <a:buFont typeface="Arial" panose="020B0604020202020204" pitchFamily="34" charset="0"/>
              <a:buNone/>
            </a:pPr>
            <a:r>
              <a:rPr lang="en-US" sz="2052" b="1" baseline="0">
                <a:solidFill>
                  <a:srgbClr val="2E3042"/>
                </a:solidFill>
                <a:latin typeface="Arial" panose="020B0604020202020204" pitchFamily="34" charset="0"/>
                <a:ea typeface="Roboto" panose="02000000000000000000" pitchFamily="2" charset="0"/>
                <a:cs typeface="Arial" panose="020B0604020202020204" pitchFamily="34" charset="0"/>
              </a:rPr>
              <a:t>Threat Category Scoring - Overview</a:t>
            </a:r>
          </a:p>
        </p:txBody>
      </p:sp>
      <p:cxnSp>
        <p:nvCxnSpPr>
          <p:cNvPr id="13" name="Straight Connector 12">
            <a:extLst>
              <a:ext uri="{FF2B5EF4-FFF2-40B4-BE49-F238E27FC236}">
                <a16:creationId xmlns:a16="http://schemas.microsoft.com/office/drawing/2014/main" id="{E811921F-6B58-334E-9C44-B2C00CB6D001}"/>
              </a:ext>
            </a:extLst>
          </p:cNvPr>
          <p:cNvCxnSpPr/>
          <p:nvPr userDrawn="1"/>
        </p:nvCxnSpPr>
        <p:spPr>
          <a:xfrm>
            <a:off x="1" y="735202"/>
            <a:ext cx="5237251" cy="32652"/>
          </a:xfrm>
          <a:prstGeom prst="line">
            <a:avLst/>
          </a:prstGeom>
          <a:ln w="38100">
            <a:solidFill>
              <a:srgbClr val="FA0E0F"/>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817733D5-E422-3347-B53C-745A535D65F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0214" y="6434258"/>
            <a:ext cx="2084531" cy="246173"/>
          </a:xfrm>
          <a:prstGeom prst="rect">
            <a:avLst/>
          </a:prstGeom>
        </p:spPr>
      </p:pic>
    </p:spTree>
    <p:extLst>
      <p:ext uri="{BB962C8B-B14F-4D97-AF65-F5344CB8AC3E}">
        <p14:creationId xmlns:p14="http://schemas.microsoft.com/office/powerpoint/2010/main" val="11072808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_cover_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AB6B98F-2B25-8C4C-9195-BD50675DE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9" y="7919"/>
            <a:ext cx="12174723" cy="6842161"/>
          </a:xfrm>
          <a:prstGeom prst="rect">
            <a:avLst/>
          </a:prstGeom>
        </p:spPr>
      </p:pic>
      <p:sp>
        <p:nvSpPr>
          <p:cNvPr id="10" name="Text Placeholder 23">
            <a:extLst>
              <a:ext uri="{FF2B5EF4-FFF2-40B4-BE49-F238E27FC236}">
                <a16:creationId xmlns:a16="http://schemas.microsoft.com/office/drawing/2014/main" id="{8CCD40C5-B1F0-A043-AB8C-5B4D89E1466E}"/>
              </a:ext>
            </a:extLst>
          </p:cNvPr>
          <p:cNvSpPr>
            <a:spLocks noGrp="1"/>
          </p:cNvSpPr>
          <p:nvPr>
            <p:ph type="body" sz="quarter" idx="10" hasCustomPrompt="1"/>
          </p:nvPr>
        </p:nvSpPr>
        <p:spPr>
          <a:xfrm>
            <a:off x="739620" y="987774"/>
            <a:ext cx="10515962" cy="399568"/>
          </a:xfrm>
          <a:prstGeom prst="rect">
            <a:avLst/>
          </a:prstGeom>
        </p:spPr>
        <p:txBody>
          <a:bodyPr/>
          <a:lstStyle>
            <a:lvl1pPr marL="0" indent="0">
              <a:buNone/>
              <a:defRPr sz="2280" baseline="0">
                <a:solidFill>
                  <a:schemeClr val="bg1"/>
                </a:solidFill>
                <a:effectLst>
                  <a:outerShdw dist="12700" dir="5400000" algn="t" rotWithShape="0">
                    <a:schemeClr val="bg1"/>
                  </a:outerShdw>
                </a:effectLst>
                <a:latin typeface="Arial" panose="020B0604020202020204" pitchFamily="34" charset="0"/>
                <a:ea typeface="Roboto" panose="02000000000000000000" pitchFamily="2" charset="0"/>
                <a:cs typeface="Arial" panose="020B0604020202020204" pitchFamily="34" charset="0"/>
              </a:defRPr>
            </a:lvl1pPr>
          </a:lstStyle>
          <a:p>
            <a:r>
              <a:rPr lang="en-GB" sz="2280"/>
              <a:t>Section number</a:t>
            </a:r>
          </a:p>
        </p:txBody>
      </p:sp>
      <p:sp>
        <p:nvSpPr>
          <p:cNvPr id="13" name="Title Placeholder 1">
            <a:extLst>
              <a:ext uri="{FF2B5EF4-FFF2-40B4-BE49-F238E27FC236}">
                <a16:creationId xmlns:a16="http://schemas.microsoft.com/office/drawing/2014/main" id="{57FC1B2C-6F1E-1948-9F9B-8AD8DB65B59E}"/>
              </a:ext>
            </a:extLst>
          </p:cNvPr>
          <p:cNvSpPr>
            <a:spLocks noGrp="1"/>
          </p:cNvSpPr>
          <p:nvPr>
            <p:ph type="title" hasCustomPrompt="1"/>
          </p:nvPr>
        </p:nvSpPr>
        <p:spPr>
          <a:xfrm>
            <a:off x="721813" y="1414337"/>
            <a:ext cx="8835638" cy="3197602"/>
          </a:xfrm>
          <a:prstGeom prst="rect">
            <a:avLst/>
          </a:prstGeom>
          <a:effectLst>
            <a:outerShdw dist="12700" dir="5400000" algn="t" rotWithShape="0">
              <a:schemeClr val="bg1"/>
            </a:outerShdw>
          </a:effectLst>
        </p:spPr>
        <p:txBody>
          <a:bodyPr vert="horz" lIns="91440" tIns="45720" rIns="91440" bIns="45720" rtlCol="0" anchor="t">
            <a:noAutofit/>
          </a:bodyPr>
          <a:lstStyle>
            <a:lvl1pPr>
              <a:defRPr sz="5441" baseline="0">
                <a:solidFill>
                  <a:schemeClr val="bg1"/>
                </a:solidFill>
                <a:effectLst>
                  <a:outerShdw blurRad="50800" dist="50800" dir="5400000" algn="t" rotWithShape="0">
                    <a:schemeClr val="bg1">
                      <a:alpha val="0"/>
                    </a:schemeClr>
                  </a:outerShdw>
                </a:effectLst>
                <a:latin typeface="Arial" panose="020B0604020202020204" pitchFamily="34" charset="0"/>
                <a:ea typeface="Roboto" panose="02000000000000000000" pitchFamily="2" charset="0"/>
                <a:cs typeface="Arial" panose="020B0604020202020204" pitchFamily="34" charset="0"/>
              </a:defRPr>
            </a:lvl1pPr>
          </a:lstStyle>
          <a:p>
            <a:r>
              <a:rPr lang="pl-PL" err="1"/>
              <a:t>Section</a:t>
            </a:r>
            <a:r>
              <a:rPr lang="pl-PL"/>
              <a:t> </a:t>
            </a:r>
            <a:r>
              <a:rPr lang="pl-PL" err="1"/>
              <a:t>Title</a:t>
            </a:r>
            <a:endParaRPr lang="en-GB"/>
          </a:p>
        </p:txBody>
      </p:sp>
      <p:sp>
        <p:nvSpPr>
          <p:cNvPr id="14" name="Title Placeholder 1">
            <a:extLst>
              <a:ext uri="{FF2B5EF4-FFF2-40B4-BE49-F238E27FC236}">
                <a16:creationId xmlns:a16="http://schemas.microsoft.com/office/drawing/2014/main" id="{33131F5C-EFC9-3E4C-872C-863C0B71CA02}"/>
              </a:ext>
            </a:extLst>
          </p:cNvPr>
          <p:cNvSpPr txBox="1">
            <a:spLocks/>
          </p:cNvSpPr>
          <p:nvPr userDrawn="1"/>
        </p:nvSpPr>
        <p:spPr>
          <a:xfrm>
            <a:off x="8356370"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 Commercial in Confidence.</a:t>
            </a:r>
          </a:p>
        </p:txBody>
      </p:sp>
    </p:spTree>
    <p:extLst>
      <p:ext uri="{BB962C8B-B14F-4D97-AF65-F5344CB8AC3E}">
        <p14:creationId xmlns:p14="http://schemas.microsoft.com/office/powerpoint/2010/main" val="41244958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lide_with_photo_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7E6F3-20B4-864B-8676-F08D1B3244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9" y="2160"/>
            <a:ext cx="12174723" cy="6853680"/>
          </a:xfrm>
          <a:prstGeom prst="rect">
            <a:avLst/>
          </a:prstGeom>
        </p:spPr>
      </p:pic>
      <p:sp>
        <p:nvSpPr>
          <p:cNvPr id="9" name="Picture Placeholder 8"/>
          <p:cNvSpPr>
            <a:spLocks noGrp="1"/>
          </p:cNvSpPr>
          <p:nvPr>
            <p:ph type="pic" sz="quarter" idx="10"/>
          </p:nvPr>
        </p:nvSpPr>
        <p:spPr>
          <a:xfrm>
            <a:off x="1" y="-8312"/>
            <a:ext cx="3717691" cy="6849035"/>
          </a:xfrm>
          <a:prstGeom prst="rect">
            <a:avLst/>
          </a:prstGeom>
        </p:spPr>
        <p:txBody>
          <a:bodyPr/>
          <a:lstStyle>
            <a:lvl1pPr marL="0" indent="0">
              <a:buNone/>
              <a:defRPr b="0" i="0">
                <a:solidFill>
                  <a:schemeClr val="bg1"/>
                </a:solidFill>
                <a:latin typeface="Arial Regular"/>
              </a:defRPr>
            </a:lvl1pPr>
          </a:lstStyle>
          <a:p>
            <a:r>
              <a:rPr lang="en-US"/>
              <a:t>Drag picture to placeholder or click icon to add</a:t>
            </a:r>
            <a:endParaRPr lang="en-GB"/>
          </a:p>
        </p:txBody>
      </p:sp>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4104132" y="1174305"/>
            <a:ext cx="7494352" cy="2893746"/>
          </a:xfrm>
          <a:prstGeom prst="rect">
            <a:avLst/>
          </a:prstGeom>
        </p:spPr>
        <p:txBody>
          <a:bodyPr/>
          <a:lstStyle>
            <a:lvl1pPr>
              <a:defRPr lang="en-US" sz="1632"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sp>
        <p:nvSpPr>
          <p:cNvPr id="15" name="Text Placeholder 13">
            <a:extLst>
              <a:ext uri="{FF2B5EF4-FFF2-40B4-BE49-F238E27FC236}">
                <a16:creationId xmlns:a16="http://schemas.microsoft.com/office/drawing/2014/main" id="{EE48FDFE-3E1A-084F-8CCB-642CD5ABAE32}"/>
              </a:ext>
            </a:extLst>
          </p:cNvPr>
          <p:cNvSpPr>
            <a:spLocks noGrp="1"/>
          </p:cNvSpPr>
          <p:nvPr>
            <p:ph type="body" sz="quarter" idx="11" hasCustomPrompt="1"/>
          </p:nvPr>
        </p:nvSpPr>
        <p:spPr>
          <a:xfrm>
            <a:off x="4104133" y="436274"/>
            <a:ext cx="4840562"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sp>
        <p:nvSpPr>
          <p:cNvPr id="17" name="Title Placeholder 1">
            <a:extLst>
              <a:ext uri="{FF2B5EF4-FFF2-40B4-BE49-F238E27FC236}">
                <a16:creationId xmlns:a16="http://schemas.microsoft.com/office/drawing/2014/main" id="{5A471BE2-7EC8-594E-8B45-C09031836DE9}"/>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38165154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ic_slide_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11F1B9-3038-F747-BEA2-195544BA3E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9" y="2160"/>
            <a:ext cx="12174723" cy="6853680"/>
          </a:xfrm>
          <a:prstGeom prst="rect">
            <a:avLst/>
          </a:prstGeom>
        </p:spPr>
      </p:pic>
      <p:sp>
        <p:nvSpPr>
          <p:cNvPr id="11" name="Text Placeholder 13">
            <a:extLst>
              <a:ext uri="{FF2B5EF4-FFF2-40B4-BE49-F238E27FC236}">
                <a16:creationId xmlns:a16="http://schemas.microsoft.com/office/drawing/2014/main" id="{529254DD-F0DF-4F7F-A7C8-7F59780149BB}"/>
              </a:ext>
            </a:extLst>
          </p:cNvPr>
          <p:cNvSpPr>
            <a:spLocks noGrp="1"/>
          </p:cNvSpPr>
          <p:nvPr>
            <p:ph type="body" sz="quarter" idx="11" hasCustomPrompt="1"/>
          </p:nvPr>
        </p:nvSpPr>
        <p:spPr>
          <a:xfrm>
            <a:off x="503028" y="464656"/>
            <a:ext cx="7983804"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sp>
        <p:nvSpPr>
          <p:cNvPr id="10" name="Text Placeholder 14">
            <a:extLst>
              <a:ext uri="{FF2B5EF4-FFF2-40B4-BE49-F238E27FC236}">
                <a16:creationId xmlns:a16="http://schemas.microsoft.com/office/drawing/2014/main" id="{E10D910D-CA53-7245-87F8-6A4C599948D6}"/>
              </a:ext>
            </a:extLst>
          </p:cNvPr>
          <p:cNvSpPr>
            <a:spLocks noGrp="1"/>
          </p:cNvSpPr>
          <p:nvPr>
            <p:ph type="body" sz="quarter" idx="12"/>
          </p:nvPr>
        </p:nvSpPr>
        <p:spPr>
          <a:xfrm>
            <a:off x="503028" y="1181128"/>
            <a:ext cx="11145000" cy="2893746"/>
          </a:xfrm>
          <a:prstGeom prst="rect">
            <a:avLst/>
          </a:prstGeom>
        </p:spPr>
        <p:txBody>
          <a:bodyPr/>
          <a:lstStyle>
            <a:lvl1pPr>
              <a:defRPr lang="en-US" sz="1632" baseline="0" dirty="0">
                <a:solidFill>
                  <a:schemeClr val="bg1"/>
                </a:solidFill>
                <a:latin typeface="Arial" panose="020B0604020202020204" pitchFamily="34" charset="0"/>
                <a:ea typeface="Roboto Light" panose="02000000000000000000" pitchFamily="2" charset="0"/>
                <a:cs typeface="Arial" panose="020B0604020202020204" pitchFamily="34" charset="0"/>
              </a:defRPr>
            </a:lvl1pPr>
            <a:lvl2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2pPr>
            <a:lvl3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3pPr>
            <a:lvl4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4pPr>
            <a:lvl5pPr>
              <a:defRPr lang="en-US" sz="1632" dirty="0">
                <a:solidFill>
                  <a:schemeClr val="bg1"/>
                </a:solidFill>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sp>
        <p:nvSpPr>
          <p:cNvPr id="6" name="Title Placeholder 1">
            <a:extLst>
              <a:ext uri="{FF2B5EF4-FFF2-40B4-BE49-F238E27FC236}">
                <a16:creationId xmlns:a16="http://schemas.microsoft.com/office/drawing/2014/main" id="{4B2EE202-D7CB-8248-9B00-727FFF218C23}"/>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16567794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ide_with_icon_left_w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D91477-8B8B-C740-B210-81A88046F7FC}"/>
              </a:ext>
            </a:extLst>
          </p:cNvPr>
          <p:cNvSpPr/>
          <p:nvPr userDrawn="1"/>
        </p:nvSpPr>
        <p:spPr>
          <a:xfrm>
            <a:off x="-4100" y="0"/>
            <a:ext cx="6078071"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pic>
        <p:nvPicPr>
          <p:cNvPr id="9" name="Picture 8">
            <a:extLst>
              <a:ext uri="{FF2B5EF4-FFF2-40B4-BE49-F238E27FC236}">
                <a16:creationId xmlns:a16="http://schemas.microsoft.com/office/drawing/2014/main" id="{B2613A47-DD21-7C4E-8BC3-F0CE348039A6}"/>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5" name="Text Placeholder 14">
            <a:extLst>
              <a:ext uri="{FF2B5EF4-FFF2-40B4-BE49-F238E27FC236}">
                <a16:creationId xmlns:a16="http://schemas.microsoft.com/office/drawing/2014/main" id="{92B93044-D55C-E24D-A9C4-061491658841}"/>
              </a:ext>
            </a:extLst>
          </p:cNvPr>
          <p:cNvSpPr>
            <a:spLocks noGrp="1"/>
          </p:cNvSpPr>
          <p:nvPr>
            <p:ph type="body" sz="quarter" idx="10"/>
          </p:nvPr>
        </p:nvSpPr>
        <p:spPr>
          <a:xfrm>
            <a:off x="6526587" y="1103219"/>
            <a:ext cx="521652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4"/>
              </a:buBlip>
            </a:pPr>
            <a:r>
              <a:rPr lang="en-US"/>
              <a:t>Edit Master text styles</a:t>
            </a:r>
          </a:p>
          <a:p>
            <a:pPr marL="900437" lvl="1" indent="-325773" defTabSz="1042474">
              <a:lnSpc>
                <a:spcPct val="200000"/>
              </a:lnSpc>
              <a:spcBef>
                <a:spcPts val="0"/>
              </a:spcBef>
              <a:buSzPct val="150000"/>
              <a:buBlip>
                <a:blip r:embed="rId4"/>
              </a:buBlip>
            </a:pPr>
            <a:r>
              <a:rPr lang="en-US"/>
              <a:t>Second level</a:t>
            </a:r>
          </a:p>
          <a:p>
            <a:pPr marL="1475102" lvl="2" indent="-325773" defTabSz="1042474">
              <a:lnSpc>
                <a:spcPct val="200000"/>
              </a:lnSpc>
              <a:spcBef>
                <a:spcPts val="0"/>
              </a:spcBef>
              <a:buSzPct val="150000"/>
              <a:buBlip>
                <a:blip r:embed="rId4"/>
              </a:buBlip>
            </a:pPr>
            <a:r>
              <a:rPr lang="en-US"/>
              <a:t>Third level</a:t>
            </a:r>
          </a:p>
          <a:p>
            <a:pPr marL="2049765" lvl="3" indent="-325773" defTabSz="1042474">
              <a:lnSpc>
                <a:spcPct val="200000"/>
              </a:lnSpc>
              <a:spcBef>
                <a:spcPts val="0"/>
              </a:spcBef>
              <a:buSzPct val="150000"/>
              <a:buBlip>
                <a:blip r:embed="rId4"/>
              </a:buBlip>
            </a:pPr>
            <a:r>
              <a:rPr lang="en-US"/>
              <a:t>Fourth level</a:t>
            </a:r>
          </a:p>
          <a:p>
            <a:pPr marL="2624430" lvl="4" indent="-325773" defTabSz="1042474">
              <a:lnSpc>
                <a:spcPct val="200000"/>
              </a:lnSpc>
              <a:spcBef>
                <a:spcPts val="0"/>
              </a:spcBef>
              <a:buSzPct val="150000"/>
              <a:buBlip>
                <a:blip r:embed="rId4"/>
              </a:buBlip>
            </a:pPr>
            <a:r>
              <a:rPr lang="en-US"/>
              <a:t>Fifth level</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hasCustomPrompt="1"/>
          </p:nvPr>
        </p:nvSpPr>
        <p:spPr>
          <a:xfrm>
            <a:off x="994841" y="4181375"/>
            <a:ext cx="3935412" cy="424732"/>
          </a:xfrm>
          <a:prstGeom prst="rect">
            <a:avLst/>
          </a:prstGeom>
        </p:spPr>
        <p:txBody>
          <a:bodyPr wrap="square">
            <a:spAutoFit/>
          </a:bodyPr>
          <a:lstStyle>
            <a:lvl1pPr marL="0" indent="0" algn="ctr">
              <a:buNone/>
              <a:defRPr lang="en-US" sz="24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Title here</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2126444" y="1599706"/>
            <a:ext cx="1672207" cy="1648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20" name="Picture Placeholder 2">
            <a:extLst>
              <a:ext uri="{FF2B5EF4-FFF2-40B4-BE49-F238E27FC236}">
                <a16:creationId xmlns:a16="http://schemas.microsoft.com/office/drawing/2014/main" id="{22EA8557-6F71-CF4E-8295-C4D437E4FDC6}"/>
              </a:ext>
            </a:extLst>
          </p:cNvPr>
          <p:cNvSpPr>
            <a:spLocks noGrp="1"/>
          </p:cNvSpPr>
          <p:nvPr>
            <p:ph type="pic" sz="quarter" idx="12" hasCustomPrompt="1"/>
          </p:nvPr>
        </p:nvSpPr>
        <p:spPr>
          <a:xfrm>
            <a:off x="2464677" y="1898958"/>
            <a:ext cx="1004664" cy="1014650"/>
          </a:xfrm>
          <a:prstGeom prst="rect">
            <a:avLst/>
          </a:prstGeom>
        </p:spPr>
        <p:txBody>
          <a:bodyPr/>
          <a:lstStyle>
            <a:lvl1pPr marL="0" indent="0">
              <a:buNone/>
              <a:defRPr sz="1050" b="0" i="0">
                <a:latin typeface="Arial Regular"/>
              </a:defRPr>
            </a:lvl1pPr>
          </a:lstStyle>
          <a:p>
            <a:r>
              <a:rPr lang="en-US"/>
              <a:t>Logo</a:t>
            </a:r>
          </a:p>
        </p:txBody>
      </p:sp>
    </p:spTree>
    <p:extLst>
      <p:ext uri="{BB962C8B-B14F-4D97-AF65-F5344CB8AC3E}">
        <p14:creationId xmlns:p14="http://schemas.microsoft.com/office/powerpoint/2010/main" val="4111345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ide_with_icon_right_w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D91477-8B8B-C740-B210-81A88046F7FC}"/>
              </a:ext>
            </a:extLst>
          </p:cNvPr>
          <p:cNvSpPr/>
          <p:nvPr userDrawn="1"/>
        </p:nvSpPr>
        <p:spPr>
          <a:xfrm>
            <a:off x="6113929" y="0"/>
            <a:ext cx="6078071"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hasCustomPrompt="1"/>
          </p:nvPr>
        </p:nvSpPr>
        <p:spPr>
          <a:xfrm>
            <a:off x="7112870" y="4181375"/>
            <a:ext cx="3935412" cy="424732"/>
          </a:xfrm>
          <a:prstGeom prst="rect">
            <a:avLst/>
          </a:prstGeom>
        </p:spPr>
        <p:txBody>
          <a:bodyPr wrap="square">
            <a:spAutoFit/>
          </a:bodyPr>
          <a:lstStyle>
            <a:lvl1pPr marL="0" indent="0" algn="r">
              <a:buNone/>
              <a:defRPr lang="en-US" sz="24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Title here</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8244473" y="1599706"/>
            <a:ext cx="1672207" cy="1648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pic>
        <p:nvPicPr>
          <p:cNvPr id="9" name="Picture 8">
            <a:extLst>
              <a:ext uri="{FF2B5EF4-FFF2-40B4-BE49-F238E27FC236}">
                <a16:creationId xmlns:a16="http://schemas.microsoft.com/office/drawing/2014/main" id="{81AD888D-3468-5F4F-ADAB-1AFC4F877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0922" y="197584"/>
            <a:ext cx="2292984" cy="270790"/>
          </a:xfrm>
          <a:prstGeom prst="rect">
            <a:avLst/>
          </a:prstGeom>
        </p:spPr>
      </p:pic>
      <p:sp>
        <p:nvSpPr>
          <p:cNvPr id="13" name="Picture Placeholder 2">
            <a:extLst>
              <a:ext uri="{FF2B5EF4-FFF2-40B4-BE49-F238E27FC236}">
                <a16:creationId xmlns:a16="http://schemas.microsoft.com/office/drawing/2014/main" id="{F5DA90E8-8BA5-7A45-A56D-8FA89124B696}"/>
              </a:ext>
            </a:extLst>
          </p:cNvPr>
          <p:cNvSpPr>
            <a:spLocks noGrp="1"/>
          </p:cNvSpPr>
          <p:nvPr>
            <p:ph type="pic" sz="quarter" idx="12" hasCustomPrompt="1"/>
          </p:nvPr>
        </p:nvSpPr>
        <p:spPr>
          <a:xfrm>
            <a:off x="8578243" y="1916392"/>
            <a:ext cx="1004664" cy="1014650"/>
          </a:xfrm>
          <a:prstGeom prst="rect">
            <a:avLst/>
          </a:prstGeom>
        </p:spPr>
        <p:txBody>
          <a:bodyPr/>
          <a:lstStyle>
            <a:lvl1pPr marL="0" indent="0">
              <a:buNone/>
              <a:defRPr sz="1050" b="0" i="0">
                <a:latin typeface="Arial Regular"/>
              </a:defRPr>
            </a:lvl1pPr>
          </a:lstStyle>
          <a:p>
            <a:r>
              <a:rPr lang="en-US"/>
              <a:t>Logo</a:t>
            </a:r>
          </a:p>
        </p:txBody>
      </p:sp>
      <p:sp>
        <p:nvSpPr>
          <p:cNvPr id="14" name="Text Placeholder 14">
            <a:extLst>
              <a:ext uri="{FF2B5EF4-FFF2-40B4-BE49-F238E27FC236}">
                <a16:creationId xmlns:a16="http://schemas.microsoft.com/office/drawing/2014/main" id="{6CEB6EA3-9A15-5340-8CA4-96A461912B09}"/>
              </a:ext>
            </a:extLst>
          </p:cNvPr>
          <p:cNvSpPr>
            <a:spLocks noGrp="1"/>
          </p:cNvSpPr>
          <p:nvPr>
            <p:ph type="body" sz="quarter" idx="13"/>
          </p:nvPr>
        </p:nvSpPr>
        <p:spPr>
          <a:xfrm>
            <a:off x="270922" y="1224002"/>
            <a:ext cx="521652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sp>
        <p:nvSpPr>
          <p:cNvPr id="11" name="Title Placeholder 1">
            <a:extLst>
              <a:ext uri="{FF2B5EF4-FFF2-40B4-BE49-F238E27FC236}">
                <a16:creationId xmlns:a16="http://schemas.microsoft.com/office/drawing/2014/main" id="{1CD9A339-812C-7D49-B2D8-DC4384811F07}"/>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26614506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lide_with_icon_left_narr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73F8DB-7A72-594F-B58F-BBDBF13B8890}"/>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6" name="Text Placeholder 14">
            <a:extLst>
              <a:ext uri="{FF2B5EF4-FFF2-40B4-BE49-F238E27FC236}">
                <a16:creationId xmlns:a16="http://schemas.microsoft.com/office/drawing/2014/main" id="{19F4F667-F7AE-FA43-A3CF-B14DBB60C475}"/>
              </a:ext>
            </a:extLst>
          </p:cNvPr>
          <p:cNvSpPr>
            <a:spLocks noGrp="1"/>
          </p:cNvSpPr>
          <p:nvPr>
            <p:ph type="body" sz="quarter" idx="10"/>
          </p:nvPr>
        </p:nvSpPr>
        <p:spPr>
          <a:xfrm>
            <a:off x="3616611" y="852208"/>
            <a:ext cx="7804163"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0" y="0"/>
            <a:ext cx="2854959"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1" name="Picture 10">
            <a:extLst>
              <a:ext uri="{FF2B5EF4-FFF2-40B4-BE49-F238E27FC236}">
                <a16:creationId xmlns:a16="http://schemas.microsoft.com/office/drawing/2014/main" id="{51CB261B-E539-0145-96EF-934CBBFBC9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13009"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77422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02647" y="2481869"/>
            <a:ext cx="798513" cy="806450"/>
          </a:xfrm>
          <a:prstGeom prst="rect">
            <a:avLst/>
          </a:prstGeom>
        </p:spPr>
        <p:txBody>
          <a:bodyPr/>
          <a:lstStyle>
            <a:lvl1pPr marL="0" indent="0">
              <a:buNone/>
              <a:defRPr sz="1050" b="0" i="0">
                <a:latin typeface="Arial Regular"/>
              </a:defRPr>
            </a:lvl1pPr>
          </a:lstStyle>
          <a:p>
            <a:r>
              <a:rPr lang="en-US"/>
              <a:t>Logo</a:t>
            </a:r>
          </a:p>
        </p:txBody>
      </p:sp>
    </p:spTree>
    <p:extLst>
      <p:ext uri="{BB962C8B-B14F-4D97-AF65-F5344CB8AC3E}">
        <p14:creationId xmlns:p14="http://schemas.microsoft.com/office/powerpoint/2010/main" val="304222092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lide_with_icon_right_narrow">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9337042" y="0"/>
            <a:ext cx="2854959"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9362616"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1011126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339689" y="2481869"/>
            <a:ext cx="798513" cy="806450"/>
          </a:xfrm>
          <a:prstGeom prst="rect">
            <a:avLst/>
          </a:prstGeom>
        </p:spPr>
        <p:txBody>
          <a:bodyPr/>
          <a:lstStyle>
            <a:lvl1pPr marL="0" indent="0">
              <a:buNone/>
              <a:defRPr sz="1050" b="0" i="0">
                <a:latin typeface="Arial Regular"/>
              </a:defRPr>
            </a:lvl1pPr>
          </a:lstStyle>
          <a:p>
            <a:r>
              <a:rPr lang="en-US"/>
              <a:t>Logo</a:t>
            </a:r>
          </a:p>
        </p:txBody>
      </p:sp>
      <p:pic>
        <p:nvPicPr>
          <p:cNvPr id="12" name="Picture 11">
            <a:extLst>
              <a:ext uri="{FF2B5EF4-FFF2-40B4-BE49-F238E27FC236}">
                <a16:creationId xmlns:a16="http://schemas.microsoft.com/office/drawing/2014/main" id="{ED213F73-BE5C-7945-873D-EC0E905732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0922" y="197584"/>
            <a:ext cx="2292984" cy="270790"/>
          </a:xfrm>
          <a:prstGeom prst="rect">
            <a:avLst/>
          </a:prstGeom>
        </p:spPr>
      </p:pic>
      <p:sp>
        <p:nvSpPr>
          <p:cNvPr id="13" name="Text Placeholder 14">
            <a:extLst>
              <a:ext uri="{FF2B5EF4-FFF2-40B4-BE49-F238E27FC236}">
                <a16:creationId xmlns:a16="http://schemas.microsoft.com/office/drawing/2014/main" id="{53C9745A-9287-7A40-9C4E-8806FFE9D8F3}"/>
              </a:ext>
            </a:extLst>
          </p:cNvPr>
          <p:cNvSpPr>
            <a:spLocks noGrp="1"/>
          </p:cNvSpPr>
          <p:nvPr>
            <p:ph type="body" sz="quarter" idx="10"/>
          </p:nvPr>
        </p:nvSpPr>
        <p:spPr>
          <a:xfrm>
            <a:off x="681598" y="1210796"/>
            <a:ext cx="783006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4"/>
              </a:buBlip>
            </a:pPr>
            <a:r>
              <a:rPr lang="en-US"/>
              <a:t>Edit Master text styles</a:t>
            </a:r>
          </a:p>
          <a:p>
            <a:pPr marL="900437" lvl="1" indent="-325773" defTabSz="1042474">
              <a:lnSpc>
                <a:spcPct val="200000"/>
              </a:lnSpc>
              <a:spcBef>
                <a:spcPts val="0"/>
              </a:spcBef>
              <a:buSzPct val="150000"/>
              <a:buBlip>
                <a:blip r:embed="rId4"/>
              </a:buBlip>
            </a:pPr>
            <a:r>
              <a:rPr lang="en-US"/>
              <a:t>Second level</a:t>
            </a:r>
          </a:p>
          <a:p>
            <a:pPr marL="1475102" lvl="2" indent="-325773" defTabSz="1042474">
              <a:lnSpc>
                <a:spcPct val="200000"/>
              </a:lnSpc>
              <a:spcBef>
                <a:spcPts val="0"/>
              </a:spcBef>
              <a:buSzPct val="150000"/>
              <a:buBlip>
                <a:blip r:embed="rId4"/>
              </a:buBlip>
            </a:pPr>
            <a:r>
              <a:rPr lang="en-US"/>
              <a:t>Third level</a:t>
            </a:r>
          </a:p>
          <a:p>
            <a:pPr marL="2049765" lvl="3" indent="-325773" defTabSz="1042474">
              <a:lnSpc>
                <a:spcPct val="200000"/>
              </a:lnSpc>
              <a:spcBef>
                <a:spcPts val="0"/>
              </a:spcBef>
              <a:buSzPct val="150000"/>
              <a:buBlip>
                <a:blip r:embed="rId4"/>
              </a:buBlip>
            </a:pPr>
            <a:r>
              <a:rPr lang="en-US"/>
              <a:t>Fourth level</a:t>
            </a:r>
          </a:p>
          <a:p>
            <a:pPr marL="2624430" lvl="4" indent="-325773" defTabSz="1042474">
              <a:lnSpc>
                <a:spcPct val="200000"/>
              </a:lnSpc>
              <a:spcBef>
                <a:spcPts val="0"/>
              </a:spcBef>
              <a:buSzPct val="150000"/>
              <a:buBlip>
                <a:blip r:embed="rId4"/>
              </a:buBlip>
            </a:pPr>
            <a:r>
              <a:rPr lang="en-US"/>
              <a:t>Fifth level</a:t>
            </a:r>
          </a:p>
        </p:txBody>
      </p:sp>
      <p:sp>
        <p:nvSpPr>
          <p:cNvPr id="14" name="Title Placeholder 1">
            <a:extLst>
              <a:ext uri="{FF2B5EF4-FFF2-40B4-BE49-F238E27FC236}">
                <a16:creationId xmlns:a16="http://schemas.microsoft.com/office/drawing/2014/main" id="{8C021E94-D5F0-8F48-A7B7-19B71050CD48}"/>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a:t>
            </a:r>
          </a:p>
        </p:txBody>
      </p:sp>
      <p:sp>
        <p:nvSpPr>
          <p:cNvPr id="2" name="Rectangle 1">
            <a:extLst>
              <a:ext uri="{FF2B5EF4-FFF2-40B4-BE49-F238E27FC236}">
                <a16:creationId xmlns:a16="http://schemas.microsoft.com/office/drawing/2014/main" id="{2040A630-0CBD-BB40-BF7A-A3C26FEADDE9}"/>
              </a:ext>
            </a:extLst>
          </p:cNvPr>
          <p:cNvSpPr/>
          <p:nvPr userDrawn="1"/>
        </p:nvSpPr>
        <p:spPr>
          <a:xfrm>
            <a:off x="8316445" y="6613016"/>
            <a:ext cx="1020597" cy="24498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632"/>
          </a:p>
        </p:txBody>
      </p:sp>
    </p:spTree>
    <p:extLst>
      <p:ext uri="{BB962C8B-B14F-4D97-AF65-F5344CB8AC3E}">
        <p14:creationId xmlns:p14="http://schemas.microsoft.com/office/powerpoint/2010/main" val="4278469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7855DE-99A8-6C40-974D-549C27BE867C}"/>
              </a:ext>
            </a:extLst>
          </p:cNvPr>
          <p:cNvSpPr/>
          <p:nvPr userDrawn="1"/>
        </p:nvSpPr>
        <p:spPr>
          <a:xfrm>
            <a:off x="0" y="0"/>
            <a:ext cx="12192000" cy="6858000"/>
          </a:xfrm>
          <a:prstGeom prst="rect">
            <a:avLst/>
          </a:prstGeom>
          <a:solidFill>
            <a:srgbClr val="262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solidFill>
                  <a:srgbClr val="262F41"/>
                </a:solidFill>
                <a:latin typeface="Arial Regular"/>
              </a:rPr>
              <a:t>          </a:t>
            </a:r>
          </a:p>
        </p:txBody>
      </p:sp>
      <p:pic>
        <p:nvPicPr>
          <p:cNvPr id="7" name="Picture 6">
            <a:extLst>
              <a:ext uri="{FF2B5EF4-FFF2-40B4-BE49-F238E27FC236}">
                <a16:creationId xmlns:a16="http://schemas.microsoft.com/office/drawing/2014/main" id="{05E1FA9C-E240-994F-82F5-F5B6C3686B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27" y="6389544"/>
            <a:ext cx="1613219" cy="412117"/>
          </a:xfrm>
          <a:prstGeom prst="rect">
            <a:avLst/>
          </a:prstGeom>
        </p:spPr>
      </p:pic>
      <p:cxnSp>
        <p:nvCxnSpPr>
          <p:cNvPr id="5" name="Straight Arrow Connector 4">
            <a:extLst>
              <a:ext uri="{FF2B5EF4-FFF2-40B4-BE49-F238E27FC236}">
                <a16:creationId xmlns:a16="http://schemas.microsoft.com/office/drawing/2014/main" id="{D47AAB31-0FFB-AB4F-8D20-2D1763EF94ED}"/>
              </a:ext>
            </a:extLst>
          </p:cNvPr>
          <p:cNvCxnSpPr>
            <a:cxnSpLocks/>
            <a:stCxn id="23" idx="4"/>
          </p:cNvCxnSpPr>
          <p:nvPr userDrawn="1"/>
        </p:nvCxnSpPr>
        <p:spPr>
          <a:xfrm flipH="1" flipV="1">
            <a:off x="3564427" y="2236200"/>
            <a:ext cx="7800" cy="714254"/>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390CF3-F165-4B44-B4F7-8CB0A4D10811}"/>
              </a:ext>
            </a:extLst>
          </p:cNvPr>
          <p:cNvCxnSpPr>
            <a:cxnSpLocks/>
            <a:stCxn id="30" idx="4"/>
          </p:cNvCxnSpPr>
          <p:nvPr userDrawn="1"/>
        </p:nvCxnSpPr>
        <p:spPr>
          <a:xfrm flipH="1" flipV="1">
            <a:off x="6256471" y="2230822"/>
            <a:ext cx="17119" cy="744259"/>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8E648B-1B9B-9C41-97A3-8D4C032DDACD}"/>
              </a:ext>
            </a:extLst>
          </p:cNvPr>
          <p:cNvCxnSpPr>
            <a:cxnSpLocks/>
            <a:stCxn id="37" idx="4"/>
          </p:cNvCxnSpPr>
          <p:nvPr userDrawn="1"/>
        </p:nvCxnSpPr>
        <p:spPr>
          <a:xfrm flipV="1">
            <a:off x="8974954" y="2324698"/>
            <a:ext cx="7201" cy="675011"/>
          </a:xfrm>
          <a:prstGeom prst="straightConnector1">
            <a:avLst/>
          </a:prstGeom>
          <a:ln w="50800">
            <a:solidFill>
              <a:srgbClr val="FA0E0F"/>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C06A99-695A-FD4B-8135-601AC4B426DE}"/>
              </a:ext>
            </a:extLst>
          </p:cNvPr>
          <p:cNvCxnSpPr>
            <a:cxnSpLocks/>
            <a:stCxn id="20" idx="4"/>
          </p:cNvCxnSpPr>
          <p:nvPr userDrawn="1"/>
        </p:nvCxnSpPr>
        <p:spPr>
          <a:xfrm>
            <a:off x="2228746" y="3893039"/>
            <a:ext cx="7202" cy="655833"/>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6A9E03-9C16-1248-A584-07B77A62B8AF}"/>
              </a:ext>
            </a:extLst>
          </p:cNvPr>
          <p:cNvSpPr/>
          <p:nvPr userDrawn="1"/>
        </p:nvSpPr>
        <p:spPr>
          <a:xfrm>
            <a:off x="170410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0" name="Oval 19">
            <a:extLst>
              <a:ext uri="{FF2B5EF4-FFF2-40B4-BE49-F238E27FC236}">
                <a16:creationId xmlns:a16="http://schemas.microsoft.com/office/drawing/2014/main" id="{0511A484-0447-FE48-A409-515279B9EEAE}"/>
              </a:ext>
            </a:extLst>
          </p:cNvPr>
          <p:cNvSpPr/>
          <p:nvPr userDrawn="1"/>
        </p:nvSpPr>
        <p:spPr>
          <a:xfrm>
            <a:off x="174731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1" name="Arc 20">
            <a:extLst>
              <a:ext uri="{FF2B5EF4-FFF2-40B4-BE49-F238E27FC236}">
                <a16:creationId xmlns:a16="http://schemas.microsoft.com/office/drawing/2014/main" id="{BDE77342-89AE-754D-BBC9-2D3DFFAD8FAB}"/>
              </a:ext>
            </a:extLst>
          </p:cNvPr>
          <p:cNvSpPr/>
          <p:nvPr userDrawn="1"/>
        </p:nvSpPr>
        <p:spPr>
          <a:xfrm rot="16072027">
            <a:off x="1542849" y="2734115"/>
            <a:ext cx="1357390" cy="1348656"/>
          </a:xfrm>
          <a:prstGeom prst="arc">
            <a:avLst>
              <a:gd name="adj1" fmla="val 16200000"/>
              <a:gd name="adj2" fmla="val 5466742"/>
            </a:avLst>
          </a:prstGeom>
          <a:ln w="114300" cap="sq" cmpd="sng">
            <a:solidFill>
              <a:srgbClr val="FA0E0F"/>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E30A3F0-340D-AC4F-9FA2-A81316DF09C7}"/>
              </a:ext>
            </a:extLst>
          </p:cNvPr>
          <p:cNvSpPr/>
          <p:nvPr userDrawn="1"/>
        </p:nvSpPr>
        <p:spPr>
          <a:xfrm rot="10800000">
            <a:off x="3053774" y="2907930"/>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3" name="Oval 22">
            <a:extLst>
              <a:ext uri="{FF2B5EF4-FFF2-40B4-BE49-F238E27FC236}">
                <a16:creationId xmlns:a16="http://schemas.microsoft.com/office/drawing/2014/main" id="{5172B44E-2047-934B-8E92-49AD43788A75}"/>
              </a:ext>
            </a:extLst>
          </p:cNvPr>
          <p:cNvSpPr/>
          <p:nvPr userDrawn="1"/>
        </p:nvSpPr>
        <p:spPr>
          <a:xfrm rot="10800000">
            <a:off x="3090799" y="295045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4" name="Arc 23">
            <a:extLst>
              <a:ext uri="{FF2B5EF4-FFF2-40B4-BE49-F238E27FC236}">
                <a16:creationId xmlns:a16="http://schemas.microsoft.com/office/drawing/2014/main" id="{DA546A39-4B56-1C42-A790-A04AD79D3D8E}"/>
              </a:ext>
            </a:extLst>
          </p:cNvPr>
          <p:cNvSpPr/>
          <p:nvPr userDrawn="1"/>
        </p:nvSpPr>
        <p:spPr>
          <a:xfrm rot="5272027">
            <a:off x="2900734" y="2760722"/>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32E7EF8C-0FC4-634B-96EC-54018D9C85A9}"/>
              </a:ext>
            </a:extLst>
          </p:cNvPr>
          <p:cNvCxnSpPr>
            <a:cxnSpLocks/>
            <a:stCxn id="27" idx="4"/>
          </p:cNvCxnSpPr>
          <p:nvPr userDrawn="1"/>
        </p:nvCxnSpPr>
        <p:spPr>
          <a:xfrm>
            <a:off x="4937311" y="3868412"/>
            <a:ext cx="849" cy="919213"/>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43F425F-C8CB-A341-B113-D4036EDC75DA}"/>
              </a:ext>
            </a:extLst>
          </p:cNvPr>
          <p:cNvSpPr/>
          <p:nvPr userDrawn="1"/>
        </p:nvSpPr>
        <p:spPr>
          <a:xfrm>
            <a:off x="4412668" y="2861484"/>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7" name="Oval 26">
            <a:extLst>
              <a:ext uri="{FF2B5EF4-FFF2-40B4-BE49-F238E27FC236}">
                <a16:creationId xmlns:a16="http://schemas.microsoft.com/office/drawing/2014/main" id="{E5041E58-FB9B-4D41-AB55-0737D4979ACA}"/>
              </a:ext>
            </a:extLst>
          </p:cNvPr>
          <p:cNvSpPr/>
          <p:nvPr userDrawn="1"/>
        </p:nvSpPr>
        <p:spPr>
          <a:xfrm>
            <a:off x="4455882" y="2899688"/>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28" name="Arc 27">
            <a:extLst>
              <a:ext uri="{FF2B5EF4-FFF2-40B4-BE49-F238E27FC236}">
                <a16:creationId xmlns:a16="http://schemas.microsoft.com/office/drawing/2014/main" id="{C8EB8ED7-845B-E240-90EC-98249D59B305}"/>
              </a:ext>
            </a:extLst>
          </p:cNvPr>
          <p:cNvSpPr/>
          <p:nvPr userDrawn="1"/>
        </p:nvSpPr>
        <p:spPr>
          <a:xfrm rot="16072027">
            <a:off x="4251415" y="2709487"/>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D9A0B00-D1EA-9B45-A0A6-AE69351E0063}"/>
              </a:ext>
            </a:extLst>
          </p:cNvPr>
          <p:cNvSpPr/>
          <p:nvPr userDrawn="1"/>
        </p:nvSpPr>
        <p:spPr>
          <a:xfrm rot="10800000">
            <a:off x="5755137" y="2932557"/>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0" name="Oval 29">
            <a:extLst>
              <a:ext uri="{FF2B5EF4-FFF2-40B4-BE49-F238E27FC236}">
                <a16:creationId xmlns:a16="http://schemas.microsoft.com/office/drawing/2014/main" id="{78E177BF-6A5E-734B-8DE9-811DA90A7F5B}"/>
              </a:ext>
            </a:extLst>
          </p:cNvPr>
          <p:cNvSpPr/>
          <p:nvPr userDrawn="1"/>
        </p:nvSpPr>
        <p:spPr>
          <a:xfrm rot="10800000">
            <a:off x="5792162" y="2975081"/>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1" name="Arc 30">
            <a:extLst>
              <a:ext uri="{FF2B5EF4-FFF2-40B4-BE49-F238E27FC236}">
                <a16:creationId xmlns:a16="http://schemas.microsoft.com/office/drawing/2014/main" id="{3997F752-24C2-1543-9A9F-7CEFBEAC3C2F}"/>
              </a:ext>
            </a:extLst>
          </p:cNvPr>
          <p:cNvSpPr/>
          <p:nvPr userDrawn="1"/>
        </p:nvSpPr>
        <p:spPr>
          <a:xfrm rot="5272027">
            <a:off x="5602098" y="2785350"/>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A38F73D0-B593-3C49-941A-27A0C4BDA13A}"/>
              </a:ext>
            </a:extLst>
          </p:cNvPr>
          <p:cNvCxnSpPr>
            <a:cxnSpLocks/>
            <a:stCxn id="34" idx="4"/>
          </p:cNvCxnSpPr>
          <p:nvPr userDrawn="1"/>
        </p:nvCxnSpPr>
        <p:spPr>
          <a:xfrm>
            <a:off x="7638676" y="3893039"/>
            <a:ext cx="16576" cy="768925"/>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5CA2619-7624-ED4B-9472-D52284532E80}"/>
              </a:ext>
            </a:extLst>
          </p:cNvPr>
          <p:cNvSpPr/>
          <p:nvPr userDrawn="1"/>
        </p:nvSpPr>
        <p:spPr>
          <a:xfrm>
            <a:off x="711403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4" name="Oval 33">
            <a:extLst>
              <a:ext uri="{FF2B5EF4-FFF2-40B4-BE49-F238E27FC236}">
                <a16:creationId xmlns:a16="http://schemas.microsoft.com/office/drawing/2014/main" id="{73473BF2-EA6B-F043-AF39-6CE169EC4D12}"/>
              </a:ext>
            </a:extLst>
          </p:cNvPr>
          <p:cNvSpPr/>
          <p:nvPr userDrawn="1"/>
        </p:nvSpPr>
        <p:spPr>
          <a:xfrm>
            <a:off x="715724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5" name="Arc 34">
            <a:extLst>
              <a:ext uri="{FF2B5EF4-FFF2-40B4-BE49-F238E27FC236}">
                <a16:creationId xmlns:a16="http://schemas.microsoft.com/office/drawing/2014/main" id="{033D0C66-BB39-4E45-9478-8DD723C1FF48}"/>
              </a:ext>
            </a:extLst>
          </p:cNvPr>
          <p:cNvSpPr/>
          <p:nvPr userDrawn="1"/>
        </p:nvSpPr>
        <p:spPr>
          <a:xfrm rot="16072027">
            <a:off x="6952779" y="2734115"/>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7F1C3BB1-C20F-C848-B762-F66DAFE33361}"/>
              </a:ext>
            </a:extLst>
          </p:cNvPr>
          <p:cNvSpPr/>
          <p:nvPr userDrawn="1"/>
        </p:nvSpPr>
        <p:spPr>
          <a:xfrm rot="10800000">
            <a:off x="8456501" y="2957185"/>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7" name="Oval 36">
            <a:extLst>
              <a:ext uri="{FF2B5EF4-FFF2-40B4-BE49-F238E27FC236}">
                <a16:creationId xmlns:a16="http://schemas.microsoft.com/office/drawing/2014/main" id="{51409B96-1C23-DE49-A37F-5BFA1D37BB5F}"/>
              </a:ext>
            </a:extLst>
          </p:cNvPr>
          <p:cNvSpPr/>
          <p:nvPr userDrawn="1"/>
        </p:nvSpPr>
        <p:spPr>
          <a:xfrm rot="10800000">
            <a:off x="8493526" y="2999709"/>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38" name="Arc 37">
            <a:extLst>
              <a:ext uri="{FF2B5EF4-FFF2-40B4-BE49-F238E27FC236}">
                <a16:creationId xmlns:a16="http://schemas.microsoft.com/office/drawing/2014/main" id="{B80A9A50-67C7-B64C-B2F0-DB899B04D594}"/>
              </a:ext>
            </a:extLst>
          </p:cNvPr>
          <p:cNvSpPr/>
          <p:nvPr userDrawn="1"/>
        </p:nvSpPr>
        <p:spPr>
          <a:xfrm rot="5272027">
            <a:off x="8303461" y="2809977"/>
            <a:ext cx="1357390" cy="1348656"/>
          </a:xfrm>
          <a:prstGeom prst="arc">
            <a:avLst>
              <a:gd name="adj1" fmla="val 16200000"/>
              <a:gd name="adj2" fmla="val 5466742"/>
            </a:avLst>
          </a:prstGeom>
          <a:ln w="114300" cap="sq" cmpd="sng">
            <a:solidFill>
              <a:srgbClr val="FA0E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2BF280B7-0F3D-4D49-948A-ED0401F6808F}"/>
              </a:ext>
            </a:extLst>
          </p:cNvPr>
          <p:cNvCxnSpPr>
            <a:cxnSpLocks/>
            <a:stCxn id="41" idx="4"/>
          </p:cNvCxnSpPr>
          <p:nvPr userDrawn="1"/>
        </p:nvCxnSpPr>
        <p:spPr>
          <a:xfrm>
            <a:off x="10340039" y="3917667"/>
            <a:ext cx="0" cy="744298"/>
          </a:xfrm>
          <a:prstGeom prst="straightConnector1">
            <a:avLst/>
          </a:prstGeom>
          <a:ln w="50800">
            <a:solidFill>
              <a:srgbClr val="FA0E0F"/>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B8C45D1-6C91-C748-8463-EF70ADEC529D}"/>
              </a:ext>
            </a:extLst>
          </p:cNvPr>
          <p:cNvSpPr/>
          <p:nvPr userDrawn="1"/>
        </p:nvSpPr>
        <p:spPr>
          <a:xfrm>
            <a:off x="9815396" y="2910739"/>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9C3AE7B5-FE6E-9C4E-B30B-E6CC02E4DCF8}"/>
              </a:ext>
            </a:extLst>
          </p:cNvPr>
          <p:cNvSpPr/>
          <p:nvPr userDrawn="1"/>
        </p:nvSpPr>
        <p:spPr>
          <a:xfrm>
            <a:off x="9858610" y="294894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000000"/>
              </a:solidFill>
              <a:latin typeface="Arial" panose="020B0604020202020204" pitchFamily="34" charset="0"/>
              <a:ea typeface="Roboto" panose="02000000000000000000" pitchFamily="2" charset="0"/>
              <a:cs typeface="Arial" panose="020B0604020202020204" pitchFamily="34" charset="0"/>
            </a:endParaRPr>
          </a:p>
        </p:txBody>
      </p:sp>
      <p:sp>
        <p:nvSpPr>
          <p:cNvPr id="42" name="Arc 41">
            <a:extLst>
              <a:ext uri="{FF2B5EF4-FFF2-40B4-BE49-F238E27FC236}">
                <a16:creationId xmlns:a16="http://schemas.microsoft.com/office/drawing/2014/main" id="{02CC2F26-8D24-C94D-823A-4E099A612365}"/>
              </a:ext>
            </a:extLst>
          </p:cNvPr>
          <p:cNvSpPr/>
          <p:nvPr userDrawn="1"/>
        </p:nvSpPr>
        <p:spPr>
          <a:xfrm rot="16072027">
            <a:off x="9654143" y="2758742"/>
            <a:ext cx="1357390" cy="1348656"/>
          </a:xfrm>
          <a:prstGeom prst="arc">
            <a:avLst>
              <a:gd name="adj1" fmla="val 16200000"/>
              <a:gd name="adj2" fmla="val 5466742"/>
            </a:avLst>
          </a:prstGeom>
          <a:ln w="114300" cap="sq" cmpd="sng">
            <a:solidFill>
              <a:srgbClr val="FA0E0F"/>
            </a:solidFill>
            <a:prstDash val="solid"/>
            <a:rou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latin typeface="Arial" panose="020B0604020202020204" pitchFamily="34" charset="0"/>
              <a:cs typeface="Arial" panose="020B0604020202020204" pitchFamily="34" charset="0"/>
            </a:endParaRPr>
          </a:p>
        </p:txBody>
      </p:sp>
      <p:sp>
        <p:nvSpPr>
          <p:cNvPr id="57" name="Isosceles Triangle 8">
            <a:extLst>
              <a:ext uri="{FF2B5EF4-FFF2-40B4-BE49-F238E27FC236}">
                <a16:creationId xmlns:a16="http://schemas.microsoft.com/office/drawing/2014/main" id="{DEE9FC94-5F40-0544-B312-78C9BD471916}"/>
              </a:ext>
            </a:extLst>
          </p:cNvPr>
          <p:cNvSpPr/>
          <p:nvPr userDrawn="1"/>
        </p:nvSpPr>
        <p:spPr>
          <a:xfrm rot="885069">
            <a:off x="4184886" y="318830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58" name="Isosceles Triangle 8">
            <a:extLst>
              <a:ext uri="{FF2B5EF4-FFF2-40B4-BE49-F238E27FC236}">
                <a16:creationId xmlns:a16="http://schemas.microsoft.com/office/drawing/2014/main" id="{A9694703-CA77-EF47-861B-50BCAE15F97B}"/>
              </a:ext>
            </a:extLst>
          </p:cNvPr>
          <p:cNvSpPr/>
          <p:nvPr userDrawn="1"/>
        </p:nvSpPr>
        <p:spPr>
          <a:xfrm rot="796172">
            <a:off x="4175671" y="336338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59" name="Isosceles Triangle 8">
            <a:extLst>
              <a:ext uri="{FF2B5EF4-FFF2-40B4-BE49-F238E27FC236}">
                <a16:creationId xmlns:a16="http://schemas.microsoft.com/office/drawing/2014/main" id="{7D109B07-A1EA-7F44-99F9-F04AB4154068}"/>
              </a:ext>
            </a:extLst>
          </p:cNvPr>
          <p:cNvSpPr/>
          <p:nvPr userDrawn="1"/>
        </p:nvSpPr>
        <p:spPr>
          <a:xfrm rot="568989">
            <a:off x="4148027" y="353847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0" name="Isosceles Triangle 8">
            <a:extLst>
              <a:ext uri="{FF2B5EF4-FFF2-40B4-BE49-F238E27FC236}">
                <a16:creationId xmlns:a16="http://schemas.microsoft.com/office/drawing/2014/main" id="{9F832726-457E-7B4C-9A54-DCA45A99A4FC}"/>
              </a:ext>
            </a:extLst>
          </p:cNvPr>
          <p:cNvSpPr/>
          <p:nvPr userDrawn="1"/>
        </p:nvSpPr>
        <p:spPr>
          <a:xfrm rot="885069">
            <a:off x="6884748" y="3215946"/>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1" name="Isosceles Triangle 8">
            <a:extLst>
              <a:ext uri="{FF2B5EF4-FFF2-40B4-BE49-F238E27FC236}">
                <a16:creationId xmlns:a16="http://schemas.microsoft.com/office/drawing/2014/main" id="{4392BF1C-4D7E-E448-B78A-432E215F2AF9}"/>
              </a:ext>
            </a:extLst>
          </p:cNvPr>
          <p:cNvSpPr/>
          <p:nvPr userDrawn="1"/>
        </p:nvSpPr>
        <p:spPr>
          <a:xfrm rot="796172">
            <a:off x="6875534" y="3391032"/>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2" name="Isosceles Triangle 8">
            <a:extLst>
              <a:ext uri="{FF2B5EF4-FFF2-40B4-BE49-F238E27FC236}">
                <a16:creationId xmlns:a16="http://schemas.microsoft.com/office/drawing/2014/main" id="{2A481DE5-0FE9-E342-8E57-E49F174A2D77}"/>
              </a:ext>
            </a:extLst>
          </p:cNvPr>
          <p:cNvSpPr/>
          <p:nvPr userDrawn="1"/>
        </p:nvSpPr>
        <p:spPr>
          <a:xfrm rot="568989">
            <a:off x="6847890" y="356611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3" name="Isosceles Triangle 8">
            <a:extLst>
              <a:ext uri="{FF2B5EF4-FFF2-40B4-BE49-F238E27FC236}">
                <a16:creationId xmlns:a16="http://schemas.microsoft.com/office/drawing/2014/main" id="{A5A837D4-E569-A447-AAD3-ADDE5C712465}"/>
              </a:ext>
            </a:extLst>
          </p:cNvPr>
          <p:cNvSpPr/>
          <p:nvPr userDrawn="1"/>
        </p:nvSpPr>
        <p:spPr>
          <a:xfrm rot="885069">
            <a:off x="9603040" y="322516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4" name="Isosceles Triangle 8">
            <a:extLst>
              <a:ext uri="{FF2B5EF4-FFF2-40B4-BE49-F238E27FC236}">
                <a16:creationId xmlns:a16="http://schemas.microsoft.com/office/drawing/2014/main" id="{0CD92C73-5417-604C-B346-0B1DC0539383}"/>
              </a:ext>
            </a:extLst>
          </p:cNvPr>
          <p:cNvSpPr/>
          <p:nvPr userDrawn="1"/>
        </p:nvSpPr>
        <p:spPr>
          <a:xfrm rot="796172">
            <a:off x="9584611" y="340024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5" name="Isosceles Triangle 8">
            <a:extLst>
              <a:ext uri="{FF2B5EF4-FFF2-40B4-BE49-F238E27FC236}">
                <a16:creationId xmlns:a16="http://schemas.microsoft.com/office/drawing/2014/main" id="{25337AB0-7068-F046-95AB-CB95689469C8}"/>
              </a:ext>
            </a:extLst>
          </p:cNvPr>
          <p:cNvSpPr/>
          <p:nvPr userDrawn="1"/>
        </p:nvSpPr>
        <p:spPr>
          <a:xfrm rot="568989">
            <a:off x="9547753" y="357533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6" name="Isosceles Triangle 8">
            <a:extLst>
              <a:ext uri="{FF2B5EF4-FFF2-40B4-BE49-F238E27FC236}">
                <a16:creationId xmlns:a16="http://schemas.microsoft.com/office/drawing/2014/main" id="{130EF708-72F7-3D48-8DEA-B91A59F96767}"/>
              </a:ext>
            </a:extLst>
          </p:cNvPr>
          <p:cNvSpPr/>
          <p:nvPr userDrawn="1"/>
        </p:nvSpPr>
        <p:spPr>
          <a:xfrm rot="10083852">
            <a:off x="2848141" y="3584639"/>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7" name="Isosceles Triangle 8">
            <a:extLst>
              <a:ext uri="{FF2B5EF4-FFF2-40B4-BE49-F238E27FC236}">
                <a16:creationId xmlns:a16="http://schemas.microsoft.com/office/drawing/2014/main" id="{1E936AD7-B9DF-9641-8F21-BF1E663BDFE3}"/>
              </a:ext>
            </a:extLst>
          </p:cNvPr>
          <p:cNvSpPr/>
          <p:nvPr userDrawn="1"/>
        </p:nvSpPr>
        <p:spPr>
          <a:xfrm rot="10040949">
            <a:off x="2823468" y="3402035"/>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8" name="Isosceles Triangle 8">
            <a:extLst>
              <a:ext uri="{FF2B5EF4-FFF2-40B4-BE49-F238E27FC236}">
                <a16:creationId xmlns:a16="http://schemas.microsoft.com/office/drawing/2014/main" id="{1B488CB9-281D-2540-A879-AD4458D02BAD}"/>
              </a:ext>
            </a:extLst>
          </p:cNvPr>
          <p:cNvSpPr/>
          <p:nvPr userDrawn="1"/>
        </p:nvSpPr>
        <p:spPr>
          <a:xfrm rot="10339782">
            <a:off x="2798176" y="321569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69" name="Isosceles Triangle 8">
            <a:extLst>
              <a:ext uri="{FF2B5EF4-FFF2-40B4-BE49-F238E27FC236}">
                <a16:creationId xmlns:a16="http://schemas.microsoft.com/office/drawing/2014/main" id="{6AF67CC9-468F-1447-816B-7A2D14A0E80E}"/>
              </a:ext>
            </a:extLst>
          </p:cNvPr>
          <p:cNvSpPr/>
          <p:nvPr userDrawn="1"/>
        </p:nvSpPr>
        <p:spPr>
          <a:xfrm rot="10083852">
            <a:off x="5548004"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0" name="Isosceles Triangle 8">
            <a:extLst>
              <a:ext uri="{FF2B5EF4-FFF2-40B4-BE49-F238E27FC236}">
                <a16:creationId xmlns:a16="http://schemas.microsoft.com/office/drawing/2014/main" id="{E5BEB220-53CC-3C49-84E5-FE4B4B6B6037}"/>
              </a:ext>
            </a:extLst>
          </p:cNvPr>
          <p:cNvSpPr/>
          <p:nvPr userDrawn="1"/>
        </p:nvSpPr>
        <p:spPr>
          <a:xfrm rot="10040949">
            <a:off x="5523331"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1" name="Isosceles Triangle 8">
            <a:extLst>
              <a:ext uri="{FF2B5EF4-FFF2-40B4-BE49-F238E27FC236}">
                <a16:creationId xmlns:a16="http://schemas.microsoft.com/office/drawing/2014/main" id="{DFE723CF-060E-A24D-B55D-F6BDCA88DEA3}"/>
              </a:ext>
            </a:extLst>
          </p:cNvPr>
          <p:cNvSpPr/>
          <p:nvPr userDrawn="1"/>
        </p:nvSpPr>
        <p:spPr>
          <a:xfrm rot="10339782">
            <a:off x="5498039"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2" name="Isosceles Triangle 8">
            <a:extLst>
              <a:ext uri="{FF2B5EF4-FFF2-40B4-BE49-F238E27FC236}">
                <a16:creationId xmlns:a16="http://schemas.microsoft.com/office/drawing/2014/main" id="{B18F8211-F18A-8944-A784-CD34BDB8634C}"/>
              </a:ext>
            </a:extLst>
          </p:cNvPr>
          <p:cNvSpPr/>
          <p:nvPr userDrawn="1"/>
        </p:nvSpPr>
        <p:spPr>
          <a:xfrm rot="10083852">
            <a:off x="8238652"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3" name="Isosceles Triangle 8">
            <a:extLst>
              <a:ext uri="{FF2B5EF4-FFF2-40B4-BE49-F238E27FC236}">
                <a16:creationId xmlns:a16="http://schemas.microsoft.com/office/drawing/2014/main" id="{E84DCDC1-0358-BC4A-92A8-FA70921DC0DD}"/>
              </a:ext>
            </a:extLst>
          </p:cNvPr>
          <p:cNvSpPr/>
          <p:nvPr userDrawn="1"/>
        </p:nvSpPr>
        <p:spPr>
          <a:xfrm rot="10040949">
            <a:off x="8213979"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sp>
        <p:nvSpPr>
          <p:cNvPr id="74" name="Isosceles Triangle 8">
            <a:extLst>
              <a:ext uri="{FF2B5EF4-FFF2-40B4-BE49-F238E27FC236}">
                <a16:creationId xmlns:a16="http://schemas.microsoft.com/office/drawing/2014/main" id="{4C5A93F4-401C-7D41-BD09-3992E5B80F3F}"/>
              </a:ext>
            </a:extLst>
          </p:cNvPr>
          <p:cNvSpPr/>
          <p:nvPr userDrawn="1"/>
        </p:nvSpPr>
        <p:spPr>
          <a:xfrm rot="10339782">
            <a:off x="8188687"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000000"/>
                </a:solidFill>
                <a:latin typeface="Arial" panose="020B0604020202020204" pitchFamily="34" charset="0"/>
                <a:ea typeface="Roboto" panose="02000000000000000000" pitchFamily="2" charset="0"/>
                <a:cs typeface="Arial" panose="020B0604020202020204" pitchFamily="34" charset="0"/>
              </a:rPr>
              <a:t> </a:t>
            </a:r>
          </a:p>
        </p:txBody>
      </p:sp>
      <p:cxnSp>
        <p:nvCxnSpPr>
          <p:cNvPr id="76" name="Straight Arrow Connector 75">
            <a:extLst>
              <a:ext uri="{FF2B5EF4-FFF2-40B4-BE49-F238E27FC236}">
                <a16:creationId xmlns:a16="http://schemas.microsoft.com/office/drawing/2014/main" id="{385C4A91-753F-C641-BBF2-9058560AEC86}"/>
              </a:ext>
            </a:extLst>
          </p:cNvPr>
          <p:cNvCxnSpPr>
            <a:cxnSpLocks/>
          </p:cNvCxnSpPr>
          <p:nvPr userDrawn="1"/>
        </p:nvCxnSpPr>
        <p:spPr>
          <a:xfrm flipV="1">
            <a:off x="4867880" y="1005277"/>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95EC44D-724A-AC4F-A5E5-62D05E270DD0}"/>
              </a:ext>
            </a:extLst>
          </p:cNvPr>
          <p:cNvCxnSpPr>
            <a:cxnSpLocks/>
          </p:cNvCxnSpPr>
          <p:nvPr userDrawn="1"/>
        </p:nvCxnSpPr>
        <p:spPr>
          <a:xfrm flipV="1">
            <a:off x="7593524" y="1005277"/>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4BD2938-D54B-E947-8DDA-01CBE96F1AAE}"/>
              </a:ext>
            </a:extLst>
          </p:cNvPr>
          <p:cNvCxnSpPr>
            <a:cxnSpLocks/>
          </p:cNvCxnSpPr>
          <p:nvPr userDrawn="1"/>
        </p:nvCxnSpPr>
        <p:spPr>
          <a:xfrm flipV="1">
            <a:off x="3514164" y="5038943"/>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47913A7-9A84-7541-BBB0-C22D7E4DD938}"/>
              </a:ext>
            </a:extLst>
          </p:cNvPr>
          <p:cNvCxnSpPr>
            <a:cxnSpLocks/>
          </p:cNvCxnSpPr>
          <p:nvPr userDrawn="1"/>
        </p:nvCxnSpPr>
        <p:spPr>
          <a:xfrm flipV="1">
            <a:off x="6290180" y="5038943"/>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C00B4E9-9631-C943-A712-853D9C5EC613}"/>
              </a:ext>
            </a:extLst>
          </p:cNvPr>
          <p:cNvCxnSpPr>
            <a:cxnSpLocks/>
          </p:cNvCxnSpPr>
          <p:nvPr userDrawn="1"/>
        </p:nvCxnSpPr>
        <p:spPr>
          <a:xfrm flipV="1">
            <a:off x="8974954" y="5013811"/>
            <a:ext cx="0" cy="879617"/>
          </a:xfrm>
          <a:prstGeom prst="straightConnector1">
            <a:avLst/>
          </a:prstGeom>
          <a:ln w="25400">
            <a:solidFill>
              <a:srgbClr val="EDECF6"/>
            </a:solidFill>
            <a:tailEnd type="none"/>
          </a:ln>
        </p:spPr>
        <p:style>
          <a:lnRef idx="1">
            <a:schemeClr val="accent1"/>
          </a:lnRef>
          <a:fillRef idx="0">
            <a:schemeClr val="accent1"/>
          </a:fillRef>
          <a:effectRef idx="0">
            <a:schemeClr val="accent1"/>
          </a:effectRef>
          <a:fontRef idx="minor">
            <a:schemeClr val="tx1"/>
          </a:fontRef>
        </p:style>
      </p:cxnSp>
      <p:sp>
        <p:nvSpPr>
          <p:cNvPr id="81" name="Text Placeholder 13">
            <a:extLst>
              <a:ext uri="{FF2B5EF4-FFF2-40B4-BE49-F238E27FC236}">
                <a16:creationId xmlns:a16="http://schemas.microsoft.com/office/drawing/2014/main" id="{8D0970B1-9D48-2E48-8942-7BB936CE55CD}"/>
              </a:ext>
            </a:extLst>
          </p:cNvPr>
          <p:cNvSpPr>
            <a:spLocks noGrp="1"/>
          </p:cNvSpPr>
          <p:nvPr>
            <p:ph type="body" sz="quarter" idx="11" hasCustomPrompt="1"/>
          </p:nvPr>
        </p:nvSpPr>
        <p:spPr>
          <a:xfrm>
            <a:off x="503028" y="350009"/>
            <a:ext cx="7983804" cy="452899"/>
          </a:xfrm>
          <a:prstGeom prst="rect">
            <a:avLst/>
          </a:prstGeom>
        </p:spPr>
        <p:txBody>
          <a:bodyPr anchor="ctr" anchorCtr="0">
            <a:normAutofit/>
          </a:bodyPr>
          <a:lstStyle>
            <a:lvl1pPr marL="0" indent="0">
              <a:buNone/>
              <a:defRPr sz="2052" b="1" baseline="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sp>
        <p:nvSpPr>
          <p:cNvPr id="82" name="Text Placeholder 53">
            <a:extLst>
              <a:ext uri="{FF2B5EF4-FFF2-40B4-BE49-F238E27FC236}">
                <a16:creationId xmlns:a16="http://schemas.microsoft.com/office/drawing/2014/main" id="{446AE7A1-F265-6C45-A36B-D46B7E5083EB}"/>
              </a:ext>
            </a:extLst>
          </p:cNvPr>
          <p:cNvSpPr>
            <a:spLocks noGrp="1"/>
          </p:cNvSpPr>
          <p:nvPr>
            <p:ph type="body" sz="quarter" idx="28" hasCustomPrompt="1"/>
          </p:nvPr>
        </p:nvSpPr>
        <p:spPr>
          <a:xfrm>
            <a:off x="2317060" y="960426"/>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3" name="Text Placeholder 53">
            <a:extLst>
              <a:ext uri="{FF2B5EF4-FFF2-40B4-BE49-F238E27FC236}">
                <a16:creationId xmlns:a16="http://schemas.microsoft.com/office/drawing/2014/main" id="{65DF553B-C60B-4043-88F0-2FF21264F3DC}"/>
              </a:ext>
            </a:extLst>
          </p:cNvPr>
          <p:cNvSpPr>
            <a:spLocks noGrp="1"/>
          </p:cNvSpPr>
          <p:nvPr>
            <p:ph type="body" sz="quarter" idx="29" hasCustomPrompt="1"/>
          </p:nvPr>
        </p:nvSpPr>
        <p:spPr>
          <a:xfrm>
            <a:off x="4980601" y="100865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4" name="Text Placeholder 53">
            <a:extLst>
              <a:ext uri="{FF2B5EF4-FFF2-40B4-BE49-F238E27FC236}">
                <a16:creationId xmlns:a16="http://schemas.microsoft.com/office/drawing/2014/main" id="{79AB4E09-60B9-984F-8A69-F2A2AB0B7030}"/>
              </a:ext>
            </a:extLst>
          </p:cNvPr>
          <p:cNvSpPr>
            <a:spLocks noGrp="1"/>
          </p:cNvSpPr>
          <p:nvPr>
            <p:ph type="body" sz="quarter" idx="30" hasCustomPrompt="1"/>
          </p:nvPr>
        </p:nvSpPr>
        <p:spPr>
          <a:xfrm>
            <a:off x="7706244" y="100865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5" name="Text Placeholder 53">
            <a:extLst>
              <a:ext uri="{FF2B5EF4-FFF2-40B4-BE49-F238E27FC236}">
                <a16:creationId xmlns:a16="http://schemas.microsoft.com/office/drawing/2014/main" id="{690911EA-19B2-FC44-B10A-52A800DB4BDF}"/>
              </a:ext>
            </a:extLst>
          </p:cNvPr>
          <p:cNvSpPr>
            <a:spLocks noGrp="1"/>
          </p:cNvSpPr>
          <p:nvPr>
            <p:ph type="body" sz="quarter" idx="31" hasCustomPrompt="1"/>
          </p:nvPr>
        </p:nvSpPr>
        <p:spPr>
          <a:xfrm>
            <a:off x="907145" y="5066076"/>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6" name="Text Placeholder 53">
            <a:extLst>
              <a:ext uri="{FF2B5EF4-FFF2-40B4-BE49-F238E27FC236}">
                <a16:creationId xmlns:a16="http://schemas.microsoft.com/office/drawing/2014/main" id="{0318D8E1-238C-524A-A61D-4FAC88A3480F}"/>
              </a:ext>
            </a:extLst>
          </p:cNvPr>
          <p:cNvSpPr>
            <a:spLocks noGrp="1"/>
          </p:cNvSpPr>
          <p:nvPr>
            <p:ph type="body" sz="quarter" idx="32" hasCustomPrompt="1"/>
          </p:nvPr>
        </p:nvSpPr>
        <p:spPr>
          <a:xfrm>
            <a:off x="3654806" y="5059514"/>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7" name="Text Placeholder 53">
            <a:extLst>
              <a:ext uri="{FF2B5EF4-FFF2-40B4-BE49-F238E27FC236}">
                <a16:creationId xmlns:a16="http://schemas.microsoft.com/office/drawing/2014/main" id="{6B0819EB-9395-8F46-BD19-D8A5E778E2D6}"/>
              </a:ext>
            </a:extLst>
          </p:cNvPr>
          <p:cNvSpPr>
            <a:spLocks noGrp="1"/>
          </p:cNvSpPr>
          <p:nvPr>
            <p:ph type="body" sz="quarter" idx="33" hasCustomPrompt="1"/>
          </p:nvPr>
        </p:nvSpPr>
        <p:spPr>
          <a:xfrm>
            <a:off x="6397828" y="5059603"/>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8" name="Text Placeholder 53">
            <a:extLst>
              <a:ext uri="{FF2B5EF4-FFF2-40B4-BE49-F238E27FC236}">
                <a16:creationId xmlns:a16="http://schemas.microsoft.com/office/drawing/2014/main" id="{2C94154F-8DAA-B749-B3A0-1469BCBD2A0C}"/>
              </a:ext>
            </a:extLst>
          </p:cNvPr>
          <p:cNvSpPr>
            <a:spLocks noGrp="1"/>
          </p:cNvSpPr>
          <p:nvPr>
            <p:ph type="body" sz="quarter" idx="34" hasCustomPrompt="1"/>
          </p:nvPr>
        </p:nvSpPr>
        <p:spPr>
          <a:xfrm>
            <a:off x="9109249" y="5041847"/>
            <a:ext cx="2494734" cy="695062"/>
          </a:xfrm>
          <a:prstGeom prst="rect">
            <a:avLst/>
          </a:prstGeom>
        </p:spPr>
        <p:txBody>
          <a:bodyPr wrap="square">
            <a:spAutoFit/>
          </a:bodyPr>
          <a:lstStyle>
            <a:lvl1pPr>
              <a:defRPr lang="en-US" sz="1088" dirty="0" smtClean="0">
                <a:solidFill>
                  <a:schemeClr val="bg1"/>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9" name="Text Placeholder 53">
            <a:extLst>
              <a:ext uri="{FF2B5EF4-FFF2-40B4-BE49-F238E27FC236}">
                <a16:creationId xmlns:a16="http://schemas.microsoft.com/office/drawing/2014/main" id="{E6702F80-9C88-4E4B-8366-A4DC86C88451}"/>
              </a:ext>
            </a:extLst>
          </p:cNvPr>
          <p:cNvSpPr>
            <a:spLocks noGrp="1"/>
          </p:cNvSpPr>
          <p:nvPr>
            <p:ph type="body" sz="quarter" idx="21" hasCustomPrompt="1"/>
          </p:nvPr>
        </p:nvSpPr>
        <p:spPr>
          <a:xfrm>
            <a:off x="1389312" y="2584282"/>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0" name="Text Placeholder 53">
            <a:extLst>
              <a:ext uri="{FF2B5EF4-FFF2-40B4-BE49-F238E27FC236}">
                <a16:creationId xmlns:a16="http://schemas.microsoft.com/office/drawing/2014/main" id="{02353B57-E3C3-464C-87F1-296E7E1AB5B7}"/>
              </a:ext>
            </a:extLst>
          </p:cNvPr>
          <p:cNvSpPr>
            <a:spLocks noGrp="1"/>
          </p:cNvSpPr>
          <p:nvPr>
            <p:ph type="body" sz="quarter" idx="35" hasCustomPrompt="1"/>
          </p:nvPr>
        </p:nvSpPr>
        <p:spPr>
          <a:xfrm>
            <a:off x="2735994" y="3966615"/>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1" name="Text Placeholder 53">
            <a:extLst>
              <a:ext uri="{FF2B5EF4-FFF2-40B4-BE49-F238E27FC236}">
                <a16:creationId xmlns:a16="http://schemas.microsoft.com/office/drawing/2014/main" id="{CC7AF781-11CD-7E48-9DB4-F32F53F899B9}"/>
              </a:ext>
            </a:extLst>
          </p:cNvPr>
          <p:cNvSpPr>
            <a:spLocks noGrp="1"/>
          </p:cNvSpPr>
          <p:nvPr>
            <p:ph type="body" sz="quarter" idx="36" hasCustomPrompt="1"/>
          </p:nvPr>
        </p:nvSpPr>
        <p:spPr>
          <a:xfrm>
            <a:off x="4069558" y="2578366"/>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2" name="Text Placeholder 53">
            <a:extLst>
              <a:ext uri="{FF2B5EF4-FFF2-40B4-BE49-F238E27FC236}">
                <a16:creationId xmlns:a16="http://schemas.microsoft.com/office/drawing/2014/main" id="{8D6E57F0-1B5A-CE4D-A2ED-043B1D3B94A2}"/>
              </a:ext>
            </a:extLst>
          </p:cNvPr>
          <p:cNvSpPr>
            <a:spLocks noGrp="1"/>
          </p:cNvSpPr>
          <p:nvPr>
            <p:ph type="body" sz="quarter" idx="37" hasCustomPrompt="1"/>
          </p:nvPr>
        </p:nvSpPr>
        <p:spPr>
          <a:xfrm>
            <a:off x="6772953" y="2596518"/>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3" name="Text Placeholder 53">
            <a:extLst>
              <a:ext uri="{FF2B5EF4-FFF2-40B4-BE49-F238E27FC236}">
                <a16:creationId xmlns:a16="http://schemas.microsoft.com/office/drawing/2014/main" id="{392E3B91-D9E8-BF49-AF57-8867BA1A34B0}"/>
              </a:ext>
            </a:extLst>
          </p:cNvPr>
          <p:cNvSpPr>
            <a:spLocks noGrp="1"/>
          </p:cNvSpPr>
          <p:nvPr>
            <p:ph type="body" sz="quarter" idx="38" hasCustomPrompt="1"/>
          </p:nvPr>
        </p:nvSpPr>
        <p:spPr>
          <a:xfrm>
            <a:off x="9460879" y="2634233"/>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4" name="Text Placeholder 53">
            <a:extLst>
              <a:ext uri="{FF2B5EF4-FFF2-40B4-BE49-F238E27FC236}">
                <a16:creationId xmlns:a16="http://schemas.microsoft.com/office/drawing/2014/main" id="{AACEDB2C-079A-484C-8EDF-CEE7A9210EDF}"/>
              </a:ext>
            </a:extLst>
          </p:cNvPr>
          <p:cNvSpPr>
            <a:spLocks noGrp="1"/>
          </p:cNvSpPr>
          <p:nvPr>
            <p:ph type="body" sz="quarter" idx="39" hasCustomPrompt="1"/>
          </p:nvPr>
        </p:nvSpPr>
        <p:spPr>
          <a:xfrm>
            <a:off x="5420781" y="4003477"/>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5" name="Text Placeholder 53">
            <a:extLst>
              <a:ext uri="{FF2B5EF4-FFF2-40B4-BE49-F238E27FC236}">
                <a16:creationId xmlns:a16="http://schemas.microsoft.com/office/drawing/2014/main" id="{67D4E8DA-5F81-6347-83C8-65EDF6A49D93}"/>
              </a:ext>
            </a:extLst>
          </p:cNvPr>
          <p:cNvSpPr>
            <a:spLocks noGrp="1"/>
          </p:cNvSpPr>
          <p:nvPr>
            <p:ph type="body" sz="quarter" idx="40" hasCustomPrompt="1"/>
          </p:nvPr>
        </p:nvSpPr>
        <p:spPr>
          <a:xfrm>
            <a:off x="8143488" y="4020659"/>
            <a:ext cx="1672464" cy="264016"/>
          </a:xfrm>
          <a:prstGeom prst="rect">
            <a:avLst/>
          </a:prstGeom>
        </p:spPr>
        <p:txBody>
          <a:bodyPr/>
          <a:lstStyle>
            <a:lvl1pPr marL="0" indent="0" algn="ctr">
              <a:buFont typeface="Arial" panose="020B0604020202020204" pitchFamily="34" charset="0"/>
              <a:buNone/>
              <a:defRPr lang="en-US" sz="1270" b="1" kern="1200" smtClean="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75" name="Title Placeholder 1">
            <a:extLst>
              <a:ext uri="{FF2B5EF4-FFF2-40B4-BE49-F238E27FC236}">
                <a16:creationId xmlns:a16="http://schemas.microsoft.com/office/drawing/2014/main" id="{5E3AC98B-B408-ED4C-AD04-F7EE32216539}"/>
              </a:ext>
            </a:extLst>
          </p:cNvPr>
          <p:cNvSpPr txBox="1">
            <a:spLocks/>
          </p:cNvSpPr>
          <p:nvPr userDrawn="1"/>
        </p:nvSpPr>
        <p:spPr>
          <a:xfrm>
            <a:off x="9593956"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solidFill>
                  <a:schemeClr val="bg1"/>
                </a:solidFill>
                <a:latin typeface="Arial" panose="020B0604020202020204" pitchFamily="34" charset="0"/>
                <a:cs typeface="Arial" panose="020B0604020202020204" pitchFamily="34" charset="0"/>
              </a:rPr>
              <a:t>© Security Alliance Limited 201</a:t>
            </a:r>
            <a:r>
              <a:rPr lang="pl-PL" sz="1733">
                <a:solidFill>
                  <a:schemeClr val="bg1"/>
                </a:solidFill>
                <a:latin typeface="Arial" panose="020B0604020202020204" pitchFamily="34" charset="0"/>
                <a:cs typeface="Arial" panose="020B0604020202020204" pitchFamily="34" charset="0"/>
              </a:rPr>
              <a:t>9</a:t>
            </a:r>
            <a:r>
              <a:rPr lang="en-GB" sz="1733">
                <a:solidFill>
                  <a:schemeClr val="bg1"/>
                </a:solidFill>
                <a:latin typeface="Arial" panose="020B0604020202020204" pitchFamily="34" charset="0"/>
                <a:cs typeface="Arial" panose="020B0604020202020204" pitchFamily="34" charset="0"/>
              </a:rPr>
              <a:t>.  Not for distribution.</a:t>
            </a:r>
          </a:p>
        </p:txBody>
      </p:sp>
    </p:spTree>
    <p:extLst>
      <p:ext uri="{BB962C8B-B14F-4D97-AF65-F5344CB8AC3E}">
        <p14:creationId xmlns:p14="http://schemas.microsoft.com/office/powerpoint/2010/main" val="392815008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96" name="Rectangle 95">
            <a:extLst>
              <a:ext uri="{FF2B5EF4-FFF2-40B4-BE49-F238E27FC236}">
                <a16:creationId xmlns:a16="http://schemas.microsoft.com/office/drawing/2014/main" id="{648CF050-4B3B-554F-A6D6-6EB542655A5D}"/>
              </a:ext>
            </a:extLst>
          </p:cNvPr>
          <p:cNvSpPr/>
          <p:nvPr userDrawn="1"/>
        </p:nvSpPr>
        <p:spPr>
          <a:xfrm>
            <a:off x="0" y="4778735"/>
            <a:ext cx="12192000" cy="1545355"/>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0" i="0">
              <a:latin typeface="Arial Regular"/>
            </a:endParaRPr>
          </a:p>
        </p:txBody>
      </p:sp>
      <p:sp>
        <p:nvSpPr>
          <p:cNvPr id="97" name="Rectangle 96">
            <a:extLst>
              <a:ext uri="{FF2B5EF4-FFF2-40B4-BE49-F238E27FC236}">
                <a16:creationId xmlns:a16="http://schemas.microsoft.com/office/drawing/2014/main" id="{DF0E377B-D26D-394E-B4DD-4453712364EC}"/>
              </a:ext>
            </a:extLst>
          </p:cNvPr>
          <p:cNvSpPr/>
          <p:nvPr userDrawn="1"/>
        </p:nvSpPr>
        <p:spPr>
          <a:xfrm>
            <a:off x="0" y="815224"/>
            <a:ext cx="12192000" cy="1436864"/>
          </a:xfrm>
          <a:prstGeom prst="rect">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2" b="0" i="0">
              <a:latin typeface="Arial Regular"/>
            </a:endParaRPr>
          </a:p>
        </p:txBody>
      </p:sp>
      <p:cxnSp>
        <p:nvCxnSpPr>
          <p:cNvPr id="5" name="Straight Arrow Connector 4">
            <a:extLst>
              <a:ext uri="{FF2B5EF4-FFF2-40B4-BE49-F238E27FC236}">
                <a16:creationId xmlns:a16="http://schemas.microsoft.com/office/drawing/2014/main" id="{D47AAB31-0FFB-AB4F-8D20-2D1763EF94ED}"/>
              </a:ext>
            </a:extLst>
          </p:cNvPr>
          <p:cNvCxnSpPr>
            <a:cxnSpLocks/>
            <a:stCxn id="23" idx="4"/>
          </p:cNvCxnSpPr>
          <p:nvPr userDrawn="1"/>
        </p:nvCxnSpPr>
        <p:spPr>
          <a:xfrm flipH="1" flipV="1">
            <a:off x="3564427" y="2236200"/>
            <a:ext cx="7800" cy="714254"/>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6F390CF3-F165-4B44-B4F7-8CB0A4D10811}"/>
              </a:ext>
            </a:extLst>
          </p:cNvPr>
          <p:cNvCxnSpPr>
            <a:cxnSpLocks/>
            <a:stCxn id="30" idx="4"/>
          </p:cNvCxnSpPr>
          <p:nvPr userDrawn="1"/>
        </p:nvCxnSpPr>
        <p:spPr>
          <a:xfrm flipH="1" flipV="1">
            <a:off x="6256471" y="2230822"/>
            <a:ext cx="17119" cy="744259"/>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38E648B-1B9B-9C41-97A3-8D4C032DDACD}"/>
              </a:ext>
            </a:extLst>
          </p:cNvPr>
          <p:cNvCxnSpPr>
            <a:cxnSpLocks/>
            <a:stCxn id="37" idx="4"/>
          </p:cNvCxnSpPr>
          <p:nvPr userDrawn="1"/>
        </p:nvCxnSpPr>
        <p:spPr>
          <a:xfrm flipV="1">
            <a:off x="8974954" y="2252088"/>
            <a:ext cx="0" cy="747621"/>
          </a:xfrm>
          <a:prstGeom prst="straightConnector1">
            <a:avLst/>
          </a:prstGeom>
          <a:ln w="50800">
            <a:solidFill>
              <a:srgbClr val="2E304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DC06A99-695A-FD4B-8135-601AC4B426DE}"/>
              </a:ext>
            </a:extLst>
          </p:cNvPr>
          <p:cNvCxnSpPr>
            <a:cxnSpLocks/>
            <a:stCxn id="20" idx="4"/>
          </p:cNvCxnSpPr>
          <p:nvPr userDrawn="1"/>
        </p:nvCxnSpPr>
        <p:spPr>
          <a:xfrm>
            <a:off x="2228745" y="3893039"/>
            <a:ext cx="0" cy="885696"/>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6A9E03-9C16-1248-A584-07B77A62B8AF}"/>
              </a:ext>
            </a:extLst>
          </p:cNvPr>
          <p:cNvSpPr/>
          <p:nvPr userDrawn="1"/>
        </p:nvSpPr>
        <p:spPr>
          <a:xfrm>
            <a:off x="170410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0" name="Oval 19">
            <a:extLst>
              <a:ext uri="{FF2B5EF4-FFF2-40B4-BE49-F238E27FC236}">
                <a16:creationId xmlns:a16="http://schemas.microsoft.com/office/drawing/2014/main" id="{0511A484-0447-FE48-A409-515279B9EEAE}"/>
              </a:ext>
            </a:extLst>
          </p:cNvPr>
          <p:cNvSpPr/>
          <p:nvPr userDrawn="1"/>
        </p:nvSpPr>
        <p:spPr>
          <a:xfrm>
            <a:off x="174731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1" name="Arc 20">
            <a:extLst>
              <a:ext uri="{FF2B5EF4-FFF2-40B4-BE49-F238E27FC236}">
                <a16:creationId xmlns:a16="http://schemas.microsoft.com/office/drawing/2014/main" id="{BDE77342-89AE-754D-BBC9-2D3DFFAD8FAB}"/>
              </a:ext>
            </a:extLst>
          </p:cNvPr>
          <p:cNvSpPr/>
          <p:nvPr userDrawn="1"/>
        </p:nvSpPr>
        <p:spPr>
          <a:xfrm rot="16072027">
            <a:off x="1542849" y="2734115"/>
            <a:ext cx="1357390" cy="1348656"/>
          </a:xfrm>
          <a:prstGeom prst="arc">
            <a:avLst>
              <a:gd name="adj1" fmla="val 16200000"/>
              <a:gd name="adj2" fmla="val 5466742"/>
            </a:avLst>
          </a:prstGeom>
          <a:ln w="114300" cap="sq" cmpd="sng">
            <a:solidFill>
              <a:srgbClr val="2E3042"/>
            </a:solidFill>
            <a:headEnd type="none"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22" name="Oval 21">
            <a:extLst>
              <a:ext uri="{FF2B5EF4-FFF2-40B4-BE49-F238E27FC236}">
                <a16:creationId xmlns:a16="http://schemas.microsoft.com/office/drawing/2014/main" id="{5E30A3F0-340D-AC4F-9FA2-A81316DF09C7}"/>
              </a:ext>
            </a:extLst>
          </p:cNvPr>
          <p:cNvSpPr/>
          <p:nvPr userDrawn="1"/>
        </p:nvSpPr>
        <p:spPr>
          <a:xfrm rot="10800000">
            <a:off x="3053774" y="2907930"/>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3" name="Oval 22">
            <a:extLst>
              <a:ext uri="{FF2B5EF4-FFF2-40B4-BE49-F238E27FC236}">
                <a16:creationId xmlns:a16="http://schemas.microsoft.com/office/drawing/2014/main" id="{5172B44E-2047-934B-8E92-49AD43788A75}"/>
              </a:ext>
            </a:extLst>
          </p:cNvPr>
          <p:cNvSpPr/>
          <p:nvPr userDrawn="1"/>
        </p:nvSpPr>
        <p:spPr>
          <a:xfrm rot="10800000">
            <a:off x="3090799" y="295045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4" name="Arc 23">
            <a:extLst>
              <a:ext uri="{FF2B5EF4-FFF2-40B4-BE49-F238E27FC236}">
                <a16:creationId xmlns:a16="http://schemas.microsoft.com/office/drawing/2014/main" id="{DA546A39-4B56-1C42-A790-A04AD79D3D8E}"/>
              </a:ext>
            </a:extLst>
          </p:cNvPr>
          <p:cNvSpPr/>
          <p:nvPr userDrawn="1"/>
        </p:nvSpPr>
        <p:spPr>
          <a:xfrm rot="5272027">
            <a:off x="2900734" y="2760722"/>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25" name="Straight Arrow Connector 24">
            <a:extLst>
              <a:ext uri="{FF2B5EF4-FFF2-40B4-BE49-F238E27FC236}">
                <a16:creationId xmlns:a16="http://schemas.microsoft.com/office/drawing/2014/main" id="{32E7EF8C-0FC4-634B-96EC-54018D9C85A9}"/>
              </a:ext>
            </a:extLst>
          </p:cNvPr>
          <p:cNvCxnSpPr>
            <a:cxnSpLocks/>
            <a:stCxn id="27" idx="4"/>
          </p:cNvCxnSpPr>
          <p:nvPr userDrawn="1"/>
        </p:nvCxnSpPr>
        <p:spPr>
          <a:xfrm>
            <a:off x="4937311" y="3868412"/>
            <a:ext cx="849" cy="919213"/>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343F425F-C8CB-A341-B113-D4036EDC75DA}"/>
              </a:ext>
            </a:extLst>
          </p:cNvPr>
          <p:cNvSpPr/>
          <p:nvPr userDrawn="1"/>
        </p:nvSpPr>
        <p:spPr>
          <a:xfrm>
            <a:off x="4412668" y="2861484"/>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7" name="Oval 26">
            <a:extLst>
              <a:ext uri="{FF2B5EF4-FFF2-40B4-BE49-F238E27FC236}">
                <a16:creationId xmlns:a16="http://schemas.microsoft.com/office/drawing/2014/main" id="{E5041E58-FB9B-4D41-AB55-0737D4979ACA}"/>
              </a:ext>
            </a:extLst>
          </p:cNvPr>
          <p:cNvSpPr/>
          <p:nvPr userDrawn="1"/>
        </p:nvSpPr>
        <p:spPr>
          <a:xfrm>
            <a:off x="4455882" y="2899688"/>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28" name="Arc 27">
            <a:extLst>
              <a:ext uri="{FF2B5EF4-FFF2-40B4-BE49-F238E27FC236}">
                <a16:creationId xmlns:a16="http://schemas.microsoft.com/office/drawing/2014/main" id="{C8EB8ED7-845B-E240-90EC-98249D59B305}"/>
              </a:ext>
            </a:extLst>
          </p:cNvPr>
          <p:cNvSpPr/>
          <p:nvPr userDrawn="1"/>
        </p:nvSpPr>
        <p:spPr>
          <a:xfrm rot="16072027">
            <a:off x="4251415" y="2709487"/>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29" name="Oval 28">
            <a:extLst>
              <a:ext uri="{FF2B5EF4-FFF2-40B4-BE49-F238E27FC236}">
                <a16:creationId xmlns:a16="http://schemas.microsoft.com/office/drawing/2014/main" id="{0D9A0B00-D1EA-9B45-A0A6-AE69351E0063}"/>
              </a:ext>
            </a:extLst>
          </p:cNvPr>
          <p:cNvSpPr/>
          <p:nvPr userDrawn="1"/>
        </p:nvSpPr>
        <p:spPr>
          <a:xfrm rot="10800000">
            <a:off x="5755137" y="2932557"/>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0" name="Oval 29">
            <a:extLst>
              <a:ext uri="{FF2B5EF4-FFF2-40B4-BE49-F238E27FC236}">
                <a16:creationId xmlns:a16="http://schemas.microsoft.com/office/drawing/2014/main" id="{78E177BF-6A5E-734B-8DE9-811DA90A7F5B}"/>
              </a:ext>
            </a:extLst>
          </p:cNvPr>
          <p:cNvSpPr/>
          <p:nvPr userDrawn="1"/>
        </p:nvSpPr>
        <p:spPr>
          <a:xfrm rot="10800000">
            <a:off x="5792162" y="2975081"/>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1" name="Arc 30">
            <a:extLst>
              <a:ext uri="{FF2B5EF4-FFF2-40B4-BE49-F238E27FC236}">
                <a16:creationId xmlns:a16="http://schemas.microsoft.com/office/drawing/2014/main" id="{3997F752-24C2-1543-9A9F-7CEFBEAC3C2F}"/>
              </a:ext>
            </a:extLst>
          </p:cNvPr>
          <p:cNvSpPr/>
          <p:nvPr userDrawn="1"/>
        </p:nvSpPr>
        <p:spPr>
          <a:xfrm rot="5272027">
            <a:off x="5602098" y="2785350"/>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32" name="Straight Arrow Connector 31">
            <a:extLst>
              <a:ext uri="{FF2B5EF4-FFF2-40B4-BE49-F238E27FC236}">
                <a16:creationId xmlns:a16="http://schemas.microsoft.com/office/drawing/2014/main" id="{A38F73D0-B593-3C49-941A-27A0C4BDA13A}"/>
              </a:ext>
            </a:extLst>
          </p:cNvPr>
          <p:cNvCxnSpPr>
            <a:cxnSpLocks/>
            <a:stCxn id="34" idx="4"/>
          </p:cNvCxnSpPr>
          <p:nvPr userDrawn="1"/>
        </p:nvCxnSpPr>
        <p:spPr>
          <a:xfrm>
            <a:off x="7638675" y="3893039"/>
            <a:ext cx="0" cy="894586"/>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75CA2619-7624-ED4B-9472-D52284532E80}"/>
              </a:ext>
            </a:extLst>
          </p:cNvPr>
          <p:cNvSpPr/>
          <p:nvPr userDrawn="1"/>
        </p:nvSpPr>
        <p:spPr>
          <a:xfrm>
            <a:off x="7114032" y="2886112"/>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4" name="Oval 33">
            <a:extLst>
              <a:ext uri="{FF2B5EF4-FFF2-40B4-BE49-F238E27FC236}">
                <a16:creationId xmlns:a16="http://schemas.microsoft.com/office/drawing/2014/main" id="{73473BF2-EA6B-F043-AF39-6CE169EC4D12}"/>
              </a:ext>
            </a:extLst>
          </p:cNvPr>
          <p:cNvSpPr/>
          <p:nvPr userDrawn="1"/>
        </p:nvSpPr>
        <p:spPr>
          <a:xfrm>
            <a:off x="7157246" y="2924316"/>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5" name="Arc 34">
            <a:extLst>
              <a:ext uri="{FF2B5EF4-FFF2-40B4-BE49-F238E27FC236}">
                <a16:creationId xmlns:a16="http://schemas.microsoft.com/office/drawing/2014/main" id="{033D0C66-BB39-4E45-9478-8DD723C1FF48}"/>
              </a:ext>
            </a:extLst>
          </p:cNvPr>
          <p:cNvSpPr/>
          <p:nvPr userDrawn="1"/>
        </p:nvSpPr>
        <p:spPr>
          <a:xfrm rot="16072027">
            <a:off x="6952779" y="2734115"/>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36" name="Oval 35">
            <a:extLst>
              <a:ext uri="{FF2B5EF4-FFF2-40B4-BE49-F238E27FC236}">
                <a16:creationId xmlns:a16="http://schemas.microsoft.com/office/drawing/2014/main" id="{7F1C3BB1-C20F-C848-B762-F66DAFE33361}"/>
              </a:ext>
            </a:extLst>
          </p:cNvPr>
          <p:cNvSpPr/>
          <p:nvPr userDrawn="1"/>
        </p:nvSpPr>
        <p:spPr>
          <a:xfrm rot="10800000">
            <a:off x="8456501" y="2957185"/>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7" name="Oval 36">
            <a:extLst>
              <a:ext uri="{FF2B5EF4-FFF2-40B4-BE49-F238E27FC236}">
                <a16:creationId xmlns:a16="http://schemas.microsoft.com/office/drawing/2014/main" id="{51409B96-1C23-DE49-A37F-5BFA1D37BB5F}"/>
              </a:ext>
            </a:extLst>
          </p:cNvPr>
          <p:cNvSpPr/>
          <p:nvPr userDrawn="1"/>
        </p:nvSpPr>
        <p:spPr>
          <a:xfrm rot="10800000">
            <a:off x="8493526" y="2999709"/>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38" name="Arc 37">
            <a:extLst>
              <a:ext uri="{FF2B5EF4-FFF2-40B4-BE49-F238E27FC236}">
                <a16:creationId xmlns:a16="http://schemas.microsoft.com/office/drawing/2014/main" id="{B80A9A50-67C7-B64C-B2F0-DB899B04D594}"/>
              </a:ext>
            </a:extLst>
          </p:cNvPr>
          <p:cNvSpPr/>
          <p:nvPr userDrawn="1"/>
        </p:nvSpPr>
        <p:spPr>
          <a:xfrm rot="5272027">
            <a:off x="8303461" y="2809977"/>
            <a:ext cx="1357390" cy="1348656"/>
          </a:xfrm>
          <a:prstGeom prst="arc">
            <a:avLst>
              <a:gd name="adj1" fmla="val 16200000"/>
              <a:gd name="adj2" fmla="val 5466742"/>
            </a:avLst>
          </a:prstGeom>
          <a:ln w="114300" cap="sq" cmpd="sng">
            <a:solidFill>
              <a:srgbClr val="2E304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cxnSp>
        <p:nvCxnSpPr>
          <p:cNvPr id="39" name="Straight Arrow Connector 38">
            <a:extLst>
              <a:ext uri="{FF2B5EF4-FFF2-40B4-BE49-F238E27FC236}">
                <a16:creationId xmlns:a16="http://schemas.microsoft.com/office/drawing/2014/main" id="{2BF280B7-0F3D-4D49-948A-ED0401F6808F}"/>
              </a:ext>
            </a:extLst>
          </p:cNvPr>
          <p:cNvCxnSpPr>
            <a:cxnSpLocks/>
            <a:stCxn id="41" idx="4"/>
          </p:cNvCxnSpPr>
          <p:nvPr userDrawn="1"/>
        </p:nvCxnSpPr>
        <p:spPr>
          <a:xfrm>
            <a:off x="10340039" y="3917667"/>
            <a:ext cx="0" cy="869958"/>
          </a:xfrm>
          <a:prstGeom prst="straightConnector1">
            <a:avLst/>
          </a:prstGeom>
          <a:ln w="50800">
            <a:solidFill>
              <a:srgbClr val="2E3042"/>
            </a:solidFill>
            <a:tailEnd type="ova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B8C45D1-6C91-C748-8463-EF70ADEC529D}"/>
              </a:ext>
            </a:extLst>
          </p:cNvPr>
          <p:cNvSpPr/>
          <p:nvPr userDrawn="1"/>
        </p:nvSpPr>
        <p:spPr>
          <a:xfrm>
            <a:off x="9815396" y="2910739"/>
            <a:ext cx="1043097" cy="1049452"/>
          </a:xfrm>
          <a:prstGeom prst="ellipse">
            <a:avLst/>
          </a:prstGeom>
          <a:solidFill>
            <a:schemeClr val="bg2">
              <a:lumMod val="7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41" name="Oval 40">
            <a:extLst>
              <a:ext uri="{FF2B5EF4-FFF2-40B4-BE49-F238E27FC236}">
                <a16:creationId xmlns:a16="http://schemas.microsoft.com/office/drawing/2014/main" id="{9C3AE7B5-FE6E-9C4E-B30B-E6CC02E4DCF8}"/>
              </a:ext>
            </a:extLst>
          </p:cNvPr>
          <p:cNvSpPr/>
          <p:nvPr userDrawn="1"/>
        </p:nvSpPr>
        <p:spPr>
          <a:xfrm>
            <a:off x="9858610" y="2948944"/>
            <a:ext cx="962858" cy="968723"/>
          </a:xfrm>
          <a:prstGeom prst="ellipse">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endParaRPr lang="en-GB" sz="737">
              <a:solidFill>
                <a:srgbClr val="2E3042"/>
              </a:solidFill>
              <a:latin typeface="Arial" panose="020B0604020202020204" pitchFamily="34" charset="0"/>
              <a:ea typeface="Roboto" panose="02000000000000000000" pitchFamily="2" charset="0"/>
              <a:cs typeface="Arial" panose="020B0604020202020204" pitchFamily="34" charset="0"/>
            </a:endParaRPr>
          </a:p>
        </p:txBody>
      </p:sp>
      <p:sp>
        <p:nvSpPr>
          <p:cNvPr id="42" name="Arc 41">
            <a:extLst>
              <a:ext uri="{FF2B5EF4-FFF2-40B4-BE49-F238E27FC236}">
                <a16:creationId xmlns:a16="http://schemas.microsoft.com/office/drawing/2014/main" id="{02CC2F26-8D24-C94D-823A-4E099A612365}"/>
              </a:ext>
            </a:extLst>
          </p:cNvPr>
          <p:cNvSpPr/>
          <p:nvPr userDrawn="1"/>
        </p:nvSpPr>
        <p:spPr>
          <a:xfrm rot="16072027">
            <a:off x="9654143" y="2758742"/>
            <a:ext cx="1357390" cy="1348656"/>
          </a:xfrm>
          <a:prstGeom prst="arc">
            <a:avLst>
              <a:gd name="adj1" fmla="val 16200000"/>
              <a:gd name="adj2" fmla="val 5466742"/>
            </a:avLst>
          </a:prstGeom>
          <a:ln w="114300" cap="sq" cmpd="sng">
            <a:solidFill>
              <a:srgbClr val="2E3042"/>
            </a:solidFill>
            <a:prstDash val="solid"/>
            <a:round/>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2">
              <a:solidFill>
                <a:srgbClr val="2E3042"/>
              </a:solidFill>
              <a:latin typeface="Arial" panose="020B0604020202020204" pitchFamily="34" charset="0"/>
              <a:cs typeface="Arial" panose="020B0604020202020204" pitchFamily="34" charset="0"/>
            </a:endParaRPr>
          </a:p>
        </p:txBody>
      </p:sp>
      <p:sp>
        <p:nvSpPr>
          <p:cNvPr id="57" name="Isosceles Triangle 8">
            <a:extLst>
              <a:ext uri="{FF2B5EF4-FFF2-40B4-BE49-F238E27FC236}">
                <a16:creationId xmlns:a16="http://schemas.microsoft.com/office/drawing/2014/main" id="{DEE9FC94-5F40-0544-B312-78C9BD471916}"/>
              </a:ext>
            </a:extLst>
          </p:cNvPr>
          <p:cNvSpPr/>
          <p:nvPr userDrawn="1"/>
        </p:nvSpPr>
        <p:spPr>
          <a:xfrm rot="885069">
            <a:off x="4184886" y="318830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58" name="Isosceles Triangle 8">
            <a:extLst>
              <a:ext uri="{FF2B5EF4-FFF2-40B4-BE49-F238E27FC236}">
                <a16:creationId xmlns:a16="http://schemas.microsoft.com/office/drawing/2014/main" id="{A9694703-CA77-EF47-861B-50BCAE15F97B}"/>
              </a:ext>
            </a:extLst>
          </p:cNvPr>
          <p:cNvSpPr/>
          <p:nvPr userDrawn="1"/>
        </p:nvSpPr>
        <p:spPr>
          <a:xfrm rot="796172">
            <a:off x="4175671" y="336338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59" name="Isosceles Triangle 8">
            <a:extLst>
              <a:ext uri="{FF2B5EF4-FFF2-40B4-BE49-F238E27FC236}">
                <a16:creationId xmlns:a16="http://schemas.microsoft.com/office/drawing/2014/main" id="{7D109B07-A1EA-7F44-99F9-F04AB4154068}"/>
              </a:ext>
            </a:extLst>
          </p:cNvPr>
          <p:cNvSpPr/>
          <p:nvPr userDrawn="1"/>
        </p:nvSpPr>
        <p:spPr>
          <a:xfrm rot="568989">
            <a:off x="4148027" y="353847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0" name="Isosceles Triangle 8">
            <a:extLst>
              <a:ext uri="{FF2B5EF4-FFF2-40B4-BE49-F238E27FC236}">
                <a16:creationId xmlns:a16="http://schemas.microsoft.com/office/drawing/2014/main" id="{9F832726-457E-7B4C-9A54-DCA45A99A4FC}"/>
              </a:ext>
            </a:extLst>
          </p:cNvPr>
          <p:cNvSpPr/>
          <p:nvPr userDrawn="1"/>
        </p:nvSpPr>
        <p:spPr>
          <a:xfrm rot="885069">
            <a:off x="6884748" y="3215946"/>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1" name="Isosceles Triangle 8">
            <a:extLst>
              <a:ext uri="{FF2B5EF4-FFF2-40B4-BE49-F238E27FC236}">
                <a16:creationId xmlns:a16="http://schemas.microsoft.com/office/drawing/2014/main" id="{4392BF1C-4D7E-E448-B78A-432E215F2AF9}"/>
              </a:ext>
            </a:extLst>
          </p:cNvPr>
          <p:cNvSpPr/>
          <p:nvPr userDrawn="1"/>
        </p:nvSpPr>
        <p:spPr>
          <a:xfrm rot="796172">
            <a:off x="6875534" y="3391032"/>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2" name="Isosceles Triangle 8">
            <a:extLst>
              <a:ext uri="{FF2B5EF4-FFF2-40B4-BE49-F238E27FC236}">
                <a16:creationId xmlns:a16="http://schemas.microsoft.com/office/drawing/2014/main" id="{2A481DE5-0FE9-E342-8E57-E49F174A2D77}"/>
              </a:ext>
            </a:extLst>
          </p:cNvPr>
          <p:cNvSpPr/>
          <p:nvPr userDrawn="1"/>
        </p:nvSpPr>
        <p:spPr>
          <a:xfrm rot="568989">
            <a:off x="6847890" y="356611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3" name="Isosceles Triangle 8">
            <a:extLst>
              <a:ext uri="{FF2B5EF4-FFF2-40B4-BE49-F238E27FC236}">
                <a16:creationId xmlns:a16="http://schemas.microsoft.com/office/drawing/2014/main" id="{A5A837D4-E569-A447-AAD3-ADDE5C712465}"/>
              </a:ext>
            </a:extLst>
          </p:cNvPr>
          <p:cNvSpPr/>
          <p:nvPr userDrawn="1"/>
        </p:nvSpPr>
        <p:spPr>
          <a:xfrm rot="885069">
            <a:off x="9603040" y="3225161"/>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4" name="Isosceles Triangle 8">
            <a:extLst>
              <a:ext uri="{FF2B5EF4-FFF2-40B4-BE49-F238E27FC236}">
                <a16:creationId xmlns:a16="http://schemas.microsoft.com/office/drawing/2014/main" id="{0CD92C73-5417-604C-B346-0B1DC0539383}"/>
              </a:ext>
            </a:extLst>
          </p:cNvPr>
          <p:cNvSpPr/>
          <p:nvPr userDrawn="1"/>
        </p:nvSpPr>
        <p:spPr>
          <a:xfrm rot="796172">
            <a:off x="9584611" y="3400247"/>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5" name="Isosceles Triangle 8">
            <a:extLst>
              <a:ext uri="{FF2B5EF4-FFF2-40B4-BE49-F238E27FC236}">
                <a16:creationId xmlns:a16="http://schemas.microsoft.com/office/drawing/2014/main" id="{25337AB0-7068-F046-95AB-CB95689469C8}"/>
              </a:ext>
            </a:extLst>
          </p:cNvPr>
          <p:cNvSpPr/>
          <p:nvPr userDrawn="1"/>
        </p:nvSpPr>
        <p:spPr>
          <a:xfrm rot="568989">
            <a:off x="9547753" y="357533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6" name="Isosceles Triangle 8">
            <a:extLst>
              <a:ext uri="{FF2B5EF4-FFF2-40B4-BE49-F238E27FC236}">
                <a16:creationId xmlns:a16="http://schemas.microsoft.com/office/drawing/2014/main" id="{130EF708-72F7-3D48-8DEA-B91A59F96767}"/>
              </a:ext>
            </a:extLst>
          </p:cNvPr>
          <p:cNvSpPr/>
          <p:nvPr userDrawn="1"/>
        </p:nvSpPr>
        <p:spPr>
          <a:xfrm rot="10083852">
            <a:off x="2848141" y="3584639"/>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7" name="Isosceles Triangle 8">
            <a:extLst>
              <a:ext uri="{FF2B5EF4-FFF2-40B4-BE49-F238E27FC236}">
                <a16:creationId xmlns:a16="http://schemas.microsoft.com/office/drawing/2014/main" id="{1E936AD7-B9DF-9641-8F21-BF1E663BDFE3}"/>
              </a:ext>
            </a:extLst>
          </p:cNvPr>
          <p:cNvSpPr/>
          <p:nvPr userDrawn="1"/>
        </p:nvSpPr>
        <p:spPr>
          <a:xfrm rot="10040949">
            <a:off x="2823468" y="3402035"/>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8" name="Isosceles Triangle 8">
            <a:extLst>
              <a:ext uri="{FF2B5EF4-FFF2-40B4-BE49-F238E27FC236}">
                <a16:creationId xmlns:a16="http://schemas.microsoft.com/office/drawing/2014/main" id="{1B488CB9-281D-2540-A879-AD4458D02BAD}"/>
              </a:ext>
            </a:extLst>
          </p:cNvPr>
          <p:cNvSpPr/>
          <p:nvPr userDrawn="1"/>
        </p:nvSpPr>
        <p:spPr>
          <a:xfrm rot="10339782">
            <a:off x="2798176" y="3215698"/>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69" name="Isosceles Triangle 8">
            <a:extLst>
              <a:ext uri="{FF2B5EF4-FFF2-40B4-BE49-F238E27FC236}">
                <a16:creationId xmlns:a16="http://schemas.microsoft.com/office/drawing/2014/main" id="{6AF67CC9-468F-1447-816B-7A2D14A0E80E}"/>
              </a:ext>
            </a:extLst>
          </p:cNvPr>
          <p:cNvSpPr/>
          <p:nvPr userDrawn="1"/>
        </p:nvSpPr>
        <p:spPr>
          <a:xfrm rot="10083852">
            <a:off x="5548004"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0" name="Isosceles Triangle 8">
            <a:extLst>
              <a:ext uri="{FF2B5EF4-FFF2-40B4-BE49-F238E27FC236}">
                <a16:creationId xmlns:a16="http://schemas.microsoft.com/office/drawing/2014/main" id="{E5BEB220-53CC-3C49-84E5-FE4B4B6B6037}"/>
              </a:ext>
            </a:extLst>
          </p:cNvPr>
          <p:cNvSpPr/>
          <p:nvPr userDrawn="1"/>
        </p:nvSpPr>
        <p:spPr>
          <a:xfrm rot="10040949">
            <a:off x="5523331"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1" name="Isosceles Triangle 8">
            <a:extLst>
              <a:ext uri="{FF2B5EF4-FFF2-40B4-BE49-F238E27FC236}">
                <a16:creationId xmlns:a16="http://schemas.microsoft.com/office/drawing/2014/main" id="{DFE723CF-060E-A24D-B55D-F6BDCA88DEA3}"/>
              </a:ext>
            </a:extLst>
          </p:cNvPr>
          <p:cNvSpPr/>
          <p:nvPr userDrawn="1"/>
        </p:nvSpPr>
        <p:spPr>
          <a:xfrm rot="10339782">
            <a:off x="5498039"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2" name="Isosceles Triangle 8">
            <a:extLst>
              <a:ext uri="{FF2B5EF4-FFF2-40B4-BE49-F238E27FC236}">
                <a16:creationId xmlns:a16="http://schemas.microsoft.com/office/drawing/2014/main" id="{B18F8211-F18A-8944-A784-CD34BDB8634C}"/>
              </a:ext>
            </a:extLst>
          </p:cNvPr>
          <p:cNvSpPr/>
          <p:nvPr userDrawn="1"/>
        </p:nvSpPr>
        <p:spPr>
          <a:xfrm rot="10083852">
            <a:off x="8238652" y="3593854"/>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3" name="Isosceles Triangle 8">
            <a:extLst>
              <a:ext uri="{FF2B5EF4-FFF2-40B4-BE49-F238E27FC236}">
                <a16:creationId xmlns:a16="http://schemas.microsoft.com/office/drawing/2014/main" id="{E84DCDC1-0358-BC4A-92A8-FA70921DC0DD}"/>
              </a:ext>
            </a:extLst>
          </p:cNvPr>
          <p:cNvSpPr/>
          <p:nvPr userDrawn="1"/>
        </p:nvSpPr>
        <p:spPr>
          <a:xfrm rot="10040949">
            <a:off x="8213979" y="3411250"/>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sp>
        <p:nvSpPr>
          <p:cNvPr id="74" name="Isosceles Triangle 8">
            <a:extLst>
              <a:ext uri="{FF2B5EF4-FFF2-40B4-BE49-F238E27FC236}">
                <a16:creationId xmlns:a16="http://schemas.microsoft.com/office/drawing/2014/main" id="{4C5A93F4-401C-7D41-BD09-3992E5B80F3F}"/>
              </a:ext>
            </a:extLst>
          </p:cNvPr>
          <p:cNvSpPr/>
          <p:nvPr userDrawn="1"/>
        </p:nvSpPr>
        <p:spPr>
          <a:xfrm rot="10339782">
            <a:off x="8188687" y="3224913"/>
            <a:ext cx="166253" cy="96823"/>
          </a:xfrm>
          <a:prstGeom prst="triangle">
            <a:avLst/>
          </a:prstGeom>
          <a:solidFill>
            <a:schemeClr val="bg1"/>
          </a:solidFill>
          <a:ln w="19050">
            <a:noFill/>
          </a:ln>
        </p:spPr>
        <p:style>
          <a:lnRef idx="1">
            <a:schemeClr val="accent1"/>
          </a:lnRef>
          <a:fillRef idx="0">
            <a:schemeClr val="accent1"/>
          </a:fillRef>
          <a:effectRef idx="0">
            <a:schemeClr val="accent1"/>
          </a:effectRef>
          <a:fontRef idx="minor">
            <a:schemeClr val="tx1"/>
          </a:fontRef>
        </p:style>
        <p:txBody>
          <a:bodyPr rtlCol="0" anchor="ctr"/>
          <a:lstStyle/>
          <a:p>
            <a:pPr algn="ctr">
              <a:spcBef>
                <a:spcPct val="31250"/>
              </a:spcBef>
              <a:buClr>
                <a:srgbClr val="00529B"/>
              </a:buClr>
              <a:buSzPct val="100000"/>
            </a:pPr>
            <a:r>
              <a:rPr lang="en-GB" sz="737">
                <a:solidFill>
                  <a:srgbClr val="2E3042"/>
                </a:solidFill>
                <a:latin typeface="Arial" panose="020B0604020202020204" pitchFamily="34" charset="0"/>
                <a:ea typeface="Roboto" panose="02000000000000000000" pitchFamily="2" charset="0"/>
                <a:cs typeface="Arial" panose="020B0604020202020204" pitchFamily="34" charset="0"/>
              </a:rPr>
              <a:t> </a:t>
            </a:r>
          </a:p>
        </p:txBody>
      </p:sp>
      <p:cxnSp>
        <p:nvCxnSpPr>
          <p:cNvPr id="76" name="Straight Arrow Connector 75">
            <a:extLst>
              <a:ext uri="{FF2B5EF4-FFF2-40B4-BE49-F238E27FC236}">
                <a16:creationId xmlns:a16="http://schemas.microsoft.com/office/drawing/2014/main" id="{385C4A91-753F-C641-BBF2-9058560AEC86}"/>
              </a:ext>
            </a:extLst>
          </p:cNvPr>
          <p:cNvCxnSpPr>
            <a:cxnSpLocks/>
          </p:cNvCxnSpPr>
          <p:nvPr userDrawn="1"/>
        </p:nvCxnSpPr>
        <p:spPr>
          <a:xfrm flipV="1">
            <a:off x="4867880" y="1005277"/>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95EC44D-724A-AC4F-A5E5-62D05E270DD0}"/>
              </a:ext>
            </a:extLst>
          </p:cNvPr>
          <p:cNvCxnSpPr>
            <a:cxnSpLocks/>
          </p:cNvCxnSpPr>
          <p:nvPr userDrawn="1"/>
        </p:nvCxnSpPr>
        <p:spPr>
          <a:xfrm flipV="1">
            <a:off x="7593524" y="1005277"/>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4BD2938-D54B-E947-8DDA-01CBE96F1AAE}"/>
              </a:ext>
            </a:extLst>
          </p:cNvPr>
          <p:cNvCxnSpPr>
            <a:cxnSpLocks/>
          </p:cNvCxnSpPr>
          <p:nvPr userDrawn="1"/>
        </p:nvCxnSpPr>
        <p:spPr>
          <a:xfrm flipV="1">
            <a:off x="3514164" y="5038943"/>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E47913A7-9A84-7541-BBB0-C22D7E4DD938}"/>
              </a:ext>
            </a:extLst>
          </p:cNvPr>
          <p:cNvCxnSpPr>
            <a:cxnSpLocks/>
          </p:cNvCxnSpPr>
          <p:nvPr userDrawn="1"/>
        </p:nvCxnSpPr>
        <p:spPr>
          <a:xfrm flipV="1">
            <a:off x="6290180" y="5038943"/>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9C00B4E9-9631-C943-A712-853D9C5EC613}"/>
              </a:ext>
            </a:extLst>
          </p:cNvPr>
          <p:cNvCxnSpPr>
            <a:cxnSpLocks/>
          </p:cNvCxnSpPr>
          <p:nvPr userDrawn="1"/>
        </p:nvCxnSpPr>
        <p:spPr>
          <a:xfrm flipV="1">
            <a:off x="8974954" y="5013811"/>
            <a:ext cx="0" cy="879617"/>
          </a:xfrm>
          <a:prstGeom prst="straightConnector1">
            <a:avLst/>
          </a:prstGeom>
          <a:ln w="25400">
            <a:solidFill>
              <a:srgbClr val="2E3042"/>
            </a:solidFill>
            <a:tailEnd type="none"/>
          </a:ln>
        </p:spPr>
        <p:style>
          <a:lnRef idx="1">
            <a:schemeClr val="accent1"/>
          </a:lnRef>
          <a:fillRef idx="0">
            <a:schemeClr val="accent1"/>
          </a:fillRef>
          <a:effectRef idx="0">
            <a:schemeClr val="accent1"/>
          </a:effectRef>
          <a:fontRef idx="minor">
            <a:schemeClr val="tx1"/>
          </a:fontRef>
        </p:style>
      </p:cxnSp>
      <p:sp>
        <p:nvSpPr>
          <p:cNvPr id="81" name="Text Placeholder 13">
            <a:extLst>
              <a:ext uri="{FF2B5EF4-FFF2-40B4-BE49-F238E27FC236}">
                <a16:creationId xmlns:a16="http://schemas.microsoft.com/office/drawing/2014/main" id="{8D0970B1-9D48-2E48-8942-7BB936CE55CD}"/>
              </a:ext>
            </a:extLst>
          </p:cNvPr>
          <p:cNvSpPr>
            <a:spLocks noGrp="1"/>
          </p:cNvSpPr>
          <p:nvPr>
            <p:ph type="body" sz="quarter" idx="11" hasCustomPrompt="1"/>
          </p:nvPr>
        </p:nvSpPr>
        <p:spPr>
          <a:xfrm>
            <a:off x="503028" y="259863"/>
            <a:ext cx="7983804" cy="452899"/>
          </a:xfrm>
          <a:prstGeom prst="rect">
            <a:avLst/>
          </a:prstGeom>
        </p:spPr>
        <p:txBody>
          <a:bodyPr anchor="ctr" anchorCtr="0">
            <a:normAutofit/>
          </a:bodyPr>
          <a:lstStyle>
            <a:lvl1pPr marL="0" indent="0">
              <a:buNone/>
              <a:defRPr sz="2052"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Slide</a:t>
            </a:r>
            <a:r>
              <a:rPr lang="pl-PL"/>
              <a:t> </a:t>
            </a:r>
            <a:r>
              <a:rPr lang="pl-PL" err="1"/>
              <a:t>title</a:t>
            </a:r>
            <a:endParaRPr lang="en-GB"/>
          </a:p>
        </p:txBody>
      </p:sp>
      <p:sp>
        <p:nvSpPr>
          <p:cNvPr id="82" name="Text Placeholder 53">
            <a:extLst>
              <a:ext uri="{FF2B5EF4-FFF2-40B4-BE49-F238E27FC236}">
                <a16:creationId xmlns:a16="http://schemas.microsoft.com/office/drawing/2014/main" id="{446AE7A1-F265-6C45-A36B-D46B7E5083EB}"/>
              </a:ext>
            </a:extLst>
          </p:cNvPr>
          <p:cNvSpPr>
            <a:spLocks noGrp="1"/>
          </p:cNvSpPr>
          <p:nvPr>
            <p:ph type="body" sz="quarter" idx="28" hasCustomPrompt="1"/>
          </p:nvPr>
        </p:nvSpPr>
        <p:spPr>
          <a:xfrm>
            <a:off x="2317060" y="960426"/>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3" name="Text Placeholder 53">
            <a:extLst>
              <a:ext uri="{FF2B5EF4-FFF2-40B4-BE49-F238E27FC236}">
                <a16:creationId xmlns:a16="http://schemas.microsoft.com/office/drawing/2014/main" id="{65DF553B-C60B-4043-88F0-2FF21264F3DC}"/>
              </a:ext>
            </a:extLst>
          </p:cNvPr>
          <p:cNvSpPr>
            <a:spLocks noGrp="1"/>
          </p:cNvSpPr>
          <p:nvPr>
            <p:ph type="body" sz="quarter" idx="29" hasCustomPrompt="1"/>
          </p:nvPr>
        </p:nvSpPr>
        <p:spPr>
          <a:xfrm>
            <a:off x="4980601" y="100865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4" name="Text Placeholder 53">
            <a:extLst>
              <a:ext uri="{FF2B5EF4-FFF2-40B4-BE49-F238E27FC236}">
                <a16:creationId xmlns:a16="http://schemas.microsoft.com/office/drawing/2014/main" id="{79AB4E09-60B9-984F-8A69-F2A2AB0B7030}"/>
              </a:ext>
            </a:extLst>
          </p:cNvPr>
          <p:cNvSpPr>
            <a:spLocks noGrp="1"/>
          </p:cNvSpPr>
          <p:nvPr>
            <p:ph type="body" sz="quarter" idx="30" hasCustomPrompt="1"/>
          </p:nvPr>
        </p:nvSpPr>
        <p:spPr>
          <a:xfrm>
            <a:off x="7706244" y="100865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5" name="Text Placeholder 53">
            <a:extLst>
              <a:ext uri="{FF2B5EF4-FFF2-40B4-BE49-F238E27FC236}">
                <a16:creationId xmlns:a16="http://schemas.microsoft.com/office/drawing/2014/main" id="{690911EA-19B2-FC44-B10A-52A800DB4BDF}"/>
              </a:ext>
            </a:extLst>
          </p:cNvPr>
          <p:cNvSpPr>
            <a:spLocks noGrp="1"/>
          </p:cNvSpPr>
          <p:nvPr>
            <p:ph type="body" sz="quarter" idx="31" hasCustomPrompt="1"/>
          </p:nvPr>
        </p:nvSpPr>
        <p:spPr>
          <a:xfrm>
            <a:off x="907145" y="5066076"/>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6" name="Text Placeholder 53">
            <a:extLst>
              <a:ext uri="{FF2B5EF4-FFF2-40B4-BE49-F238E27FC236}">
                <a16:creationId xmlns:a16="http://schemas.microsoft.com/office/drawing/2014/main" id="{0318D8E1-238C-524A-A61D-4FAC88A3480F}"/>
              </a:ext>
            </a:extLst>
          </p:cNvPr>
          <p:cNvSpPr>
            <a:spLocks noGrp="1"/>
          </p:cNvSpPr>
          <p:nvPr>
            <p:ph type="body" sz="quarter" idx="32" hasCustomPrompt="1"/>
          </p:nvPr>
        </p:nvSpPr>
        <p:spPr>
          <a:xfrm>
            <a:off x="3654806" y="5059514"/>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7" name="Text Placeholder 53">
            <a:extLst>
              <a:ext uri="{FF2B5EF4-FFF2-40B4-BE49-F238E27FC236}">
                <a16:creationId xmlns:a16="http://schemas.microsoft.com/office/drawing/2014/main" id="{6B0819EB-9395-8F46-BD19-D8A5E778E2D6}"/>
              </a:ext>
            </a:extLst>
          </p:cNvPr>
          <p:cNvSpPr>
            <a:spLocks noGrp="1"/>
          </p:cNvSpPr>
          <p:nvPr>
            <p:ph type="body" sz="quarter" idx="33" hasCustomPrompt="1"/>
          </p:nvPr>
        </p:nvSpPr>
        <p:spPr>
          <a:xfrm>
            <a:off x="6397828" y="5059603"/>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8" name="Text Placeholder 53">
            <a:extLst>
              <a:ext uri="{FF2B5EF4-FFF2-40B4-BE49-F238E27FC236}">
                <a16:creationId xmlns:a16="http://schemas.microsoft.com/office/drawing/2014/main" id="{2C94154F-8DAA-B749-B3A0-1469BCBD2A0C}"/>
              </a:ext>
            </a:extLst>
          </p:cNvPr>
          <p:cNvSpPr>
            <a:spLocks noGrp="1"/>
          </p:cNvSpPr>
          <p:nvPr>
            <p:ph type="body" sz="quarter" idx="34" hasCustomPrompt="1"/>
          </p:nvPr>
        </p:nvSpPr>
        <p:spPr>
          <a:xfrm>
            <a:off x="9109249" y="5041847"/>
            <a:ext cx="2494734" cy="695062"/>
          </a:xfrm>
          <a:prstGeom prst="rect">
            <a:avLst/>
          </a:prstGeom>
        </p:spPr>
        <p:txBody>
          <a:bodyPr wrap="square">
            <a:spAutoFit/>
          </a:bodyPr>
          <a:lstStyle>
            <a:lvl1pPr>
              <a:defRPr lang="en-US" sz="1088" dirty="0" smtClean="0">
                <a:solidFill>
                  <a:srgbClr val="2E3042"/>
                </a:solidFill>
                <a:latin typeface="Arial" panose="020B0604020202020204" pitchFamily="34" charset="0"/>
                <a:ea typeface="Roboto" panose="02000000000000000000" pitchFamily="2" charset="0"/>
                <a:cs typeface="Arial" pitchFamily="34" charset="0"/>
              </a:defRPr>
            </a:lvl1pPr>
          </a:lstStyle>
          <a:p>
            <a:pPr marL="155488" lvl="0" indent="-155488" defTabSz="829269">
              <a:spcBef>
                <a:spcPts val="0"/>
              </a:spcBef>
              <a:buClr>
                <a:srgbClr val="FFFFFF"/>
              </a:buClr>
            </a:pPr>
            <a:r>
              <a:rPr lang="en-US"/>
              <a:t>Stage description</a:t>
            </a:r>
          </a:p>
          <a:p>
            <a:pPr marL="155488" lvl="0" indent="-155488" defTabSz="829269">
              <a:spcBef>
                <a:spcPts val="0"/>
              </a:spcBef>
              <a:buClr>
                <a:srgbClr val="FFFFFF"/>
              </a:buClr>
            </a:pPr>
            <a:r>
              <a:rPr lang="en-US"/>
              <a:t>Description</a:t>
            </a:r>
          </a:p>
          <a:p>
            <a:pPr marL="155488" lvl="0" indent="-155488" defTabSz="829269">
              <a:spcBef>
                <a:spcPts val="0"/>
              </a:spcBef>
              <a:buClr>
                <a:srgbClr val="FFFFFF"/>
              </a:buClr>
            </a:pPr>
            <a:r>
              <a:rPr lang="en-US"/>
              <a:t>More description</a:t>
            </a:r>
          </a:p>
          <a:p>
            <a:pPr marL="155488" lvl="0" indent="-155488" defTabSz="829269">
              <a:spcBef>
                <a:spcPts val="0"/>
              </a:spcBef>
              <a:buClr>
                <a:srgbClr val="FFFFFF"/>
              </a:buClr>
            </a:pPr>
            <a:r>
              <a:rPr lang="en-US" err="1"/>
              <a:t>Etc</a:t>
            </a:r>
            <a:endParaRPr lang="en-US"/>
          </a:p>
        </p:txBody>
      </p:sp>
      <p:sp>
        <p:nvSpPr>
          <p:cNvPr id="89" name="Text Placeholder 53">
            <a:extLst>
              <a:ext uri="{FF2B5EF4-FFF2-40B4-BE49-F238E27FC236}">
                <a16:creationId xmlns:a16="http://schemas.microsoft.com/office/drawing/2014/main" id="{E6702F80-9C88-4E4B-8366-A4DC86C88451}"/>
              </a:ext>
            </a:extLst>
          </p:cNvPr>
          <p:cNvSpPr>
            <a:spLocks noGrp="1"/>
          </p:cNvSpPr>
          <p:nvPr>
            <p:ph type="body" sz="quarter" idx="21" hasCustomPrompt="1"/>
          </p:nvPr>
        </p:nvSpPr>
        <p:spPr>
          <a:xfrm>
            <a:off x="1389312" y="2385961"/>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0" name="Text Placeholder 53">
            <a:extLst>
              <a:ext uri="{FF2B5EF4-FFF2-40B4-BE49-F238E27FC236}">
                <a16:creationId xmlns:a16="http://schemas.microsoft.com/office/drawing/2014/main" id="{02353B57-E3C3-464C-87F1-296E7E1AB5B7}"/>
              </a:ext>
            </a:extLst>
          </p:cNvPr>
          <p:cNvSpPr>
            <a:spLocks noGrp="1"/>
          </p:cNvSpPr>
          <p:nvPr>
            <p:ph type="body" sz="quarter" idx="35" hasCustomPrompt="1"/>
          </p:nvPr>
        </p:nvSpPr>
        <p:spPr>
          <a:xfrm>
            <a:off x="2735994" y="4182965"/>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1" name="Text Placeholder 53">
            <a:extLst>
              <a:ext uri="{FF2B5EF4-FFF2-40B4-BE49-F238E27FC236}">
                <a16:creationId xmlns:a16="http://schemas.microsoft.com/office/drawing/2014/main" id="{CC7AF781-11CD-7E48-9DB4-F32F53F899B9}"/>
              </a:ext>
            </a:extLst>
          </p:cNvPr>
          <p:cNvSpPr>
            <a:spLocks noGrp="1"/>
          </p:cNvSpPr>
          <p:nvPr>
            <p:ph type="body" sz="quarter" idx="36" hasCustomPrompt="1"/>
          </p:nvPr>
        </p:nvSpPr>
        <p:spPr>
          <a:xfrm>
            <a:off x="4069558" y="2380045"/>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2" name="Text Placeholder 53">
            <a:extLst>
              <a:ext uri="{FF2B5EF4-FFF2-40B4-BE49-F238E27FC236}">
                <a16:creationId xmlns:a16="http://schemas.microsoft.com/office/drawing/2014/main" id="{8D6E57F0-1B5A-CE4D-A2ED-043B1D3B94A2}"/>
              </a:ext>
            </a:extLst>
          </p:cNvPr>
          <p:cNvSpPr>
            <a:spLocks noGrp="1"/>
          </p:cNvSpPr>
          <p:nvPr>
            <p:ph type="body" sz="quarter" idx="37" hasCustomPrompt="1"/>
          </p:nvPr>
        </p:nvSpPr>
        <p:spPr>
          <a:xfrm>
            <a:off x="6772953" y="2398197"/>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3" name="Text Placeholder 53">
            <a:extLst>
              <a:ext uri="{FF2B5EF4-FFF2-40B4-BE49-F238E27FC236}">
                <a16:creationId xmlns:a16="http://schemas.microsoft.com/office/drawing/2014/main" id="{392E3B91-D9E8-BF49-AF57-8867BA1A34B0}"/>
              </a:ext>
            </a:extLst>
          </p:cNvPr>
          <p:cNvSpPr>
            <a:spLocks noGrp="1"/>
          </p:cNvSpPr>
          <p:nvPr>
            <p:ph type="body" sz="quarter" idx="38" hasCustomPrompt="1"/>
          </p:nvPr>
        </p:nvSpPr>
        <p:spPr>
          <a:xfrm>
            <a:off x="9460879" y="2435912"/>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4" name="Text Placeholder 53">
            <a:extLst>
              <a:ext uri="{FF2B5EF4-FFF2-40B4-BE49-F238E27FC236}">
                <a16:creationId xmlns:a16="http://schemas.microsoft.com/office/drawing/2014/main" id="{AACEDB2C-079A-484C-8EDF-CEE7A9210EDF}"/>
              </a:ext>
            </a:extLst>
          </p:cNvPr>
          <p:cNvSpPr>
            <a:spLocks noGrp="1"/>
          </p:cNvSpPr>
          <p:nvPr>
            <p:ph type="body" sz="quarter" idx="39" hasCustomPrompt="1"/>
          </p:nvPr>
        </p:nvSpPr>
        <p:spPr>
          <a:xfrm>
            <a:off x="5420781" y="4219827"/>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sp>
        <p:nvSpPr>
          <p:cNvPr id="95" name="Text Placeholder 53">
            <a:extLst>
              <a:ext uri="{FF2B5EF4-FFF2-40B4-BE49-F238E27FC236}">
                <a16:creationId xmlns:a16="http://schemas.microsoft.com/office/drawing/2014/main" id="{67D4E8DA-5F81-6347-83C8-65EDF6A49D93}"/>
              </a:ext>
            </a:extLst>
          </p:cNvPr>
          <p:cNvSpPr>
            <a:spLocks noGrp="1"/>
          </p:cNvSpPr>
          <p:nvPr>
            <p:ph type="body" sz="quarter" idx="40" hasCustomPrompt="1"/>
          </p:nvPr>
        </p:nvSpPr>
        <p:spPr>
          <a:xfrm>
            <a:off x="8143488" y="4237009"/>
            <a:ext cx="1672464" cy="264016"/>
          </a:xfrm>
          <a:prstGeom prst="rect">
            <a:avLst/>
          </a:prstGeom>
        </p:spPr>
        <p:txBody>
          <a:bodyPr/>
          <a:lstStyle>
            <a:lvl1pPr marL="0" indent="0" algn="ctr">
              <a:buFont typeface="Arial" panose="020B0604020202020204" pitchFamily="34" charset="0"/>
              <a:buNone/>
              <a:defRPr lang="en-US" sz="1270" b="1" kern="1200" smtClean="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US"/>
              <a:t>Stage</a:t>
            </a:r>
          </a:p>
        </p:txBody>
      </p:sp>
      <p:pic>
        <p:nvPicPr>
          <p:cNvPr id="75" name="Picture 74">
            <a:extLst>
              <a:ext uri="{FF2B5EF4-FFF2-40B4-BE49-F238E27FC236}">
                <a16:creationId xmlns:a16="http://schemas.microsoft.com/office/drawing/2014/main" id="{5E83E5C4-D65A-F34A-A2E3-111D1E38F1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03366" y="6514358"/>
            <a:ext cx="1426532" cy="168466"/>
          </a:xfrm>
          <a:prstGeom prst="rect">
            <a:avLst/>
          </a:prstGeom>
        </p:spPr>
      </p:pic>
      <p:cxnSp>
        <p:nvCxnSpPr>
          <p:cNvPr id="98" name="Straight Connector 97">
            <a:extLst>
              <a:ext uri="{FF2B5EF4-FFF2-40B4-BE49-F238E27FC236}">
                <a16:creationId xmlns:a16="http://schemas.microsoft.com/office/drawing/2014/main" id="{2E64B1F4-0F68-AD4D-A44A-1FC2A7DF26FF}"/>
              </a:ext>
            </a:extLst>
          </p:cNvPr>
          <p:cNvCxnSpPr/>
          <p:nvPr userDrawn="1"/>
        </p:nvCxnSpPr>
        <p:spPr>
          <a:xfrm>
            <a:off x="1" y="735202"/>
            <a:ext cx="5237251" cy="32652"/>
          </a:xfrm>
          <a:prstGeom prst="line">
            <a:avLst/>
          </a:prstGeom>
          <a:ln w="38100">
            <a:solidFill>
              <a:srgbClr val="FA0E0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356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_with_icon_left_w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D91477-8B8B-C740-B210-81A88046F7FC}"/>
              </a:ext>
            </a:extLst>
          </p:cNvPr>
          <p:cNvSpPr/>
          <p:nvPr userDrawn="1"/>
        </p:nvSpPr>
        <p:spPr>
          <a:xfrm>
            <a:off x="-4100" y="0"/>
            <a:ext cx="6078071" cy="6858000"/>
          </a:xfrm>
          <a:prstGeom prst="rect">
            <a:avLst/>
          </a:prstGeom>
          <a:solidFill>
            <a:srgbClr val="252E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pic>
        <p:nvPicPr>
          <p:cNvPr id="9" name="Picture 8">
            <a:extLst>
              <a:ext uri="{FF2B5EF4-FFF2-40B4-BE49-F238E27FC236}">
                <a16:creationId xmlns:a16="http://schemas.microsoft.com/office/drawing/2014/main" id="{B2613A47-DD21-7C4E-8BC3-F0CE348039A6}"/>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5" name="Text Placeholder 14">
            <a:extLst>
              <a:ext uri="{FF2B5EF4-FFF2-40B4-BE49-F238E27FC236}">
                <a16:creationId xmlns:a16="http://schemas.microsoft.com/office/drawing/2014/main" id="{92B93044-D55C-E24D-A9C4-061491658841}"/>
              </a:ext>
            </a:extLst>
          </p:cNvPr>
          <p:cNvSpPr>
            <a:spLocks noGrp="1"/>
          </p:cNvSpPr>
          <p:nvPr>
            <p:ph type="body" sz="quarter" idx="10"/>
          </p:nvPr>
        </p:nvSpPr>
        <p:spPr>
          <a:xfrm>
            <a:off x="6526587" y="1103219"/>
            <a:ext cx="5216525"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4"/>
              </a:buBlip>
            </a:pPr>
            <a:r>
              <a:rPr lang="en-US"/>
              <a:t>Edit Master text styles</a:t>
            </a:r>
          </a:p>
          <a:p>
            <a:pPr marL="900437" lvl="1" indent="-325773" defTabSz="1042474">
              <a:lnSpc>
                <a:spcPct val="200000"/>
              </a:lnSpc>
              <a:spcBef>
                <a:spcPts val="0"/>
              </a:spcBef>
              <a:buSzPct val="150000"/>
              <a:buBlip>
                <a:blip r:embed="rId4"/>
              </a:buBlip>
            </a:pPr>
            <a:r>
              <a:rPr lang="en-US"/>
              <a:t>Second level</a:t>
            </a:r>
          </a:p>
          <a:p>
            <a:pPr marL="1475102" lvl="2" indent="-325773" defTabSz="1042474">
              <a:lnSpc>
                <a:spcPct val="200000"/>
              </a:lnSpc>
              <a:spcBef>
                <a:spcPts val="0"/>
              </a:spcBef>
              <a:buSzPct val="150000"/>
              <a:buBlip>
                <a:blip r:embed="rId4"/>
              </a:buBlip>
            </a:pPr>
            <a:r>
              <a:rPr lang="en-US"/>
              <a:t>Third level</a:t>
            </a:r>
          </a:p>
          <a:p>
            <a:pPr marL="2049765" lvl="3" indent="-325773" defTabSz="1042474">
              <a:lnSpc>
                <a:spcPct val="200000"/>
              </a:lnSpc>
              <a:spcBef>
                <a:spcPts val="0"/>
              </a:spcBef>
              <a:buSzPct val="150000"/>
              <a:buBlip>
                <a:blip r:embed="rId4"/>
              </a:buBlip>
            </a:pPr>
            <a:r>
              <a:rPr lang="en-US"/>
              <a:t>Fourth level</a:t>
            </a:r>
          </a:p>
          <a:p>
            <a:pPr marL="2624430" lvl="4" indent="-325773" defTabSz="1042474">
              <a:lnSpc>
                <a:spcPct val="200000"/>
              </a:lnSpc>
              <a:spcBef>
                <a:spcPts val="0"/>
              </a:spcBef>
              <a:buSzPct val="150000"/>
              <a:buBlip>
                <a:blip r:embed="rId4"/>
              </a:buBlip>
            </a:pPr>
            <a:r>
              <a:rPr lang="en-US"/>
              <a:t>Fifth level</a:t>
            </a:r>
          </a:p>
        </p:txBody>
      </p:sp>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hasCustomPrompt="1"/>
          </p:nvPr>
        </p:nvSpPr>
        <p:spPr>
          <a:xfrm>
            <a:off x="994841" y="4181375"/>
            <a:ext cx="3935412" cy="424732"/>
          </a:xfrm>
          <a:prstGeom prst="rect">
            <a:avLst/>
          </a:prstGeom>
        </p:spPr>
        <p:txBody>
          <a:bodyPr wrap="square">
            <a:spAutoFit/>
          </a:bodyPr>
          <a:lstStyle>
            <a:lvl1pPr marL="0" indent="0" algn="ctr">
              <a:buNone/>
              <a:defRPr lang="en-US" sz="24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Title here</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2126444" y="1599706"/>
            <a:ext cx="1672207" cy="164802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20" name="Picture Placeholder 2">
            <a:extLst>
              <a:ext uri="{FF2B5EF4-FFF2-40B4-BE49-F238E27FC236}">
                <a16:creationId xmlns:a16="http://schemas.microsoft.com/office/drawing/2014/main" id="{22EA8557-6F71-CF4E-8295-C4D437E4FDC6}"/>
              </a:ext>
            </a:extLst>
          </p:cNvPr>
          <p:cNvSpPr>
            <a:spLocks noGrp="1"/>
          </p:cNvSpPr>
          <p:nvPr>
            <p:ph type="pic" sz="quarter" idx="12" hasCustomPrompt="1"/>
          </p:nvPr>
        </p:nvSpPr>
        <p:spPr>
          <a:xfrm>
            <a:off x="2464677" y="1898958"/>
            <a:ext cx="1004664" cy="1014650"/>
          </a:xfrm>
          <a:prstGeom prst="rect">
            <a:avLst/>
          </a:prstGeom>
        </p:spPr>
        <p:txBody>
          <a:bodyPr/>
          <a:lstStyle>
            <a:lvl1pPr marL="0" indent="0">
              <a:buNone/>
              <a:defRPr sz="1050" b="0" i="0">
                <a:latin typeface="Arial Regular"/>
              </a:defRPr>
            </a:lvl1pPr>
          </a:lstStyle>
          <a:p>
            <a:r>
              <a:rPr lang="en-US"/>
              <a:t>Logo</a:t>
            </a:r>
          </a:p>
        </p:txBody>
      </p:sp>
    </p:spTree>
    <p:extLst>
      <p:ext uri="{BB962C8B-B14F-4D97-AF65-F5344CB8AC3E}">
        <p14:creationId xmlns:p14="http://schemas.microsoft.com/office/powerpoint/2010/main" val="23282303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Bac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712" y="-1437"/>
            <a:ext cx="12218533" cy="4511457"/>
          </a:xfrm>
          <a:prstGeom prst="rect">
            <a:avLst/>
          </a:prstGeom>
        </p:spPr>
      </p:pic>
      <p:sp>
        <p:nvSpPr>
          <p:cNvPr id="12" name="Title Placeholder 1"/>
          <p:cNvSpPr txBox="1">
            <a:spLocks/>
          </p:cNvSpPr>
          <p:nvPr userDrawn="1"/>
        </p:nvSpPr>
        <p:spPr>
          <a:xfrm>
            <a:off x="786061" y="5508496"/>
            <a:ext cx="3678189" cy="652120"/>
          </a:xfrm>
          <a:prstGeom prst="rect">
            <a:avLst/>
          </a:prstGeom>
          <a:effectLst/>
        </p:spPr>
        <p:txBody>
          <a:bodyPr vert="horz" lIns="95380" tIns="47691" rIns="95380" bIns="47691" rtlCol="0" anchor="ctr">
            <a:normAutofit fontScale="925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err="1">
                <a:solidFill>
                  <a:srgbClr val="2E3042"/>
                </a:solidFill>
                <a:effectLst/>
                <a:latin typeface="Poppins" panose="00000500000000000000" pitchFamily="2" charset="0"/>
                <a:ea typeface="Roboto" panose="02000000000000000000" pitchFamily="2" charset="0"/>
                <a:cs typeface="Poppins" panose="00000500000000000000" pitchFamily="2" charset="0"/>
              </a:rPr>
              <a:t>Plexal</a:t>
            </a:r>
            <a:r>
              <a:rPr lang="en-GB" sz="1200">
                <a:solidFill>
                  <a:srgbClr val="2E3042"/>
                </a:solidFill>
                <a:effectLst/>
                <a:latin typeface="Poppins" panose="00000500000000000000" pitchFamily="2" charset="0"/>
                <a:ea typeface="Roboto" panose="02000000000000000000" pitchFamily="2" charset="0"/>
                <a:cs typeface="Poppins" panose="00000500000000000000" pitchFamily="2" charset="0"/>
              </a:rPr>
              <a:t>, 14 East Bay Lane, Queen Elizabeth Olympic Park, London E20 3BS United Kingdom</a:t>
            </a:r>
          </a:p>
        </p:txBody>
      </p:sp>
      <p:sp>
        <p:nvSpPr>
          <p:cNvPr id="13" name="Title Placeholder 1"/>
          <p:cNvSpPr txBox="1">
            <a:spLocks/>
          </p:cNvSpPr>
          <p:nvPr userDrawn="1"/>
        </p:nvSpPr>
        <p:spPr>
          <a:xfrm>
            <a:off x="5042321" y="5508496"/>
            <a:ext cx="3678189" cy="652120"/>
          </a:xfrm>
          <a:prstGeom prst="rect">
            <a:avLst/>
          </a:prstGeom>
          <a:effectLst/>
        </p:spPr>
        <p:txBody>
          <a:bodyPr vert="horz" lIns="95278" tIns="47641" rIns="95278" bIns="47641"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a:solidFill>
                  <a:srgbClr val="2E3042"/>
                </a:solidFill>
                <a:effectLst/>
                <a:latin typeface="Poppins" panose="00000500000000000000" pitchFamily="2" charset="0"/>
                <a:ea typeface="Roboto" panose="02000000000000000000" pitchFamily="2" charset="0"/>
                <a:cs typeface="Poppins" panose="00000500000000000000" pitchFamily="2" charset="0"/>
              </a:rPr>
              <a:t>+44 (0) 20 7148 7475</a:t>
            </a:r>
          </a:p>
          <a:p>
            <a:pPr>
              <a:lnSpc>
                <a:spcPct val="130000"/>
              </a:lnSpc>
            </a:pPr>
            <a:r>
              <a:rPr lang="en-GB" sz="1200">
                <a:solidFill>
                  <a:srgbClr val="2E3042"/>
                </a:solidFill>
                <a:effectLst/>
                <a:latin typeface="Poppins" panose="00000500000000000000" pitchFamily="2" charset="0"/>
                <a:ea typeface="Roboto" panose="02000000000000000000" pitchFamily="2" charset="0"/>
                <a:cs typeface="Poppins" panose="00000500000000000000" pitchFamily="2" charset="0"/>
              </a:rPr>
              <a:t>@</a:t>
            </a:r>
            <a:r>
              <a:rPr lang="en-GB" sz="1200" err="1">
                <a:solidFill>
                  <a:srgbClr val="2E3042"/>
                </a:solidFill>
                <a:effectLst/>
                <a:latin typeface="Poppins" panose="00000500000000000000" pitchFamily="2" charset="0"/>
                <a:ea typeface="Roboto" panose="02000000000000000000" pitchFamily="2" charset="0"/>
                <a:cs typeface="Poppins" panose="00000500000000000000" pitchFamily="2" charset="0"/>
              </a:rPr>
              <a:t>secalliance</a:t>
            </a:r>
            <a:endParaRPr lang="en-GB" sz="1200">
              <a:solidFill>
                <a:srgbClr val="2E3042"/>
              </a:solidFill>
              <a:effectLst/>
              <a:latin typeface="Poppins" panose="00000500000000000000" pitchFamily="2" charset="0"/>
              <a:ea typeface="Roboto" panose="02000000000000000000" pitchFamily="2" charset="0"/>
              <a:cs typeface="Poppins" panose="00000500000000000000" pitchFamily="2" charset="0"/>
            </a:endParaRPr>
          </a:p>
        </p:txBody>
      </p:sp>
      <p:sp>
        <p:nvSpPr>
          <p:cNvPr id="14" name="Title Placeholder 1"/>
          <p:cNvSpPr txBox="1">
            <a:spLocks/>
          </p:cNvSpPr>
          <p:nvPr userDrawn="1"/>
        </p:nvSpPr>
        <p:spPr>
          <a:xfrm>
            <a:off x="8376113" y="5508496"/>
            <a:ext cx="3678189" cy="652120"/>
          </a:xfrm>
          <a:prstGeom prst="rect">
            <a:avLst/>
          </a:prstGeom>
          <a:effectLst/>
        </p:spPr>
        <p:txBody>
          <a:bodyPr vert="horz" lIns="95278" tIns="47641" rIns="95278" bIns="47641"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200" strike="noStrike" err="1">
                <a:solidFill>
                  <a:srgbClr val="2E3042"/>
                </a:solidFill>
                <a:effectLst/>
                <a:latin typeface="Poppins" panose="00000500000000000000" pitchFamily="2" charset="0"/>
                <a:ea typeface="Roboto" panose="02000000000000000000" pitchFamily="2" charset="0"/>
                <a:cs typeface="Poppins" panose="00000500000000000000" pitchFamily="2" charset="0"/>
              </a:rPr>
              <a:t>info@secalliance.com</a:t>
            </a:r>
            <a:endParaRPr lang="en-GB" sz="1200" strike="noStrike">
              <a:solidFill>
                <a:srgbClr val="2E3042"/>
              </a:solidFill>
              <a:effectLst/>
              <a:latin typeface="Poppins" panose="00000500000000000000" pitchFamily="2" charset="0"/>
              <a:ea typeface="Roboto" panose="02000000000000000000" pitchFamily="2" charset="0"/>
              <a:cs typeface="Poppins" panose="00000500000000000000" pitchFamily="2" charset="0"/>
            </a:endParaRPr>
          </a:p>
          <a:p>
            <a:pPr>
              <a:lnSpc>
                <a:spcPct val="130000"/>
              </a:lnSpc>
            </a:pPr>
            <a:r>
              <a:rPr lang="en-GB" sz="1200" strike="noStrike" err="1">
                <a:solidFill>
                  <a:srgbClr val="2E3042"/>
                </a:solidFill>
                <a:effectLst/>
                <a:latin typeface="Poppins" panose="00000500000000000000" pitchFamily="2" charset="0"/>
                <a:ea typeface="Roboto" panose="02000000000000000000" pitchFamily="2" charset="0"/>
                <a:cs typeface="Poppins" panose="00000500000000000000" pitchFamily="2" charset="0"/>
              </a:rPr>
              <a:t>www.secalliance.com</a:t>
            </a:r>
            <a:endParaRPr lang="en-GB" sz="1200" strike="noStrike">
              <a:solidFill>
                <a:srgbClr val="2E3042"/>
              </a:solidFill>
              <a:effectLst/>
              <a:latin typeface="Poppins" panose="00000500000000000000" pitchFamily="2" charset="0"/>
              <a:ea typeface="Roboto" panose="02000000000000000000" pitchFamily="2" charset="0"/>
              <a:cs typeface="Poppins" panose="00000500000000000000" pitchFamily="2" charset="0"/>
            </a:endParaRPr>
          </a:p>
        </p:txBody>
      </p:sp>
      <p:sp>
        <p:nvSpPr>
          <p:cNvPr id="15" name="Title Placeholder 1"/>
          <p:cNvSpPr txBox="1">
            <a:spLocks/>
          </p:cNvSpPr>
          <p:nvPr userDrawn="1"/>
        </p:nvSpPr>
        <p:spPr>
          <a:xfrm>
            <a:off x="554183" y="4937394"/>
            <a:ext cx="10653239" cy="571119"/>
          </a:xfrm>
          <a:prstGeom prst="rect">
            <a:avLst/>
          </a:prstGeom>
          <a:effectLst>
            <a:outerShdw dist="12700" dir="5400000" algn="t" rotWithShape="0">
              <a:schemeClr val="bg1"/>
            </a:outerShdw>
          </a:effectLst>
        </p:spPr>
        <p:txBody>
          <a:bodyPr vert="horz" lIns="95234" tIns="47618" rIns="95234" bIns="47618" rtlCol="0" anchor="ctr">
            <a:normAutofit/>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r>
              <a:rPr lang="en-GB" sz="2933" b="1">
                <a:solidFill>
                  <a:srgbClr val="2E3042"/>
                </a:solidFill>
                <a:effectLst/>
                <a:latin typeface="Poppins" panose="00000500000000000000" pitchFamily="2" charset="0"/>
                <a:ea typeface="Roboto" panose="02000000000000000000" pitchFamily="2" charset="0"/>
                <a:cs typeface="Poppins" panose="00000500000000000000" pitchFamily="2" charset="0"/>
              </a:rPr>
              <a:t>Security Alliance Limited</a:t>
            </a:r>
          </a:p>
        </p:txBody>
      </p:sp>
      <p:pic>
        <p:nvPicPr>
          <p:cNvPr id="32" name="Picture 3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195101" y="5905402"/>
            <a:ext cx="177660" cy="177660"/>
          </a:xfrm>
          <a:prstGeom prst="rect">
            <a:avLst/>
          </a:prstGeom>
        </p:spPr>
      </p:pic>
      <p:pic>
        <p:nvPicPr>
          <p:cNvPr id="33" name="Picture 32"/>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78604" y="5628096"/>
            <a:ext cx="116163" cy="198159"/>
          </a:xfrm>
          <a:prstGeom prst="rect">
            <a:avLst/>
          </a:prstGeom>
        </p:spPr>
      </p:pic>
      <p:pic>
        <p:nvPicPr>
          <p:cNvPr id="34" name="Picture 33"/>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877275" y="5894386"/>
            <a:ext cx="198160" cy="161500"/>
          </a:xfrm>
          <a:prstGeom prst="rect">
            <a:avLst/>
          </a:prstGeom>
        </p:spPr>
      </p:pic>
      <p:pic>
        <p:nvPicPr>
          <p:cNvPr id="35" name="Picture 34"/>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4911568" y="5615329"/>
            <a:ext cx="136661" cy="177660"/>
          </a:xfrm>
          <a:prstGeom prst="rect">
            <a:avLst/>
          </a:prstGeom>
        </p:spPr>
      </p:pic>
      <p:pic>
        <p:nvPicPr>
          <p:cNvPr id="36" name="Picture 35"/>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8183669" y="5647561"/>
            <a:ext cx="198160" cy="150328"/>
          </a:xfrm>
          <a:prstGeom prst="rect">
            <a:avLst/>
          </a:prstGeom>
        </p:spPr>
      </p:pic>
    </p:spTree>
    <p:extLst>
      <p:ext uri="{BB962C8B-B14F-4D97-AF65-F5344CB8AC3E}">
        <p14:creationId xmlns:p14="http://schemas.microsoft.com/office/powerpoint/2010/main" val="256581158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_Slide_with_icon_left_narrow">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73F8DB-7A72-594F-B58F-BBDBF13B8890}"/>
              </a:ext>
            </a:extLst>
          </p:cNvPr>
          <p:cNvPicPr>
            <a:picLocks noChangeAspect="1"/>
          </p:cNvPicPr>
          <p:nvPr userDrawn="1"/>
        </p:nvPicPr>
        <p:blipFill rotWithShape="1">
          <a:blip r:embed="rId2">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
        <p:nvSpPr>
          <p:cNvPr id="16" name="Text Placeholder 14">
            <a:extLst>
              <a:ext uri="{FF2B5EF4-FFF2-40B4-BE49-F238E27FC236}">
                <a16:creationId xmlns:a16="http://schemas.microsoft.com/office/drawing/2014/main" id="{19F4F667-F7AE-FA43-A3CF-B14DBB60C475}"/>
              </a:ext>
            </a:extLst>
          </p:cNvPr>
          <p:cNvSpPr>
            <a:spLocks noGrp="1"/>
          </p:cNvSpPr>
          <p:nvPr>
            <p:ph type="body" sz="quarter" idx="10"/>
          </p:nvPr>
        </p:nvSpPr>
        <p:spPr>
          <a:xfrm>
            <a:off x="3616611" y="852208"/>
            <a:ext cx="7804163"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47" lvl="0" indent="-259147" defTabSz="829269">
              <a:lnSpc>
                <a:spcPct val="200000"/>
              </a:lnSpc>
              <a:spcBef>
                <a:spcPts val="0"/>
              </a:spcBef>
              <a:buSzPct val="150000"/>
              <a:buBlip>
                <a:blip r:embed="rId3"/>
              </a:buBlip>
            </a:pPr>
            <a:r>
              <a:rPr lang="en-US"/>
              <a:t>Edit Master text styles</a:t>
            </a:r>
          </a:p>
          <a:p>
            <a:pPr marL="900437" lvl="1" indent="-325773" defTabSz="1042474">
              <a:lnSpc>
                <a:spcPct val="200000"/>
              </a:lnSpc>
              <a:spcBef>
                <a:spcPts val="0"/>
              </a:spcBef>
              <a:buSzPct val="150000"/>
              <a:buBlip>
                <a:blip r:embed="rId3"/>
              </a:buBlip>
            </a:pPr>
            <a:r>
              <a:rPr lang="en-US"/>
              <a:t>Second level</a:t>
            </a:r>
          </a:p>
          <a:p>
            <a:pPr marL="1475102" lvl="2" indent="-325773" defTabSz="1042474">
              <a:lnSpc>
                <a:spcPct val="200000"/>
              </a:lnSpc>
              <a:spcBef>
                <a:spcPts val="0"/>
              </a:spcBef>
              <a:buSzPct val="150000"/>
              <a:buBlip>
                <a:blip r:embed="rId3"/>
              </a:buBlip>
            </a:pPr>
            <a:r>
              <a:rPr lang="en-US"/>
              <a:t>Third level</a:t>
            </a:r>
          </a:p>
          <a:p>
            <a:pPr marL="2049765" lvl="3" indent="-325773" defTabSz="1042474">
              <a:lnSpc>
                <a:spcPct val="200000"/>
              </a:lnSpc>
              <a:spcBef>
                <a:spcPts val="0"/>
              </a:spcBef>
              <a:buSzPct val="150000"/>
              <a:buBlip>
                <a:blip r:embed="rId3"/>
              </a:buBlip>
            </a:pPr>
            <a:r>
              <a:rPr lang="en-US"/>
              <a:t>Fourth level</a:t>
            </a:r>
          </a:p>
          <a:p>
            <a:pPr marL="2624430" lvl="4" indent="-325773" defTabSz="1042474">
              <a:lnSpc>
                <a:spcPct val="200000"/>
              </a:lnSpc>
              <a:spcBef>
                <a:spcPts val="0"/>
              </a:spcBef>
              <a:buSzPct val="150000"/>
              <a:buBlip>
                <a:blip r:embed="rId3"/>
              </a:buBlip>
            </a:pPr>
            <a:r>
              <a:rPr lang="en-US"/>
              <a:t>Fifth level</a:t>
            </a:r>
          </a:p>
        </p:txBody>
      </p:sp>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0" y="0"/>
            <a:ext cx="2854959" cy="6858000"/>
          </a:xfrm>
          <a:prstGeom prst="rect">
            <a:avLst/>
          </a:prstGeom>
          <a:solidFill>
            <a:srgbClr val="252E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1" name="Picture 10">
            <a:extLst>
              <a:ext uri="{FF2B5EF4-FFF2-40B4-BE49-F238E27FC236}">
                <a16:creationId xmlns:a16="http://schemas.microsoft.com/office/drawing/2014/main" id="{51CB261B-E539-0145-96EF-934CBBFBC93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18" name="Oval 17">
            <a:extLst>
              <a:ext uri="{FF2B5EF4-FFF2-40B4-BE49-F238E27FC236}">
                <a16:creationId xmlns:a16="http://schemas.microsoft.com/office/drawing/2014/main" id="{DB5DB0A4-177B-6040-9373-6BB5806A63F0}"/>
              </a:ext>
            </a:extLst>
          </p:cNvPr>
          <p:cNvSpPr/>
          <p:nvPr userDrawn="1"/>
        </p:nvSpPr>
        <p:spPr>
          <a:xfrm>
            <a:off x="774228" y="2648259"/>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13" name="Text Placeholder 13">
            <a:extLst>
              <a:ext uri="{FF2B5EF4-FFF2-40B4-BE49-F238E27FC236}">
                <a16:creationId xmlns:a16="http://schemas.microsoft.com/office/drawing/2014/main" id="{DEE2A13E-B661-2045-A87C-FE9C3B3263EB}"/>
              </a:ext>
            </a:extLst>
          </p:cNvPr>
          <p:cNvSpPr>
            <a:spLocks noGrp="1"/>
          </p:cNvSpPr>
          <p:nvPr>
            <p:ph type="body" sz="quarter" idx="13" hasCustomPrompt="1"/>
          </p:nvPr>
        </p:nvSpPr>
        <p:spPr>
          <a:xfrm>
            <a:off x="0" y="4639862"/>
            <a:ext cx="2854959" cy="452899"/>
          </a:xfrm>
          <a:prstGeom prst="rect">
            <a:avLst/>
          </a:prstGeom>
        </p:spPr>
        <p:txBody>
          <a:bodyPr anchor="ctr" anchorCtr="0">
            <a:normAutofit/>
          </a:bodyPr>
          <a:lstStyle>
            <a:lvl1pPr marL="0" indent="0" algn="ctr">
              <a:buNone/>
              <a:defRPr sz="2052" b="1" baseline="0">
                <a:solidFill>
                  <a:srgbClr val="252E42"/>
                </a:solidFill>
                <a:latin typeface="Arial" panose="020B0604020202020204" pitchFamily="34" charset="0"/>
                <a:ea typeface="Roboto" panose="02000000000000000000" pitchFamily="2" charset="0"/>
                <a:cs typeface="Arial" panose="020B0604020202020204" pitchFamily="34" charset="0"/>
              </a:defRPr>
            </a:lvl1pPr>
          </a:lstStyle>
          <a:p>
            <a:pPr lvl="0"/>
            <a:r>
              <a:rPr lang="pl-PL" err="1"/>
              <a:t>Section</a:t>
            </a:r>
            <a:r>
              <a:rPr lang="pl-PL"/>
              <a:t> </a:t>
            </a:r>
            <a:r>
              <a:rPr lang="pl-PL" err="1"/>
              <a:t>title</a:t>
            </a:r>
            <a:endParaRPr lang="en-GB"/>
          </a:p>
        </p:txBody>
      </p:sp>
      <p:sp>
        <p:nvSpPr>
          <p:cNvPr id="2" name="Slide Number Placeholder 1">
            <a:extLst>
              <a:ext uri="{FF2B5EF4-FFF2-40B4-BE49-F238E27FC236}">
                <a16:creationId xmlns:a16="http://schemas.microsoft.com/office/drawing/2014/main" id="{B84681A0-885A-EB4F-99BF-B41923370EED}"/>
              </a:ext>
            </a:extLst>
          </p:cNvPr>
          <p:cNvSpPr>
            <a:spLocks noGrp="1"/>
          </p:cNvSpPr>
          <p:nvPr>
            <p:ph type="sldNum" sz="quarter" idx="14"/>
          </p:nvPr>
        </p:nvSpPr>
        <p:spPr/>
        <p:txBody>
          <a:bodyPr/>
          <a:lstStyle/>
          <a:p>
            <a:endParaRPr lang="en-US"/>
          </a:p>
        </p:txBody>
      </p:sp>
    </p:spTree>
    <p:extLst>
      <p:ext uri="{BB962C8B-B14F-4D97-AF65-F5344CB8AC3E}">
        <p14:creationId xmlns:p14="http://schemas.microsoft.com/office/powerpoint/2010/main" val="22037603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Slide with phot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15CE626-7FC7-5C47-8FAD-8C7CC4EE05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9" name="Rectangle 8">
            <a:extLst>
              <a:ext uri="{FF2B5EF4-FFF2-40B4-BE49-F238E27FC236}">
                <a16:creationId xmlns:a16="http://schemas.microsoft.com/office/drawing/2014/main" id="{16016F8B-0C41-9D44-A0ED-4B67599898BD}"/>
              </a:ext>
            </a:extLst>
          </p:cNvPr>
          <p:cNvSpPr/>
          <p:nvPr userDrawn="1"/>
        </p:nvSpPr>
        <p:spPr>
          <a:xfrm>
            <a:off x="0" y="0"/>
            <a:ext cx="2854959" cy="6858000"/>
          </a:xfrm>
          <a:prstGeom prst="rect">
            <a:avLst/>
          </a:prstGeom>
          <a:solidFill>
            <a:srgbClr val="2F3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a:latin typeface="Arial Regular"/>
              </a:rPr>
              <a:t>          </a:t>
            </a:r>
          </a:p>
        </p:txBody>
      </p:sp>
      <p:pic>
        <p:nvPicPr>
          <p:cNvPr id="11" name="Picture 10">
            <a:extLst>
              <a:ext uri="{FF2B5EF4-FFF2-40B4-BE49-F238E27FC236}">
                <a16:creationId xmlns:a16="http://schemas.microsoft.com/office/drawing/2014/main" id="{51CB261B-E539-0145-96EF-934CBBFBC93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7230" y="1"/>
            <a:ext cx="2607263" cy="666057"/>
          </a:xfrm>
          <a:prstGeom prst="rect">
            <a:avLst/>
          </a:prstGeom>
        </p:spPr>
      </p:pic>
      <p:sp>
        <p:nvSpPr>
          <p:cNvPr id="17" name="Text Placeholder 16">
            <a:extLst>
              <a:ext uri="{FF2B5EF4-FFF2-40B4-BE49-F238E27FC236}">
                <a16:creationId xmlns:a16="http://schemas.microsoft.com/office/drawing/2014/main" id="{568591FE-C6DC-E74D-A25A-7B0C9D0CBAD0}"/>
              </a:ext>
            </a:extLst>
          </p:cNvPr>
          <p:cNvSpPr>
            <a:spLocks noGrp="1"/>
          </p:cNvSpPr>
          <p:nvPr>
            <p:ph type="body" sz="quarter" idx="11"/>
          </p:nvPr>
        </p:nvSpPr>
        <p:spPr>
          <a:xfrm>
            <a:off x="25575" y="4457801"/>
            <a:ext cx="2803809" cy="646331"/>
          </a:xfrm>
          <a:prstGeom prst="rect">
            <a:avLst/>
          </a:prstGeom>
        </p:spPr>
        <p:txBody>
          <a:bodyPr wrap="square">
            <a:spAutoFit/>
          </a:bodyPr>
          <a:lstStyle>
            <a:lvl1pPr marL="0" indent="0">
              <a:buNone/>
              <a:defRPr lang="en-US" sz="2000" b="1" dirty="0" smtClean="0">
                <a:solidFill>
                  <a:schemeClr val="bg1"/>
                </a:solidFill>
                <a:latin typeface="Arial" charset="0"/>
                <a:ea typeface="Arial" charset="0"/>
                <a:cs typeface="Arial" charset="0"/>
              </a:defRPr>
            </a:lvl1pPr>
            <a:lvl2pPr marL="194659" indent="0">
              <a:buNone/>
              <a:defRPr lang="en-US" sz="1800" dirty="0" smtClean="0"/>
            </a:lvl2pPr>
            <a:lvl3pPr marL="651794" indent="0">
              <a:buNone/>
              <a:defRPr lang="en-US" sz="1800" dirty="0" smtClean="0"/>
            </a:lvl3pPr>
            <a:lvl4pPr marL="1108928" indent="0">
              <a:buNone/>
              <a:defRPr lang="en-US" sz="1800" dirty="0" smtClean="0"/>
            </a:lvl4pPr>
            <a:lvl5pPr marL="1566063" indent="0">
              <a:buNone/>
              <a:defRPr lang="en-US" sz="1800" dirty="0"/>
            </a:lvl5pPr>
          </a:lstStyle>
          <a:p>
            <a:pPr marL="0" lvl="0" algn="ctr" defTabSz="914269"/>
            <a:r>
              <a:rPr lang="en-US"/>
              <a:t>Edit Master text styles</a:t>
            </a:r>
          </a:p>
        </p:txBody>
      </p:sp>
      <p:sp>
        <p:nvSpPr>
          <p:cNvPr id="18" name="Oval 17">
            <a:extLst>
              <a:ext uri="{FF2B5EF4-FFF2-40B4-BE49-F238E27FC236}">
                <a16:creationId xmlns:a16="http://schemas.microsoft.com/office/drawing/2014/main" id="{DB5DB0A4-177B-6040-9373-6BB5806A63F0}"/>
              </a:ext>
            </a:extLst>
          </p:cNvPr>
          <p:cNvSpPr/>
          <p:nvPr userDrawn="1"/>
        </p:nvSpPr>
        <p:spPr>
          <a:xfrm>
            <a:off x="774228" y="2266495"/>
            <a:ext cx="1255354" cy="1237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a:latin typeface="Arial Regular"/>
            </a:endParaRPr>
          </a:p>
        </p:txBody>
      </p:sp>
      <p:sp>
        <p:nvSpPr>
          <p:cNvPr id="3" name="Picture Placeholder 2">
            <a:extLst>
              <a:ext uri="{FF2B5EF4-FFF2-40B4-BE49-F238E27FC236}">
                <a16:creationId xmlns:a16="http://schemas.microsoft.com/office/drawing/2014/main" id="{3EC88AC5-82D3-2148-B155-3079EE36C2F5}"/>
              </a:ext>
            </a:extLst>
          </p:cNvPr>
          <p:cNvSpPr>
            <a:spLocks noGrp="1"/>
          </p:cNvSpPr>
          <p:nvPr>
            <p:ph type="pic" sz="quarter" idx="12" hasCustomPrompt="1"/>
          </p:nvPr>
        </p:nvSpPr>
        <p:spPr>
          <a:xfrm>
            <a:off x="1002647" y="2481869"/>
            <a:ext cx="798513" cy="806450"/>
          </a:xfrm>
          <a:prstGeom prst="rect">
            <a:avLst/>
          </a:prstGeom>
        </p:spPr>
        <p:txBody>
          <a:bodyPr/>
          <a:lstStyle>
            <a:lvl1pPr marL="0" indent="0">
              <a:buNone/>
              <a:defRPr sz="1050" b="0" i="0">
                <a:latin typeface="Arial Regular"/>
              </a:defRPr>
            </a:lvl1pPr>
          </a:lstStyle>
          <a:p>
            <a:r>
              <a:rPr lang="en-US"/>
              <a:t>Logo</a:t>
            </a:r>
          </a:p>
        </p:txBody>
      </p:sp>
      <p:sp>
        <p:nvSpPr>
          <p:cNvPr id="16" name="Text Placeholder 14">
            <a:extLst>
              <a:ext uri="{FF2B5EF4-FFF2-40B4-BE49-F238E27FC236}">
                <a16:creationId xmlns:a16="http://schemas.microsoft.com/office/drawing/2014/main" id="{19F4F667-F7AE-FA43-A3CF-B14DBB60C475}"/>
              </a:ext>
            </a:extLst>
          </p:cNvPr>
          <p:cNvSpPr>
            <a:spLocks noGrp="1"/>
          </p:cNvSpPr>
          <p:nvPr>
            <p:ph type="body" sz="quarter" idx="10"/>
          </p:nvPr>
        </p:nvSpPr>
        <p:spPr>
          <a:xfrm>
            <a:off x="3616611" y="852207"/>
            <a:ext cx="5216525" cy="1858970"/>
          </a:xfrm>
          <a:prstGeom prst="rect">
            <a:avLst/>
          </a:prstGeom>
          <a:noFill/>
        </p:spPr>
        <p:txBody>
          <a:bodyPr wrap="square" rtlCol="0">
            <a:spAutoFit/>
          </a:bodyPr>
          <a:lstStyle>
            <a:lvl1pPr marL="0" indent="0">
              <a:buNone/>
              <a:defRPr lang="en-US" sz="2000" b="1" dirty="0" smtClean="0">
                <a:solidFill>
                  <a:srgbClr val="262F41"/>
                </a:solidFill>
                <a:latin typeface="Arial" charset="0"/>
                <a:ea typeface="Arial" charset="0"/>
                <a:cs typeface="Arial" charset="0"/>
              </a:defRPr>
            </a:lvl1pPr>
            <a:lvl2pPr marL="194659" indent="0">
              <a:buNone/>
              <a:defRPr lang="en-US" sz="1800" dirty="0" smtClean="0">
                <a:latin typeface="Arial" panose="020B0604020202020204" pitchFamily="34" charset="0"/>
                <a:cs typeface="Arial" panose="020B0604020202020204" pitchFamily="34" charset="0"/>
              </a:defRPr>
            </a:lvl2pPr>
            <a:lvl3pPr marL="651794" indent="0">
              <a:buNone/>
              <a:defRPr lang="en-US" sz="1800" dirty="0" smtClean="0">
                <a:latin typeface="Arial" panose="020B0604020202020204" pitchFamily="34" charset="0"/>
                <a:cs typeface="Arial" panose="020B0604020202020204" pitchFamily="34" charset="0"/>
              </a:defRPr>
            </a:lvl3pPr>
            <a:lvl4pPr marL="1108928" indent="0">
              <a:buNone/>
              <a:defRPr lang="en-US" sz="1800" dirty="0" smtClean="0">
                <a:latin typeface="Arial" panose="020B0604020202020204" pitchFamily="34" charset="0"/>
                <a:cs typeface="Arial" panose="020B0604020202020204" pitchFamily="34" charset="0"/>
              </a:defRPr>
            </a:lvl4pPr>
            <a:lvl5pPr marL="1566063" indent="0">
              <a:buNone/>
              <a:defRPr lang="en-US" sz="1800" dirty="0">
                <a:latin typeface="Arial" panose="020B0604020202020204" pitchFamily="34" charset="0"/>
                <a:cs typeface="Arial" panose="020B0604020202020204" pitchFamily="34" charset="0"/>
              </a:defRPr>
            </a:lvl5pPr>
          </a:lstStyle>
          <a:p>
            <a:pPr marL="0" lvl="0" defTabSz="914269">
              <a:lnSpc>
                <a:spcPct val="150000"/>
              </a:lnSpc>
            </a:pPr>
            <a:r>
              <a:rPr lang="en-US"/>
              <a:t>Edit Master text styles</a:t>
            </a:r>
          </a:p>
          <a:p>
            <a:pPr marL="457135" lvl="1" defTabSz="914269"/>
            <a:r>
              <a:rPr lang="en-US"/>
              <a:t>Second level</a:t>
            </a:r>
          </a:p>
          <a:p>
            <a:pPr marL="914269" lvl="2" defTabSz="914269"/>
            <a:r>
              <a:rPr lang="en-US"/>
              <a:t>Third level</a:t>
            </a:r>
          </a:p>
          <a:p>
            <a:pPr marL="1371404" lvl="3" defTabSz="914269"/>
            <a:r>
              <a:rPr lang="en-US"/>
              <a:t>Fourth level</a:t>
            </a:r>
          </a:p>
          <a:p>
            <a:pPr marL="1828539" lvl="4" defTabSz="914269"/>
            <a:r>
              <a:rPr lang="en-US"/>
              <a:t>Fifth level</a:t>
            </a:r>
          </a:p>
        </p:txBody>
      </p:sp>
      <p:pic>
        <p:nvPicPr>
          <p:cNvPr id="12" name="Picture 11">
            <a:extLst>
              <a:ext uri="{FF2B5EF4-FFF2-40B4-BE49-F238E27FC236}">
                <a16:creationId xmlns:a16="http://schemas.microsoft.com/office/drawing/2014/main" id="{9A2B192F-5C0B-0049-B789-0E61D613E34E}"/>
              </a:ext>
            </a:extLst>
          </p:cNvPr>
          <p:cNvPicPr>
            <a:picLocks noChangeAspect="1"/>
          </p:cNvPicPr>
          <p:nvPr userDrawn="1"/>
        </p:nvPicPr>
        <p:blipFill rotWithShape="1">
          <a:blip r:embed="rId3">
            <a:alphaModFix amt="50000"/>
            <a:extLst>
              <a:ext uri="{BEBA8EAE-BF5A-486C-A8C5-ECC9F3942E4B}">
                <a14:imgProps xmlns:a14="http://schemas.microsoft.com/office/drawing/2010/main">
                  <a14:imgLayer>
                    <a14:imgEffect>
                      <a14:colorTemperature colorTemp="7200"/>
                    </a14:imgEffect>
                  </a14:imgLayer>
                </a14:imgProps>
              </a:ext>
              <a:ext uri="{28A0092B-C50C-407E-A947-70E740481C1C}">
                <a14:useLocalDpi xmlns:a14="http://schemas.microsoft.com/office/drawing/2010/main"/>
              </a:ext>
            </a:extLst>
          </a:blip>
          <a:srcRect r="20720"/>
          <a:stretch/>
        </p:blipFill>
        <p:spPr>
          <a:xfrm>
            <a:off x="7193007" y="881183"/>
            <a:ext cx="4998993" cy="5553075"/>
          </a:xfrm>
          <a:prstGeom prst="rect">
            <a:avLst/>
          </a:prstGeom>
        </p:spPr>
      </p:pic>
    </p:spTree>
    <p:extLst>
      <p:ext uri="{BB962C8B-B14F-4D97-AF65-F5344CB8AC3E}">
        <p14:creationId xmlns:p14="http://schemas.microsoft.com/office/powerpoint/2010/main" val="39138378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B254D-D1C3-4BA1-B02A-4AB27F5CAC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A6686FE-2793-4C5F-BB84-BF79B1BD29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1A9038-AC78-45AC-A011-1B159C10BAF8}"/>
              </a:ext>
            </a:extLst>
          </p:cNvPr>
          <p:cNvSpPr>
            <a:spLocks noGrp="1"/>
          </p:cNvSpPr>
          <p:nvPr>
            <p:ph type="dt" sz="half" idx="10"/>
          </p:nvPr>
        </p:nvSpPr>
        <p:spPr/>
        <p:txBody>
          <a:bodyPr/>
          <a:lstStyle/>
          <a:p>
            <a:fld id="{7EA733D2-7BC4-4DA1-9DEA-A5AA808E5F53}" type="datetimeFigureOut">
              <a:rPr lang="en-GB" smtClean="0"/>
              <a:t>22/04/2021</a:t>
            </a:fld>
            <a:endParaRPr lang="en-GB"/>
          </a:p>
        </p:txBody>
      </p:sp>
      <p:sp>
        <p:nvSpPr>
          <p:cNvPr id="5" name="Footer Placeholder 4">
            <a:extLst>
              <a:ext uri="{FF2B5EF4-FFF2-40B4-BE49-F238E27FC236}">
                <a16:creationId xmlns:a16="http://schemas.microsoft.com/office/drawing/2014/main" id="{DA1F4A32-2A72-499B-9D04-98406A5F41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F9AA5C-FDF6-475F-8F26-34B7D130ACD3}"/>
              </a:ext>
            </a:extLst>
          </p:cNvPr>
          <p:cNvSpPr>
            <a:spLocks noGrp="1"/>
          </p:cNvSpPr>
          <p:nvPr>
            <p:ph type="sldNum" sz="quarter" idx="12"/>
          </p:nvPr>
        </p:nvSpPr>
        <p:spPr/>
        <p:txBody>
          <a:bodyPr/>
          <a:lstStyle/>
          <a:p>
            <a:fld id="{81B17F78-27F9-4A31-ACAD-6AF744D18BDB}" type="slidenum">
              <a:rPr lang="en-GB" smtClean="0"/>
              <a:t>‹#›</a:t>
            </a:fld>
            <a:endParaRPr lang="en-GB"/>
          </a:p>
        </p:txBody>
      </p:sp>
    </p:spTree>
    <p:extLst>
      <p:ext uri="{BB962C8B-B14F-4D97-AF65-F5344CB8AC3E}">
        <p14:creationId xmlns:p14="http://schemas.microsoft.com/office/powerpoint/2010/main" val="427954586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userDrawn="1">
  <p:cSld name="2_Basic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79800D8-E824-2D4C-BE2B-66ABBEB4397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0215" y="6434259"/>
            <a:ext cx="2084531" cy="246173"/>
          </a:xfrm>
          <a:prstGeom prst="rect">
            <a:avLst/>
          </a:prstGeom>
        </p:spPr>
      </p:pic>
      <p:sp>
        <p:nvSpPr>
          <p:cNvPr id="13" name="Text Placeholder 14">
            <a:extLst>
              <a:ext uri="{FF2B5EF4-FFF2-40B4-BE49-F238E27FC236}">
                <a16:creationId xmlns:a16="http://schemas.microsoft.com/office/drawing/2014/main" id="{59CAA93B-00C7-754F-8158-00BB0705E397}"/>
              </a:ext>
            </a:extLst>
          </p:cNvPr>
          <p:cNvSpPr>
            <a:spLocks noGrp="1"/>
          </p:cNvSpPr>
          <p:nvPr>
            <p:ph type="body" sz="quarter" idx="12"/>
          </p:nvPr>
        </p:nvSpPr>
        <p:spPr>
          <a:xfrm>
            <a:off x="503028" y="1228519"/>
            <a:ext cx="11145000" cy="2893746"/>
          </a:xfrm>
          <a:prstGeom prst="rect">
            <a:avLst/>
          </a:prstGeom>
        </p:spPr>
        <p:txBody>
          <a:bodyPr/>
          <a:lstStyle>
            <a:lvl1pPr>
              <a:defRPr lang="en-US" sz="1632" baseline="0" dirty="0">
                <a:latin typeface="Arial" panose="020B0604020202020204" pitchFamily="34" charset="0"/>
                <a:ea typeface="Roboto Light" panose="02000000000000000000" pitchFamily="2" charset="0"/>
                <a:cs typeface="Arial" panose="020B0604020202020204" pitchFamily="34" charset="0"/>
              </a:defRPr>
            </a:lvl1pPr>
            <a:lvl2pPr>
              <a:defRPr lang="en-US" sz="1632" dirty="0">
                <a:latin typeface="Arial" panose="020B0604020202020204" pitchFamily="34" charset="0"/>
                <a:ea typeface="Roboto Light" panose="02000000000000000000" pitchFamily="2" charset="0"/>
                <a:cs typeface="Arial" panose="020B0604020202020204" pitchFamily="34" charset="0"/>
              </a:defRPr>
            </a:lvl2pPr>
            <a:lvl3pPr>
              <a:defRPr lang="en-US" sz="1632" dirty="0">
                <a:latin typeface="Arial" panose="020B0604020202020204" pitchFamily="34" charset="0"/>
                <a:ea typeface="Roboto Light" panose="02000000000000000000" pitchFamily="2" charset="0"/>
                <a:cs typeface="Arial" panose="020B0604020202020204" pitchFamily="34" charset="0"/>
              </a:defRPr>
            </a:lvl3pPr>
            <a:lvl4pPr>
              <a:defRPr lang="en-US" sz="1632" dirty="0">
                <a:latin typeface="Arial" panose="020B0604020202020204" pitchFamily="34" charset="0"/>
                <a:ea typeface="Roboto Light" panose="02000000000000000000" pitchFamily="2" charset="0"/>
                <a:cs typeface="Arial" panose="020B0604020202020204" pitchFamily="34" charset="0"/>
              </a:defRPr>
            </a:lvl4pPr>
            <a:lvl5pPr>
              <a:defRPr lang="en-US" sz="1632" dirty="0">
                <a:latin typeface="Arial" panose="020B0604020202020204" pitchFamily="34" charset="0"/>
                <a:ea typeface="Roboto Light" panose="02000000000000000000" pitchFamily="2" charset="0"/>
                <a:cs typeface="Arial" panose="020B0604020202020204" pitchFamily="34" charset="0"/>
              </a:defRPr>
            </a:lvl5pPr>
          </a:lstStyle>
          <a:p>
            <a:pPr marL="259110" lvl="0" indent="-259110" defTabSz="829151">
              <a:lnSpc>
                <a:spcPct val="200000"/>
              </a:lnSpc>
              <a:spcBef>
                <a:spcPts val="0"/>
              </a:spcBef>
              <a:buSzPct val="150000"/>
              <a:buBlip>
                <a:blip r:embed="rId3"/>
              </a:buBlip>
            </a:pPr>
            <a:r>
              <a:rPr lang="en-US" dirty="0"/>
              <a:t>Edit Master text styles</a:t>
            </a:r>
          </a:p>
          <a:p>
            <a:pPr marL="900309" lvl="1" indent="-325727" defTabSz="1042326">
              <a:lnSpc>
                <a:spcPct val="200000"/>
              </a:lnSpc>
              <a:spcBef>
                <a:spcPts val="0"/>
              </a:spcBef>
              <a:buSzPct val="150000"/>
              <a:buBlip>
                <a:blip r:embed="rId3"/>
              </a:buBlip>
            </a:pPr>
            <a:r>
              <a:rPr lang="en-US" dirty="0"/>
              <a:t>Second level</a:t>
            </a:r>
          </a:p>
          <a:p>
            <a:pPr marL="1474891" lvl="2" indent="-325727" defTabSz="1042326">
              <a:lnSpc>
                <a:spcPct val="200000"/>
              </a:lnSpc>
              <a:spcBef>
                <a:spcPts val="0"/>
              </a:spcBef>
              <a:buSzPct val="150000"/>
              <a:buBlip>
                <a:blip r:embed="rId3"/>
              </a:buBlip>
            </a:pPr>
            <a:r>
              <a:rPr lang="en-US" dirty="0"/>
              <a:t>Third level</a:t>
            </a:r>
          </a:p>
          <a:p>
            <a:pPr marL="2049472" lvl="3" indent="-325727" defTabSz="1042326">
              <a:lnSpc>
                <a:spcPct val="200000"/>
              </a:lnSpc>
              <a:spcBef>
                <a:spcPts val="0"/>
              </a:spcBef>
              <a:buSzPct val="150000"/>
              <a:buBlip>
                <a:blip r:embed="rId3"/>
              </a:buBlip>
            </a:pPr>
            <a:r>
              <a:rPr lang="en-US" dirty="0"/>
              <a:t>Fourth level</a:t>
            </a:r>
          </a:p>
          <a:p>
            <a:pPr marL="2624055" lvl="4" indent="-325727" defTabSz="1042326">
              <a:lnSpc>
                <a:spcPct val="200000"/>
              </a:lnSpc>
              <a:spcBef>
                <a:spcPts val="0"/>
              </a:spcBef>
              <a:buSzPct val="150000"/>
              <a:buBlip>
                <a:blip r:embed="rId3"/>
              </a:buBlip>
            </a:pPr>
            <a:r>
              <a:rPr lang="en-US" dirty="0"/>
              <a:t>Fifth level</a:t>
            </a:r>
          </a:p>
        </p:txBody>
      </p:sp>
      <p:sp>
        <p:nvSpPr>
          <p:cNvPr id="7" name="Text Placeholder 13">
            <a:extLst>
              <a:ext uri="{FF2B5EF4-FFF2-40B4-BE49-F238E27FC236}">
                <a16:creationId xmlns:a16="http://schemas.microsoft.com/office/drawing/2014/main" id="{AA325B99-D9E7-C441-A347-70D0D7FA7DAA}"/>
              </a:ext>
            </a:extLst>
          </p:cNvPr>
          <p:cNvSpPr>
            <a:spLocks noGrp="1"/>
          </p:cNvSpPr>
          <p:nvPr>
            <p:ph type="body" sz="quarter" idx="13" hasCustomPrompt="1"/>
          </p:nvPr>
        </p:nvSpPr>
        <p:spPr>
          <a:xfrm>
            <a:off x="210214" y="39750"/>
            <a:ext cx="11145000" cy="481710"/>
          </a:xfrm>
          <a:prstGeom prst="rect">
            <a:avLst/>
          </a:prstGeom>
          <a:noFill/>
        </p:spPr>
        <p:txBody>
          <a:bodyPr anchor="ctr" anchorCtr="0">
            <a:normAutofit/>
          </a:bodyPr>
          <a:lstStyle>
            <a:lvl1pPr marL="11517" indent="0">
              <a:buNone/>
              <a:tabLst/>
              <a:defRPr sz="2177" b="1" baseline="0">
                <a:solidFill>
                  <a:srgbClr val="2E3042"/>
                </a:solidFill>
                <a:latin typeface="Arial" panose="020B0604020202020204" pitchFamily="34" charset="0"/>
                <a:ea typeface="Roboto" panose="02000000000000000000" pitchFamily="2" charset="0"/>
                <a:cs typeface="Arial" panose="020B0604020202020204" pitchFamily="34" charset="0"/>
              </a:defRPr>
            </a:lvl1pPr>
          </a:lstStyle>
          <a:p>
            <a:pPr lvl="0"/>
            <a:r>
              <a:rPr lang="en-GB" noProof="0" dirty="0"/>
              <a:t>Slide title</a:t>
            </a:r>
          </a:p>
        </p:txBody>
      </p:sp>
      <p:cxnSp>
        <p:nvCxnSpPr>
          <p:cNvPr id="6" name="Straight Connector 5">
            <a:extLst>
              <a:ext uri="{FF2B5EF4-FFF2-40B4-BE49-F238E27FC236}">
                <a16:creationId xmlns:a16="http://schemas.microsoft.com/office/drawing/2014/main" id="{AAB4D51F-238B-5249-A0B1-2AB2CE6E833F}"/>
              </a:ext>
            </a:extLst>
          </p:cNvPr>
          <p:cNvCxnSpPr>
            <a:cxnSpLocks/>
          </p:cNvCxnSpPr>
          <p:nvPr userDrawn="1"/>
        </p:nvCxnSpPr>
        <p:spPr>
          <a:xfrm>
            <a:off x="1" y="585272"/>
            <a:ext cx="5782713" cy="0"/>
          </a:xfrm>
          <a:prstGeom prst="line">
            <a:avLst/>
          </a:prstGeom>
          <a:ln w="38100">
            <a:solidFill>
              <a:srgbClr val="FA0E0F"/>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B4E047AA-A338-4FBB-8225-998534B48CCC}"/>
              </a:ext>
            </a:extLst>
          </p:cNvPr>
          <p:cNvSpPr txBox="1">
            <a:spLocks/>
          </p:cNvSpPr>
          <p:nvPr userDrawn="1"/>
        </p:nvSpPr>
        <p:spPr>
          <a:xfrm>
            <a:off x="9593957" y="6613017"/>
            <a:ext cx="6194597" cy="244985"/>
          </a:xfrm>
          <a:prstGeom prst="rect">
            <a:avLst/>
          </a:prstGeom>
          <a:effectLst/>
        </p:spPr>
        <p:txBody>
          <a:bodyPr vert="horz" lIns="95375" tIns="47689" rIns="95375" bIns="47689"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dirty="0">
                <a:solidFill>
                  <a:srgbClr val="262F42"/>
                </a:solidFill>
                <a:latin typeface="Arial" panose="020B0604020202020204" pitchFamily="34" charset="0"/>
                <a:cs typeface="Arial" panose="020B0604020202020204" pitchFamily="34" charset="0"/>
              </a:rPr>
              <a:t>© Security Alliance Limited 2019.  Not for distribution.</a:t>
            </a:r>
          </a:p>
        </p:txBody>
      </p:sp>
      <p:sp>
        <p:nvSpPr>
          <p:cNvPr id="2" name="Slide Number Placeholder 1">
            <a:extLst>
              <a:ext uri="{FF2B5EF4-FFF2-40B4-BE49-F238E27FC236}">
                <a16:creationId xmlns:a16="http://schemas.microsoft.com/office/drawing/2014/main" id="{B31FF584-9DE9-BB42-A3D1-CCA29233903E}"/>
              </a:ext>
            </a:extLst>
          </p:cNvPr>
          <p:cNvSpPr>
            <a:spLocks noGrp="1"/>
          </p:cNvSpPr>
          <p:nvPr>
            <p:ph type="sldNum" sz="quarter" idx="14"/>
          </p:nvPr>
        </p:nvSpPr>
        <p:spPr/>
        <p:txBody>
          <a:bodyPr/>
          <a:lstStyle/>
          <a:p>
            <a:fld id="{B843CC62-ABDB-1C43-8C5B-A92D009B1821}" type="slidenum">
              <a:rPr lang="en-US" smtClean="0"/>
              <a:t>‹#›</a:t>
            </a:fld>
            <a:endParaRPr lang="en-US" dirty="0"/>
          </a:p>
        </p:txBody>
      </p:sp>
    </p:spTree>
    <p:extLst>
      <p:ext uri="{BB962C8B-B14F-4D97-AF65-F5344CB8AC3E}">
        <p14:creationId xmlns:p14="http://schemas.microsoft.com/office/powerpoint/2010/main" val="12392963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1ABFA6-D6DD-4CBD-8093-57E03685AF60}" type="datetimeFigureOut">
              <a:rPr lang="en-GB" smtClean="0"/>
              <a:t>22/04/2021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0995BCD-39FB-425C-A042-00DADF9038AB}" type="slidenum">
              <a:rPr lang="en-GB" smtClean="0"/>
              <a:t>‹#›</a:t>
            </a:fld>
            <a:endParaRPr lang="en-GB"/>
          </a:p>
        </p:txBody>
      </p:sp>
    </p:spTree>
    <p:extLst>
      <p:ext uri="{BB962C8B-B14F-4D97-AF65-F5344CB8AC3E}">
        <p14:creationId xmlns:p14="http://schemas.microsoft.com/office/powerpoint/2010/main" val="2262162565"/>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2.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CFEFF-16B5-C340-A923-EEA478B51563}"/>
              </a:ext>
            </a:extLst>
          </p:cNvPr>
          <p:cNvSpPr txBox="1">
            <a:spLocks/>
          </p:cNvSpPr>
          <p:nvPr userDrawn="1"/>
        </p:nvSpPr>
        <p:spPr>
          <a:xfrm>
            <a:off x="8305337"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latin typeface="Arial" panose="020B0604020202020204" pitchFamily="34" charset="0"/>
                <a:cs typeface="Arial" panose="020B0604020202020204" pitchFamily="34" charset="0"/>
              </a:rPr>
              <a:t>© Security Alliance Limited 2021.  Not for distribution. Commercial in Confidence.</a:t>
            </a:r>
          </a:p>
        </p:txBody>
      </p:sp>
    </p:spTree>
    <p:extLst>
      <p:ext uri="{BB962C8B-B14F-4D97-AF65-F5344CB8AC3E}">
        <p14:creationId xmlns:p14="http://schemas.microsoft.com/office/powerpoint/2010/main" val="162003359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 id="2147483711" r:id="rId50"/>
    <p:sldLayoutId id="2147483712" r:id="rId51"/>
    <p:sldLayoutId id="2147483713" r:id="rId52"/>
    <p:sldLayoutId id="2147483714" r:id="rId53"/>
    <p:sldLayoutId id="2147483715" r:id="rId54"/>
    <p:sldLayoutId id="2147483716" r:id="rId55"/>
    <p:sldLayoutId id="2147483717" r:id="rId56"/>
    <p:sldLayoutId id="2147483718" r:id="rId57"/>
    <p:sldLayoutId id="2147483719" r:id="rId58"/>
    <p:sldLayoutId id="2147483720" r:id="rId59"/>
    <p:sldLayoutId id="2147483721" r:id="rId60"/>
    <p:sldLayoutId id="2147483722" r:id="rId61"/>
    <p:sldLayoutId id="2147483723" r:id="rId62"/>
    <p:sldLayoutId id="2147483724" r:id="rId63"/>
    <p:sldLayoutId id="2147483725" r:id="rId64"/>
    <p:sldLayoutId id="2147483726" r:id="rId65"/>
    <p:sldLayoutId id="2147483727" r:id="rId66"/>
    <p:sldLayoutId id="2147483728" r:id="rId67"/>
    <p:sldLayoutId id="2147483729" r:id="rId68"/>
    <p:sldLayoutId id="2147483730" r:id="rId69"/>
    <p:sldLayoutId id="2147483731" r:id="rId70"/>
    <p:sldLayoutId id="2147483732" r:id="rId71"/>
    <p:sldLayoutId id="2147483733" r:id="rId72"/>
    <p:sldLayoutId id="2147483734" r:id="rId73"/>
    <p:sldLayoutId id="2147483735" r:id="rId74"/>
    <p:sldLayoutId id="2147483737" r:id="rId75"/>
  </p:sldLayoutIdLst>
  <p:txStyles>
    <p:titleStyle>
      <a:lvl1pPr algn="l" defTabSz="1049869" rtl="0" eaLnBrk="1" latinLnBrk="0" hangingPunct="1">
        <a:lnSpc>
          <a:spcPct val="90000"/>
        </a:lnSpc>
        <a:spcBef>
          <a:spcPct val="0"/>
        </a:spcBef>
        <a:buNone/>
        <a:defRPr sz="5066" kern="1200">
          <a:solidFill>
            <a:schemeClr val="tx1"/>
          </a:solidFill>
          <a:latin typeface="+mj-lt"/>
          <a:ea typeface="+mj-ea"/>
          <a:cs typeface="+mj-cs"/>
        </a:defRPr>
      </a:lvl1pPr>
    </p:titleStyle>
    <p:bodyStyle>
      <a:lvl1pPr marL="262476" indent="-262476" algn="l" defTabSz="1049869" rtl="0" eaLnBrk="1" latinLnBrk="0" hangingPunct="1">
        <a:lnSpc>
          <a:spcPct val="90000"/>
        </a:lnSpc>
        <a:spcBef>
          <a:spcPts val="1151"/>
        </a:spcBef>
        <a:buFont typeface="Arial" panose="020B0604020202020204" pitchFamily="34" charset="0"/>
        <a:buChar char="•"/>
        <a:defRPr sz="3200" kern="1200">
          <a:solidFill>
            <a:schemeClr val="tx1"/>
          </a:solidFill>
          <a:latin typeface="+mn-lt"/>
          <a:ea typeface="+mn-ea"/>
          <a:cs typeface="+mn-cs"/>
        </a:defRPr>
      </a:lvl1pPr>
      <a:lvl2pPr marL="787406" indent="-262476" algn="l" defTabSz="1049869" rtl="0" eaLnBrk="1" latinLnBrk="0" hangingPunct="1">
        <a:lnSpc>
          <a:spcPct val="90000"/>
        </a:lnSpc>
        <a:spcBef>
          <a:spcPts val="575"/>
        </a:spcBef>
        <a:buFont typeface="Arial" panose="020B0604020202020204" pitchFamily="34" charset="0"/>
        <a:buChar char="•"/>
        <a:defRPr sz="2800" kern="1200">
          <a:solidFill>
            <a:schemeClr val="tx1"/>
          </a:solidFill>
          <a:latin typeface="+mn-lt"/>
          <a:ea typeface="+mn-ea"/>
          <a:cs typeface="+mn-cs"/>
        </a:defRPr>
      </a:lvl2pPr>
      <a:lvl3pPr marL="1312346" indent="-262476" algn="l" defTabSz="1049869" rtl="0" eaLnBrk="1" latinLnBrk="0" hangingPunct="1">
        <a:lnSpc>
          <a:spcPct val="90000"/>
        </a:lnSpc>
        <a:spcBef>
          <a:spcPts val="575"/>
        </a:spcBef>
        <a:buFont typeface="Arial" panose="020B0604020202020204" pitchFamily="34" charset="0"/>
        <a:buChar char="•"/>
        <a:defRPr sz="2266" kern="1200">
          <a:solidFill>
            <a:schemeClr val="tx1"/>
          </a:solidFill>
          <a:latin typeface="+mn-lt"/>
          <a:ea typeface="+mn-ea"/>
          <a:cs typeface="+mn-cs"/>
        </a:defRPr>
      </a:lvl3pPr>
      <a:lvl4pPr marL="183728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4pPr>
      <a:lvl5pPr marL="2362219"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5pPr>
      <a:lvl6pPr marL="2887156"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6pPr>
      <a:lvl7pPr marL="341209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7pPr>
      <a:lvl8pPr marL="393703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8pPr>
      <a:lvl9pPr marL="4461963"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9pPr>
    </p:bodyStyle>
    <p:otherStyle>
      <a:defPPr>
        <a:defRPr lang="en-US"/>
      </a:defPPr>
      <a:lvl1pPr marL="0" algn="l" defTabSz="1049869" rtl="0" eaLnBrk="1" latinLnBrk="0" hangingPunct="1">
        <a:defRPr sz="2133" kern="1200">
          <a:solidFill>
            <a:schemeClr val="tx1"/>
          </a:solidFill>
          <a:latin typeface="+mn-lt"/>
          <a:ea typeface="+mn-ea"/>
          <a:cs typeface="+mn-cs"/>
        </a:defRPr>
      </a:lvl1pPr>
      <a:lvl2pPr marL="524940" algn="l" defTabSz="1049869" rtl="0" eaLnBrk="1" latinLnBrk="0" hangingPunct="1">
        <a:defRPr sz="2133" kern="1200">
          <a:solidFill>
            <a:schemeClr val="tx1"/>
          </a:solidFill>
          <a:latin typeface="+mn-lt"/>
          <a:ea typeface="+mn-ea"/>
          <a:cs typeface="+mn-cs"/>
        </a:defRPr>
      </a:lvl2pPr>
      <a:lvl3pPr marL="1049869" algn="l" defTabSz="1049869" rtl="0" eaLnBrk="1" latinLnBrk="0" hangingPunct="1">
        <a:defRPr sz="2133" kern="1200">
          <a:solidFill>
            <a:schemeClr val="tx1"/>
          </a:solidFill>
          <a:latin typeface="+mn-lt"/>
          <a:ea typeface="+mn-ea"/>
          <a:cs typeface="+mn-cs"/>
        </a:defRPr>
      </a:lvl3pPr>
      <a:lvl4pPr marL="1574812" algn="l" defTabSz="1049869" rtl="0" eaLnBrk="1" latinLnBrk="0" hangingPunct="1">
        <a:defRPr sz="2133" kern="1200">
          <a:solidFill>
            <a:schemeClr val="tx1"/>
          </a:solidFill>
          <a:latin typeface="+mn-lt"/>
          <a:ea typeface="+mn-ea"/>
          <a:cs typeface="+mn-cs"/>
        </a:defRPr>
      </a:lvl4pPr>
      <a:lvl5pPr marL="2099749" algn="l" defTabSz="1049869" rtl="0" eaLnBrk="1" latinLnBrk="0" hangingPunct="1">
        <a:defRPr sz="2133" kern="1200">
          <a:solidFill>
            <a:schemeClr val="tx1"/>
          </a:solidFill>
          <a:latin typeface="+mn-lt"/>
          <a:ea typeface="+mn-ea"/>
          <a:cs typeface="+mn-cs"/>
        </a:defRPr>
      </a:lvl5pPr>
      <a:lvl6pPr marL="2624687" algn="l" defTabSz="1049869" rtl="0" eaLnBrk="1" latinLnBrk="0" hangingPunct="1">
        <a:defRPr sz="2133" kern="1200">
          <a:solidFill>
            <a:schemeClr val="tx1"/>
          </a:solidFill>
          <a:latin typeface="+mn-lt"/>
          <a:ea typeface="+mn-ea"/>
          <a:cs typeface="+mn-cs"/>
        </a:defRPr>
      </a:lvl6pPr>
      <a:lvl7pPr marL="3149626" algn="l" defTabSz="1049869" rtl="0" eaLnBrk="1" latinLnBrk="0" hangingPunct="1">
        <a:defRPr sz="2133" kern="1200">
          <a:solidFill>
            <a:schemeClr val="tx1"/>
          </a:solidFill>
          <a:latin typeface="+mn-lt"/>
          <a:ea typeface="+mn-ea"/>
          <a:cs typeface="+mn-cs"/>
        </a:defRPr>
      </a:lvl7pPr>
      <a:lvl8pPr marL="3674567" algn="l" defTabSz="1049869" rtl="0" eaLnBrk="1" latinLnBrk="0" hangingPunct="1">
        <a:defRPr sz="2133" kern="1200">
          <a:solidFill>
            <a:schemeClr val="tx1"/>
          </a:solidFill>
          <a:latin typeface="+mn-lt"/>
          <a:ea typeface="+mn-ea"/>
          <a:cs typeface="+mn-cs"/>
        </a:defRPr>
      </a:lvl8pPr>
      <a:lvl9pPr marL="4199499" algn="l" defTabSz="1049869"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CCFEFF-16B5-C340-A923-EEA478B51563}"/>
              </a:ext>
            </a:extLst>
          </p:cNvPr>
          <p:cNvSpPr txBox="1">
            <a:spLocks/>
          </p:cNvSpPr>
          <p:nvPr userDrawn="1"/>
        </p:nvSpPr>
        <p:spPr>
          <a:xfrm>
            <a:off x="8305337" y="6613016"/>
            <a:ext cx="6194597" cy="244985"/>
          </a:xfrm>
          <a:prstGeom prst="rect">
            <a:avLst/>
          </a:prstGeom>
          <a:effectLst/>
        </p:spPr>
        <p:txBody>
          <a:bodyPr vert="horz" lIns="95380" tIns="47691" rIns="95380" bIns="47691" rtlCol="0" anchor="ctr">
            <a:normAutofit fontScale="47500" lnSpcReduction="20000"/>
          </a:bodyPr>
          <a:lstStyle>
            <a:lvl1pPr algn="l" defTabSz="1008126" rtl="0" eaLnBrk="1" latinLnBrk="0" hangingPunct="1">
              <a:lnSpc>
                <a:spcPct val="90000"/>
              </a:lnSpc>
              <a:spcBef>
                <a:spcPct val="0"/>
              </a:spcBef>
              <a:buNone/>
              <a:defRPr sz="4000" kern="1200">
                <a:solidFill>
                  <a:srgbClr val="444548"/>
                </a:solidFill>
                <a:effectLst>
                  <a:outerShdw blurRad="50800" dist="50800" dir="5400000" algn="t" rotWithShape="0">
                    <a:schemeClr val="bg1">
                      <a:alpha val="0"/>
                    </a:schemeClr>
                  </a:outerShdw>
                </a:effectLst>
                <a:latin typeface="Encode Sans Normal" panose="02000000000000000000" pitchFamily="2" charset="0"/>
                <a:ea typeface="+mj-ea"/>
                <a:cs typeface="+mj-cs"/>
              </a:defRPr>
            </a:lvl1pPr>
          </a:lstStyle>
          <a:p>
            <a:pPr>
              <a:lnSpc>
                <a:spcPct val="130000"/>
              </a:lnSpc>
            </a:pPr>
            <a:r>
              <a:rPr lang="en-GB" sz="1733">
                <a:latin typeface="Arial" panose="020B0604020202020204" pitchFamily="34" charset="0"/>
                <a:cs typeface="Arial" panose="020B0604020202020204" pitchFamily="34" charset="0"/>
              </a:rPr>
              <a:t>© Security Alliance Limited 2021.  Not for distribution. Commercial in Confidence.</a:t>
            </a:r>
          </a:p>
        </p:txBody>
      </p:sp>
    </p:spTree>
    <p:extLst>
      <p:ext uri="{BB962C8B-B14F-4D97-AF65-F5344CB8AC3E}">
        <p14:creationId xmlns:p14="http://schemas.microsoft.com/office/powerpoint/2010/main" val="22183466"/>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74" r:id="rId18"/>
    <p:sldLayoutId id="2147483775" r:id="rId19"/>
    <p:sldLayoutId id="2147483776" r:id="rId20"/>
  </p:sldLayoutIdLst>
  <p:txStyles>
    <p:titleStyle>
      <a:lvl1pPr algn="l" defTabSz="1049869" rtl="0" eaLnBrk="1" latinLnBrk="0" hangingPunct="1">
        <a:lnSpc>
          <a:spcPct val="90000"/>
        </a:lnSpc>
        <a:spcBef>
          <a:spcPct val="0"/>
        </a:spcBef>
        <a:buNone/>
        <a:defRPr sz="5066" kern="1200">
          <a:solidFill>
            <a:schemeClr val="tx1"/>
          </a:solidFill>
          <a:latin typeface="+mj-lt"/>
          <a:ea typeface="+mj-ea"/>
          <a:cs typeface="+mj-cs"/>
        </a:defRPr>
      </a:lvl1pPr>
    </p:titleStyle>
    <p:bodyStyle>
      <a:lvl1pPr marL="262476" indent="-262476" algn="l" defTabSz="1049869" rtl="0" eaLnBrk="1" latinLnBrk="0" hangingPunct="1">
        <a:lnSpc>
          <a:spcPct val="90000"/>
        </a:lnSpc>
        <a:spcBef>
          <a:spcPts val="1151"/>
        </a:spcBef>
        <a:buFont typeface="Arial" panose="020B0604020202020204" pitchFamily="34" charset="0"/>
        <a:buChar char="•"/>
        <a:defRPr sz="3200" kern="1200">
          <a:solidFill>
            <a:schemeClr val="tx1"/>
          </a:solidFill>
          <a:latin typeface="+mn-lt"/>
          <a:ea typeface="+mn-ea"/>
          <a:cs typeface="+mn-cs"/>
        </a:defRPr>
      </a:lvl1pPr>
      <a:lvl2pPr marL="787406" indent="-262476" algn="l" defTabSz="1049869" rtl="0" eaLnBrk="1" latinLnBrk="0" hangingPunct="1">
        <a:lnSpc>
          <a:spcPct val="90000"/>
        </a:lnSpc>
        <a:spcBef>
          <a:spcPts val="575"/>
        </a:spcBef>
        <a:buFont typeface="Arial" panose="020B0604020202020204" pitchFamily="34" charset="0"/>
        <a:buChar char="•"/>
        <a:defRPr sz="2800" kern="1200">
          <a:solidFill>
            <a:schemeClr val="tx1"/>
          </a:solidFill>
          <a:latin typeface="+mn-lt"/>
          <a:ea typeface="+mn-ea"/>
          <a:cs typeface="+mn-cs"/>
        </a:defRPr>
      </a:lvl2pPr>
      <a:lvl3pPr marL="1312346" indent="-262476" algn="l" defTabSz="1049869" rtl="0" eaLnBrk="1" latinLnBrk="0" hangingPunct="1">
        <a:lnSpc>
          <a:spcPct val="90000"/>
        </a:lnSpc>
        <a:spcBef>
          <a:spcPts val="575"/>
        </a:spcBef>
        <a:buFont typeface="Arial" panose="020B0604020202020204" pitchFamily="34" charset="0"/>
        <a:buChar char="•"/>
        <a:defRPr sz="2266" kern="1200">
          <a:solidFill>
            <a:schemeClr val="tx1"/>
          </a:solidFill>
          <a:latin typeface="+mn-lt"/>
          <a:ea typeface="+mn-ea"/>
          <a:cs typeface="+mn-cs"/>
        </a:defRPr>
      </a:lvl3pPr>
      <a:lvl4pPr marL="183728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4pPr>
      <a:lvl5pPr marL="2362219"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5pPr>
      <a:lvl6pPr marL="2887156"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6pPr>
      <a:lvl7pPr marL="341209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7pPr>
      <a:lvl8pPr marL="393703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8pPr>
      <a:lvl9pPr marL="4461963"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9pPr>
    </p:bodyStyle>
    <p:otherStyle>
      <a:defPPr>
        <a:defRPr lang="en-US"/>
      </a:defPPr>
      <a:lvl1pPr marL="0" algn="l" defTabSz="1049869" rtl="0" eaLnBrk="1" latinLnBrk="0" hangingPunct="1">
        <a:defRPr sz="2133" kern="1200">
          <a:solidFill>
            <a:schemeClr val="tx1"/>
          </a:solidFill>
          <a:latin typeface="+mn-lt"/>
          <a:ea typeface="+mn-ea"/>
          <a:cs typeface="+mn-cs"/>
        </a:defRPr>
      </a:lvl1pPr>
      <a:lvl2pPr marL="524940" algn="l" defTabSz="1049869" rtl="0" eaLnBrk="1" latinLnBrk="0" hangingPunct="1">
        <a:defRPr sz="2133" kern="1200">
          <a:solidFill>
            <a:schemeClr val="tx1"/>
          </a:solidFill>
          <a:latin typeface="+mn-lt"/>
          <a:ea typeface="+mn-ea"/>
          <a:cs typeface="+mn-cs"/>
        </a:defRPr>
      </a:lvl2pPr>
      <a:lvl3pPr marL="1049869" algn="l" defTabSz="1049869" rtl="0" eaLnBrk="1" latinLnBrk="0" hangingPunct="1">
        <a:defRPr sz="2133" kern="1200">
          <a:solidFill>
            <a:schemeClr val="tx1"/>
          </a:solidFill>
          <a:latin typeface="+mn-lt"/>
          <a:ea typeface="+mn-ea"/>
          <a:cs typeface="+mn-cs"/>
        </a:defRPr>
      </a:lvl3pPr>
      <a:lvl4pPr marL="1574812" algn="l" defTabSz="1049869" rtl="0" eaLnBrk="1" latinLnBrk="0" hangingPunct="1">
        <a:defRPr sz="2133" kern="1200">
          <a:solidFill>
            <a:schemeClr val="tx1"/>
          </a:solidFill>
          <a:latin typeface="+mn-lt"/>
          <a:ea typeface="+mn-ea"/>
          <a:cs typeface="+mn-cs"/>
        </a:defRPr>
      </a:lvl4pPr>
      <a:lvl5pPr marL="2099749" algn="l" defTabSz="1049869" rtl="0" eaLnBrk="1" latinLnBrk="0" hangingPunct="1">
        <a:defRPr sz="2133" kern="1200">
          <a:solidFill>
            <a:schemeClr val="tx1"/>
          </a:solidFill>
          <a:latin typeface="+mn-lt"/>
          <a:ea typeface="+mn-ea"/>
          <a:cs typeface="+mn-cs"/>
        </a:defRPr>
      </a:lvl5pPr>
      <a:lvl6pPr marL="2624687" algn="l" defTabSz="1049869" rtl="0" eaLnBrk="1" latinLnBrk="0" hangingPunct="1">
        <a:defRPr sz="2133" kern="1200">
          <a:solidFill>
            <a:schemeClr val="tx1"/>
          </a:solidFill>
          <a:latin typeface="+mn-lt"/>
          <a:ea typeface="+mn-ea"/>
          <a:cs typeface="+mn-cs"/>
        </a:defRPr>
      </a:lvl6pPr>
      <a:lvl7pPr marL="3149626" algn="l" defTabSz="1049869" rtl="0" eaLnBrk="1" latinLnBrk="0" hangingPunct="1">
        <a:defRPr sz="2133" kern="1200">
          <a:solidFill>
            <a:schemeClr val="tx1"/>
          </a:solidFill>
          <a:latin typeface="+mn-lt"/>
          <a:ea typeface="+mn-ea"/>
          <a:cs typeface="+mn-cs"/>
        </a:defRPr>
      </a:lvl7pPr>
      <a:lvl8pPr marL="3674567" algn="l" defTabSz="1049869" rtl="0" eaLnBrk="1" latinLnBrk="0" hangingPunct="1">
        <a:defRPr sz="2133" kern="1200">
          <a:solidFill>
            <a:schemeClr val="tx1"/>
          </a:solidFill>
          <a:latin typeface="+mn-lt"/>
          <a:ea typeface="+mn-ea"/>
          <a:cs typeface="+mn-cs"/>
        </a:defRPr>
      </a:lvl8pPr>
      <a:lvl9pPr marL="4199499" algn="l" defTabSz="1049869"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8.xml"/><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emf"/><Relationship Id="rId3" Type="http://schemas.openxmlformats.org/officeDocument/2006/relationships/image" Target="../media/image30.png"/><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95.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8.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0"/>
            <a:ext cx="12192000" cy="68576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269"/>
            <a:endParaRPr lang="en-US" sz="1632">
              <a:solidFill>
                <a:srgbClr val="FFFFFF"/>
              </a:solidFill>
              <a:latin typeface="Calibri"/>
            </a:endParaRPr>
          </a:p>
        </p:txBody>
      </p:sp>
      <p:sp>
        <p:nvSpPr>
          <p:cNvPr id="20" name="Rectangle 19">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80"/>
            <a:ext cx="9756601" cy="685764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269"/>
            <a:endParaRPr lang="en-US" sz="1632">
              <a:solidFill>
                <a:srgbClr val="FFFFFF"/>
              </a:solidFill>
              <a:latin typeface="Calibri"/>
            </a:endParaRPr>
          </a:p>
        </p:txBody>
      </p:sp>
      <p:sp>
        <p:nvSpPr>
          <p:cNvPr id="22" name="Rectangle 21">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61" y="605925"/>
            <a:ext cx="73148"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269"/>
            <a:endParaRPr lang="en-US" sz="1632">
              <a:solidFill>
                <a:prstClr val="white"/>
              </a:solidFill>
              <a:latin typeface="Calibri" panose="020F0502020204030204"/>
            </a:endParaRPr>
          </a:p>
        </p:txBody>
      </p:sp>
      <p:sp>
        <p:nvSpPr>
          <p:cNvPr id="24" name="Rectangle 23">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531"/>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269">
              <a:defRPr/>
            </a:pPr>
            <a:endParaRPr lang="en-US" sz="1632">
              <a:solidFill>
                <a:prstClr val="white"/>
              </a:solidFill>
              <a:latin typeface="Calibri" panose="020F0502020204030204"/>
            </a:endParaRPr>
          </a:p>
        </p:txBody>
      </p:sp>
      <p:sp>
        <p:nvSpPr>
          <p:cNvPr id="12" name="Text Placeholder 11">
            <a:extLst>
              <a:ext uri="{FF2B5EF4-FFF2-40B4-BE49-F238E27FC236}">
                <a16:creationId xmlns:a16="http://schemas.microsoft.com/office/drawing/2014/main" id="{52F24547-0EDE-41CE-AF91-1870300889FE}"/>
              </a:ext>
            </a:extLst>
          </p:cNvPr>
          <p:cNvSpPr>
            <a:spLocks noGrp="1"/>
          </p:cNvSpPr>
          <p:nvPr>
            <p:ph type="body" sz="quarter" idx="12"/>
          </p:nvPr>
        </p:nvSpPr>
        <p:spPr>
          <a:xfrm>
            <a:off x="359283" y="5232825"/>
            <a:ext cx="3438906" cy="3207089"/>
          </a:xfrm>
        </p:spPr>
        <p:txBody>
          <a:bodyPr vert="horz" lIns="82931" tIns="41465" rIns="82931" bIns="41465" rtlCol="0" anchor="t">
            <a:normAutofit/>
          </a:bodyPr>
          <a:lstStyle/>
          <a:p>
            <a:pPr marL="0" indent="0" defTabSz="829269">
              <a:lnSpc>
                <a:spcPct val="100000"/>
              </a:lnSpc>
              <a:spcBef>
                <a:spcPts val="0"/>
              </a:spcBef>
              <a:buNone/>
            </a:pPr>
            <a:r>
              <a:rPr lang="en-US" sz="1723" dirty="0">
                <a:latin typeface="Poppins" panose="00000500000000000000" pitchFamily="2" charset="0"/>
                <a:ea typeface="+mn-ea"/>
                <a:cs typeface="Poppins" panose="00000500000000000000" pitchFamily="2" charset="0"/>
              </a:rPr>
              <a:t>Rob Dartnall</a:t>
            </a:r>
          </a:p>
          <a:p>
            <a:pPr marL="0" indent="0" defTabSz="829269">
              <a:lnSpc>
                <a:spcPct val="100000"/>
              </a:lnSpc>
              <a:spcBef>
                <a:spcPts val="0"/>
              </a:spcBef>
              <a:buNone/>
            </a:pPr>
            <a:r>
              <a:rPr lang="en-US" sz="1723" dirty="0">
                <a:latin typeface="Poppins" panose="00000500000000000000" pitchFamily="2" charset="0"/>
                <a:ea typeface="+mn-ea"/>
                <a:cs typeface="Poppins" panose="00000500000000000000" pitchFamily="2" charset="0"/>
              </a:rPr>
              <a:t>Director </a:t>
            </a:r>
          </a:p>
        </p:txBody>
      </p:sp>
      <p:pic>
        <p:nvPicPr>
          <p:cNvPr id="11" name="Picture 10">
            <a:extLst>
              <a:ext uri="{FF2B5EF4-FFF2-40B4-BE49-F238E27FC236}">
                <a16:creationId xmlns:a16="http://schemas.microsoft.com/office/drawing/2014/main" id="{1A01D81E-D74F-4622-85AF-4CB56868ED3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588" y="-66146"/>
            <a:ext cx="4428454" cy="1131243"/>
          </a:xfrm>
          <a:prstGeom prst="rect">
            <a:avLst/>
          </a:prstGeom>
        </p:spPr>
      </p:pic>
      <p:sp>
        <p:nvSpPr>
          <p:cNvPr id="2" name="Rectangle 1">
            <a:extLst>
              <a:ext uri="{FF2B5EF4-FFF2-40B4-BE49-F238E27FC236}">
                <a16:creationId xmlns:a16="http://schemas.microsoft.com/office/drawing/2014/main" id="{56A308B2-EDD9-48D3-BFAC-F0B7B54D1EC0}"/>
              </a:ext>
            </a:extLst>
          </p:cNvPr>
          <p:cNvSpPr/>
          <p:nvPr/>
        </p:nvSpPr>
        <p:spPr>
          <a:xfrm>
            <a:off x="359283" y="810583"/>
            <a:ext cx="652300" cy="441121"/>
          </a:xfrm>
          <a:prstGeom prst="rect">
            <a:avLst/>
          </a:prstGeom>
          <a:solidFill>
            <a:srgbClr val="293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ext, outdoor, tall, tower&#10;&#10;Description automatically generated">
            <a:extLst>
              <a:ext uri="{FF2B5EF4-FFF2-40B4-BE49-F238E27FC236}">
                <a16:creationId xmlns:a16="http://schemas.microsoft.com/office/drawing/2014/main" id="{964D3902-D7B3-4A83-8C63-5D1461F4C332}"/>
              </a:ext>
            </a:extLst>
          </p:cNvPr>
          <p:cNvPicPr>
            <a:picLocks noChangeAspect="1"/>
          </p:cNvPicPr>
          <p:nvPr/>
        </p:nvPicPr>
        <p:blipFill rotWithShape="1">
          <a:blip r:embed="rId4">
            <a:extLst>
              <a:ext uri="{28A0092B-C50C-407E-A947-70E740481C1C}">
                <a14:useLocalDpi xmlns:a14="http://schemas.microsoft.com/office/drawing/2010/main" val="0"/>
              </a:ext>
            </a:extLst>
          </a:blip>
          <a:srcRect t="7384" b="92"/>
          <a:stretch/>
        </p:blipFill>
        <p:spPr>
          <a:xfrm>
            <a:off x="6654890" y="0"/>
            <a:ext cx="5537108" cy="6857640"/>
          </a:xfrm>
          <a:prstGeom prst="rect">
            <a:avLst/>
          </a:prstGeom>
        </p:spPr>
      </p:pic>
      <p:sp>
        <p:nvSpPr>
          <p:cNvPr id="5" name="Right Triangle 4">
            <a:extLst>
              <a:ext uri="{FF2B5EF4-FFF2-40B4-BE49-F238E27FC236}">
                <a16:creationId xmlns:a16="http://schemas.microsoft.com/office/drawing/2014/main" id="{4EFBE39D-BFB4-4908-AB40-6CEFE4DF0C02}"/>
              </a:ext>
            </a:extLst>
          </p:cNvPr>
          <p:cNvSpPr/>
          <p:nvPr/>
        </p:nvSpPr>
        <p:spPr>
          <a:xfrm>
            <a:off x="6648144" y="12234"/>
            <a:ext cx="2386543" cy="6858000"/>
          </a:xfrm>
          <a:prstGeom prst="rtTriangle">
            <a:avLst/>
          </a:prstGeom>
          <a:solidFill>
            <a:srgbClr val="2930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1">
            <a:extLst>
              <a:ext uri="{FF2B5EF4-FFF2-40B4-BE49-F238E27FC236}">
                <a16:creationId xmlns:a16="http://schemas.microsoft.com/office/drawing/2014/main" id="{466FCD3E-213C-49ED-AF65-84E456358BF8}"/>
              </a:ext>
            </a:extLst>
          </p:cNvPr>
          <p:cNvSpPr txBox="1">
            <a:spLocks/>
          </p:cNvSpPr>
          <p:nvPr/>
        </p:nvSpPr>
        <p:spPr>
          <a:xfrm>
            <a:off x="342562" y="2505148"/>
            <a:ext cx="7588885" cy="1960549"/>
          </a:xfrm>
          <a:prstGeom prst="rect">
            <a:avLst/>
          </a:prstGeom>
        </p:spPr>
        <p:txBody>
          <a:bodyPr vert="horz" lIns="82931" tIns="41465" rIns="82931" bIns="41465" rtlCol="0" anchor="b">
            <a:normAutofit lnSpcReduction="10000"/>
          </a:bodyPr>
          <a:lstStyle>
            <a:lvl1pPr marL="289421" indent="-289421" algn="l" defTabSz="1157646" rtl="0" eaLnBrk="1" latinLnBrk="0" hangingPunct="1">
              <a:lnSpc>
                <a:spcPct val="90000"/>
              </a:lnSpc>
              <a:spcBef>
                <a:spcPts val="1269"/>
              </a:spcBef>
              <a:buFont typeface="Arial" panose="020B0604020202020204" pitchFamily="34" charset="0"/>
              <a:buChar char="•"/>
              <a:defRPr lang="en-US" sz="1800" kern="1200" baseline="0" dirty="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marL="868239" indent="-289421" algn="l" defTabSz="1157646" rtl="0" eaLnBrk="1" latinLnBrk="0" hangingPunct="1">
              <a:lnSpc>
                <a:spcPct val="90000"/>
              </a:lnSpc>
              <a:spcBef>
                <a:spcPts val="634"/>
              </a:spcBef>
              <a:buFont typeface="Arial" panose="020B0604020202020204" pitchFamily="34" charset="0"/>
              <a:buChar char="•"/>
              <a:defRPr lang="en-US" sz="1800"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2pPr>
            <a:lvl3pPr marL="1447068" indent="-289421" algn="l" defTabSz="1157646" rtl="0" eaLnBrk="1" latinLnBrk="0" hangingPunct="1">
              <a:lnSpc>
                <a:spcPct val="90000"/>
              </a:lnSpc>
              <a:spcBef>
                <a:spcPts val="634"/>
              </a:spcBef>
              <a:buFont typeface="Arial" panose="020B0604020202020204" pitchFamily="34" charset="0"/>
              <a:buChar char="•"/>
              <a:defRPr lang="en-US" sz="1800"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3pPr>
            <a:lvl4pPr marL="2025893" indent="-289421" algn="l" defTabSz="1157646" rtl="0" eaLnBrk="1" latinLnBrk="0" hangingPunct="1">
              <a:lnSpc>
                <a:spcPct val="90000"/>
              </a:lnSpc>
              <a:spcBef>
                <a:spcPts val="634"/>
              </a:spcBef>
              <a:buFont typeface="Arial" panose="020B0604020202020204" pitchFamily="34" charset="0"/>
              <a:buChar char="•"/>
              <a:defRPr lang="en-US" sz="1800"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4pPr>
            <a:lvl5pPr marL="2604718" indent="-289421" algn="l" defTabSz="1157646" rtl="0" eaLnBrk="1" latinLnBrk="0" hangingPunct="1">
              <a:lnSpc>
                <a:spcPct val="90000"/>
              </a:lnSpc>
              <a:spcBef>
                <a:spcPts val="634"/>
              </a:spcBef>
              <a:buFont typeface="Arial" panose="020B0604020202020204" pitchFamily="34" charset="0"/>
              <a:buChar char="•"/>
              <a:defRPr lang="en-US" sz="1800"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5pPr>
            <a:lvl6pPr marL="3183544" indent="-289421" algn="l" defTabSz="1157646" rtl="0" eaLnBrk="1" latinLnBrk="0" hangingPunct="1">
              <a:lnSpc>
                <a:spcPct val="90000"/>
              </a:lnSpc>
              <a:spcBef>
                <a:spcPts val="634"/>
              </a:spcBef>
              <a:buFont typeface="Arial" panose="020B0604020202020204" pitchFamily="34" charset="0"/>
              <a:buChar char="•"/>
              <a:defRPr sz="2352" kern="1200">
                <a:solidFill>
                  <a:schemeClr val="tx1"/>
                </a:solidFill>
                <a:latin typeface="+mn-lt"/>
                <a:ea typeface="+mn-ea"/>
                <a:cs typeface="+mn-cs"/>
              </a:defRPr>
            </a:lvl6pPr>
            <a:lvl7pPr marL="3762369" indent="-289421" algn="l" defTabSz="1157646" rtl="0" eaLnBrk="1" latinLnBrk="0" hangingPunct="1">
              <a:lnSpc>
                <a:spcPct val="90000"/>
              </a:lnSpc>
              <a:spcBef>
                <a:spcPts val="634"/>
              </a:spcBef>
              <a:buFont typeface="Arial" panose="020B0604020202020204" pitchFamily="34" charset="0"/>
              <a:buChar char="•"/>
              <a:defRPr sz="2352" kern="1200">
                <a:solidFill>
                  <a:schemeClr val="tx1"/>
                </a:solidFill>
                <a:latin typeface="+mn-lt"/>
                <a:ea typeface="+mn-ea"/>
                <a:cs typeface="+mn-cs"/>
              </a:defRPr>
            </a:lvl7pPr>
            <a:lvl8pPr marL="4341197" indent="-289421" algn="l" defTabSz="1157646" rtl="0" eaLnBrk="1" latinLnBrk="0" hangingPunct="1">
              <a:lnSpc>
                <a:spcPct val="90000"/>
              </a:lnSpc>
              <a:spcBef>
                <a:spcPts val="634"/>
              </a:spcBef>
              <a:buFont typeface="Arial" panose="020B0604020202020204" pitchFamily="34" charset="0"/>
              <a:buChar char="•"/>
              <a:defRPr sz="2352" kern="1200">
                <a:solidFill>
                  <a:schemeClr val="tx1"/>
                </a:solidFill>
                <a:latin typeface="+mn-lt"/>
                <a:ea typeface="+mn-ea"/>
                <a:cs typeface="+mn-cs"/>
              </a:defRPr>
            </a:lvl8pPr>
            <a:lvl9pPr marL="4920017" indent="-289421" algn="l" defTabSz="1157646" rtl="0" eaLnBrk="1" latinLnBrk="0" hangingPunct="1">
              <a:lnSpc>
                <a:spcPct val="90000"/>
              </a:lnSpc>
              <a:spcBef>
                <a:spcPts val="634"/>
              </a:spcBef>
              <a:buFont typeface="Arial" panose="020B0604020202020204" pitchFamily="34" charset="0"/>
              <a:buChar char="•"/>
              <a:defRPr sz="2352" kern="1200">
                <a:solidFill>
                  <a:schemeClr val="tx1"/>
                </a:solidFill>
                <a:latin typeface="+mn-lt"/>
                <a:ea typeface="+mn-ea"/>
                <a:cs typeface="+mn-cs"/>
              </a:defRPr>
            </a:lvl9pPr>
          </a:lstStyle>
          <a:p>
            <a:pPr marL="0" indent="0" defTabSz="829269">
              <a:spcBef>
                <a:spcPts val="272"/>
              </a:spcBef>
              <a:buNone/>
            </a:pPr>
            <a:r>
              <a:rPr lang="en-GB" sz="4800" dirty="0">
                <a:effectLst/>
                <a:latin typeface="Poppins" panose="00000500000000000000" pitchFamily="2" charset="0"/>
                <a:ea typeface="Calibri" panose="020F0502020204030204" pitchFamily="34" charset="0"/>
                <a:cs typeface="Poppins" panose="00000500000000000000" pitchFamily="2" charset="0"/>
              </a:rPr>
              <a:t>Information Sharing for Greater Cyber Resilience</a:t>
            </a:r>
            <a:endParaRPr lang="en-US" sz="9600" dirty="0">
              <a:solidFill>
                <a:srgbClr val="FFFFFF"/>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982865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13C60-EB50-42D8-B8AC-5F518570DB97}"/>
              </a:ext>
            </a:extLst>
          </p:cNvPr>
          <p:cNvSpPr>
            <a:spLocks noGrp="1"/>
          </p:cNvSpPr>
          <p:nvPr>
            <p:ph type="body" sz="quarter" idx="12"/>
          </p:nvPr>
        </p:nvSpPr>
        <p:spPr>
          <a:xfrm>
            <a:off x="189652" y="1032092"/>
            <a:ext cx="11656907" cy="6157801"/>
          </a:xfrm>
        </p:spPr>
        <p:txBody>
          <a:bodyPr/>
          <a:lstStyle/>
          <a:p>
            <a:pPr marL="0" indent="0" algn="ctr">
              <a:lnSpc>
                <a:spcPct val="100000"/>
              </a:lnSpc>
              <a:spcBef>
                <a:spcPts val="1200"/>
              </a:spcBef>
              <a:spcAft>
                <a:spcPts val="1200"/>
              </a:spcAft>
              <a:buNone/>
            </a:pPr>
            <a:r>
              <a:rPr lang="en-GB" sz="1800" dirty="0">
                <a:solidFill>
                  <a:srgbClr val="0070C0"/>
                </a:solidFill>
                <a:latin typeface="Poppins" panose="00000500000000000000" pitchFamily="2" charset="0"/>
                <a:cs typeface="Poppins" panose="00000500000000000000" pitchFamily="2" charset="0"/>
              </a:rPr>
              <a:t>If you want to go quickly, go alone. If you want to go far, go together. </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In cyber and security, “quickly” is a ‘oxymoron’ – there is no quickly</a:t>
            </a:r>
          </a:p>
          <a:p>
            <a:pPr marL="0" indent="0" algn="ctr">
              <a:lnSpc>
                <a:spcPct val="100000"/>
              </a:lnSpc>
              <a:spcBef>
                <a:spcPts val="1200"/>
              </a:spcBef>
              <a:spcAft>
                <a:spcPts val="1200"/>
              </a:spcAft>
              <a:buNone/>
            </a:pPr>
            <a:r>
              <a:rPr lang="en-GB" sz="1800" dirty="0">
                <a:solidFill>
                  <a:srgbClr val="0070C0"/>
                </a:solidFill>
                <a:latin typeface="Poppins" panose="00000500000000000000" pitchFamily="2" charset="0"/>
                <a:cs typeface="Poppins" panose="00000500000000000000" pitchFamily="2" charset="0"/>
              </a:rPr>
              <a:t>It is literally true that you can succeed best and quickest by helping others to succeed</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Whilst those around you are being targeted (i.e. peers to suppliers) you are never secure </a:t>
            </a:r>
          </a:p>
          <a:p>
            <a:pPr marL="0" indent="0" algn="ctr">
              <a:lnSpc>
                <a:spcPct val="100000"/>
              </a:lnSpc>
              <a:spcBef>
                <a:spcPts val="1200"/>
              </a:spcBef>
              <a:spcAft>
                <a:spcPts val="1200"/>
              </a:spcAft>
              <a:buNone/>
            </a:pPr>
            <a:r>
              <a:rPr lang="en-GB" sz="1800" dirty="0">
                <a:solidFill>
                  <a:srgbClr val="0070C0"/>
                </a:solidFill>
                <a:latin typeface="Poppins" panose="00000500000000000000" pitchFamily="2" charset="0"/>
                <a:cs typeface="Poppins" panose="00000500000000000000" pitchFamily="2" charset="0"/>
              </a:rPr>
              <a:t>Knowledge is Power</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How can you be resilient if you do not know what you are being resilient from? How can you adapt and overcome without knowing how the threat is changing?</a:t>
            </a:r>
          </a:p>
          <a:p>
            <a:pPr marL="0" indent="0" algn="ctr">
              <a:lnSpc>
                <a:spcPct val="100000"/>
              </a:lnSpc>
              <a:spcBef>
                <a:spcPts val="1200"/>
              </a:spcBef>
              <a:spcAft>
                <a:spcPts val="1200"/>
              </a:spcAft>
              <a:buNone/>
            </a:pPr>
            <a:r>
              <a:rPr lang="en-GB" sz="1800" dirty="0">
                <a:solidFill>
                  <a:srgbClr val="0070C0"/>
                </a:solidFill>
                <a:latin typeface="Poppins" panose="00000500000000000000" pitchFamily="2" charset="0"/>
                <a:cs typeface="Poppins" panose="00000500000000000000" pitchFamily="2" charset="0"/>
              </a:rPr>
              <a:t>Strength in Numbers</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Time to change the ratio. ‘1 </a:t>
            </a:r>
            <a:r>
              <a:rPr lang="en-GB" sz="1400">
                <a:solidFill>
                  <a:schemeClr val="tx1">
                    <a:lumMod val="50000"/>
                  </a:schemeClr>
                </a:solidFill>
                <a:latin typeface="Poppins" panose="00000500000000000000" pitchFamily="2" charset="0"/>
                <a:cs typeface="Poppins" panose="00000500000000000000" pitchFamily="2" charset="0"/>
              </a:rPr>
              <a:t>Vs 10</a:t>
            </a:r>
            <a:r>
              <a:rPr lang="en-GB" sz="1400" dirty="0">
                <a:solidFill>
                  <a:schemeClr val="tx1">
                    <a:lumMod val="50000"/>
                  </a:schemeClr>
                </a:solidFill>
                <a:latin typeface="Poppins" panose="00000500000000000000" pitchFamily="2" charset="0"/>
                <a:cs typeface="Poppins" panose="00000500000000000000" pitchFamily="2" charset="0"/>
              </a:rPr>
              <a:t>’ or ‘20 </a:t>
            </a:r>
            <a:r>
              <a:rPr lang="en-GB" sz="1400">
                <a:solidFill>
                  <a:schemeClr val="tx1">
                    <a:lumMod val="50000"/>
                  </a:schemeClr>
                </a:solidFill>
                <a:latin typeface="Poppins" panose="00000500000000000000" pitchFamily="2" charset="0"/>
                <a:cs typeface="Poppins" panose="00000500000000000000" pitchFamily="2" charset="0"/>
              </a:rPr>
              <a:t>Vs 10</a:t>
            </a:r>
            <a:r>
              <a:rPr lang="en-GB" sz="1400" dirty="0">
                <a:solidFill>
                  <a:schemeClr val="tx1">
                    <a:lumMod val="50000"/>
                  </a:schemeClr>
                </a:solidFill>
                <a:latin typeface="Poppins" panose="00000500000000000000" pitchFamily="2" charset="0"/>
                <a:cs typeface="Poppins" panose="00000500000000000000" pitchFamily="2" charset="0"/>
              </a:rPr>
              <a:t>’</a:t>
            </a:r>
          </a:p>
          <a:p>
            <a:pPr marL="0" indent="0" algn="ctr">
              <a:lnSpc>
                <a:spcPct val="100000"/>
              </a:lnSpc>
              <a:spcBef>
                <a:spcPts val="1200"/>
              </a:spcBef>
              <a:spcAft>
                <a:spcPts val="1200"/>
              </a:spcAft>
              <a:buNone/>
            </a:pPr>
            <a:r>
              <a:rPr lang="en-GB" sz="1800" dirty="0">
                <a:solidFill>
                  <a:srgbClr val="0070C0"/>
                </a:solidFill>
                <a:latin typeface="Poppins" panose="00000500000000000000" pitchFamily="2" charset="0"/>
                <a:cs typeface="Poppins" panose="00000500000000000000" pitchFamily="2" charset="0"/>
              </a:rPr>
              <a:t>The whole is greater than the sum of the parts</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A participant can go from no support capability to having access to 50+ specialists, overnight </a:t>
            </a:r>
          </a:p>
          <a:p>
            <a:pPr marL="0" indent="0" algn="ctr">
              <a:lnSpc>
                <a:spcPct val="100000"/>
              </a:lnSpc>
              <a:spcBef>
                <a:spcPts val="1200"/>
              </a:spcBef>
              <a:spcAft>
                <a:spcPts val="1200"/>
              </a:spcAft>
              <a:buNone/>
            </a:pPr>
            <a:r>
              <a:rPr lang="en-GB" sz="1800" b="1" dirty="0">
                <a:solidFill>
                  <a:srgbClr val="0070C0"/>
                </a:solidFill>
                <a:latin typeface="Poppins" panose="00000500000000000000" pitchFamily="2" charset="0"/>
                <a:cs typeface="Poppins" panose="00000500000000000000" pitchFamily="2" charset="0"/>
              </a:rPr>
              <a:t>A problem shared is a problem halved </a:t>
            </a:r>
          </a:p>
          <a:p>
            <a:pPr marL="0" indent="0" algn="ctr">
              <a:lnSpc>
                <a:spcPct val="100000"/>
              </a:lnSpc>
              <a:spcBef>
                <a:spcPts val="0"/>
              </a:spcBef>
              <a:buNone/>
            </a:pPr>
            <a:r>
              <a:rPr lang="en-GB" sz="1400" dirty="0">
                <a:solidFill>
                  <a:schemeClr val="tx1">
                    <a:lumMod val="50000"/>
                  </a:schemeClr>
                </a:solidFill>
                <a:latin typeface="Poppins" panose="00000500000000000000" pitchFamily="2" charset="0"/>
                <a:cs typeface="Poppins" panose="00000500000000000000" pitchFamily="2" charset="0"/>
              </a:rPr>
              <a:t>A lot, LOT more than halved. Cost, time, resource…all become optimized</a:t>
            </a:r>
          </a:p>
        </p:txBody>
      </p:sp>
      <p:sp>
        <p:nvSpPr>
          <p:cNvPr id="8" name="Text Placeholder 7">
            <a:extLst>
              <a:ext uri="{FF2B5EF4-FFF2-40B4-BE49-F238E27FC236}">
                <a16:creationId xmlns:a16="http://schemas.microsoft.com/office/drawing/2014/main" id="{C531DB55-7942-41DA-A0BF-58BFC179739E}"/>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But Why?</a:t>
            </a:r>
          </a:p>
        </p:txBody>
      </p:sp>
    </p:spTree>
    <p:extLst>
      <p:ext uri="{BB962C8B-B14F-4D97-AF65-F5344CB8AC3E}">
        <p14:creationId xmlns:p14="http://schemas.microsoft.com/office/powerpoint/2010/main" val="337653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6C42D-7560-4764-886B-9EA4FA40EA2A}"/>
              </a:ext>
            </a:extLst>
          </p:cNvPr>
          <p:cNvSpPr>
            <a:spLocks noGrp="1"/>
          </p:cNvSpPr>
          <p:nvPr>
            <p:ph type="body" sz="quarter" idx="12"/>
          </p:nvPr>
        </p:nvSpPr>
        <p:spPr>
          <a:xfrm>
            <a:off x="523500" y="2109053"/>
            <a:ext cx="11145000" cy="2381668"/>
          </a:xfrm>
        </p:spPr>
        <p:txBody>
          <a:bodyPr/>
          <a:lstStyle/>
          <a:p>
            <a:pPr marL="0" indent="0" algn="ctr">
              <a:lnSpc>
                <a:spcPct val="150000"/>
              </a:lnSpc>
              <a:spcBef>
                <a:spcPts val="1200"/>
              </a:spcBef>
              <a:spcAft>
                <a:spcPts val="1800"/>
              </a:spcAft>
              <a:buNone/>
            </a:pPr>
            <a:r>
              <a:rPr lang="en-GB" sz="2000" dirty="0">
                <a:latin typeface="Poppins" panose="00000500000000000000" pitchFamily="2" charset="0"/>
                <a:cs typeface="Poppins" panose="00000500000000000000" pitchFamily="2" charset="0"/>
              </a:rPr>
              <a:t>There is no better information or intelligence, anywhere in the world, than direct knowledge from a peer facing the same challenge, in the same environment. There is no ‘individual resilience’. With no barrier to entry, Cyber Information and Intelligence Sharing Communities are the best enabler for driving industry, sector, national or regional cyber resilience.  </a:t>
            </a:r>
          </a:p>
        </p:txBody>
      </p:sp>
      <p:sp>
        <p:nvSpPr>
          <p:cNvPr id="3" name="Text Placeholder 2">
            <a:extLst>
              <a:ext uri="{FF2B5EF4-FFF2-40B4-BE49-F238E27FC236}">
                <a16:creationId xmlns:a16="http://schemas.microsoft.com/office/drawing/2014/main" id="{A3064B0F-7D56-4380-AB14-BFB246F36363}"/>
              </a:ext>
            </a:extLst>
          </p:cNvPr>
          <p:cNvSpPr>
            <a:spLocks noGrp="1"/>
          </p:cNvSpPr>
          <p:nvPr>
            <p:ph type="body" sz="quarter" idx="13"/>
          </p:nvPr>
        </p:nvSpPr>
        <p:spPr/>
        <p:txBody>
          <a:bodyPr>
            <a:normAutofit/>
          </a:bodyPr>
          <a:lstStyle/>
          <a:p>
            <a:r>
              <a:rPr lang="en-GB" dirty="0">
                <a:latin typeface="Poppins" panose="00000500000000000000" pitchFamily="2" charset="0"/>
                <a:cs typeface="Poppins" panose="00000500000000000000" pitchFamily="2" charset="0"/>
              </a:rPr>
              <a:t>To Summarise</a:t>
            </a:r>
          </a:p>
        </p:txBody>
      </p:sp>
    </p:spTree>
    <p:extLst>
      <p:ext uri="{BB962C8B-B14F-4D97-AF65-F5344CB8AC3E}">
        <p14:creationId xmlns:p14="http://schemas.microsoft.com/office/powerpoint/2010/main" val="145225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4A2567-61D2-4792-A104-5E0C50B2B9F8}"/>
              </a:ext>
            </a:extLst>
          </p:cNvPr>
          <p:cNvSpPr txBox="1"/>
          <p:nvPr/>
        </p:nvSpPr>
        <p:spPr>
          <a:xfrm>
            <a:off x="8860988" y="351234"/>
            <a:ext cx="6662023" cy="2893100"/>
          </a:xfrm>
          <a:prstGeom prst="rect">
            <a:avLst/>
          </a:prstGeom>
          <a:noFill/>
        </p:spPr>
        <p:txBody>
          <a:bodyPr wrap="square" numCol="2" spcCol="324000" rtlCol="0">
            <a:spAutoFit/>
          </a:bodyPr>
          <a:lstStyle/>
          <a:p>
            <a:pPr defTabSz="829279"/>
            <a:r>
              <a:rPr lang="en-US" sz="1400" b="1" dirty="0">
                <a:solidFill>
                  <a:srgbClr val="FFFFFF"/>
                </a:solidFill>
                <a:latin typeface="Poppins" panose="00000500000000000000" pitchFamily="2" charset="0"/>
                <a:cs typeface="Poppins" panose="00000500000000000000" pitchFamily="2" charset="0"/>
              </a:rPr>
              <a:t>Contact</a:t>
            </a:r>
          </a:p>
          <a:p>
            <a:pPr defTabSz="829279"/>
            <a:endParaRPr lang="en-US" sz="1400" i="1" dirty="0">
              <a:solidFill>
                <a:srgbClr val="FFFFFF"/>
              </a:solidFill>
              <a:latin typeface="Poppins" panose="00000500000000000000" pitchFamily="2" charset="0"/>
              <a:cs typeface="Poppins" panose="00000500000000000000" pitchFamily="2" charset="0"/>
            </a:endParaRPr>
          </a:p>
          <a:p>
            <a:pPr defTabSz="829279"/>
            <a:r>
              <a:rPr lang="en-US" sz="1400" b="1" dirty="0">
                <a:solidFill>
                  <a:srgbClr val="FFFFFF"/>
                </a:solidFill>
                <a:latin typeface="Poppins" panose="00000500000000000000" pitchFamily="2" charset="0"/>
                <a:cs typeface="Poppins" panose="00000500000000000000" pitchFamily="2" charset="0"/>
              </a:rPr>
              <a:t>Rob Dartnall</a:t>
            </a:r>
          </a:p>
          <a:p>
            <a:pPr defTabSz="829279"/>
            <a:r>
              <a:rPr lang="en-US" sz="1400" dirty="0">
                <a:solidFill>
                  <a:srgbClr val="FFFFFF"/>
                </a:solidFill>
                <a:latin typeface="Poppins" panose="00000500000000000000" pitchFamily="2" charset="0"/>
                <a:cs typeface="Poppins" panose="00000500000000000000" pitchFamily="2" charset="0"/>
              </a:rPr>
              <a:t>Director of Intelligence</a:t>
            </a:r>
          </a:p>
          <a:p>
            <a:pPr defTabSz="829279"/>
            <a:r>
              <a:rPr lang="en-US" sz="1400" dirty="0">
                <a:solidFill>
                  <a:srgbClr val="FFFFFF"/>
                </a:solidFill>
                <a:latin typeface="Poppins" panose="00000500000000000000" pitchFamily="2" charset="0"/>
                <a:cs typeface="Poppins" panose="00000500000000000000" pitchFamily="2" charset="0"/>
              </a:rPr>
              <a:t>+44 (0) 7736 468 727</a:t>
            </a:r>
          </a:p>
          <a:p>
            <a:pPr defTabSz="829279"/>
            <a:r>
              <a:rPr lang="en-US" sz="1400" dirty="0">
                <a:solidFill>
                  <a:srgbClr val="FFFFFF"/>
                </a:solidFill>
                <a:latin typeface="Poppins" panose="00000500000000000000" pitchFamily="2" charset="0"/>
                <a:cs typeface="Poppins" panose="00000500000000000000" pitchFamily="2" charset="0"/>
              </a:rPr>
              <a:t>rob.dartnall@secalliance.com</a:t>
            </a: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dirty="0">
              <a:solidFill>
                <a:srgbClr val="FFFFFF"/>
              </a:solidFill>
              <a:latin typeface="Poppins" panose="00000500000000000000" pitchFamily="2" charset="0"/>
              <a:cs typeface="Poppins" panose="00000500000000000000" pitchFamily="2" charset="0"/>
            </a:endParaRPr>
          </a:p>
          <a:p>
            <a:pPr defTabSz="829279"/>
            <a:endParaRPr lang="en-US" sz="1400" i="1" dirty="0">
              <a:solidFill>
                <a:srgbClr val="FFFFFF"/>
              </a:solidFill>
              <a:latin typeface="Poppins" panose="00000500000000000000" pitchFamily="2" charset="0"/>
              <a:cs typeface="Poppins" panose="00000500000000000000" pitchFamily="2" charset="0"/>
            </a:endParaRPr>
          </a:p>
          <a:p>
            <a:pPr defTabSz="829279"/>
            <a:endParaRPr lang="en-US" sz="1400" i="1" dirty="0">
              <a:solidFill>
                <a:srgbClr val="FFFFFF"/>
              </a:solidFill>
              <a:latin typeface="Poppins" panose="00000500000000000000" pitchFamily="2" charset="0"/>
              <a:cs typeface="Poppins" panose="00000500000000000000" pitchFamily="2" charset="0"/>
            </a:endParaRPr>
          </a:p>
        </p:txBody>
      </p:sp>
      <p:pic>
        <p:nvPicPr>
          <p:cNvPr id="4" name="Picture 3" descr="A picture containing floor, person, ceiling, standing&#10;&#10;Description automatically generated">
            <a:extLst>
              <a:ext uri="{FF2B5EF4-FFF2-40B4-BE49-F238E27FC236}">
                <a16:creationId xmlns:a16="http://schemas.microsoft.com/office/drawing/2014/main" id="{9CFEB5FE-C946-4663-A66E-24B3EA598570}"/>
              </a:ext>
            </a:extLst>
          </p:cNvPr>
          <p:cNvPicPr>
            <a:picLocks noChangeAspect="1"/>
          </p:cNvPicPr>
          <p:nvPr/>
        </p:nvPicPr>
        <p:blipFill rotWithShape="1">
          <a:blip r:embed="rId3"/>
          <a:srcRect l="32129" t="10188" r="34340" b="66112"/>
          <a:stretch/>
        </p:blipFill>
        <p:spPr>
          <a:xfrm>
            <a:off x="7104546" y="351234"/>
            <a:ext cx="1555982" cy="1540838"/>
          </a:xfrm>
          <a:prstGeom prst="ellipse">
            <a:avLst/>
          </a:prstGeom>
        </p:spPr>
      </p:pic>
    </p:spTree>
    <p:extLst>
      <p:ext uri="{BB962C8B-B14F-4D97-AF65-F5344CB8AC3E}">
        <p14:creationId xmlns:p14="http://schemas.microsoft.com/office/powerpoint/2010/main" val="702240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268581-47BE-4D44-80B4-AA6339034360}"/>
              </a:ext>
            </a:extLst>
          </p:cNvPr>
          <p:cNvSpPr/>
          <p:nvPr/>
        </p:nvSpPr>
        <p:spPr>
          <a:xfrm>
            <a:off x="-11058" y="918938"/>
            <a:ext cx="1758804" cy="5253253"/>
          </a:xfrm>
          <a:prstGeom prst="rect">
            <a:avLst/>
          </a:prstGeom>
          <a:solidFill>
            <a:srgbClr val="CDD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a:extLst>
              <a:ext uri="{FF2B5EF4-FFF2-40B4-BE49-F238E27FC236}">
                <a16:creationId xmlns:a16="http://schemas.microsoft.com/office/drawing/2014/main" id="{112E3DB8-954E-4002-8023-F5216675BD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7008" y="1612607"/>
            <a:ext cx="582672" cy="504762"/>
          </a:xfrm>
          <a:prstGeom prst="rect">
            <a:avLst/>
          </a:prstGeom>
        </p:spPr>
      </p:pic>
      <p:sp>
        <p:nvSpPr>
          <p:cNvPr id="2" name="Text Placeholder 1">
            <a:extLst>
              <a:ext uri="{FF2B5EF4-FFF2-40B4-BE49-F238E27FC236}">
                <a16:creationId xmlns:a16="http://schemas.microsoft.com/office/drawing/2014/main" id="{1B4A4213-6388-4997-B607-0F295E777D65}"/>
              </a:ext>
            </a:extLst>
          </p:cNvPr>
          <p:cNvSpPr>
            <a:spLocks noGrp="1"/>
          </p:cNvSpPr>
          <p:nvPr>
            <p:ph type="body" sz="quarter" idx="12"/>
          </p:nvPr>
        </p:nvSpPr>
        <p:spPr>
          <a:xfrm>
            <a:off x="1779938" y="1047135"/>
            <a:ext cx="9779379" cy="1447475"/>
          </a:xfrm>
        </p:spPr>
        <p:txBody>
          <a:bodyPr/>
          <a:lstStyle/>
          <a:p>
            <a:pPr marL="0" indent="0" algn="just">
              <a:buNone/>
            </a:pPr>
            <a:r>
              <a:rPr lang="en-GB" sz="1100" dirty="0">
                <a:solidFill>
                  <a:srgbClr val="000000"/>
                </a:solidFill>
                <a:latin typeface="Poppins" panose="00000500000000000000" pitchFamily="2" charset="0"/>
                <a:cs typeface="Poppins" panose="00000500000000000000" pitchFamily="2" charset="0"/>
              </a:rPr>
              <a:t>Security Alliance is a threat intelligence product and services company, formed in 2007. We are a fully qualified and accredited security consultancy, as well as an intelligence portal vendor.</a:t>
            </a:r>
          </a:p>
          <a:p>
            <a:pPr marL="0" indent="0" algn="just">
              <a:buNone/>
            </a:pPr>
            <a:r>
              <a:rPr lang="en-GB" sz="1100" dirty="0">
                <a:solidFill>
                  <a:srgbClr val="000000"/>
                </a:solidFill>
                <a:latin typeface="Poppins" panose="00000500000000000000" pitchFamily="2" charset="0"/>
                <a:cs typeface="Poppins" panose="00000500000000000000" pitchFamily="2" charset="0"/>
              </a:rPr>
              <a:t>We deal in real intelligence, gathered, analysed and curated by true intelligence experts with real-world experience. We pride ourselves on the quality of our intelligence product and services, and the strong relationships built with our clients and partners.</a:t>
            </a:r>
          </a:p>
          <a:p>
            <a:pPr marL="0" indent="0" algn="just">
              <a:buNone/>
            </a:pPr>
            <a:r>
              <a:rPr lang="en-GB" sz="1100" dirty="0">
                <a:solidFill>
                  <a:srgbClr val="000000"/>
                </a:solidFill>
                <a:latin typeface="Poppins" panose="00000500000000000000" pitchFamily="2" charset="0"/>
                <a:cs typeface="Poppins" panose="00000500000000000000" pitchFamily="2" charset="0"/>
              </a:rPr>
              <a:t>It is our objective to help clients manage and reduce business risks, and build relevant intelligence-led security strategies, on a continuous basis. We help our clients understand their greatest threats, and develop their own intelligence capabilities.</a:t>
            </a:r>
          </a:p>
        </p:txBody>
      </p:sp>
      <p:sp>
        <p:nvSpPr>
          <p:cNvPr id="3" name="Text Placeholder 2">
            <a:extLst>
              <a:ext uri="{FF2B5EF4-FFF2-40B4-BE49-F238E27FC236}">
                <a16:creationId xmlns:a16="http://schemas.microsoft.com/office/drawing/2014/main" id="{31812694-0E47-468A-86F7-E73DEAF7614E}"/>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About Security Alliance</a:t>
            </a:r>
          </a:p>
        </p:txBody>
      </p:sp>
      <p:sp>
        <p:nvSpPr>
          <p:cNvPr id="4" name="Text Placeholder 1">
            <a:extLst>
              <a:ext uri="{FF2B5EF4-FFF2-40B4-BE49-F238E27FC236}">
                <a16:creationId xmlns:a16="http://schemas.microsoft.com/office/drawing/2014/main" id="{D1106179-83B6-49B5-B436-012A17F3174A}"/>
              </a:ext>
            </a:extLst>
          </p:cNvPr>
          <p:cNvSpPr txBox="1">
            <a:spLocks/>
          </p:cNvSpPr>
          <p:nvPr/>
        </p:nvSpPr>
        <p:spPr>
          <a:xfrm>
            <a:off x="1779413" y="2687442"/>
            <a:ext cx="9779379" cy="2004851"/>
          </a:xfrm>
          <a:prstGeom prst="rect">
            <a:avLst/>
          </a:prstGeom>
        </p:spPr>
        <p:txBody>
          <a:bodyPr/>
          <a:lstStyle>
            <a:lvl1pPr marL="262479" indent="-262479" algn="l" defTabSz="1049882" rtl="0" eaLnBrk="1" latinLnBrk="0" hangingPunct="1">
              <a:lnSpc>
                <a:spcPct val="90000"/>
              </a:lnSpc>
              <a:spcBef>
                <a:spcPts val="1151"/>
              </a:spcBef>
              <a:buFont typeface="Arial" panose="020B0604020202020204" pitchFamily="34" charset="0"/>
              <a:buChar char="•"/>
              <a:defRPr lang="en-US" sz="1632" kern="1200" baseline="0" dirty="0">
                <a:solidFill>
                  <a:schemeClr val="tx1"/>
                </a:solidFill>
                <a:latin typeface="Poppins"/>
                <a:ea typeface="Roboto Light" panose="02000000000000000000" pitchFamily="2" charset="0"/>
                <a:cs typeface="Arial" panose="020B0604020202020204" pitchFamily="34" charset="0"/>
              </a:defRPr>
            </a:lvl1pPr>
            <a:lvl2pPr marL="787416"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2pPr>
            <a:lvl3pPr marL="1312363"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3pPr>
            <a:lvl4pPr marL="1837305"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4pPr>
            <a:lvl5pPr marL="2362249"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5pPr>
            <a:lvl6pPr marL="2887192"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6pPr>
            <a:lvl7pPr marL="3412135"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7pPr>
            <a:lvl8pPr marL="3937081"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8pPr>
            <a:lvl9pPr marL="4462019"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9pPr>
          </a:lstStyle>
          <a:p>
            <a:pPr marL="0" indent="0">
              <a:buFont typeface="Arial" panose="020B0604020202020204" pitchFamily="34" charset="0"/>
              <a:buNone/>
            </a:pPr>
            <a:r>
              <a:rPr lang="en-GB" sz="1100" dirty="0">
                <a:solidFill>
                  <a:srgbClr val="000000"/>
                </a:solidFill>
              </a:rPr>
              <a:t>Security Alliance is trusted by the most critical, most targeted organisations in the world including:</a:t>
            </a:r>
          </a:p>
          <a:p>
            <a:pPr marL="0" indent="0">
              <a:buNone/>
            </a:pPr>
            <a:r>
              <a:rPr lang="en-GB" sz="1100" b="1" dirty="0">
                <a:solidFill>
                  <a:srgbClr val="272F42"/>
                </a:solidFill>
              </a:rPr>
              <a:t>Financial Services: </a:t>
            </a:r>
            <a:r>
              <a:rPr lang="en-GB" sz="1100" dirty="0">
                <a:solidFill>
                  <a:srgbClr val="000000"/>
                </a:solidFill>
              </a:rPr>
              <a:t>Central Banks, Retail Banks, Clearing Houses, Exchanges</a:t>
            </a:r>
          </a:p>
          <a:p>
            <a:pPr marL="0" indent="0">
              <a:buNone/>
            </a:pPr>
            <a:r>
              <a:rPr lang="en-GB" sz="1100" b="1" dirty="0">
                <a:solidFill>
                  <a:srgbClr val="272F42"/>
                </a:solidFill>
              </a:rPr>
              <a:t>Critical National Infrastructure: </a:t>
            </a:r>
            <a:r>
              <a:rPr lang="en-GB" sz="1100" dirty="0">
                <a:solidFill>
                  <a:srgbClr val="000000"/>
                </a:solidFill>
              </a:rPr>
              <a:t>Energy Providers, Transportation, Infrastructure builders, Government Departments </a:t>
            </a:r>
          </a:p>
          <a:p>
            <a:pPr marL="0" indent="0">
              <a:buNone/>
            </a:pPr>
            <a:r>
              <a:rPr lang="en-GB" sz="1100" b="1" dirty="0">
                <a:solidFill>
                  <a:srgbClr val="272F42"/>
                </a:solidFill>
              </a:rPr>
              <a:t>Multi-national technology conglomerates: </a:t>
            </a:r>
            <a:r>
              <a:rPr lang="en-GB" sz="1100" dirty="0">
                <a:solidFill>
                  <a:srgbClr val="000000"/>
                </a:solidFill>
              </a:rPr>
              <a:t>Manufacturing, </a:t>
            </a:r>
            <a:r>
              <a:rPr lang="en-GB" sz="1100" dirty="0" err="1">
                <a:solidFill>
                  <a:srgbClr val="000000"/>
                </a:solidFill>
              </a:rPr>
              <a:t>Defense</a:t>
            </a:r>
            <a:r>
              <a:rPr lang="en-GB" sz="1100" dirty="0">
                <a:solidFill>
                  <a:srgbClr val="000000"/>
                </a:solidFill>
              </a:rPr>
              <a:t>, Telecommunications</a:t>
            </a:r>
            <a:endParaRPr lang="en-GB" sz="1100" b="1" dirty="0">
              <a:solidFill>
                <a:srgbClr val="000000"/>
              </a:solidFill>
            </a:endParaRPr>
          </a:p>
        </p:txBody>
      </p:sp>
      <p:sp>
        <p:nvSpPr>
          <p:cNvPr id="5" name="Text Placeholder 1">
            <a:extLst>
              <a:ext uri="{FF2B5EF4-FFF2-40B4-BE49-F238E27FC236}">
                <a16:creationId xmlns:a16="http://schemas.microsoft.com/office/drawing/2014/main" id="{F4DE4FE6-F509-4C52-92C9-B58F25D1C36E}"/>
              </a:ext>
            </a:extLst>
          </p:cNvPr>
          <p:cNvSpPr txBox="1">
            <a:spLocks/>
          </p:cNvSpPr>
          <p:nvPr/>
        </p:nvSpPr>
        <p:spPr>
          <a:xfrm>
            <a:off x="1779414" y="4116453"/>
            <a:ext cx="9821459" cy="2591549"/>
          </a:xfrm>
          <a:prstGeom prst="rect">
            <a:avLst/>
          </a:prstGeom>
        </p:spPr>
        <p:txBody>
          <a:bodyPr/>
          <a:lstStyle>
            <a:lvl1pPr marL="262479" indent="-262479" algn="l" defTabSz="1049882" rtl="0" eaLnBrk="1" latinLnBrk="0" hangingPunct="1">
              <a:lnSpc>
                <a:spcPct val="90000"/>
              </a:lnSpc>
              <a:spcBef>
                <a:spcPts val="1151"/>
              </a:spcBef>
              <a:buFont typeface="Arial" panose="020B0604020202020204" pitchFamily="34" charset="0"/>
              <a:buChar char="•"/>
              <a:defRPr lang="en-US" sz="1632" kern="1200" baseline="0" dirty="0">
                <a:solidFill>
                  <a:schemeClr val="tx1"/>
                </a:solidFill>
                <a:latin typeface="Poppins"/>
                <a:ea typeface="Roboto Light" panose="02000000000000000000" pitchFamily="2" charset="0"/>
                <a:cs typeface="Arial" panose="020B0604020202020204" pitchFamily="34" charset="0"/>
              </a:defRPr>
            </a:lvl1pPr>
            <a:lvl2pPr marL="787416"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2pPr>
            <a:lvl3pPr marL="1312363"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3pPr>
            <a:lvl4pPr marL="1837305"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4pPr>
            <a:lvl5pPr marL="2362249" indent="-262479" algn="l" defTabSz="1049882"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Poppins"/>
                <a:ea typeface="Roboto Light" panose="02000000000000000000" pitchFamily="2" charset="0"/>
                <a:cs typeface="Arial" panose="020B0604020202020204" pitchFamily="34" charset="0"/>
              </a:defRPr>
            </a:lvl5pPr>
            <a:lvl6pPr marL="2887192"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6pPr>
            <a:lvl7pPr marL="3412135"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7pPr>
            <a:lvl8pPr marL="3937081"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8pPr>
            <a:lvl9pPr marL="4462019" indent="-262479" algn="l" defTabSz="1049882"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9pPr>
          </a:lstStyle>
          <a:p>
            <a:pPr marL="0" indent="0">
              <a:buNone/>
            </a:pPr>
            <a:r>
              <a:rPr lang="en-GB" sz="1100" dirty="0">
                <a:solidFill>
                  <a:srgbClr val="000000"/>
                </a:solidFill>
              </a:rPr>
              <a:t>Our cyber intelligence team is made up of seasoned intelligence professionals with diverse backgrounds, ranging from conventional intelligence, law enforcement and consulting, to research and academia. </a:t>
            </a:r>
          </a:p>
          <a:p>
            <a:pPr marL="0" indent="0">
              <a:buNone/>
            </a:pPr>
            <a:r>
              <a:rPr lang="en-GB" sz="1100" b="1" dirty="0">
                <a:solidFill>
                  <a:srgbClr val="272F42"/>
                </a:solidFill>
              </a:rPr>
              <a:t>Intelligence Sharing Communities </a:t>
            </a:r>
            <a:br>
              <a:rPr lang="en-GB" sz="1100" b="1" dirty="0">
                <a:solidFill>
                  <a:srgbClr val="000000"/>
                </a:solidFill>
              </a:rPr>
            </a:br>
            <a:r>
              <a:rPr lang="en-GB" sz="1100" dirty="0">
                <a:solidFill>
                  <a:srgbClr val="000000"/>
                </a:solidFill>
              </a:rPr>
              <a:t>Designed, implemented and manage world-leading intelligence sharing communities for central banks across Europe.  </a:t>
            </a:r>
          </a:p>
          <a:p>
            <a:pPr marL="0" indent="0">
              <a:buNone/>
            </a:pPr>
            <a:r>
              <a:rPr lang="en-GB" sz="1100" b="1" dirty="0">
                <a:solidFill>
                  <a:srgbClr val="272F42"/>
                </a:solidFill>
              </a:rPr>
              <a:t>Intelligence Operating Model Design</a:t>
            </a:r>
            <a:br>
              <a:rPr lang="en-GB" sz="1100" dirty="0">
                <a:solidFill>
                  <a:srgbClr val="000000"/>
                </a:solidFill>
              </a:rPr>
            </a:br>
            <a:r>
              <a:rPr lang="en-GB" sz="1100" dirty="0">
                <a:solidFill>
                  <a:srgbClr val="000000"/>
                </a:solidFill>
              </a:rPr>
              <a:t>Conducted intelligence maturity assessments for some of the world’s largest and most systemically important financial services organisations. Our consultants have also supported the design of industry-leading intelligence fusion centres.</a:t>
            </a:r>
          </a:p>
          <a:p>
            <a:pPr marL="0" indent="0">
              <a:buNone/>
            </a:pPr>
            <a:r>
              <a:rPr lang="en-GB" sz="1100" b="1" dirty="0">
                <a:solidFill>
                  <a:srgbClr val="272F42"/>
                </a:solidFill>
              </a:rPr>
              <a:t>Intelligence Framework Creation </a:t>
            </a:r>
            <a:br>
              <a:rPr lang="en-GB" sz="1100" b="1" dirty="0">
                <a:solidFill>
                  <a:srgbClr val="000000"/>
                </a:solidFill>
              </a:rPr>
            </a:br>
            <a:r>
              <a:rPr lang="en-GB" sz="1100" dirty="0">
                <a:solidFill>
                  <a:srgbClr val="000000"/>
                </a:solidFill>
              </a:rPr>
              <a:t>Security Alliance has been central in the creation and ongoing steering of core industry frameworks and professional bodies for threat intelligence. </a:t>
            </a:r>
          </a:p>
        </p:txBody>
      </p:sp>
      <p:sp>
        <p:nvSpPr>
          <p:cNvPr id="10" name="Shape 103">
            <a:extLst>
              <a:ext uri="{FF2B5EF4-FFF2-40B4-BE49-F238E27FC236}">
                <a16:creationId xmlns:a16="http://schemas.microsoft.com/office/drawing/2014/main" id="{C098D90C-9421-41A8-A188-6031D634072D}"/>
              </a:ext>
            </a:extLst>
          </p:cNvPr>
          <p:cNvSpPr/>
          <p:nvPr/>
        </p:nvSpPr>
        <p:spPr>
          <a:xfrm>
            <a:off x="607545" y="4954197"/>
            <a:ext cx="521598" cy="595662"/>
          </a:xfrm>
          <a:custGeom>
            <a:avLst/>
            <a:gdLst/>
            <a:ahLst/>
            <a:cxnLst>
              <a:cxn ang="0">
                <a:pos x="wd2" y="hd2"/>
              </a:cxn>
              <a:cxn ang="5400000">
                <a:pos x="wd2" y="hd2"/>
              </a:cxn>
              <a:cxn ang="10800000">
                <a:pos x="wd2" y="hd2"/>
              </a:cxn>
              <a:cxn ang="16200000">
                <a:pos x="wd2" y="hd2"/>
              </a:cxn>
            </a:cxnLst>
            <a:rect l="0" t="0" r="r" b="b"/>
            <a:pathLst>
              <a:path w="21199" h="21595" extrusionOk="0">
                <a:moveTo>
                  <a:pt x="11513" y="0"/>
                </a:moveTo>
                <a:cubicBezTo>
                  <a:pt x="10056" y="3"/>
                  <a:pt x="8583" y="197"/>
                  <a:pt x="7194" y="565"/>
                </a:cubicBezTo>
                <a:cubicBezTo>
                  <a:pt x="4396" y="1307"/>
                  <a:pt x="1842" y="2946"/>
                  <a:pt x="1763" y="5546"/>
                </a:cubicBezTo>
                <a:cubicBezTo>
                  <a:pt x="1737" y="6408"/>
                  <a:pt x="2093" y="7291"/>
                  <a:pt x="1757" y="8108"/>
                </a:cubicBezTo>
                <a:cubicBezTo>
                  <a:pt x="1434" y="8894"/>
                  <a:pt x="575" y="9397"/>
                  <a:pt x="153" y="10136"/>
                </a:cubicBezTo>
                <a:cubicBezTo>
                  <a:pt x="-24" y="10446"/>
                  <a:pt x="-89" y="10821"/>
                  <a:pt x="186" y="11046"/>
                </a:cubicBezTo>
                <a:cubicBezTo>
                  <a:pt x="551" y="11344"/>
                  <a:pt x="1338" y="11056"/>
                  <a:pt x="1521" y="11546"/>
                </a:cubicBezTo>
                <a:cubicBezTo>
                  <a:pt x="1679" y="11964"/>
                  <a:pt x="1027" y="12209"/>
                  <a:pt x="1003" y="12608"/>
                </a:cubicBezTo>
                <a:cubicBezTo>
                  <a:pt x="986" y="12873"/>
                  <a:pt x="1229" y="13096"/>
                  <a:pt x="1527" y="13084"/>
                </a:cubicBezTo>
                <a:cubicBezTo>
                  <a:pt x="1351" y="13053"/>
                  <a:pt x="1183" y="13162"/>
                  <a:pt x="1162" y="13321"/>
                </a:cubicBezTo>
                <a:cubicBezTo>
                  <a:pt x="1145" y="13449"/>
                  <a:pt x="1224" y="13560"/>
                  <a:pt x="1327" y="13636"/>
                </a:cubicBezTo>
                <a:cubicBezTo>
                  <a:pt x="1419" y="13705"/>
                  <a:pt x="1532" y="13744"/>
                  <a:pt x="1634" y="13813"/>
                </a:cubicBezTo>
                <a:cubicBezTo>
                  <a:pt x="2387" y="14320"/>
                  <a:pt x="1658" y="15314"/>
                  <a:pt x="2052" y="15982"/>
                </a:cubicBezTo>
                <a:cubicBezTo>
                  <a:pt x="2295" y="16393"/>
                  <a:pt x="2744" y="16534"/>
                  <a:pt x="3226" y="16598"/>
                </a:cubicBezTo>
                <a:cubicBezTo>
                  <a:pt x="4962" y="16830"/>
                  <a:pt x="6933" y="16023"/>
                  <a:pt x="8235" y="16956"/>
                </a:cubicBezTo>
                <a:cubicBezTo>
                  <a:pt x="9006" y="17508"/>
                  <a:pt x="9240" y="18373"/>
                  <a:pt x="9417" y="19175"/>
                </a:cubicBezTo>
                <a:cubicBezTo>
                  <a:pt x="9591" y="19964"/>
                  <a:pt x="9721" y="20767"/>
                  <a:pt x="9818" y="21595"/>
                </a:cubicBezTo>
                <a:lnTo>
                  <a:pt x="18931" y="21595"/>
                </a:lnTo>
                <a:cubicBezTo>
                  <a:pt x="18511" y="20719"/>
                  <a:pt x="18119" y="19837"/>
                  <a:pt x="17764" y="18944"/>
                </a:cubicBezTo>
                <a:cubicBezTo>
                  <a:pt x="17495" y="18268"/>
                  <a:pt x="17293" y="17545"/>
                  <a:pt x="17263" y="16871"/>
                </a:cubicBezTo>
                <a:cubicBezTo>
                  <a:pt x="17247" y="16516"/>
                  <a:pt x="17290" y="16156"/>
                  <a:pt x="17469" y="15838"/>
                </a:cubicBezTo>
                <a:cubicBezTo>
                  <a:pt x="17641" y="15532"/>
                  <a:pt x="17927" y="15295"/>
                  <a:pt x="18191" y="15049"/>
                </a:cubicBezTo>
                <a:cubicBezTo>
                  <a:pt x="19090" y="14211"/>
                  <a:pt x="19777" y="13217"/>
                  <a:pt x="20279" y="12148"/>
                </a:cubicBezTo>
                <a:cubicBezTo>
                  <a:pt x="21245" y="10086"/>
                  <a:pt x="21511" y="7794"/>
                  <a:pt x="20783" y="5657"/>
                </a:cubicBezTo>
                <a:cubicBezTo>
                  <a:pt x="20166" y="3845"/>
                  <a:pt x="18945" y="2337"/>
                  <a:pt x="17268" y="1362"/>
                </a:cubicBezTo>
                <a:cubicBezTo>
                  <a:pt x="15543" y="359"/>
                  <a:pt x="13531" y="-5"/>
                  <a:pt x="11513" y="0"/>
                </a:cubicBezTo>
                <a:close/>
                <a:moveTo>
                  <a:pt x="9514" y="1570"/>
                </a:moveTo>
                <a:cubicBezTo>
                  <a:pt x="10620" y="1483"/>
                  <a:pt x="11682" y="2099"/>
                  <a:pt x="12012" y="3085"/>
                </a:cubicBezTo>
                <a:cubicBezTo>
                  <a:pt x="12178" y="3584"/>
                  <a:pt x="12118" y="4091"/>
                  <a:pt x="11903" y="4534"/>
                </a:cubicBezTo>
                <a:lnTo>
                  <a:pt x="13412" y="5262"/>
                </a:lnTo>
                <a:cubicBezTo>
                  <a:pt x="13613" y="5013"/>
                  <a:pt x="13897" y="4817"/>
                  <a:pt x="14252" y="4723"/>
                </a:cubicBezTo>
                <a:cubicBezTo>
                  <a:pt x="14567" y="4639"/>
                  <a:pt x="14888" y="4646"/>
                  <a:pt x="15181" y="4726"/>
                </a:cubicBezTo>
                <a:lnTo>
                  <a:pt x="15544" y="3821"/>
                </a:lnTo>
                <a:cubicBezTo>
                  <a:pt x="15361" y="3727"/>
                  <a:pt x="15207" y="3585"/>
                  <a:pt x="15110" y="3403"/>
                </a:cubicBezTo>
                <a:cubicBezTo>
                  <a:pt x="14857" y="2926"/>
                  <a:pt x="15085" y="2354"/>
                  <a:pt x="15620" y="2127"/>
                </a:cubicBezTo>
                <a:cubicBezTo>
                  <a:pt x="16155" y="1901"/>
                  <a:pt x="16797" y="2105"/>
                  <a:pt x="17050" y="2582"/>
                </a:cubicBezTo>
                <a:cubicBezTo>
                  <a:pt x="17177" y="2821"/>
                  <a:pt x="17184" y="3083"/>
                  <a:pt x="17092" y="3313"/>
                </a:cubicBezTo>
                <a:cubicBezTo>
                  <a:pt x="16999" y="3544"/>
                  <a:pt x="16808" y="3745"/>
                  <a:pt x="16540" y="3858"/>
                </a:cubicBezTo>
                <a:cubicBezTo>
                  <a:pt x="16345" y="3940"/>
                  <a:pt x="16135" y="3964"/>
                  <a:pt x="15936" y="3939"/>
                </a:cubicBezTo>
                <a:lnTo>
                  <a:pt x="15558" y="4884"/>
                </a:lnTo>
                <a:cubicBezTo>
                  <a:pt x="15882" y="5062"/>
                  <a:pt x="16140" y="5337"/>
                  <a:pt x="16257" y="5688"/>
                </a:cubicBezTo>
                <a:cubicBezTo>
                  <a:pt x="16443" y="6244"/>
                  <a:pt x="16231" y="6818"/>
                  <a:pt x="15774" y="7177"/>
                </a:cubicBezTo>
                <a:lnTo>
                  <a:pt x="16354" y="7929"/>
                </a:lnTo>
                <a:cubicBezTo>
                  <a:pt x="16537" y="7863"/>
                  <a:pt x="16745" y="7840"/>
                  <a:pt x="16953" y="7874"/>
                </a:cubicBezTo>
                <a:cubicBezTo>
                  <a:pt x="17535" y="7970"/>
                  <a:pt x="17921" y="8470"/>
                  <a:pt x="17814" y="8989"/>
                </a:cubicBezTo>
                <a:cubicBezTo>
                  <a:pt x="17707" y="9509"/>
                  <a:pt x="17146" y="9850"/>
                  <a:pt x="16564" y="9754"/>
                </a:cubicBezTo>
                <a:cubicBezTo>
                  <a:pt x="16273" y="9707"/>
                  <a:pt x="16030" y="9559"/>
                  <a:pt x="15874" y="9357"/>
                </a:cubicBezTo>
                <a:cubicBezTo>
                  <a:pt x="15791" y="9250"/>
                  <a:pt x="15735" y="9129"/>
                  <a:pt x="15706" y="9000"/>
                </a:cubicBezTo>
                <a:lnTo>
                  <a:pt x="13035" y="9000"/>
                </a:lnTo>
                <a:cubicBezTo>
                  <a:pt x="12995" y="9180"/>
                  <a:pt x="12896" y="9352"/>
                  <a:pt x="12740" y="9491"/>
                </a:cubicBezTo>
                <a:cubicBezTo>
                  <a:pt x="12321" y="9865"/>
                  <a:pt x="11643" y="9865"/>
                  <a:pt x="11224" y="9491"/>
                </a:cubicBezTo>
                <a:cubicBezTo>
                  <a:pt x="10806" y="9118"/>
                  <a:pt x="10806" y="8510"/>
                  <a:pt x="11224" y="8137"/>
                </a:cubicBezTo>
                <a:cubicBezTo>
                  <a:pt x="11434" y="7950"/>
                  <a:pt x="11708" y="7858"/>
                  <a:pt x="11982" y="7858"/>
                </a:cubicBezTo>
                <a:cubicBezTo>
                  <a:pt x="12256" y="7858"/>
                  <a:pt x="12530" y="7950"/>
                  <a:pt x="12740" y="8137"/>
                </a:cubicBezTo>
                <a:cubicBezTo>
                  <a:pt x="12896" y="8277"/>
                  <a:pt x="12995" y="8448"/>
                  <a:pt x="13035" y="8629"/>
                </a:cubicBezTo>
                <a:lnTo>
                  <a:pt x="15706" y="8629"/>
                </a:lnTo>
                <a:cubicBezTo>
                  <a:pt x="15749" y="8432"/>
                  <a:pt x="15859" y="8262"/>
                  <a:pt x="16010" y="8132"/>
                </a:cubicBezTo>
                <a:lnTo>
                  <a:pt x="15432" y="7382"/>
                </a:lnTo>
                <a:cubicBezTo>
                  <a:pt x="15349" y="7419"/>
                  <a:pt x="15264" y="7452"/>
                  <a:pt x="15172" y="7477"/>
                </a:cubicBezTo>
                <a:cubicBezTo>
                  <a:pt x="14746" y="7590"/>
                  <a:pt x="14308" y="7539"/>
                  <a:pt x="13946" y="7364"/>
                </a:cubicBezTo>
                <a:cubicBezTo>
                  <a:pt x="13583" y="7189"/>
                  <a:pt x="13294" y="6892"/>
                  <a:pt x="13167" y="6512"/>
                </a:cubicBezTo>
                <a:cubicBezTo>
                  <a:pt x="13062" y="6195"/>
                  <a:pt x="13091" y="5872"/>
                  <a:pt x="13215" y="5586"/>
                </a:cubicBezTo>
                <a:lnTo>
                  <a:pt x="11705" y="4857"/>
                </a:lnTo>
                <a:cubicBezTo>
                  <a:pt x="11407" y="5261"/>
                  <a:pt x="10965" y="5584"/>
                  <a:pt x="10405" y="5733"/>
                </a:cubicBezTo>
                <a:cubicBezTo>
                  <a:pt x="9858" y="5878"/>
                  <a:pt x="9301" y="5830"/>
                  <a:pt x="8813" y="5649"/>
                </a:cubicBezTo>
                <a:lnTo>
                  <a:pt x="7922" y="7119"/>
                </a:lnTo>
                <a:cubicBezTo>
                  <a:pt x="8067" y="7234"/>
                  <a:pt x="8181" y="7381"/>
                  <a:pt x="8241" y="7558"/>
                </a:cubicBezTo>
                <a:cubicBezTo>
                  <a:pt x="8410" y="8065"/>
                  <a:pt x="8086" y="8599"/>
                  <a:pt x="7518" y="8750"/>
                </a:cubicBezTo>
                <a:cubicBezTo>
                  <a:pt x="7235" y="8825"/>
                  <a:pt x="6943" y="8790"/>
                  <a:pt x="6702" y="8674"/>
                </a:cubicBezTo>
                <a:cubicBezTo>
                  <a:pt x="6460" y="8557"/>
                  <a:pt x="6270" y="8359"/>
                  <a:pt x="6186" y="8105"/>
                </a:cubicBezTo>
                <a:cubicBezTo>
                  <a:pt x="6017" y="7599"/>
                  <a:pt x="6338" y="7065"/>
                  <a:pt x="6905" y="6914"/>
                </a:cubicBezTo>
                <a:cubicBezTo>
                  <a:pt x="7131" y="6854"/>
                  <a:pt x="7362" y="6867"/>
                  <a:pt x="7568" y="6932"/>
                </a:cubicBezTo>
                <a:lnTo>
                  <a:pt x="8447" y="5481"/>
                </a:lnTo>
                <a:cubicBezTo>
                  <a:pt x="7979" y="5215"/>
                  <a:pt x="7607" y="4811"/>
                  <a:pt x="7436" y="4300"/>
                </a:cubicBezTo>
                <a:cubicBezTo>
                  <a:pt x="7060" y="3173"/>
                  <a:pt x="7777" y="1987"/>
                  <a:pt x="9040" y="1651"/>
                </a:cubicBezTo>
                <a:cubicBezTo>
                  <a:pt x="9198" y="1609"/>
                  <a:pt x="9356" y="1582"/>
                  <a:pt x="9514" y="1570"/>
                </a:cubicBezTo>
                <a:close/>
                <a:moveTo>
                  <a:pt x="9550" y="1938"/>
                </a:moveTo>
                <a:cubicBezTo>
                  <a:pt x="9419" y="1948"/>
                  <a:pt x="9288" y="1972"/>
                  <a:pt x="9158" y="2006"/>
                </a:cubicBezTo>
                <a:cubicBezTo>
                  <a:pt x="8113" y="2284"/>
                  <a:pt x="7520" y="3263"/>
                  <a:pt x="7831" y="4195"/>
                </a:cubicBezTo>
                <a:cubicBezTo>
                  <a:pt x="7986" y="4660"/>
                  <a:pt x="8339" y="5024"/>
                  <a:pt x="8783" y="5239"/>
                </a:cubicBezTo>
                <a:cubicBezTo>
                  <a:pt x="9227" y="5453"/>
                  <a:pt x="9765" y="5519"/>
                  <a:pt x="10287" y="5381"/>
                </a:cubicBezTo>
                <a:cubicBezTo>
                  <a:pt x="11331" y="5103"/>
                  <a:pt x="11925" y="4121"/>
                  <a:pt x="11614" y="3190"/>
                </a:cubicBezTo>
                <a:cubicBezTo>
                  <a:pt x="11341" y="2375"/>
                  <a:pt x="10464" y="1866"/>
                  <a:pt x="9550" y="1938"/>
                </a:cubicBezTo>
                <a:close/>
                <a:moveTo>
                  <a:pt x="16054" y="2403"/>
                </a:moveTo>
                <a:cubicBezTo>
                  <a:pt x="15968" y="2407"/>
                  <a:pt x="15882" y="2427"/>
                  <a:pt x="15800" y="2461"/>
                </a:cubicBezTo>
                <a:cubicBezTo>
                  <a:pt x="15471" y="2600"/>
                  <a:pt x="15329" y="2952"/>
                  <a:pt x="15485" y="3245"/>
                </a:cubicBezTo>
                <a:cubicBezTo>
                  <a:pt x="15641" y="3538"/>
                  <a:pt x="16035" y="3663"/>
                  <a:pt x="16363" y="3524"/>
                </a:cubicBezTo>
                <a:cubicBezTo>
                  <a:pt x="16528" y="3454"/>
                  <a:pt x="16646" y="3331"/>
                  <a:pt x="16702" y="3190"/>
                </a:cubicBezTo>
                <a:cubicBezTo>
                  <a:pt x="16759" y="3048"/>
                  <a:pt x="16754" y="2887"/>
                  <a:pt x="16676" y="2740"/>
                </a:cubicBezTo>
                <a:cubicBezTo>
                  <a:pt x="16559" y="2520"/>
                  <a:pt x="16310" y="2394"/>
                  <a:pt x="16054" y="2403"/>
                </a:cubicBezTo>
                <a:close/>
                <a:moveTo>
                  <a:pt x="14609" y="5036"/>
                </a:moveTo>
                <a:cubicBezTo>
                  <a:pt x="14530" y="5042"/>
                  <a:pt x="14450" y="5055"/>
                  <a:pt x="14370" y="5076"/>
                </a:cubicBezTo>
                <a:cubicBezTo>
                  <a:pt x="13736" y="5244"/>
                  <a:pt x="13376" y="5841"/>
                  <a:pt x="13565" y="6406"/>
                </a:cubicBezTo>
                <a:cubicBezTo>
                  <a:pt x="13660" y="6689"/>
                  <a:pt x="13874" y="6910"/>
                  <a:pt x="14143" y="7040"/>
                </a:cubicBezTo>
                <a:cubicBezTo>
                  <a:pt x="14413" y="7170"/>
                  <a:pt x="14737" y="7209"/>
                  <a:pt x="15054" y="7124"/>
                </a:cubicBezTo>
                <a:cubicBezTo>
                  <a:pt x="15688" y="6956"/>
                  <a:pt x="16048" y="6359"/>
                  <a:pt x="15859" y="5794"/>
                </a:cubicBezTo>
                <a:cubicBezTo>
                  <a:pt x="15694" y="5299"/>
                  <a:pt x="15164" y="4993"/>
                  <a:pt x="14609" y="5036"/>
                </a:cubicBezTo>
                <a:close/>
                <a:moveTo>
                  <a:pt x="7156" y="7245"/>
                </a:moveTo>
                <a:cubicBezTo>
                  <a:pt x="7112" y="7249"/>
                  <a:pt x="7067" y="7257"/>
                  <a:pt x="7023" y="7269"/>
                </a:cubicBezTo>
                <a:cubicBezTo>
                  <a:pt x="6674" y="7362"/>
                  <a:pt x="6477" y="7689"/>
                  <a:pt x="6581" y="8000"/>
                </a:cubicBezTo>
                <a:cubicBezTo>
                  <a:pt x="6633" y="8156"/>
                  <a:pt x="6748" y="8276"/>
                  <a:pt x="6896" y="8347"/>
                </a:cubicBezTo>
                <a:cubicBezTo>
                  <a:pt x="7045" y="8419"/>
                  <a:pt x="7226" y="8441"/>
                  <a:pt x="7400" y="8395"/>
                </a:cubicBezTo>
                <a:cubicBezTo>
                  <a:pt x="7749" y="8302"/>
                  <a:pt x="7947" y="7975"/>
                  <a:pt x="7843" y="7664"/>
                </a:cubicBezTo>
                <a:cubicBezTo>
                  <a:pt x="7752" y="7391"/>
                  <a:pt x="7461" y="7222"/>
                  <a:pt x="7156" y="7245"/>
                </a:cubicBezTo>
                <a:close/>
                <a:moveTo>
                  <a:pt x="11982" y="8226"/>
                </a:moveTo>
                <a:cubicBezTo>
                  <a:pt x="11814" y="8226"/>
                  <a:pt x="11645" y="8283"/>
                  <a:pt x="11516" y="8397"/>
                </a:cubicBezTo>
                <a:cubicBezTo>
                  <a:pt x="11259" y="8627"/>
                  <a:pt x="11259" y="9002"/>
                  <a:pt x="11516" y="9231"/>
                </a:cubicBezTo>
                <a:cubicBezTo>
                  <a:pt x="11773" y="9461"/>
                  <a:pt x="12191" y="9461"/>
                  <a:pt x="12448" y="9231"/>
                </a:cubicBezTo>
                <a:cubicBezTo>
                  <a:pt x="12705" y="9002"/>
                  <a:pt x="12705" y="8627"/>
                  <a:pt x="12448" y="8397"/>
                </a:cubicBezTo>
                <a:cubicBezTo>
                  <a:pt x="12319" y="8283"/>
                  <a:pt x="12151" y="8226"/>
                  <a:pt x="11982" y="8226"/>
                </a:cubicBezTo>
                <a:close/>
                <a:moveTo>
                  <a:pt x="16744" y="8226"/>
                </a:moveTo>
                <a:cubicBezTo>
                  <a:pt x="16437" y="8232"/>
                  <a:pt x="16167" y="8428"/>
                  <a:pt x="16110" y="8708"/>
                </a:cubicBezTo>
                <a:cubicBezTo>
                  <a:pt x="16077" y="8867"/>
                  <a:pt x="16120" y="9023"/>
                  <a:pt x="16216" y="9147"/>
                </a:cubicBezTo>
                <a:cubicBezTo>
                  <a:pt x="16312" y="9271"/>
                  <a:pt x="16459" y="9362"/>
                  <a:pt x="16637" y="9392"/>
                </a:cubicBezTo>
                <a:cubicBezTo>
                  <a:pt x="16995" y="9450"/>
                  <a:pt x="17338" y="9240"/>
                  <a:pt x="17404" y="8921"/>
                </a:cubicBezTo>
                <a:cubicBezTo>
                  <a:pt x="17470" y="8602"/>
                  <a:pt x="17234" y="8296"/>
                  <a:pt x="16876" y="8237"/>
                </a:cubicBezTo>
                <a:cubicBezTo>
                  <a:pt x="16832" y="8230"/>
                  <a:pt x="16787" y="8226"/>
                  <a:pt x="16744" y="8226"/>
                </a:cubicBezTo>
                <a:close/>
              </a:path>
            </a:pathLst>
          </a:custGeom>
          <a:solidFill>
            <a:srgbClr val="272F42"/>
          </a:solidFill>
          <a:ln w="12700">
            <a:miter lim="400000"/>
          </a:ln>
        </p:spPr>
        <p:txBody>
          <a:bodyPr lIns="0" tIns="0" rIns="0" bIns="0" anchor="ctr"/>
          <a:lstStyle/>
          <a:p>
            <a:pPr algn="ctr" defTabSz="322034">
              <a:defRPr sz="3200">
                <a:solidFill>
                  <a:srgbClr val="FFFFFF"/>
                </a:solidFill>
                <a:latin typeface="+mn-lt"/>
                <a:ea typeface="+mn-ea"/>
                <a:cs typeface="+mn-cs"/>
                <a:sym typeface="Helvetica Light"/>
              </a:defRPr>
            </a:pPr>
            <a:endParaRPr lang="en-GB" sz="1600" kern="0">
              <a:solidFill>
                <a:srgbClr val="FFFFFF"/>
              </a:solidFill>
              <a:latin typeface="Helvetica Light"/>
              <a:sym typeface="Helvetica Light"/>
            </a:endParaRPr>
          </a:p>
        </p:txBody>
      </p:sp>
      <p:sp>
        <p:nvSpPr>
          <p:cNvPr id="11" name="TextBox 10">
            <a:extLst>
              <a:ext uri="{FF2B5EF4-FFF2-40B4-BE49-F238E27FC236}">
                <a16:creationId xmlns:a16="http://schemas.microsoft.com/office/drawing/2014/main" id="{0D2AA663-7715-4219-8824-4CFBAAFE5726}"/>
              </a:ext>
            </a:extLst>
          </p:cNvPr>
          <p:cNvSpPr txBox="1"/>
          <p:nvPr/>
        </p:nvSpPr>
        <p:spPr>
          <a:xfrm>
            <a:off x="186542" y="2709531"/>
            <a:ext cx="1363605" cy="338554"/>
          </a:xfrm>
          <a:prstGeom prst="rect">
            <a:avLst/>
          </a:prstGeom>
          <a:noFill/>
        </p:spPr>
        <p:txBody>
          <a:bodyPr wrap="square">
            <a:spAutoFit/>
          </a:bodyPr>
          <a:lstStyle/>
          <a:p>
            <a:pPr marL="0" indent="0" algn="ctr">
              <a:buFont typeface="Arial" panose="020B0604020202020204" pitchFamily="34" charset="0"/>
              <a:buNone/>
            </a:pPr>
            <a:r>
              <a:rPr lang="en-GB" sz="1600" b="1">
                <a:solidFill>
                  <a:srgbClr val="272F42"/>
                </a:solidFill>
              </a:rPr>
              <a:t>CLIENTS</a:t>
            </a:r>
          </a:p>
        </p:txBody>
      </p:sp>
      <p:sp>
        <p:nvSpPr>
          <p:cNvPr id="12" name="TextBox 11">
            <a:extLst>
              <a:ext uri="{FF2B5EF4-FFF2-40B4-BE49-F238E27FC236}">
                <a16:creationId xmlns:a16="http://schemas.microsoft.com/office/drawing/2014/main" id="{8F5F275E-0C7D-4FB7-B338-C20DE5F76C23}"/>
              </a:ext>
            </a:extLst>
          </p:cNvPr>
          <p:cNvSpPr txBox="1"/>
          <p:nvPr/>
        </p:nvSpPr>
        <p:spPr>
          <a:xfrm>
            <a:off x="218371" y="1209969"/>
            <a:ext cx="1299946" cy="338554"/>
          </a:xfrm>
          <a:prstGeom prst="rect">
            <a:avLst/>
          </a:prstGeom>
          <a:noFill/>
        </p:spPr>
        <p:txBody>
          <a:bodyPr wrap="square">
            <a:spAutoFit/>
          </a:bodyPr>
          <a:lstStyle/>
          <a:p>
            <a:pPr marL="0" indent="0" algn="ctr">
              <a:buFont typeface="Arial" panose="020B0604020202020204" pitchFamily="34" charset="0"/>
              <a:buNone/>
            </a:pPr>
            <a:r>
              <a:rPr lang="en-GB" sz="1600" b="1">
                <a:solidFill>
                  <a:srgbClr val="272F42"/>
                </a:solidFill>
              </a:rPr>
              <a:t>ABOUT</a:t>
            </a:r>
          </a:p>
        </p:txBody>
      </p:sp>
      <p:sp>
        <p:nvSpPr>
          <p:cNvPr id="13" name="TextBox 12">
            <a:extLst>
              <a:ext uri="{FF2B5EF4-FFF2-40B4-BE49-F238E27FC236}">
                <a16:creationId xmlns:a16="http://schemas.microsoft.com/office/drawing/2014/main" id="{5540F188-F398-45E8-9357-CFEBC99D9F95}"/>
              </a:ext>
            </a:extLst>
          </p:cNvPr>
          <p:cNvSpPr txBox="1"/>
          <p:nvPr/>
        </p:nvSpPr>
        <p:spPr>
          <a:xfrm>
            <a:off x="44618" y="4530768"/>
            <a:ext cx="1647452" cy="338554"/>
          </a:xfrm>
          <a:prstGeom prst="rect">
            <a:avLst/>
          </a:prstGeom>
          <a:noFill/>
        </p:spPr>
        <p:txBody>
          <a:bodyPr wrap="square">
            <a:spAutoFit/>
          </a:bodyPr>
          <a:lstStyle/>
          <a:p>
            <a:pPr marL="0" indent="0" algn="ctr">
              <a:buFont typeface="Arial" panose="020B0604020202020204" pitchFamily="34" charset="0"/>
              <a:buNone/>
            </a:pPr>
            <a:r>
              <a:rPr lang="en-GB" sz="1600" b="1">
                <a:solidFill>
                  <a:srgbClr val="272F42"/>
                </a:solidFill>
              </a:rPr>
              <a:t>EXPERIENCE</a:t>
            </a:r>
          </a:p>
        </p:txBody>
      </p:sp>
      <p:sp>
        <p:nvSpPr>
          <p:cNvPr id="14" name="Shape 401">
            <a:extLst>
              <a:ext uri="{FF2B5EF4-FFF2-40B4-BE49-F238E27FC236}">
                <a16:creationId xmlns:a16="http://schemas.microsoft.com/office/drawing/2014/main" id="{D2E13F60-4627-43A6-9BDC-0DE00CAAEC92}"/>
              </a:ext>
            </a:extLst>
          </p:cNvPr>
          <p:cNvSpPr>
            <a:spLocks noChangeAspect="1"/>
          </p:cNvSpPr>
          <p:nvPr/>
        </p:nvSpPr>
        <p:spPr>
          <a:xfrm>
            <a:off x="607544" y="3103104"/>
            <a:ext cx="521600" cy="58787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999" y="5647"/>
                </a:lnTo>
                <a:lnTo>
                  <a:pt x="20601" y="5647"/>
                </a:lnTo>
                <a:lnTo>
                  <a:pt x="10800" y="0"/>
                </a:lnTo>
                <a:close/>
                <a:moveTo>
                  <a:pt x="999" y="5995"/>
                </a:moveTo>
                <a:lnTo>
                  <a:pt x="999" y="7631"/>
                </a:lnTo>
                <a:lnTo>
                  <a:pt x="20601" y="7631"/>
                </a:lnTo>
                <a:lnTo>
                  <a:pt x="20601" y="5995"/>
                </a:lnTo>
                <a:lnTo>
                  <a:pt x="999" y="5995"/>
                </a:lnTo>
                <a:close/>
                <a:moveTo>
                  <a:pt x="2022" y="8115"/>
                </a:moveTo>
                <a:lnTo>
                  <a:pt x="2022" y="17844"/>
                </a:lnTo>
                <a:lnTo>
                  <a:pt x="4735" y="17844"/>
                </a:lnTo>
                <a:lnTo>
                  <a:pt x="4735" y="8115"/>
                </a:lnTo>
                <a:lnTo>
                  <a:pt x="2022" y="8115"/>
                </a:lnTo>
                <a:close/>
                <a:moveTo>
                  <a:pt x="6971" y="8115"/>
                </a:moveTo>
                <a:lnTo>
                  <a:pt x="6971" y="17844"/>
                </a:lnTo>
                <a:lnTo>
                  <a:pt x="9679" y="17844"/>
                </a:lnTo>
                <a:lnTo>
                  <a:pt x="9679" y="8115"/>
                </a:lnTo>
                <a:lnTo>
                  <a:pt x="6971" y="8115"/>
                </a:lnTo>
                <a:close/>
                <a:moveTo>
                  <a:pt x="11921" y="8115"/>
                </a:moveTo>
                <a:lnTo>
                  <a:pt x="11921" y="17844"/>
                </a:lnTo>
                <a:lnTo>
                  <a:pt x="14629" y="17844"/>
                </a:lnTo>
                <a:lnTo>
                  <a:pt x="14629" y="8115"/>
                </a:lnTo>
                <a:lnTo>
                  <a:pt x="11921" y="8115"/>
                </a:lnTo>
                <a:close/>
                <a:moveTo>
                  <a:pt x="16865" y="8115"/>
                </a:moveTo>
                <a:lnTo>
                  <a:pt x="16865" y="17844"/>
                </a:lnTo>
                <a:lnTo>
                  <a:pt x="19578" y="17844"/>
                </a:lnTo>
                <a:lnTo>
                  <a:pt x="19578" y="8115"/>
                </a:lnTo>
                <a:lnTo>
                  <a:pt x="16865" y="8115"/>
                </a:lnTo>
                <a:close/>
                <a:moveTo>
                  <a:pt x="999" y="18322"/>
                </a:moveTo>
                <a:lnTo>
                  <a:pt x="999" y="19964"/>
                </a:lnTo>
                <a:lnTo>
                  <a:pt x="0" y="19964"/>
                </a:lnTo>
                <a:lnTo>
                  <a:pt x="0" y="21600"/>
                </a:lnTo>
                <a:lnTo>
                  <a:pt x="21600" y="21600"/>
                </a:lnTo>
                <a:lnTo>
                  <a:pt x="21600" y="19964"/>
                </a:lnTo>
                <a:lnTo>
                  <a:pt x="20601" y="19964"/>
                </a:lnTo>
                <a:lnTo>
                  <a:pt x="20601" y="18322"/>
                </a:lnTo>
                <a:lnTo>
                  <a:pt x="999" y="18322"/>
                </a:lnTo>
                <a:close/>
              </a:path>
            </a:pathLst>
          </a:custGeom>
          <a:solidFill>
            <a:srgbClr val="2E3042"/>
          </a:solidFill>
          <a:ln w="12700">
            <a:miter lim="400000"/>
          </a:ln>
        </p:spPr>
        <p:txBody>
          <a:bodyPr lIns="0" tIns="0" rIns="0" bIns="0" anchor="ctr"/>
          <a:lstStyle/>
          <a:p>
            <a:pPr algn="ctr" defTabSz="322034">
              <a:defRPr sz="3200">
                <a:solidFill>
                  <a:srgbClr val="FFFFFF"/>
                </a:solidFill>
                <a:latin typeface="+mn-lt"/>
                <a:ea typeface="+mn-ea"/>
                <a:cs typeface="+mn-cs"/>
                <a:sym typeface="Helvetica Light"/>
              </a:defRPr>
            </a:pPr>
            <a:endParaRPr lang="en-GB" sz="1600" kern="0">
              <a:solidFill>
                <a:srgbClr val="FFFFFF"/>
              </a:solidFill>
              <a:latin typeface="Helvetica Light"/>
              <a:sym typeface="Helvetica Light"/>
            </a:endParaRPr>
          </a:p>
        </p:txBody>
      </p:sp>
      <p:cxnSp>
        <p:nvCxnSpPr>
          <p:cNvPr id="15" name="Straight Connector 14">
            <a:extLst>
              <a:ext uri="{FF2B5EF4-FFF2-40B4-BE49-F238E27FC236}">
                <a16:creationId xmlns:a16="http://schemas.microsoft.com/office/drawing/2014/main" id="{F5DA024C-62BF-47CB-9F1B-EE84DC048A6C}"/>
              </a:ext>
            </a:extLst>
          </p:cNvPr>
          <p:cNvCxnSpPr>
            <a:cxnSpLocks/>
          </p:cNvCxnSpPr>
          <p:nvPr/>
        </p:nvCxnSpPr>
        <p:spPr>
          <a:xfrm flipH="1">
            <a:off x="-11058" y="2494610"/>
            <a:ext cx="5877385" cy="0"/>
          </a:xfrm>
          <a:prstGeom prst="line">
            <a:avLst/>
          </a:prstGeom>
          <a:ln>
            <a:solidFill>
              <a:srgbClr val="272F4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5EF89A-2CA5-48EB-A4D0-9D9882884199}"/>
              </a:ext>
            </a:extLst>
          </p:cNvPr>
          <p:cNvCxnSpPr>
            <a:cxnSpLocks/>
          </p:cNvCxnSpPr>
          <p:nvPr/>
        </p:nvCxnSpPr>
        <p:spPr>
          <a:xfrm flipH="1">
            <a:off x="-11058" y="4011469"/>
            <a:ext cx="5877385" cy="0"/>
          </a:xfrm>
          <a:prstGeom prst="line">
            <a:avLst/>
          </a:prstGeom>
          <a:ln>
            <a:solidFill>
              <a:srgbClr val="272F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276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543" y="180"/>
            <a:ext cx="2607126" cy="666022"/>
          </a:xfrm>
          <a:prstGeom prst="rect">
            <a:avLst/>
          </a:prstGeom>
        </p:spPr>
      </p:pic>
      <p:sp>
        <p:nvSpPr>
          <p:cNvPr id="5" name="Rectangle 4"/>
          <p:cNvSpPr/>
          <p:nvPr/>
        </p:nvSpPr>
        <p:spPr>
          <a:xfrm>
            <a:off x="320" y="627212"/>
            <a:ext cx="12040947" cy="461665"/>
          </a:xfrm>
          <a:prstGeom prst="rect">
            <a:avLst/>
          </a:prstGeom>
        </p:spPr>
        <p:txBody>
          <a:bodyPr wrap="square">
            <a:spAutoFit/>
          </a:bodyPr>
          <a:lstStyle/>
          <a:p>
            <a:pPr algn="ctr">
              <a:spcBef>
                <a:spcPts val="1200"/>
              </a:spcBef>
            </a:pPr>
            <a:r>
              <a:rPr lang="en-GB" sz="2400" b="1" dirty="0">
                <a:solidFill>
                  <a:srgbClr val="2F3243"/>
                </a:solidFill>
                <a:latin typeface="Poppins" panose="00000500000000000000" pitchFamily="2" charset="0"/>
                <a:ea typeface="Roboto" panose="02000000000000000000" pitchFamily="2" charset="0"/>
                <a:cs typeface="Poppins" panose="00000500000000000000" pitchFamily="2" charset="0"/>
              </a:rPr>
              <a:t>Who we are  |  What we do</a:t>
            </a:r>
          </a:p>
        </p:txBody>
      </p:sp>
      <p:sp>
        <p:nvSpPr>
          <p:cNvPr id="17" name="Rectangle 16"/>
          <p:cNvSpPr/>
          <p:nvPr/>
        </p:nvSpPr>
        <p:spPr>
          <a:xfrm>
            <a:off x="2559793" y="2879152"/>
            <a:ext cx="2053062" cy="795602"/>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Arial" charset="0"/>
                <a:cs typeface="Poppins" panose="00000500000000000000" pitchFamily="2" charset="0"/>
              </a:rPr>
              <a:t>Foundations in Conventional Intelligence</a:t>
            </a:r>
          </a:p>
        </p:txBody>
      </p:sp>
      <p:sp>
        <p:nvSpPr>
          <p:cNvPr id="19" name="Rectangle 18"/>
          <p:cNvSpPr/>
          <p:nvPr/>
        </p:nvSpPr>
        <p:spPr>
          <a:xfrm>
            <a:off x="4990249" y="2882550"/>
            <a:ext cx="2077720"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Arial" charset="0"/>
                <a:cs typeface="Poppins" panose="00000500000000000000" pitchFamily="2" charset="0"/>
              </a:rPr>
              <a:t>Highly Qualified Intelligence Team</a:t>
            </a:r>
          </a:p>
        </p:txBody>
      </p:sp>
      <p:sp>
        <p:nvSpPr>
          <p:cNvPr id="21" name="Rectangle 20"/>
          <p:cNvSpPr/>
          <p:nvPr/>
        </p:nvSpPr>
        <p:spPr>
          <a:xfrm>
            <a:off x="7514659" y="2875754"/>
            <a:ext cx="192408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Roboto" panose="02000000000000000000" pitchFamily="2" charset="0"/>
                <a:cs typeface="Poppins" panose="00000500000000000000" pitchFamily="2" charset="0"/>
              </a:rPr>
              <a:t>Certified Intelligence Services</a:t>
            </a:r>
          </a:p>
        </p:txBody>
      </p:sp>
      <p:sp>
        <p:nvSpPr>
          <p:cNvPr id="23" name="Rectangle 22"/>
          <p:cNvSpPr/>
          <p:nvPr/>
        </p:nvSpPr>
        <p:spPr>
          <a:xfrm>
            <a:off x="9962253" y="2875754"/>
            <a:ext cx="192408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Roboto" panose="02000000000000000000" pitchFamily="2" charset="0"/>
                <a:cs typeface="Poppins" panose="00000500000000000000" pitchFamily="2" charset="0"/>
              </a:rPr>
              <a:t>Industry Regulator Alignment</a:t>
            </a:r>
          </a:p>
        </p:txBody>
      </p:sp>
      <p:sp>
        <p:nvSpPr>
          <p:cNvPr id="32" name="Rectangle 31"/>
          <p:cNvSpPr/>
          <p:nvPr/>
        </p:nvSpPr>
        <p:spPr>
          <a:xfrm>
            <a:off x="171879" y="5461763"/>
            <a:ext cx="192408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Roboto" panose="02000000000000000000" pitchFamily="2" charset="0"/>
                <a:cs typeface="Poppins" panose="00000500000000000000" pitchFamily="2" charset="0"/>
              </a:rPr>
              <a:t>Cyber Resiliency Assessments</a:t>
            </a:r>
          </a:p>
        </p:txBody>
      </p:sp>
      <p:sp>
        <p:nvSpPr>
          <p:cNvPr id="35" name="Rectangle 34"/>
          <p:cNvSpPr/>
          <p:nvPr/>
        </p:nvSpPr>
        <p:spPr>
          <a:xfrm>
            <a:off x="2576304" y="5461763"/>
            <a:ext cx="203495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Roboto" panose="02000000000000000000" pitchFamily="2" charset="0"/>
                <a:cs typeface="Poppins" panose="00000500000000000000" pitchFamily="2" charset="0"/>
              </a:rPr>
              <a:t>Intelligence Capability Development</a:t>
            </a:r>
          </a:p>
        </p:txBody>
      </p:sp>
      <p:sp>
        <p:nvSpPr>
          <p:cNvPr id="38" name="Rectangle 37"/>
          <p:cNvSpPr/>
          <p:nvPr/>
        </p:nvSpPr>
        <p:spPr>
          <a:xfrm>
            <a:off x="5091600" y="5449495"/>
            <a:ext cx="192408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Arial" charset="0"/>
                <a:cs typeface="Poppins" panose="00000500000000000000" pitchFamily="2" charset="0"/>
              </a:rPr>
              <a:t>Threat Intelligence Platform Provider</a:t>
            </a:r>
          </a:p>
        </p:txBody>
      </p:sp>
      <p:sp>
        <p:nvSpPr>
          <p:cNvPr id="41" name="Rectangle 40"/>
          <p:cNvSpPr/>
          <p:nvPr/>
        </p:nvSpPr>
        <p:spPr>
          <a:xfrm>
            <a:off x="7514660" y="5449495"/>
            <a:ext cx="2089649"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Arial" charset="0"/>
                <a:cs typeface="Poppins" panose="00000500000000000000" pitchFamily="2" charset="0"/>
              </a:rPr>
              <a:t>Cyber Intelligence Consultancy</a:t>
            </a:r>
            <a:endParaRPr lang="en-GB" sz="1200" dirty="0">
              <a:solidFill>
                <a:srgbClr val="2F3243"/>
              </a:solidFill>
              <a:latin typeface="Poppins" panose="00000500000000000000" pitchFamily="2" charset="0"/>
              <a:ea typeface="Roboto" panose="02000000000000000000" pitchFamily="2" charset="0"/>
              <a:cs typeface="Poppins" panose="00000500000000000000" pitchFamily="2" charset="0"/>
            </a:endParaRPr>
          </a:p>
        </p:txBody>
      </p:sp>
      <p:sp>
        <p:nvSpPr>
          <p:cNvPr id="44" name="Rectangle 43"/>
          <p:cNvSpPr/>
          <p:nvPr/>
        </p:nvSpPr>
        <p:spPr>
          <a:xfrm>
            <a:off x="10037192" y="5449495"/>
            <a:ext cx="1924087" cy="555537"/>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Roboto" panose="02000000000000000000" pitchFamily="2" charset="0"/>
                <a:cs typeface="Poppins" panose="00000500000000000000" pitchFamily="2" charset="0"/>
              </a:rPr>
              <a:t>Cyber Intelligence Research</a:t>
            </a:r>
          </a:p>
        </p:txBody>
      </p:sp>
      <p:sp>
        <p:nvSpPr>
          <p:cNvPr id="7" name="Rectangle 6"/>
          <p:cNvSpPr/>
          <p:nvPr/>
        </p:nvSpPr>
        <p:spPr>
          <a:xfrm>
            <a:off x="114685" y="2879152"/>
            <a:ext cx="2038475" cy="795602"/>
          </a:xfrm>
          <a:prstGeom prst="rect">
            <a:avLst/>
          </a:prstGeom>
        </p:spPr>
        <p:txBody>
          <a:bodyPr wrap="square">
            <a:spAutoFit/>
          </a:bodyPr>
          <a:lstStyle/>
          <a:p>
            <a:pPr algn="ctr">
              <a:lnSpc>
                <a:spcPct val="130000"/>
              </a:lnSpc>
            </a:pPr>
            <a:r>
              <a:rPr lang="en-GB" sz="1200" dirty="0">
                <a:solidFill>
                  <a:srgbClr val="2F3243"/>
                </a:solidFill>
                <a:latin typeface="Poppins" panose="00000500000000000000" pitchFamily="2" charset="0"/>
                <a:ea typeface="Arial" charset="0"/>
                <a:cs typeface="Poppins" panose="00000500000000000000" pitchFamily="2" charset="0"/>
              </a:rPr>
              <a:t>Cyber Threat Intelligence Experts &amp; Innovators</a:t>
            </a:r>
          </a:p>
        </p:txBody>
      </p:sp>
      <p:sp>
        <p:nvSpPr>
          <p:cNvPr id="80" name="Oval 79"/>
          <p:cNvSpPr/>
          <p:nvPr/>
        </p:nvSpPr>
        <p:spPr>
          <a:xfrm>
            <a:off x="3028945" y="1575521"/>
            <a:ext cx="1105142" cy="1105142"/>
          </a:xfrm>
          <a:prstGeom prst="ellipse">
            <a:avLst/>
          </a:prstGeom>
          <a:solidFill>
            <a:srgbClr val="2E324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0" name="Oval 39">
            <a:extLst>
              <a:ext uri="{FF2B5EF4-FFF2-40B4-BE49-F238E27FC236}">
                <a16:creationId xmlns:a16="http://schemas.microsoft.com/office/drawing/2014/main" id="{C01B68F2-F0FC-884B-B94A-19D7F4DC139F}"/>
              </a:ext>
            </a:extLst>
          </p:cNvPr>
          <p:cNvSpPr/>
          <p:nvPr/>
        </p:nvSpPr>
        <p:spPr>
          <a:xfrm>
            <a:off x="7924132" y="1555509"/>
            <a:ext cx="1105142" cy="1105142"/>
          </a:xfrm>
          <a:prstGeom prst="ellipse">
            <a:avLst/>
          </a:prstGeom>
          <a:solidFill>
            <a:srgbClr val="2E324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2" name="Oval 41">
            <a:extLst>
              <a:ext uri="{FF2B5EF4-FFF2-40B4-BE49-F238E27FC236}">
                <a16:creationId xmlns:a16="http://schemas.microsoft.com/office/drawing/2014/main" id="{79233DA9-D03D-8143-A5B2-C8E5B7D92439}"/>
              </a:ext>
            </a:extLst>
          </p:cNvPr>
          <p:cNvSpPr/>
          <p:nvPr/>
        </p:nvSpPr>
        <p:spPr>
          <a:xfrm>
            <a:off x="10371726" y="1550858"/>
            <a:ext cx="1105142" cy="1109794"/>
          </a:xfrm>
          <a:prstGeom prst="ellipse">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3" name="Oval 42">
            <a:extLst>
              <a:ext uri="{FF2B5EF4-FFF2-40B4-BE49-F238E27FC236}">
                <a16:creationId xmlns:a16="http://schemas.microsoft.com/office/drawing/2014/main" id="{A4AEB20B-C1E5-824C-BA1D-635552A1C420}"/>
              </a:ext>
            </a:extLst>
          </p:cNvPr>
          <p:cNvSpPr/>
          <p:nvPr/>
        </p:nvSpPr>
        <p:spPr>
          <a:xfrm>
            <a:off x="581352" y="4040240"/>
            <a:ext cx="1105142" cy="1105142"/>
          </a:xfrm>
          <a:prstGeom prst="ellipse">
            <a:avLst/>
          </a:prstGeom>
          <a:solidFill>
            <a:srgbClr val="2E324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5" name="Oval 44">
            <a:extLst>
              <a:ext uri="{FF2B5EF4-FFF2-40B4-BE49-F238E27FC236}">
                <a16:creationId xmlns:a16="http://schemas.microsoft.com/office/drawing/2014/main" id="{4A37BB25-4EF7-BA42-8ACC-67BB96DC4F05}"/>
              </a:ext>
            </a:extLst>
          </p:cNvPr>
          <p:cNvSpPr/>
          <p:nvPr/>
        </p:nvSpPr>
        <p:spPr>
          <a:xfrm>
            <a:off x="3041212" y="4015578"/>
            <a:ext cx="1105142" cy="1109794"/>
          </a:xfrm>
          <a:prstGeom prst="ellipse">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6" name="Oval 45">
            <a:extLst>
              <a:ext uri="{FF2B5EF4-FFF2-40B4-BE49-F238E27FC236}">
                <a16:creationId xmlns:a16="http://schemas.microsoft.com/office/drawing/2014/main" id="{1685D046-075F-BE45-9F62-019E90865338}"/>
              </a:ext>
            </a:extLst>
          </p:cNvPr>
          <p:cNvSpPr/>
          <p:nvPr/>
        </p:nvSpPr>
        <p:spPr>
          <a:xfrm>
            <a:off x="5501072" y="4024574"/>
            <a:ext cx="1105142" cy="1105142"/>
          </a:xfrm>
          <a:prstGeom prst="ellipse">
            <a:avLst/>
          </a:prstGeom>
          <a:solidFill>
            <a:srgbClr val="2E324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7" name="Oval 46">
            <a:extLst>
              <a:ext uri="{FF2B5EF4-FFF2-40B4-BE49-F238E27FC236}">
                <a16:creationId xmlns:a16="http://schemas.microsoft.com/office/drawing/2014/main" id="{6A39C7D4-52B4-B842-B1AC-4B7D0791FF21}"/>
              </a:ext>
            </a:extLst>
          </p:cNvPr>
          <p:cNvSpPr/>
          <p:nvPr/>
        </p:nvSpPr>
        <p:spPr>
          <a:xfrm>
            <a:off x="7960932" y="4015578"/>
            <a:ext cx="1105142" cy="1109794"/>
          </a:xfrm>
          <a:prstGeom prst="ellipse">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sp>
        <p:nvSpPr>
          <p:cNvPr id="48" name="Oval 47">
            <a:extLst>
              <a:ext uri="{FF2B5EF4-FFF2-40B4-BE49-F238E27FC236}">
                <a16:creationId xmlns:a16="http://schemas.microsoft.com/office/drawing/2014/main" id="{11B726A8-8FB4-D643-8851-ECF9926F42CA}"/>
              </a:ext>
            </a:extLst>
          </p:cNvPr>
          <p:cNvSpPr/>
          <p:nvPr/>
        </p:nvSpPr>
        <p:spPr>
          <a:xfrm>
            <a:off x="10420793" y="4020229"/>
            <a:ext cx="1105142" cy="1105142"/>
          </a:xfrm>
          <a:prstGeom prst="ellipse">
            <a:avLst/>
          </a:prstGeom>
          <a:solidFill>
            <a:srgbClr val="2E3243"/>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grpSp>
        <p:nvGrpSpPr>
          <p:cNvPr id="10" name="Group 9">
            <a:extLst>
              <a:ext uri="{FF2B5EF4-FFF2-40B4-BE49-F238E27FC236}">
                <a16:creationId xmlns:a16="http://schemas.microsoft.com/office/drawing/2014/main" id="{65E05EDE-948A-8740-8B94-34F75F0DB46E}"/>
              </a:ext>
            </a:extLst>
          </p:cNvPr>
          <p:cNvGrpSpPr/>
          <p:nvPr/>
        </p:nvGrpSpPr>
        <p:grpSpPr>
          <a:xfrm>
            <a:off x="5476538" y="1550858"/>
            <a:ext cx="1105142" cy="1109794"/>
            <a:chOff x="5464631" y="1550759"/>
            <a:chExt cx="1105200" cy="1109852"/>
          </a:xfrm>
          <a:solidFill>
            <a:schemeClr val="bg1">
              <a:lumMod val="75000"/>
            </a:schemeClr>
          </a:solidFill>
        </p:grpSpPr>
        <p:sp>
          <p:nvSpPr>
            <p:cNvPr id="37" name="Oval 36">
              <a:extLst>
                <a:ext uri="{FF2B5EF4-FFF2-40B4-BE49-F238E27FC236}">
                  <a16:creationId xmlns:a16="http://schemas.microsoft.com/office/drawing/2014/main" id="{833A63F5-9F3B-0B4F-9102-E17204B1F2DF}"/>
                </a:ext>
              </a:extLst>
            </p:cNvPr>
            <p:cNvSpPr/>
            <p:nvPr/>
          </p:nvSpPr>
          <p:spPr>
            <a:xfrm>
              <a:off x="5464631" y="1550759"/>
              <a:ext cx="1105200" cy="1109852"/>
            </a:xfrm>
            <a:prstGeom prst="ellipse">
              <a:avLst/>
            </a:prstGeom>
            <a:grp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pic>
          <p:nvPicPr>
            <p:cNvPr id="2" name="Picture 1">
              <a:extLst>
                <a:ext uri="{FF2B5EF4-FFF2-40B4-BE49-F238E27FC236}">
                  <a16:creationId xmlns:a16="http://schemas.microsoft.com/office/drawing/2014/main" id="{31392ABB-C517-4E45-AA04-AD77E75674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63669" y="1808574"/>
              <a:ext cx="707123" cy="594221"/>
            </a:xfrm>
            <a:prstGeom prst="rect">
              <a:avLst/>
            </a:prstGeom>
            <a:grpFill/>
            <a:ln>
              <a:noFill/>
            </a:ln>
          </p:spPr>
        </p:pic>
      </p:grpSp>
      <p:sp>
        <p:nvSpPr>
          <p:cNvPr id="3" name="Oval 2"/>
          <p:cNvSpPr/>
          <p:nvPr/>
        </p:nvSpPr>
        <p:spPr>
          <a:xfrm>
            <a:off x="581352" y="1570869"/>
            <a:ext cx="1105142" cy="1109794"/>
          </a:xfrm>
          <a:prstGeom prst="ellipse">
            <a:avLst/>
          </a:prstGeom>
          <a:solidFill>
            <a:schemeClr val="bg1">
              <a:lumMod val="75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latin typeface="Poppins" panose="00000500000000000000" pitchFamily="2" charset="0"/>
              <a:cs typeface="Poppins" panose="00000500000000000000" pitchFamily="2" charset="0"/>
            </a:endParaRPr>
          </a:p>
        </p:txBody>
      </p:sp>
      <p:pic>
        <p:nvPicPr>
          <p:cNvPr id="13" name="Picture 12">
            <a:extLst>
              <a:ext uri="{FF2B5EF4-FFF2-40B4-BE49-F238E27FC236}">
                <a16:creationId xmlns:a16="http://schemas.microsoft.com/office/drawing/2014/main" id="{8F5A6E03-DF37-9C4D-B2D4-F591805730C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23833" y="1798639"/>
            <a:ext cx="505739" cy="630688"/>
          </a:xfrm>
          <a:prstGeom prst="rect">
            <a:avLst/>
          </a:prstGeom>
        </p:spPr>
      </p:pic>
      <p:pic>
        <p:nvPicPr>
          <p:cNvPr id="16" name="Picture 15">
            <a:extLst>
              <a:ext uri="{FF2B5EF4-FFF2-40B4-BE49-F238E27FC236}">
                <a16:creationId xmlns:a16="http://schemas.microsoft.com/office/drawing/2014/main" id="{46946B7A-7FBC-4B4D-B1F2-45A98D6271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29733" y="1814103"/>
            <a:ext cx="503569" cy="627980"/>
          </a:xfrm>
          <a:prstGeom prst="rect">
            <a:avLst/>
          </a:prstGeom>
        </p:spPr>
      </p:pic>
      <p:pic>
        <p:nvPicPr>
          <p:cNvPr id="20" name="Picture 19">
            <a:extLst>
              <a:ext uri="{FF2B5EF4-FFF2-40B4-BE49-F238E27FC236}">
                <a16:creationId xmlns:a16="http://schemas.microsoft.com/office/drawing/2014/main" id="{EFCB0C99-A4BD-AB4D-9EF2-5A1803DDFAB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10778" y="1777066"/>
            <a:ext cx="646291" cy="675669"/>
          </a:xfrm>
          <a:prstGeom prst="rect">
            <a:avLst/>
          </a:prstGeom>
          <a:noFill/>
        </p:spPr>
      </p:pic>
      <p:pic>
        <p:nvPicPr>
          <p:cNvPr id="22" name="Picture 21">
            <a:extLst>
              <a:ext uri="{FF2B5EF4-FFF2-40B4-BE49-F238E27FC236}">
                <a16:creationId xmlns:a16="http://schemas.microsoft.com/office/drawing/2014/main" id="{07E7A85C-EDB7-D44F-AF41-B32FDA496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57912" y="1720976"/>
            <a:ext cx="532770" cy="769557"/>
          </a:xfrm>
          <a:prstGeom prst="rect">
            <a:avLst/>
          </a:prstGeom>
        </p:spPr>
      </p:pic>
      <p:pic>
        <p:nvPicPr>
          <p:cNvPr id="24" name="Picture 23">
            <a:extLst>
              <a:ext uri="{FF2B5EF4-FFF2-40B4-BE49-F238E27FC236}">
                <a16:creationId xmlns:a16="http://schemas.microsoft.com/office/drawing/2014/main" id="{9BCEB3CF-AC60-FC41-87E0-506640C1DCC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727638" y="4279175"/>
            <a:ext cx="606252" cy="606252"/>
          </a:xfrm>
          <a:prstGeom prst="rect">
            <a:avLst/>
          </a:prstGeom>
        </p:spPr>
      </p:pic>
      <p:pic>
        <p:nvPicPr>
          <p:cNvPr id="25" name="Picture 24">
            <a:extLst>
              <a:ext uri="{FF2B5EF4-FFF2-40B4-BE49-F238E27FC236}">
                <a16:creationId xmlns:a16="http://schemas.microsoft.com/office/drawing/2014/main" id="{5DCC36FD-69B6-3B49-8E40-86CC60ACE3C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140752" y="4210312"/>
            <a:ext cx="766524" cy="743980"/>
          </a:xfrm>
          <a:prstGeom prst="rect">
            <a:avLst/>
          </a:prstGeom>
        </p:spPr>
      </p:pic>
      <p:pic>
        <p:nvPicPr>
          <p:cNvPr id="26" name="Picture 25">
            <a:extLst>
              <a:ext uri="{FF2B5EF4-FFF2-40B4-BE49-F238E27FC236}">
                <a16:creationId xmlns:a16="http://schemas.microsoft.com/office/drawing/2014/main" id="{A2BA2B16-DB5F-384D-9846-73BA0F2A752A}"/>
              </a:ext>
            </a:extLst>
          </p:cNvPr>
          <p:cNvPicPr>
            <a:picLocks noChangeAspect="1"/>
          </p:cNvPicPr>
          <p:nvPr/>
        </p:nvPicPr>
        <p:blipFill>
          <a:blip r:embed="rId11"/>
          <a:stretch>
            <a:fillRect/>
          </a:stretch>
        </p:blipFill>
        <p:spPr>
          <a:xfrm>
            <a:off x="5796067" y="4368094"/>
            <a:ext cx="601095" cy="410272"/>
          </a:xfrm>
          <a:prstGeom prst="rect">
            <a:avLst/>
          </a:prstGeom>
        </p:spPr>
      </p:pic>
      <p:pic>
        <p:nvPicPr>
          <p:cNvPr id="27" name="Picture 26">
            <a:extLst>
              <a:ext uri="{FF2B5EF4-FFF2-40B4-BE49-F238E27FC236}">
                <a16:creationId xmlns:a16="http://schemas.microsoft.com/office/drawing/2014/main" id="{D509C958-4D4A-1846-9C91-C37AE5DFC9A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246159" y="4196024"/>
            <a:ext cx="695252" cy="685459"/>
          </a:xfrm>
          <a:prstGeom prst="rect">
            <a:avLst/>
          </a:prstGeom>
          <a:solidFill>
            <a:schemeClr val="bg1">
              <a:lumMod val="75000"/>
            </a:schemeClr>
          </a:solidFill>
        </p:spPr>
      </p:pic>
      <p:pic>
        <p:nvPicPr>
          <p:cNvPr id="29" name="Picture 28">
            <a:extLst>
              <a:ext uri="{FF2B5EF4-FFF2-40B4-BE49-F238E27FC236}">
                <a16:creationId xmlns:a16="http://schemas.microsoft.com/office/drawing/2014/main" id="{94E7124E-5B37-904B-974A-631B57E50CD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6361" y="4391737"/>
            <a:ext cx="659193" cy="402149"/>
          </a:xfrm>
          <a:prstGeom prst="rect">
            <a:avLst/>
          </a:prstGeom>
        </p:spPr>
      </p:pic>
    </p:spTree>
    <p:extLst>
      <p:ext uri="{BB962C8B-B14F-4D97-AF65-F5344CB8AC3E}">
        <p14:creationId xmlns:p14="http://schemas.microsoft.com/office/powerpoint/2010/main" val="23970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1013C60-EB50-42D8-B8AC-5F518570DB97}"/>
              </a:ext>
            </a:extLst>
          </p:cNvPr>
          <p:cNvSpPr>
            <a:spLocks noGrp="1"/>
          </p:cNvSpPr>
          <p:nvPr>
            <p:ph type="body" sz="quarter" idx="12"/>
          </p:nvPr>
        </p:nvSpPr>
        <p:spPr>
          <a:xfrm>
            <a:off x="523500" y="1296252"/>
            <a:ext cx="11145000" cy="5043588"/>
          </a:xfrm>
        </p:spPr>
        <p:txBody>
          <a:bodyPr/>
          <a:lstStyle/>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If you want to go quickly, go alone. If you want to go far, go together</a:t>
            </a:r>
          </a:p>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It is literally true that you can succeed best and quickest by helping others to succeed</a:t>
            </a:r>
          </a:p>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Knowledge is Power</a:t>
            </a:r>
          </a:p>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Strength in Numbers</a:t>
            </a:r>
          </a:p>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The whole is greater than the sum of the parts</a:t>
            </a:r>
          </a:p>
          <a:p>
            <a:pPr marL="0" indent="0" algn="ctr">
              <a:lnSpc>
                <a:spcPct val="100000"/>
              </a:lnSpc>
              <a:spcBef>
                <a:spcPts val="1800"/>
              </a:spcBef>
              <a:spcAft>
                <a:spcPts val="1800"/>
              </a:spcAft>
              <a:buNone/>
            </a:pPr>
            <a:r>
              <a:rPr lang="en-GB" sz="2000" b="1" dirty="0">
                <a:solidFill>
                  <a:srgbClr val="0070C0"/>
                </a:solidFill>
                <a:latin typeface="Poppins" panose="00000500000000000000" pitchFamily="2" charset="0"/>
                <a:cs typeface="Poppins" panose="00000500000000000000" pitchFamily="2" charset="0"/>
              </a:rPr>
              <a:t>A problem shared is a problem halved </a:t>
            </a:r>
          </a:p>
          <a:p>
            <a:pPr marL="0" indent="0" algn="ctr">
              <a:lnSpc>
                <a:spcPct val="100000"/>
              </a:lnSpc>
              <a:spcBef>
                <a:spcPts val="1800"/>
              </a:spcBef>
              <a:spcAft>
                <a:spcPts val="1800"/>
              </a:spcAft>
              <a:buNone/>
            </a:pPr>
            <a:r>
              <a:rPr lang="en-GB" sz="2000" dirty="0">
                <a:solidFill>
                  <a:srgbClr val="0070C0"/>
                </a:solidFill>
                <a:latin typeface="Poppins" panose="00000500000000000000" pitchFamily="2" charset="0"/>
                <a:cs typeface="Poppins" panose="00000500000000000000" pitchFamily="2" charset="0"/>
              </a:rPr>
              <a:t>…</a:t>
            </a:r>
          </a:p>
        </p:txBody>
      </p:sp>
      <p:sp>
        <p:nvSpPr>
          <p:cNvPr id="8" name="Text Placeholder 7">
            <a:extLst>
              <a:ext uri="{FF2B5EF4-FFF2-40B4-BE49-F238E27FC236}">
                <a16:creationId xmlns:a16="http://schemas.microsoft.com/office/drawing/2014/main" id="{C531DB55-7942-41DA-A0BF-58BFC179739E}"/>
              </a:ext>
            </a:extLst>
          </p:cNvPr>
          <p:cNvSpPr>
            <a:spLocks noGrp="1"/>
          </p:cNvSpPr>
          <p:nvPr>
            <p:ph type="body" sz="quarter" idx="13"/>
          </p:nvPr>
        </p:nvSpPr>
        <p:spPr>
          <a:xfrm>
            <a:off x="-11057" y="-47415"/>
            <a:ext cx="12192000" cy="568964"/>
          </a:xfrm>
        </p:spPr>
        <p:txBody>
          <a:bodyPr/>
          <a:lstStyle/>
          <a:p>
            <a:r>
              <a:rPr lang="en-GB" dirty="0">
                <a:latin typeface="Poppins" panose="00000500000000000000" pitchFamily="2" charset="0"/>
                <a:cs typeface="Poppins" panose="00000500000000000000" pitchFamily="2" charset="0"/>
              </a:rPr>
              <a:t>Pick a Quote </a:t>
            </a:r>
          </a:p>
        </p:txBody>
      </p:sp>
      <p:cxnSp>
        <p:nvCxnSpPr>
          <p:cNvPr id="3" name="Straight Connector 2">
            <a:extLst>
              <a:ext uri="{FF2B5EF4-FFF2-40B4-BE49-F238E27FC236}">
                <a16:creationId xmlns:a16="http://schemas.microsoft.com/office/drawing/2014/main" id="{89F5E943-3C37-4AFF-B30C-00BF6F6CF3B4}"/>
              </a:ext>
            </a:extLst>
          </p:cNvPr>
          <p:cNvCxnSpPr>
            <a:cxnSpLocks/>
          </p:cNvCxnSpPr>
          <p:nvPr/>
        </p:nvCxnSpPr>
        <p:spPr>
          <a:xfrm>
            <a:off x="4353560" y="1876214"/>
            <a:ext cx="356954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6" name="Straight Connector 5">
            <a:extLst>
              <a:ext uri="{FF2B5EF4-FFF2-40B4-BE49-F238E27FC236}">
                <a16:creationId xmlns:a16="http://schemas.microsoft.com/office/drawing/2014/main" id="{2AC16A26-F4A4-4EEF-AF4E-C04C36941DB6}"/>
              </a:ext>
            </a:extLst>
          </p:cNvPr>
          <p:cNvCxnSpPr>
            <a:cxnSpLocks/>
          </p:cNvCxnSpPr>
          <p:nvPr/>
        </p:nvCxnSpPr>
        <p:spPr>
          <a:xfrm>
            <a:off x="4353560" y="2631441"/>
            <a:ext cx="356954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5BD67D89-F203-44A3-ABA0-9B75DAEFF9CD}"/>
              </a:ext>
            </a:extLst>
          </p:cNvPr>
          <p:cNvCxnSpPr>
            <a:cxnSpLocks/>
          </p:cNvCxnSpPr>
          <p:nvPr/>
        </p:nvCxnSpPr>
        <p:spPr>
          <a:xfrm>
            <a:off x="4353560" y="3422228"/>
            <a:ext cx="356954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0" name="Straight Connector 9">
            <a:extLst>
              <a:ext uri="{FF2B5EF4-FFF2-40B4-BE49-F238E27FC236}">
                <a16:creationId xmlns:a16="http://schemas.microsoft.com/office/drawing/2014/main" id="{1A038DA5-495C-4791-AF41-5BECEAB22A1D}"/>
              </a:ext>
            </a:extLst>
          </p:cNvPr>
          <p:cNvCxnSpPr>
            <a:cxnSpLocks/>
          </p:cNvCxnSpPr>
          <p:nvPr/>
        </p:nvCxnSpPr>
        <p:spPr>
          <a:xfrm>
            <a:off x="4353560" y="4130041"/>
            <a:ext cx="356954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 name="Straight Connector 10">
            <a:extLst>
              <a:ext uri="{FF2B5EF4-FFF2-40B4-BE49-F238E27FC236}">
                <a16:creationId xmlns:a16="http://schemas.microsoft.com/office/drawing/2014/main" id="{909720D0-697B-41CC-8184-830B45A4B1EF}"/>
              </a:ext>
            </a:extLst>
          </p:cNvPr>
          <p:cNvCxnSpPr>
            <a:cxnSpLocks/>
          </p:cNvCxnSpPr>
          <p:nvPr/>
        </p:nvCxnSpPr>
        <p:spPr>
          <a:xfrm>
            <a:off x="4353560" y="4956388"/>
            <a:ext cx="3569547"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2" name="Straight Connector 11">
            <a:extLst>
              <a:ext uri="{FF2B5EF4-FFF2-40B4-BE49-F238E27FC236}">
                <a16:creationId xmlns:a16="http://schemas.microsoft.com/office/drawing/2014/main" id="{D38BD2A0-1361-4034-A400-9944305CC753}"/>
              </a:ext>
            </a:extLst>
          </p:cNvPr>
          <p:cNvCxnSpPr>
            <a:cxnSpLocks/>
          </p:cNvCxnSpPr>
          <p:nvPr/>
        </p:nvCxnSpPr>
        <p:spPr>
          <a:xfrm>
            <a:off x="4353560" y="5884335"/>
            <a:ext cx="3569547"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195215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E375E1-C041-418E-8546-59E0567EAAE2}"/>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Getting On The Same Page - Terminology </a:t>
            </a:r>
          </a:p>
        </p:txBody>
      </p:sp>
      <p:sp>
        <p:nvSpPr>
          <p:cNvPr id="4" name="Arrow: Right 3">
            <a:extLst>
              <a:ext uri="{FF2B5EF4-FFF2-40B4-BE49-F238E27FC236}">
                <a16:creationId xmlns:a16="http://schemas.microsoft.com/office/drawing/2014/main" id="{DA6245E8-54EF-4762-B7B7-7B83EF5A2B8A}"/>
              </a:ext>
            </a:extLst>
          </p:cNvPr>
          <p:cNvSpPr/>
          <p:nvPr/>
        </p:nvSpPr>
        <p:spPr>
          <a:xfrm>
            <a:off x="8737601" y="4727668"/>
            <a:ext cx="831901" cy="617860"/>
          </a:xfrm>
          <a:prstGeom prst="rightArrow">
            <a:avLst/>
          </a:prstGeom>
          <a:solidFill>
            <a:srgbClr val="D5B94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293042"/>
              </a:solidFill>
              <a:effectLst/>
              <a:uLnTx/>
              <a:uFillTx/>
              <a:latin typeface="Poppins"/>
            </a:endParaRPr>
          </a:p>
        </p:txBody>
      </p:sp>
      <p:sp>
        <p:nvSpPr>
          <p:cNvPr id="5" name="Arrow: Right 4">
            <a:extLst>
              <a:ext uri="{FF2B5EF4-FFF2-40B4-BE49-F238E27FC236}">
                <a16:creationId xmlns:a16="http://schemas.microsoft.com/office/drawing/2014/main" id="{0687C495-0515-4104-B99D-0243DC0566F9}"/>
              </a:ext>
            </a:extLst>
          </p:cNvPr>
          <p:cNvSpPr/>
          <p:nvPr/>
        </p:nvSpPr>
        <p:spPr>
          <a:xfrm>
            <a:off x="8709194" y="3388678"/>
            <a:ext cx="860309" cy="617860"/>
          </a:xfrm>
          <a:prstGeom prst="rightArrow">
            <a:avLst/>
          </a:prstGeom>
          <a:solidFill>
            <a:srgbClr val="D5B94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solidFill>
                <a:schemeClr val="tx1"/>
              </a:solidFill>
              <a:latin typeface="Poppins"/>
            </a:endParaRPr>
          </a:p>
        </p:txBody>
      </p:sp>
      <p:sp>
        <p:nvSpPr>
          <p:cNvPr id="6" name="Arrow: Right 5">
            <a:extLst>
              <a:ext uri="{FF2B5EF4-FFF2-40B4-BE49-F238E27FC236}">
                <a16:creationId xmlns:a16="http://schemas.microsoft.com/office/drawing/2014/main" id="{DA6CC3D5-CD29-4692-AC24-EC7BE558A430}"/>
              </a:ext>
            </a:extLst>
          </p:cNvPr>
          <p:cNvSpPr/>
          <p:nvPr/>
        </p:nvSpPr>
        <p:spPr>
          <a:xfrm>
            <a:off x="8742687" y="2223463"/>
            <a:ext cx="860310" cy="634607"/>
          </a:xfrm>
          <a:prstGeom prst="rightArrow">
            <a:avLst/>
          </a:prstGeom>
          <a:solidFill>
            <a:srgbClr val="D5B94B">
              <a:alpha val="4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a:solidFill>
                <a:schemeClr val="tx1"/>
              </a:solidFill>
              <a:latin typeface="Poppins"/>
            </a:endParaRPr>
          </a:p>
        </p:txBody>
      </p:sp>
      <p:sp>
        <p:nvSpPr>
          <p:cNvPr id="7" name="Rectangle: Rounded Corners 6">
            <a:extLst>
              <a:ext uri="{FF2B5EF4-FFF2-40B4-BE49-F238E27FC236}">
                <a16:creationId xmlns:a16="http://schemas.microsoft.com/office/drawing/2014/main" id="{A57E3629-503C-4143-AACA-38D126896BAB}"/>
              </a:ext>
            </a:extLst>
          </p:cNvPr>
          <p:cNvSpPr/>
          <p:nvPr/>
        </p:nvSpPr>
        <p:spPr>
          <a:xfrm>
            <a:off x="6333066" y="2044262"/>
            <a:ext cx="2292569" cy="970664"/>
          </a:xfrm>
          <a:prstGeom prst="roundRect">
            <a:avLst/>
          </a:prstGeom>
          <a:solidFill>
            <a:srgbClr val="0045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latin typeface="Poppins"/>
              </a:rPr>
              <a:t>Strategic </a:t>
            </a:r>
          </a:p>
          <a:p>
            <a:pPr marL="285750" indent="-285750">
              <a:buFont typeface="Arial" panose="020B0604020202020204" pitchFamily="34" charset="0"/>
              <a:buChar char="•"/>
            </a:pPr>
            <a:r>
              <a:rPr lang="en-GB" sz="1050" dirty="0">
                <a:latin typeface="Poppins"/>
              </a:rPr>
              <a:t>Global Threat Trends</a:t>
            </a:r>
          </a:p>
          <a:p>
            <a:pPr marL="285750" indent="-285750">
              <a:buFont typeface="Arial" panose="020B0604020202020204" pitchFamily="34" charset="0"/>
              <a:buChar char="•"/>
            </a:pPr>
            <a:r>
              <a:rPr lang="en-GB" sz="1050" dirty="0">
                <a:latin typeface="Poppins"/>
              </a:rPr>
              <a:t>Regional or Sector trends</a:t>
            </a:r>
          </a:p>
          <a:p>
            <a:pPr marL="285750" indent="-285750">
              <a:buFont typeface="Arial" panose="020B0604020202020204" pitchFamily="34" charset="0"/>
              <a:buChar char="•"/>
            </a:pPr>
            <a:r>
              <a:rPr lang="en-GB" sz="1050" dirty="0">
                <a:latin typeface="Poppins"/>
              </a:rPr>
              <a:t>Horizon Scanning </a:t>
            </a:r>
          </a:p>
        </p:txBody>
      </p:sp>
      <p:sp>
        <p:nvSpPr>
          <p:cNvPr id="8" name="Rectangle: Rounded Corners 7">
            <a:extLst>
              <a:ext uri="{FF2B5EF4-FFF2-40B4-BE49-F238E27FC236}">
                <a16:creationId xmlns:a16="http://schemas.microsoft.com/office/drawing/2014/main" id="{C9B0A0DC-3685-4F1E-A33B-9BC77D12894B}"/>
              </a:ext>
            </a:extLst>
          </p:cNvPr>
          <p:cNvSpPr/>
          <p:nvPr/>
        </p:nvSpPr>
        <p:spPr>
          <a:xfrm>
            <a:off x="6333069" y="4449192"/>
            <a:ext cx="2292568" cy="1117349"/>
          </a:xfrm>
          <a:prstGeom prst="roundRect">
            <a:avLst/>
          </a:prstGeom>
          <a:solidFill>
            <a:srgbClr val="B3D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solidFill>
                  <a:schemeClr val="tx2"/>
                </a:solidFill>
                <a:latin typeface="Poppins"/>
              </a:rPr>
              <a:t>Tactical</a:t>
            </a:r>
          </a:p>
          <a:p>
            <a:pPr marL="285750" indent="-285750">
              <a:buFont typeface="Arial" panose="020B0604020202020204" pitchFamily="34" charset="0"/>
              <a:buChar char="•"/>
            </a:pPr>
            <a:r>
              <a:rPr lang="en-GB" sz="1050" dirty="0">
                <a:solidFill>
                  <a:schemeClr val="tx2"/>
                </a:solidFill>
                <a:latin typeface="Poppins"/>
              </a:rPr>
              <a:t>File hashes</a:t>
            </a:r>
          </a:p>
          <a:p>
            <a:pPr marL="285750" indent="-285750">
              <a:buFont typeface="Arial" panose="020B0604020202020204" pitchFamily="34" charset="0"/>
              <a:buChar char="•"/>
            </a:pPr>
            <a:r>
              <a:rPr lang="en-GB" sz="1050" dirty="0">
                <a:solidFill>
                  <a:schemeClr val="tx2"/>
                </a:solidFill>
                <a:latin typeface="Poppins"/>
              </a:rPr>
              <a:t>Malicious IPs and domains</a:t>
            </a:r>
          </a:p>
          <a:p>
            <a:pPr marL="285750" indent="-285750">
              <a:buFont typeface="Arial" panose="020B0604020202020204" pitchFamily="34" charset="0"/>
              <a:buChar char="•"/>
            </a:pPr>
            <a:r>
              <a:rPr lang="en-GB" sz="1050" dirty="0">
                <a:solidFill>
                  <a:schemeClr val="tx2"/>
                </a:solidFill>
                <a:latin typeface="Poppins"/>
              </a:rPr>
              <a:t>Behaviour strings</a:t>
            </a:r>
          </a:p>
        </p:txBody>
      </p:sp>
      <p:sp>
        <p:nvSpPr>
          <p:cNvPr id="9" name="Rectangle: Rounded Corners 8">
            <a:extLst>
              <a:ext uri="{FF2B5EF4-FFF2-40B4-BE49-F238E27FC236}">
                <a16:creationId xmlns:a16="http://schemas.microsoft.com/office/drawing/2014/main" id="{27AB0FD1-1FD7-49A4-AF44-49CE784934A4}"/>
              </a:ext>
            </a:extLst>
          </p:cNvPr>
          <p:cNvSpPr/>
          <p:nvPr/>
        </p:nvSpPr>
        <p:spPr>
          <a:xfrm>
            <a:off x="6333068" y="3142395"/>
            <a:ext cx="2292569" cy="1219283"/>
          </a:xfrm>
          <a:prstGeom prst="roundRect">
            <a:avLst/>
          </a:prstGeom>
          <a:solidFill>
            <a:srgbClr val="0087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200" b="1" dirty="0">
                <a:latin typeface="Poppins"/>
              </a:rPr>
              <a:t>Operational </a:t>
            </a:r>
          </a:p>
          <a:p>
            <a:pPr marL="285750" indent="-285750">
              <a:buFont typeface="Arial" panose="020B0604020202020204" pitchFamily="34" charset="0"/>
              <a:buChar char="•"/>
            </a:pPr>
            <a:r>
              <a:rPr lang="en-GB" sz="1050" dirty="0">
                <a:latin typeface="Poppins"/>
              </a:rPr>
              <a:t>Threat Actor Campaigns </a:t>
            </a:r>
          </a:p>
          <a:p>
            <a:pPr marL="285750" indent="-285750">
              <a:buFont typeface="Arial" panose="020B0604020202020204" pitchFamily="34" charset="0"/>
              <a:buChar char="•"/>
            </a:pPr>
            <a:r>
              <a:rPr lang="en-GB" sz="1050" dirty="0">
                <a:latin typeface="Poppins"/>
              </a:rPr>
              <a:t>Threat Actor Modus Operandi</a:t>
            </a:r>
          </a:p>
          <a:p>
            <a:pPr marL="285750" indent="-285750">
              <a:buFont typeface="Arial" panose="020B0604020202020204" pitchFamily="34" charset="0"/>
              <a:buChar char="•"/>
            </a:pPr>
            <a:r>
              <a:rPr lang="en-GB" sz="1050" dirty="0">
                <a:latin typeface="Poppins"/>
              </a:rPr>
              <a:t>Emerging Trends</a:t>
            </a:r>
          </a:p>
        </p:txBody>
      </p:sp>
      <p:sp>
        <p:nvSpPr>
          <p:cNvPr id="10" name="Rectangle: Rounded Corners 9">
            <a:extLst>
              <a:ext uri="{FF2B5EF4-FFF2-40B4-BE49-F238E27FC236}">
                <a16:creationId xmlns:a16="http://schemas.microsoft.com/office/drawing/2014/main" id="{987507B2-C526-4870-8CF2-5AFF04A5A1EF}"/>
              </a:ext>
            </a:extLst>
          </p:cNvPr>
          <p:cNvSpPr/>
          <p:nvPr/>
        </p:nvSpPr>
        <p:spPr>
          <a:xfrm>
            <a:off x="9626560" y="2017960"/>
            <a:ext cx="2193205" cy="970664"/>
          </a:xfrm>
          <a:prstGeom prst="roundRect">
            <a:avLst/>
          </a:prstGeom>
          <a:solidFill>
            <a:srgbClr val="0045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050" dirty="0">
                <a:latin typeface="Poppins"/>
              </a:rPr>
              <a:t>C-Suite Awareness</a:t>
            </a:r>
          </a:p>
          <a:p>
            <a:pPr marL="285750" indent="-285750">
              <a:buFont typeface="Arial" panose="020B0604020202020204" pitchFamily="34" charset="0"/>
              <a:buChar char="•"/>
            </a:pPr>
            <a:r>
              <a:rPr lang="en-GB" sz="1050" dirty="0">
                <a:latin typeface="Poppins"/>
              </a:rPr>
              <a:t>Security Policy </a:t>
            </a:r>
          </a:p>
          <a:p>
            <a:pPr marL="285750" indent="-285750">
              <a:buFont typeface="Arial" panose="020B0604020202020204" pitchFamily="34" charset="0"/>
              <a:buChar char="•"/>
            </a:pPr>
            <a:r>
              <a:rPr lang="en-GB" sz="1050" dirty="0">
                <a:latin typeface="Poppins"/>
              </a:rPr>
              <a:t>Risk Management</a:t>
            </a:r>
          </a:p>
          <a:p>
            <a:pPr marL="285750" indent="-285750">
              <a:buFont typeface="Arial" panose="020B0604020202020204" pitchFamily="34" charset="0"/>
              <a:buChar char="•"/>
            </a:pPr>
            <a:r>
              <a:rPr lang="en-GB" sz="1050" dirty="0">
                <a:latin typeface="Poppins"/>
              </a:rPr>
              <a:t>Security Strategy</a:t>
            </a:r>
          </a:p>
          <a:p>
            <a:pPr marL="285750" indent="-285750">
              <a:buFont typeface="Arial" panose="020B0604020202020204" pitchFamily="34" charset="0"/>
              <a:buChar char="•"/>
            </a:pPr>
            <a:r>
              <a:rPr lang="en-GB" sz="1050" dirty="0">
                <a:latin typeface="Poppins"/>
              </a:rPr>
              <a:t>Security Investment</a:t>
            </a:r>
          </a:p>
        </p:txBody>
      </p:sp>
      <p:sp>
        <p:nvSpPr>
          <p:cNvPr id="11" name="Rectangle: Rounded Corners 10">
            <a:extLst>
              <a:ext uri="{FF2B5EF4-FFF2-40B4-BE49-F238E27FC236}">
                <a16:creationId xmlns:a16="http://schemas.microsoft.com/office/drawing/2014/main" id="{73302BA5-AC69-437E-BD5A-F3E2BF5DA7F4}"/>
              </a:ext>
            </a:extLst>
          </p:cNvPr>
          <p:cNvSpPr/>
          <p:nvPr/>
        </p:nvSpPr>
        <p:spPr>
          <a:xfrm>
            <a:off x="9626560" y="3177786"/>
            <a:ext cx="2193205" cy="1111150"/>
          </a:xfrm>
          <a:prstGeom prst="roundRect">
            <a:avLst/>
          </a:prstGeom>
          <a:solidFill>
            <a:srgbClr val="0087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050">
                <a:latin typeface="Poppins"/>
              </a:rPr>
              <a:t>Red Team Scenarios</a:t>
            </a:r>
          </a:p>
          <a:p>
            <a:pPr marL="285750" indent="-285750">
              <a:buFont typeface="Arial" panose="020B0604020202020204" pitchFamily="34" charset="0"/>
              <a:buChar char="•"/>
            </a:pPr>
            <a:r>
              <a:rPr lang="en-GB" sz="1050">
                <a:latin typeface="Poppins"/>
              </a:rPr>
              <a:t>Incident Response</a:t>
            </a:r>
          </a:p>
          <a:p>
            <a:pPr marL="285750" indent="-285750">
              <a:buFont typeface="Arial" panose="020B0604020202020204" pitchFamily="34" charset="0"/>
              <a:buChar char="•"/>
            </a:pPr>
            <a:r>
              <a:rPr lang="en-GB" sz="1050">
                <a:latin typeface="Poppins"/>
              </a:rPr>
              <a:t>Security Architecture</a:t>
            </a:r>
          </a:p>
          <a:p>
            <a:pPr marL="285750" indent="-285750">
              <a:buFont typeface="Arial" panose="020B0604020202020204" pitchFamily="34" charset="0"/>
              <a:buChar char="•"/>
            </a:pPr>
            <a:r>
              <a:rPr lang="en-GB" sz="1050">
                <a:latin typeface="Poppins"/>
              </a:rPr>
              <a:t>Threat Modelling</a:t>
            </a:r>
          </a:p>
          <a:p>
            <a:pPr marL="285750" indent="-285750">
              <a:buFont typeface="Arial" panose="020B0604020202020204" pitchFamily="34" charset="0"/>
              <a:buChar char="•"/>
            </a:pPr>
            <a:r>
              <a:rPr lang="en-GB" sz="1050">
                <a:latin typeface="Poppins"/>
              </a:rPr>
              <a:t>Vulnerability Management  </a:t>
            </a:r>
          </a:p>
        </p:txBody>
      </p:sp>
      <p:sp>
        <p:nvSpPr>
          <p:cNvPr id="12" name="Rectangle: Rounded Corners 11">
            <a:extLst>
              <a:ext uri="{FF2B5EF4-FFF2-40B4-BE49-F238E27FC236}">
                <a16:creationId xmlns:a16="http://schemas.microsoft.com/office/drawing/2014/main" id="{26A8B9EF-E09B-4AA6-87CE-E2ACB359D491}"/>
              </a:ext>
            </a:extLst>
          </p:cNvPr>
          <p:cNvSpPr/>
          <p:nvPr/>
        </p:nvSpPr>
        <p:spPr>
          <a:xfrm>
            <a:off x="9626560" y="4447745"/>
            <a:ext cx="2193205" cy="1118796"/>
          </a:xfrm>
          <a:prstGeom prst="roundRect">
            <a:avLst/>
          </a:prstGeom>
          <a:solidFill>
            <a:srgbClr val="B3DD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050">
                <a:solidFill>
                  <a:schemeClr val="tx2"/>
                </a:solidFill>
                <a:latin typeface="Poppins"/>
              </a:rPr>
              <a:t>SOC/SIEM monitoring and detection</a:t>
            </a:r>
          </a:p>
          <a:p>
            <a:pPr marL="285750" indent="-285750">
              <a:buFont typeface="Arial" panose="020B0604020202020204" pitchFamily="34" charset="0"/>
              <a:buChar char="•"/>
            </a:pPr>
            <a:r>
              <a:rPr lang="en-GB" sz="1050">
                <a:solidFill>
                  <a:schemeClr val="tx2"/>
                </a:solidFill>
                <a:latin typeface="Poppins"/>
              </a:rPr>
              <a:t>Endpoint, Mailbox &amp; Network detection tooling</a:t>
            </a:r>
          </a:p>
          <a:p>
            <a:pPr marL="285750" indent="-285750">
              <a:buFont typeface="Arial" panose="020B0604020202020204" pitchFamily="34" charset="0"/>
              <a:buChar char="•"/>
            </a:pPr>
            <a:r>
              <a:rPr lang="en-GB" sz="1050">
                <a:solidFill>
                  <a:schemeClr val="tx2"/>
                </a:solidFill>
                <a:latin typeface="Poppins"/>
              </a:rPr>
              <a:t>Threat Hunting </a:t>
            </a:r>
          </a:p>
        </p:txBody>
      </p:sp>
      <p:sp>
        <p:nvSpPr>
          <p:cNvPr id="13" name="TextBox 12">
            <a:extLst>
              <a:ext uri="{FF2B5EF4-FFF2-40B4-BE49-F238E27FC236}">
                <a16:creationId xmlns:a16="http://schemas.microsoft.com/office/drawing/2014/main" id="{128B5BFE-8058-4E4B-A35C-739251948A7C}"/>
              </a:ext>
            </a:extLst>
          </p:cNvPr>
          <p:cNvSpPr txBox="1"/>
          <p:nvPr/>
        </p:nvSpPr>
        <p:spPr>
          <a:xfrm>
            <a:off x="8625635" y="1207763"/>
            <a:ext cx="1317981" cy="371897"/>
          </a:xfrm>
          <a:prstGeom prst="rect">
            <a:avLst/>
          </a:prstGeom>
          <a:noFill/>
        </p:spPr>
        <p:txBody>
          <a:bodyPr wrap="square">
            <a:spAutoFit/>
          </a:bodyPr>
          <a:lstStyle/>
          <a:p>
            <a:pPr algn="just">
              <a:lnSpc>
                <a:spcPct val="90000"/>
              </a:lnSpc>
              <a:spcBef>
                <a:spcPts val="1151"/>
              </a:spcBef>
            </a:pPr>
            <a:r>
              <a:rPr lang="en-GB" sz="2000" b="1" dirty="0">
                <a:solidFill>
                  <a:srgbClr val="00457C"/>
                </a:solidFill>
                <a:latin typeface="Poppins" panose="00000500000000000000" pitchFamily="2" charset="0"/>
                <a:cs typeface="Arial" panose="020B0604020202020204" pitchFamily="34" charset="0"/>
              </a:rPr>
              <a:t>Levels</a:t>
            </a:r>
          </a:p>
        </p:txBody>
      </p:sp>
      <p:cxnSp>
        <p:nvCxnSpPr>
          <p:cNvPr id="14" name="Straight Connector 13">
            <a:extLst>
              <a:ext uri="{FF2B5EF4-FFF2-40B4-BE49-F238E27FC236}">
                <a16:creationId xmlns:a16="http://schemas.microsoft.com/office/drawing/2014/main" id="{0F0731B0-CACA-4E61-AE8A-521FF796A268}"/>
              </a:ext>
            </a:extLst>
          </p:cNvPr>
          <p:cNvCxnSpPr>
            <a:cxnSpLocks/>
            <a:endCxn id="18" idx="0"/>
          </p:cNvCxnSpPr>
          <p:nvPr/>
        </p:nvCxnSpPr>
        <p:spPr>
          <a:xfrm>
            <a:off x="5739903" y="1165491"/>
            <a:ext cx="0" cy="4842043"/>
          </a:xfrm>
          <a:prstGeom prst="line">
            <a:avLst/>
          </a:prstGeom>
          <a:ln w="127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pic>
        <p:nvPicPr>
          <p:cNvPr id="16" name="Picture 15">
            <a:extLst>
              <a:ext uri="{FF2B5EF4-FFF2-40B4-BE49-F238E27FC236}">
                <a16:creationId xmlns:a16="http://schemas.microsoft.com/office/drawing/2014/main" id="{A33E82C1-BD37-48CA-B47E-3B2094EF6A0C}"/>
              </a:ext>
            </a:extLst>
          </p:cNvPr>
          <p:cNvPicPr>
            <a:picLocks noChangeAspect="1"/>
          </p:cNvPicPr>
          <p:nvPr/>
        </p:nvPicPr>
        <p:blipFill>
          <a:blip r:embed="rId2"/>
          <a:stretch>
            <a:fillRect/>
          </a:stretch>
        </p:blipFill>
        <p:spPr>
          <a:xfrm>
            <a:off x="148650" y="2011206"/>
            <a:ext cx="5411044" cy="3372803"/>
          </a:xfrm>
          <a:prstGeom prst="rect">
            <a:avLst/>
          </a:prstGeom>
        </p:spPr>
      </p:pic>
      <p:sp>
        <p:nvSpPr>
          <p:cNvPr id="17" name="TextBox 16">
            <a:extLst>
              <a:ext uri="{FF2B5EF4-FFF2-40B4-BE49-F238E27FC236}">
                <a16:creationId xmlns:a16="http://schemas.microsoft.com/office/drawing/2014/main" id="{73420513-C090-480A-810B-7D786F68242A}"/>
              </a:ext>
            </a:extLst>
          </p:cNvPr>
          <p:cNvSpPr txBox="1"/>
          <p:nvPr/>
        </p:nvSpPr>
        <p:spPr>
          <a:xfrm>
            <a:off x="2287853" y="1240034"/>
            <a:ext cx="1317981" cy="371897"/>
          </a:xfrm>
          <a:prstGeom prst="rect">
            <a:avLst/>
          </a:prstGeom>
          <a:noFill/>
        </p:spPr>
        <p:txBody>
          <a:bodyPr wrap="square">
            <a:spAutoFit/>
          </a:bodyPr>
          <a:lstStyle/>
          <a:p>
            <a:pPr algn="just">
              <a:lnSpc>
                <a:spcPct val="90000"/>
              </a:lnSpc>
              <a:spcBef>
                <a:spcPts val="1151"/>
              </a:spcBef>
            </a:pPr>
            <a:r>
              <a:rPr lang="en-GB" sz="2000" b="1" dirty="0">
                <a:solidFill>
                  <a:srgbClr val="00457C"/>
                </a:solidFill>
                <a:latin typeface="Poppins" panose="00000500000000000000" pitchFamily="2" charset="0"/>
                <a:cs typeface="Arial" panose="020B0604020202020204" pitchFamily="34" charset="0"/>
              </a:rPr>
              <a:t>Types</a:t>
            </a:r>
          </a:p>
        </p:txBody>
      </p:sp>
      <p:sp>
        <p:nvSpPr>
          <p:cNvPr id="18" name="TextBox 17">
            <a:extLst>
              <a:ext uri="{FF2B5EF4-FFF2-40B4-BE49-F238E27FC236}">
                <a16:creationId xmlns:a16="http://schemas.microsoft.com/office/drawing/2014/main" id="{1C729BED-BC96-427C-8FB4-5ECEF2C65CAA}"/>
              </a:ext>
            </a:extLst>
          </p:cNvPr>
          <p:cNvSpPr txBox="1"/>
          <p:nvPr/>
        </p:nvSpPr>
        <p:spPr>
          <a:xfrm>
            <a:off x="4209614" y="6007534"/>
            <a:ext cx="3060578" cy="371897"/>
          </a:xfrm>
          <a:prstGeom prst="rect">
            <a:avLst/>
          </a:prstGeom>
          <a:noFill/>
        </p:spPr>
        <p:txBody>
          <a:bodyPr wrap="square">
            <a:spAutoFit/>
          </a:bodyPr>
          <a:lstStyle/>
          <a:p>
            <a:pPr algn="just">
              <a:lnSpc>
                <a:spcPct val="90000"/>
              </a:lnSpc>
              <a:spcBef>
                <a:spcPts val="1151"/>
              </a:spcBef>
            </a:pPr>
            <a:r>
              <a:rPr lang="en-GB" sz="2000" b="1" dirty="0">
                <a:solidFill>
                  <a:srgbClr val="00457C"/>
                </a:solidFill>
                <a:latin typeface="Poppins" panose="00000500000000000000" pitchFamily="2" charset="0"/>
                <a:cs typeface="Arial" panose="020B0604020202020204" pitchFamily="34" charset="0"/>
              </a:rPr>
              <a:t>ALL ARE IMPORTANT</a:t>
            </a:r>
          </a:p>
        </p:txBody>
      </p:sp>
    </p:spTree>
    <p:extLst>
      <p:ext uri="{BB962C8B-B14F-4D97-AF65-F5344CB8AC3E}">
        <p14:creationId xmlns:p14="http://schemas.microsoft.com/office/powerpoint/2010/main" val="238668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0E3C8A-8518-4B69-81E0-64E9579D9F78}"/>
              </a:ext>
            </a:extLst>
          </p:cNvPr>
          <p:cNvSpPr>
            <a:spLocks noGrp="1"/>
          </p:cNvSpPr>
          <p:nvPr>
            <p:ph type="body" sz="quarter" idx="12"/>
          </p:nvPr>
        </p:nvSpPr>
        <p:spPr>
          <a:xfrm>
            <a:off x="523500" y="2328759"/>
            <a:ext cx="11145000" cy="2200481"/>
          </a:xfrm>
        </p:spPr>
        <p:txBody>
          <a:bodyPr/>
          <a:lstStyle/>
          <a:p>
            <a:pPr marL="0" indent="0" algn="ctr">
              <a:lnSpc>
                <a:spcPct val="150000"/>
              </a:lnSpc>
              <a:spcBef>
                <a:spcPts val="1200"/>
              </a:spcBef>
              <a:spcAft>
                <a:spcPts val="1800"/>
              </a:spcAft>
              <a:buNone/>
            </a:pPr>
            <a:r>
              <a:rPr lang="en-GB" sz="2000" dirty="0">
                <a:latin typeface="Poppins" panose="00000500000000000000" pitchFamily="2" charset="0"/>
                <a:cs typeface="Poppins" panose="00000500000000000000" pitchFamily="2" charset="0"/>
              </a:rPr>
              <a:t>Cyber Information Sharing is the ability to share data, information or intelligence, of different levels, in different formats, across different mediums to multiple audiences in multiple disciplines in an accurate and timely manner, in order to make informed decisions to drive security and resilience. </a:t>
            </a:r>
          </a:p>
        </p:txBody>
      </p:sp>
      <p:sp>
        <p:nvSpPr>
          <p:cNvPr id="3" name="Text Placeholder 2">
            <a:extLst>
              <a:ext uri="{FF2B5EF4-FFF2-40B4-BE49-F238E27FC236}">
                <a16:creationId xmlns:a16="http://schemas.microsoft.com/office/drawing/2014/main" id="{B281653B-C4EE-4B21-8885-4FBDEF77F9A4}"/>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So What Is ‘Cyber Information Sharing’….</a:t>
            </a:r>
          </a:p>
        </p:txBody>
      </p:sp>
    </p:spTree>
    <p:extLst>
      <p:ext uri="{BB962C8B-B14F-4D97-AF65-F5344CB8AC3E}">
        <p14:creationId xmlns:p14="http://schemas.microsoft.com/office/powerpoint/2010/main" val="365138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623A883-1B6E-4334-AE9D-8B09E2F2D675}"/>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What It Is And What It Is Not</a:t>
            </a:r>
          </a:p>
        </p:txBody>
      </p:sp>
      <p:sp>
        <p:nvSpPr>
          <p:cNvPr id="4" name="TextBox 3">
            <a:extLst>
              <a:ext uri="{FF2B5EF4-FFF2-40B4-BE49-F238E27FC236}">
                <a16:creationId xmlns:a16="http://schemas.microsoft.com/office/drawing/2014/main" id="{AF01256F-CA46-4465-87FC-DB8AC34DB47E}"/>
              </a:ext>
            </a:extLst>
          </p:cNvPr>
          <p:cNvSpPr txBox="1"/>
          <p:nvPr/>
        </p:nvSpPr>
        <p:spPr>
          <a:xfrm>
            <a:off x="407206" y="1618207"/>
            <a:ext cx="5343354" cy="4462760"/>
          </a:xfrm>
          <a:prstGeom prst="rect">
            <a:avLst/>
          </a:prstGeom>
          <a:noFill/>
        </p:spPr>
        <p:txBody>
          <a:bodyPr wrap="square" rtlCol="0">
            <a:spAutoFit/>
          </a:bodyPr>
          <a:lstStyle/>
          <a:p>
            <a:pPr algn="just">
              <a:spcAft>
                <a:spcPts val="800"/>
              </a:spcAft>
            </a:pPr>
            <a:r>
              <a:rPr lang="en-GB" sz="1400" dirty="0">
                <a:solidFill>
                  <a:srgbClr val="0070C0"/>
                </a:solidFill>
                <a:latin typeface="Poppins" panose="00000500000000000000" pitchFamily="2" charset="0"/>
                <a:cs typeface="Poppins" panose="00000500000000000000" pitchFamily="2" charset="0"/>
              </a:rPr>
              <a:t>…Not ‘reinvent the wheel;’, should re-use proven components (commercial / open source) and use best practice </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…go beyond just recirculating known tactical IOCs (data) and add value through dissemination of strategic information</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…be practical and easy to implement</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…have strong usability to encourage strong uptake and usage a cross members</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…allow any costs to be aggregated and shared across members</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…allow members to implement at their own pace</a:t>
            </a:r>
          </a:p>
          <a:p>
            <a:pPr algn="just">
              <a:spcAft>
                <a:spcPts val="800"/>
              </a:spcAft>
            </a:pPr>
            <a:r>
              <a:rPr lang="en-GB" sz="1400" dirty="0">
                <a:solidFill>
                  <a:schemeClr val="bg2">
                    <a:lumMod val="10000"/>
                  </a:schemeClr>
                </a:solidFill>
                <a:latin typeface="Poppins" panose="00000500000000000000" pitchFamily="2" charset="0"/>
                <a:cs typeface="Poppins" panose="00000500000000000000" pitchFamily="2" charset="0"/>
              </a:rPr>
              <a:t>And we would add…</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…build trust</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…share burden</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…adapt, evolve, innovate and grow</a:t>
            </a:r>
          </a:p>
        </p:txBody>
      </p:sp>
      <p:sp>
        <p:nvSpPr>
          <p:cNvPr id="5" name="TextBox 4">
            <a:extLst>
              <a:ext uri="{FF2B5EF4-FFF2-40B4-BE49-F238E27FC236}">
                <a16:creationId xmlns:a16="http://schemas.microsoft.com/office/drawing/2014/main" id="{CB863A6E-63CB-4227-A0B2-A77E1365F8EF}"/>
              </a:ext>
            </a:extLst>
          </p:cNvPr>
          <p:cNvSpPr txBox="1"/>
          <p:nvPr/>
        </p:nvSpPr>
        <p:spPr>
          <a:xfrm>
            <a:off x="407206" y="1141429"/>
            <a:ext cx="5535490" cy="338554"/>
          </a:xfrm>
          <a:prstGeom prst="rect">
            <a:avLst/>
          </a:prstGeom>
          <a:noFill/>
        </p:spPr>
        <p:txBody>
          <a:bodyPr wrap="none" rtlCol="0">
            <a:spAutoFit/>
          </a:bodyPr>
          <a:lstStyle/>
          <a:p>
            <a:pPr algn="l"/>
            <a:r>
              <a:rPr lang="en-GB" sz="1600" dirty="0">
                <a:solidFill>
                  <a:schemeClr val="bg2">
                    <a:lumMod val="10000"/>
                  </a:schemeClr>
                </a:solidFill>
                <a:latin typeface="Poppins" panose="00000500000000000000" pitchFamily="2" charset="0"/>
                <a:cs typeface="Poppins" panose="00000500000000000000" pitchFamily="2" charset="0"/>
              </a:rPr>
              <a:t>The European Cyber Resilience Board said it should…</a:t>
            </a:r>
          </a:p>
        </p:txBody>
      </p:sp>
      <p:cxnSp>
        <p:nvCxnSpPr>
          <p:cNvPr id="9" name="Straight Connector 8">
            <a:extLst>
              <a:ext uri="{FF2B5EF4-FFF2-40B4-BE49-F238E27FC236}">
                <a16:creationId xmlns:a16="http://schemas.microsoft.com/office/drawing/2014/main" id="{39A84E3C-E0E6-4B6B-91D6-13CA55CBE93E}"/>
              </a:ext>
            </a:extLst>
          </p:cNvPr>
          <p:cNvCxnSpPr>
            <a:cxnSpLocks/>
          </p:cNvCxnSpPr>
          <p:nvPr/>
        </p:nvCxnSpPr>
        <p:spPr>
          <a:xfrm>
            <a:off x="6105663" y="1138398"/>
            <a:ext cx="0" cy="5086471"/>
          </a:xfrm>
          <a:prstGeom prst="line">
            <a:avLst/>
          </a:prstGeom>
          <a:ln w="12700">
            <a:solidFill>
              <a:schemeClr val="bg1">
                <a:lumMod val="85000"/>
              </a:schemeClr>
            </a:solidFill>
          </a:ln>
        </p:spPr>
        <p:style>
          <a:lnRef idx="1">
            <a:schemeClr val="accent6"/>
          </a:lnRef>
          <a:fillRef idx="0">
            <a:schemeClr val="accent6"/>
          </a:fillRef>
          <a:effectRef idx="0">
            <a:schemeClr val="accent6"/>
          </a:effectRef>
          <a:fontRef idx="minor">
            <a:schemeClr val="tx1"/>
          </a:fontRef>
        </p:style>
      </p:cxnSp>
      <p:sp>
        <p:nvSpPr>
          <p:cNvPr id="12" name="TextBox 11">
            <a:extLst>
              <a:ext uri="{FF2B5EF4-FFF2-40B4-BE49-F238E27FC236}">
                <a16:creationId xmlns:a16="http://schemas.microsoft.com/office/drawing/2014/main" id="{2213FBF8-4B80-4A1F-B3E8-D6FD8DE92CB4}"/>
              </a:ext>
            </a:extLst>
          </p:cNvPr>
          <p:cNvSpPr txBox="1"/>
          <p:nvPr/>
        </p:nvSpPr>
        <p:spPr>
          <a:xfrm>
            <a:off x="6298249" y="1618207"/>
            <a:ext cx="5343354" cy="3498394"/>
          </a:xfrm>
          <a:prstGeom prst="rect">
            <a:avLst/>
          </a:prstGeom>
          <a:noFill/>
        </p:spPr>
        <p:txBody>
          <a:bodyPr wrap="square" rtlCol="0">
            <a:spAutoFit/>
          </a:bodyPr>
          <a:lstStyle/>
          <a:p>
            <a:pPr algn="just">
              <a:spcAft>
                <a:spcPts val="800"/>
              </a:spcAft>
            </a:pPr>
            <a:r>
              <a:rPr lang="en-GB" sz="1400" dirty="0">
                <a:solidFill>
                  <a:srgbClr val="0070C0"/>
                </a:solidFill>
                <a:latin typeface="Poppins" panose="00000500000000000000" pitchFamily="2" charset="0"/>
                <a:cs typeface="Poppins" panose="00000500000000000000" pitchFamily="2" charset="0"/>
              </a:rPr>
              <a:t>…complex to create or participate</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…restrictive based on participant size or maturity</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…purely technical focused, serving only 1 audience</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…expensive or restrictive, preventing adoption</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…static and not evolve based on changing community requirements </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…be purely about technology solutions and platforms, but include physical, virtual and verbal briefings </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…siloed from other interconnected communities or sectors / industries </a:t>
            </a:r>
          </a:p>
          <a:p>
            <a:pPr algn="just">
              <a:spcAft>
                <a:spcPts val="800"/>
              </a:spcAft>
            </a:pPr>
            <a:r>
              <a:rPr lang="en-GB" sz="1400" dirty="0">
                <a:solidFill>
                  <a:srgbClr val="0070C0"/>
                </a:solidFill>
                <a:latin typeface="Poppins" panose="00000500000000000000" pitchFamily="2" charset="0"/>
                <a:cs typeface="Poppins" panose="00000500000000000000" pitchFamily="2" charset="0"/>
              </a:rPr>
              <a:t>….one size fits all</a:t>
            </a:r>
          </a:p>
          <a:p>
            <a:pPr algn="just">
              <a:spcAft>
                <a:spcPts val="800"/>
              </a:spcAft>
            </a:pPr>
            <a:endParaRPr lang="en-GB" sz="1400" dirty="0">
              <a:solidFill>
                <a:srgbClr val="0070C0"/>
              </a:solidFill>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349E1F17-8105-46B2-A57D-386D91B9A523}"/>
              </a:ext>
            </a:extLst>
          </p:cNvPr>
          <p:cNvSpPr txBox="1"/>
          <p:nvPr/>
        </p:nvSpPr>
        <p:spPr>
          <a:xfrm>
            <a:off x="6297799" y="1138398"/>
            <a:ext cx="1887055" cy="338554"/>
          </a:xfrm>
          <a:prstGeom prst="rect">
            <a:avLst/>
          </a:prstGeom>
          <a:noFill/>
        </p:spPr>
        <p:txBody>
          <a:bodyPr wrap="none" rtlCol="0">
            <a:spAutoFit/>
          </a:bodyPr>
          <a:lstStyle/>
          <a:p>
            <a:pPr algn="l"/>
            <a:r>
              <a:rPr lang="en-GB" sz="1600" dirty="0">
                <a:solidFill>
                  <a:schemeClr val="bg2">
                    <a:lumMod val="10000"/>
                  </a:schemeClr>
                </a:solidFill>
                <a:latin typeface="Poppins" panose="00000500000000000000" pitchFamily="2" charset="0"/>
                <a:cs typeface="Poppins" panose="00000500000000000000" pitchFamily="2" charset="0"/>
              </a:rPr>
              <a:t>It should not be…</a:t>
            </a:r>
          </a:p>
        </p:txBody>
      </p:sp>
    </p:spTree>
    <p:extLst>
      <p:ext uri="{BB962C8B-B14F-4D97-AF65-F5344CB8AC3E}">
        <p14:creationId xmlns:p14="http://schemas.microsoft.com/office/powerpoint/2010/main" val="2100524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CF891C-6296-4E3E-A0BC-7F174D683505}"/>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Setting The Standard - A Living Example – CIISI-EU</a:t>
            </a:r>
          </a:p>
        </p:txBody>
      </p:sp>
      <p:pic>
        <p:nvPicPr>
          <p:cNvPr id="9" name="Picture 8">
            <a:extLst>
              <a:ext uri="{FF2B5EF4-FFF2-40B4-BE49-F238E27FC236}">
                <a16:creationId xmlns:a16="http://schemas.microsoft.com/office/drawing/2014/main" id="{7F447202-4D64-4C85-AB35-F08AA6346E1A}"/>
              </a:ext>
            </a:extLst>
          </p:cNvPr>
          <p:cNvPicPr>
            <a:picLocks noChangeAspect="1"/>
          </p:cNvPicPr>
          <p:nvPr/>
        </p:nvPicPr>
        <p:blipFill>
          <a:blip r:embed="rId2"/>
          <a:stretch>
            <a:fillRect/>
          </a:stretch>
        </p:blipFill>
        <p:spPr>
          <a:xfrm>
            <a:off x="1055562" y="916666"/>
            <a:ext cx="5705453" cy="32884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C46F5C77-F26C-4491-A638-5848E3FAB93B}"/>
              </a:ext>
            </a:extLst>
          </p:cNvPr>
          <p:cNvPicPr>
            <a:picLocks noChangeAspect="1"/>
          </p:cNvPicPr>
          <p:nvPr/>
        </p:nvPicPr>
        <p:blipFill>
          <a:blip r:embed="rId3"/>
          <a:stretch>
            <a:fillRect/>
          </a:stretch>
        </p:blipFill>
        <p:spPr>
          <a:xfrm>
            <a:off x="4809962" y="2042857"/>
            <a:ext cx="5366451" cy="3110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924567A7-91ED-4845-B818-40777017F2DA}"/>
              </a:ext>
            </a:extLst>
          </p:cNvPr>
          <p:cNvPicPr>
            <a:picLocks noChangeAspect="1"/>
          </p:cNvPicPr>
          <p:nvPr/>
        </p:nvPicPr>
        <p:blipFill>
          <a:blip r:embed="rId4"/>
          <a:stretch>
            <a:fillRect/>
          </a:stretch>
        </p:blipFill>
        <p:spPr>
          <a:xfrm>
            <a:off x="8642773" y="3094856"/>
            <a:ext cx="2435313" cy="3450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2514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760497F-438A-5144-A5C7-22B0DCE5202F}"/>
              </a:ext>
            </a:extLst>
          </p:cNvPr>
          <p:cNvSpPr>
            <a:spLocks noGrp="1"/>
          </p:cNvSpPr>
          <p:nvPr>
            <p:ph type="body" sz="quarter" idx="12"/>
          </p:nvPr>
        </p:nvSpPr>
        <p:spPr>
          <a:xfrm>
            <a:off x="402926" y="1073710"/>
            <a:ext cx="5257836" cy="5070681"/>
          </a:xfrm>
          <a:noFill/>
          <a:ln>
            <a:noFill/>
          </a:ln>
        </p:spPr>
        <p:txBody>
          <a:bodyPr lIns="163250" rIns="228550">
            <a:normAutofit/>
          </a:bodyPr>
          <a:lstStyle/>
          <a:p>
            <a:pPr algn="just"/>
            <a:endParaRPr lang="en-GB" sz="1400" dirty="0">
              <a:solidFill>
                <a:schemeClr val="tx2"/>
              </a:solidFill>
              <a:latin typeface="Poppins" panose="00000500000000000000" pitchFamily="2" charset="0"/>
              <a:cs typeface="Poppins" panose="00000500000000000000" pitchFamily="2" charset="0"/>
            </a:endParaRPr>
          </a:p>
          <a:p>
            <a:pPr algn="just">
              <a:lnSpc>
                <a:spcPct val="120000"/>
              </a:lnSpc>
              <a:spcBef>
                <a:spcPts val="0"/>
              </a:spcBef>
            </a:pPr>
            <a:r>
              <a:rPr lang="en-GB" sz="1400" dirty="0">
                <a:latin typeface="Poppins" panose="00000500000000000000" pitchFamily="2" charset="0"/>
                <a:cs typeface="Poppins" panose="00000500000000000000" pitchFamily="2" charset="0"/>
              </a:rPr>
              <a:t>The community is made up of the European ‘Financial Market Infrastructure’ providers </a:t>
            </a:r>
          </a:p>
          <a:p>
            <a:pPr algn="just">
              <a:lnSpc>
                <a:spcPct val="120000"/>
              </a:lnSpc>
              <a:spcBef>
                <a:spcPts val="0"/>
              </a:spcBef>
            </a:pPr>
            <a:r>
              <a:rPr lang="en-GB" sz="1400" dirty="0">
                <a:latin typeface="Poppins" panose="00000500000000000000" pitchFamily="2" charset="0"/>
                <a:cs typeface="Poppins" panose="00000500000000000000" pitchFamily="2" charset="0"/>
              </a:rPr>
              <a:t>There is the ‘whole community’, but also the ability to break down into sub-communities, groups can be  broken down by;</a:t>
            </a:r>
          </a:p>
          <a:p>
            <a:pPr lvl="1" algn="just">
              <a:lnSpc>
                <a:spcPct val="120000"/>
              </a:lnSpc>
              <a:spcBef>
                <a:spcPts val="0"/>
              </a:spcBef>
            </a:pPr>
            <a:r>
              <a:rPr lang="en-GB" sz="1400" dirty="0">
                <a:latin typeface="Poppins" panose="00000500000000000000" pitchFamily="2" charset="0"/>
                <a:cs typeface="Poppins" panose="00000500000000000000" pitchFamily="2" charset="0"/>
              </a:rPr>
              <a:t>Sector</a:t>
            </a:r>
          </a:p>
          <a:p>
            <a:pPr lvl="1" algn="just">
              <a:lnSpc>
                <a:spcPct val="120000"/>
              </a:lnSpc>
              <a:spcBef>
                <a:spcPts val="0"/>
              </a:spcBef>
            </a:pPr>
            <a:r>
              <a:rPr lang="en-GB" sz="1400" dirty="0">
                <a:latin typeface="Poppins" panose="00000500000000000000" pitchFamily="2" charset="0"/>
                <a:cs typeface="Poppins" panose="00000500000000000000" pitchFamily="2" charset="0"/>
              </a:rPr>
              <a:t>Sub-sector</a:t>
            </a:r>
          </a:p>
          <a:p>
            <a:pPr lvl="1" algn="just">
              <a:lnSpc>
                <a:spcPct val="120000"/>
              </a:lnSpc>
              <a:spcBef>
                <a:spcPts val="0"/>
              </a:spcBef>
            </a:pPr>
            <a:r>
              <a:rPr lang="en-GB" sz="1400" dirty="0">
                <a:latin typeface="Poppins" panose="00000500000000000000" pitchFamily="2" charset="0"/>
                <a:cs typeface="Poppins" panose="00000500000000000000" pitchFamily="2" charset="0"/>
              </a:rPr>
              <a:t>Job role</a:t>
            </a:r>
          </a:p>
          <a:p>
            <a:pPr lvl="1" algn="just">
              <a:lnSpc>
                <a:spcPct val="120000"/>
              </a:lnSpc>
              <a:spcBef>
                <a:spcPts val="0"/>
              </a:spcBef>
            </a:pPr>
            <a:r>
              <a:rPr lang="en-GB" sz="1400" dirty="0">
                <a:latin typeface="Poppins" panose="00000500000000000000" pitchFamily="2" charset="0"/>
                <a:cs typeface="Poppins" panose="00000500000000000000" pitchFamily="2" charset="0"/>
              </a:rPr>
              <a:t>Trusted Group</a:t>
            </a:r>
          </a:p>
          <a:p>
            <a:pPr lvl="1" algn="just">
              <a:lnSpc>
                <a:spcPct val="120000"/>
              </a:lnSpc>
              <a:spcBef>
                <a:spcPts val="0"/>
              </a:spcBef>
            </a:pPr>
            <a:r>
              <a:rPr lang="en-GB" sz="1400" dirty="0">
                <a:latin typeface="Poppins" panose="00000500000000000000" pitchFamily="2" charset="0"/>
                <a:cs typeface="Poppins" panose="00000500000000000000" pitchFamily="2" charset="0"/>
              </a:rPr>
              <a:t>TLP level </a:t>
            </a:r>
          </a:p>
          <a:p>
            <a:pPr lvl="1" algn="just">
              <a:lnSpc>
                <a:spcPct val="120000"/>
              </a:lnSpc>
              <a:spcBef>
                <a:spcPts val="0"/>
              </a:spcBef>
            </a:pPr>
            <a:r>
              <a:rPr lang="en-GB" sz="1400" dirty="0">
                <a:latin typeface="Poppins" panose="00000500000000000000" pitchFamily="2" charset="0"/>
                <a:cs typeface="Poppins" panose="00000500000000000000" pitchFamily="2" charset="0"/>
              </a:rPr>
              <a:t>…what ever is required (bespoke)</a:t>
            </a:r>
          </a:p>
          <a:p>
            <a:pPr algn="just">
              <a:lnSpc>
                <a:spcPct val="120000"/>
              </a:lnSpc>
              <a:spcBef>
                <a:spcPts val="0"/>
              </a:spcBef>
            </a:pPr>
            <a:r>
              <a:rPr lang="en-GB" sz="1400" dirty="0">
                <a:latin typeface="Poppins" panose="00000500000000000000" pitchFamily="2" charset="0"/>
                <a:cs typeface="Poppins" panose="00000500000000000000" pitchFamily="2" charset="0"/>
              </a:rPr>
              <a:t>They share tactical, operational and strategic data, information and intelligence via technology solutions (e.g. ThreatMatch) and attend monthly and ad-hoc meetings for verbal briefings </a:t>
            </a:r>
          </a:p>
          <a:p>
            <a:pPr algn="just">
              <a:lnSpc>
                <a:spcPct val="120000"/>
              </a:lnSpc>
              <a:spcBef>
                <a:spcPts val="0"/>
              </a:spcBef>
            </a:pPr>
            <a:r>
              <a:rPr lang="en-GB" sz="1400" dirty="0">
                <a:latin typeface="Poppins" panose="00000500000000000000" pitchFamily="2" charset="0"/>
                <a:cs typeface="Poppins" panose="00000500000000000000" pitchFamily="2" charset="0"/>
              </a:rPr>
              <a:t>Briefings completed by SecAlliance and members</a:t>
            </a:r>
          </a:p>
          <a:p>
            <a:pPr algn="just">
              <a:lnSpc>
                <a:spcPct val="120000"/>
              </a:lnSpc>
              <a:spcBef>
                <a:spcPts val="0"/>
              </a:spcBef>
            </a:pPr>
            <a:r>
              <a:rPr lang="en-GB" sz="1400" dirty="0">
                <a:latin typeface="Poppins" panose="00000500000000000000" pitchFamily="2" charset="0"/>
                <a:cs typeface="Poppins" panose="00000500000000000000" pitchFamily="2" charset="0"/>
              </a:rPr>
              <a:t>Joint and ad-hoc research to answer community challenges </a:t>
            </a:r>
          </a:p>
          <a:p>
            <a:pPr algn="just">
              <a:lnSpc>
                <a:spcPct val="120000"/>
              </a:lnSpc>
              <a:spcBef>
                <a:spcPts val="0"/>
              </a:spcBef>
            </a:pPr>
            <a:endParaRPr lang="en-GB" sz="1400" dirty="0">
              <a:latin typeface="Poppins" panose="00000500000000000000" pitchFamily="2" charset="0"/>
              <a:cs typeface="Poppins" panose="00000500000000000000" pitchFamily="2" charset="0"/>
            </a:endParaRPr>
          </a:p>
        </p:txBody>
      </p:sp>
      <p:sp>
        <p:nvSpPr>
          <p:cNvPr id="240" name="Text Placeholder 239">
            <a:extLst>
              <a:ext uri="{FF2B5EF4-FFF2-40B4-BE49-F238E27FC236}">
                <a16:creationId xmlns:a16="http://schemas.microsoft.com/office/drawing/2014/main" id="{E34A1FF5-40E3-44FD-B65D-2D265E63D3A4}"/>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CIISI-EU Composition </a:t>
            </a:r>
          </a:p>
        </p:txBody>
      </p:sp>
      <p:sp>
        <p:nvSpPr>
          <p:cNvPr id="95" name="Oval 94">
            <a:extLst>
              <a:ext uri="{FF2B5EF4-FFF2-40B4-BE49-F238E27FC236}">
                <a16:creationId xmlns:a16="http://schemas.microsoft.com/office/drawing/2014/main" id="{493013C3-56F2-4A6F-8C19-CBDA6F3D585E}"/>
              </a:ext>
            </a:extLst>
          </p:cNvPr>
          <p:cNvSpPr/>
          <p:nvPr/>
        </p:nvSpPr>
        <p:spPr bwMode="auto">
          <a:xfrm>
            <a:off x="8781213" y="92634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97" name="Oval 96">
            <a:extLst>
              <a:ext uri="{FF2B5EF4-FFF2-40B4-BE49-F238E27FC236}">
                <a16:creationId xmlns:a16="http://schemas.microsoft.com/office/drawing/2014/main" id="{2DCA2655-C6A9-4375-AD86-97A6D74745AB}"/>
              </a:ext>
            </a:extLst>
          </p:cNvPr>
          <p:cNvSpPr/>
          <p:nvPr/>
        </p:nvSpPr>
        <p:spPr bwMode="auto">
          <a:xfrm rot="16200000">
            <a:off x="6500997" y="4136778"/>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98" name="Oval 97">
            <a:extLst>
              <a:ext uri="{FF2B5EF4-FFF2-40B4-BE49-F238E27FC236}">
                <a16:creationId xmlns:a16="http://schemas.microsoft.com/office/drawing/2014/main" id="{F576027C-582B-4B94-974F-0BF91D5ADB8E}"/>
              </a:ext>
            </a:extLst>
          </p:cNvPr>
          <p:cNvSpPr/>
          <p:nvPr/>
        </p:nvSpPr>
        <p:spPr bwMode="auto">
          <a:xfrm rot="16200000">
            <a:off x="7061217" y="340140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99" name="Oval 98">
            <a:extLst>
              <a:ext uri="{FF2B5EF4-FFF2-40B4-BE49-F238E27FC236}">
                <a16:creationId xmlns:a16="http://schemas.microsoft.com/office/drawing/2014/main" id="{DC2A7FCF-4C64-41DF-8BDD-62FAA12F36C6}"/>
              </a:ext>
            </a:extLst>
          </p:cNvPr>
          <p:cNvSpPr/>
          <p:nvPr/>
        </p:nvSpPr>
        <p:spPr bwMode="auto">
          <a:xfrm rot="16200000">
            <a:off x="6500997" y="280844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00" name="Straight Connector 99">
            <a:extLst>
              <a:ext uri="{FF2B5EF4-FFF2-40B4-BE49-F238E27FC236}">
                <a16:creationId xmlns:a16="http://schemas.microsoft.com/office/drawing/2014/main" id="{FB0E3DBB-065C-4574-B71B-A1E844560BF5}"/>
              </a:ext>
            </a:extLst>
          </p:cNvPr>
          <p:cNvCxnSpPr>
            <a:stCxn id="97" idx="5"/>
            <a:endCxn id="102" idx="1"/>
          </p:cNvCxnSpPr>
          <p:nvPr/>
        </p:nvCxnSpPr>
        <p:spPr bwMode="auto">
          <a:xfrm flipV="1">
            <a:off x="6626780" y="3893626"/>
            <a:ext cx="156943" cy="26473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Straight Connector 100">
            <a:extLst>
              <a:ext uri="{FF2B5EF4-FFF2-40B4-BE49-F238E27FC236}">
                <a16:creationId xmlns:a16="http://schemas.microsoft.com/office/drawing/2014/main" id="{A15AF92D-80E5-4513-889F-547F8DBB86D4}"/>
              </a:ext>
            </a:extLst>
          </p:cNvPr>
          <p:cNvCxnSpPr>
            <a:stCxn id="99" idx="3"/>
            <a:endCxn id="102" idx="7"/>
          </p:cNvCxnSpPr>
          <p:nvPr/>
        </p:nvCxnSpPr>
        <p:spPr bwMode="auto">
          <a:xfrm>
            <a:off x="6626780" y="2934230"/>
            <a:ext cx="156943" cy="285200"/>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02" name="Oval 101">
            <a:extLst>
              <a:ext uri="{FF2B5EF4-FFF2-40B4-BE49-F238E27FC236}">
                <a16:creationId xmlns:a16="http://schemas.microsoft.com/office/drawing/2014/main" id="{F393C922-9881-4B7E-B598-FDD0DA860B8F}"/>
              </a:ext>
            </a:extLst>
          </p:cNvPr>
          <p:cNvSpPr/>
          <p:nvPr/>
        </p:nvSpPr>
        <p:spPr bwMode="auto">
          <a:xfrm rot="16200000">
            <a:off x="6644092" y="3079799"/>
            <a:ext cx="953458" cy="953458"/>
          </a:xfrm>
          <a:prstGeom prst="ellipse">
            <a:avLst/>
          </a:prstGeom>
          <a:solidFill>
            <a:srgbClr val="0070C0"/>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algn="ctr" defTabSz="914269" eaLnBrk="0" fontAlgn="base" hangingPunct="0">
              <a:spcAft>
                <a:spcPct val="0"/>
              </a:spcAft>
            </a:pPr>
            <a:endParaRPr lang="en-GB" sz="1400">
              <a:solidFill>
                <a:schemeClr val="bg1"/>
              </a:solidFill>
              <a:latin typeface="Arial" charset="0"/>
              <a:ea typeface="ヒラギノ角ゴ Pro W3" pitchFamily="-64" charset="-128"/>
            </a:endParaRPr>
          </a:p>
        </p:txBody>
      </p:sp>
      <p:sp>
        <p:nvSpPr>
          <p:cNvPr id="103" name="Hexagon 102">
            <a:extLst>
              <a:ext uri="{FF2B5EF4-FFF2-40B4-BE49-F238E27FC236}">
                <a16:creationId xmlns:a16="http://schemas.microsoft.com/office/drawing/2014/main" id="{463345E6-D2A4-41CE-83E4-D1A06CCC5197}"/>
              </a:ext>
            </a:extLst>
          </p:cNvPr>
          <p:cNvSpPr/>
          <p:nvPr/>
        </p:nvSpPr>
        <p:spPr bwMode="auto">
          <a:xfrm>
            <a:off x="6624191" y="3294685"/>
            <a:ext cx="990111" cy="400042"/>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eaLnBrk="0" fontAlgn="base" hangingPunct="0">
              <a:spcAft>
                <a:spcPct val="0"/>
              </a:spcAft>
            </a:pPr>
            <a:r>
              <a:rPr lang="en-GB" sz="1400" dirty="0">
                <a:solidFill>
                  <a:schemeClr val="bg1"/>
                </a:solidFill>
                <a:latin typeface="Arial" charset="0"/>
                <a:ea typeface="ヒラギノ角ゴ Pro W3" pitchFamily="-64" charset="-128"/>
              </a:rPr>
              <a:t>Central</a:t>
            </a:r>
          </a:p>
        </p:txBody>
      </p:sp>
      <p:sp>
        <p:nvSpPr>
          <p:cNvPr id="104" name="Oval 103">
            <a:extLst>
              <a:ext uri="{FF2B5EF4-FFF2-40B4-BE49-F238E27FC236}">
                <a16:creationId xmlns:a16="http://schemas.microsoft.com/office/drawing/2014/main" id="{3AFDCA1F-57B1-4F8E-88F9-627BFDA7A2AB}"/>
              </a:ext>
            </a:extLst>
          </p:cNvPr>
          <p:cNvSpPr/>
          <p:nvPr/>
        </p:nvSpPr>
        <p:spPr bwMode="auto">
          <a:xfrm flipV="1">
            <a:off x="8126542" y="5767570"/>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05" name="Oval 104">
            <a:extLst>
              <a:ext uri="{FF2B5EF4-FFF2-40B4-BE49-F238E27FC236}">
                <a16:creationId xmlns:a16="http://schemas.microsoft.com/office/drawing/2014/main" id="{1F60807F-E06B-4E23-855C-E367FB223273}"/>
              </a:ext>
            </a:extLst>
          </p:cNvPr>
          <p:cNvSpPr/>
          <p:nvPr/>
        </p:nvSpPr>
        <p:spPr bwMode="auto">
          <a:xfrm flipV="1">
            <a:off x="8785721" y="5217159"/>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06" name="Oval 105">
            <a:extLst>
              <a:ext uri="{FF2B5EF4-FFF2-40B4-BE49-F238E27FC236}">
                <a16:creationId xmlns:a16="http://schemas.microsoft.com/office/drawing/2014/main" id="{DD9300E1-92F1-4DC0-AEFC-8DA5C969851A}"/>
              </a:ext>
            </a:extLst>
          </p:cNvPr>
          <p:cNvSpPr/>
          <p:nvPr/>
        </p:nvSpPr>
        <p:spPr bwMode="auto">
          <a:xfrm flipV="1">
            <a:off x="9454873" y="5767570"/>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07" name="Straight Connector 106">
            <a:extLst>
              <a:ext uri="{FF2B5EF4-FFF2-40B4-BE49-F238E27FC236}">
                <a16:creationId xmlns:a16="http://schemas.microsoft.com/office/drawing/2014/main" id="{45D1BBDC-326A-4D31-94FD-773D9B75E676}"/>
              </a:ext>
            </a:extLst>
          </p:cNvPr>
          <p:cNvCxnSpPr>
            <a:stCxn id="104" idx="5"/>
            <a:endCxn id="105" idx="1"/>
          </p:cNvCxnSpPr>
          <p:nvPr/>
        </p:nvCxnSpPr>
        <p:spPr bwMode="auto">
          <a:xfrm flipV="1">
            <a:off x="8252325" y="5342943"/>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Straight Connector 107">
            <a:extLst>
              <a:ext uri="{FF2B5EF4-FFF2-40B4-BE49-F238E27FC236}">
                <a16:creationId xmlns:a16="http://schemas.microsoft.com/office/drawing/2014/main" id="{5A07A8F0-D24B-4B6C-AA2B-37F313A08247}"/>
              </a:ext>
            </a:extLst>
          </p:cNvPr>
          <p:cNvCxnSpPr>
            <a:endCxn id="105" idx="0"/>
          </p:cNvCxnSpPr>
          <p:nvPr/>
        </p:nvCxnSpPr>
        <p:spPr bwMode="auto">
          <a:xfrm flipV="1">
            <a:off x="8857566" y="5364523"/>
            <a:ext cx="1837" cy="71466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9" name="Straight Connector 108">
            <a:extLst>
              <a:ext uri="{FF2B5EF4-FFF2-40B4-BE49-F238E27FC236}">
                <a16:creationId xmlns:a16="http://schemas.microsoft.com/office/drawing/2014/main" id="{534D5179-4988-4B64-BBA9-1C81A4B08299}"/>
              </a:ext>
            </a:extLst>
          </p:cNvPr>
          <p:cNvCxnSpPr>
            <a:stCxn id="106" idx="3"/>
            <a:endCxn id="105" idx="7"/>
          </p:cNvCxnSpPr>
          <p:nvPr/>
        </p:nvCxnSpPr>
        <p:spPr bwMode="auto">
          <a:xfrm flipH="1" flipV="1">
            <a:off x="8911505" y="5342943"/>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0" name="Oval 109">
            <a:extLst>
              <a:ext uri="{FF2B5EF4-FFF2-40B4-BE49-F238E27FC236}">
                <a16:creationId xmlns:a16="http://schemas.microsoft.com/office/drawing/2014/main" id="{2AF84236-6E0F-4B96-8AF7-85E81CCA50C2}"/>
              </a:ext>
            </a:extLst>
          </p:cNvPr>
          <p:cNvSpPr/>
          <p:nvPr/>
        </p:nvSpPr>
        <p:spPr bwMode="auto">
          <a:xfrm flipV="1">
            <a:off x="8377429" y="4814112"/>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11" name="Hexagon 110">
            <a:extLst>
              <a:ext uri="{FF2B5EF4-FFF2-40B4-BE49-F238E27FC236}">
                <a16:creationId xmlns:a16="http://schemas.microsoft.com/office/drawing/2014/main" id="{A04FBC2E-CA74-498D-A991-E46B904C75BB}"/>
              </a:ext>
            </a:extLst>
          </p:cNvPr>
          <p:cNvSpPr/>
          <p:nvPr/>
        </p:nvSpPr>
        <p:spPr bwMode="auto">
          <a:xfrm>
            <a:off x="8149663" y="5117373"/>
            <a:ext cx="1425607" cy="388136"/>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Settlements</a:t>
            </a:r>
          </a:p>
        </p:txBody>
      </p:sp>
      <p:sp>
        <p:nvSpPr>
          <p:cNvPr id="112" name="Oval 111">
            <a:extLst>
              <a:ext uri="{FF2B5EF4-FFF2-40B4-BE49-F238E27FC236}">
                <a16:creationId xmlns:a16="http://schemas.microsoft.com/office/drawing/2014/main" id="{5CA52EAD-7695-433C-BB97-F36CB9A48A88}"/>
              </a:ext>
            </a:extLst>
          </p:cNvPr>
          <p:cNvSpPr/>
          <p:nvPr/>
        </p:nvSpPr>
        <p:spPr bwMode="auto">
          <a:xfrm rot="18900000" flipV="1">
            <a:off x="9942079" y="5558518"/>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13" name="Oval 112">
            <a:extLst>
              <a:ext uri="{FF2B5EF4-FFF2-40B4-BE49-F238E27FC236}">
                <a16:creationId xmlns:a16="http://schemas.microsoft.com/office/drawing/2014/main" id="{F0449B18-EC4B-4D7B-A424-71BDB7C70DD2}"/>
              </a:ext>
            </a:extLst>
          </p:cNvPr>
          <p:cNvSpPr/>
          <p:nvPr/>
        </p:nvSpPr>
        <p:spPr bwMode="auto">
          <a:xfrm rot="18900000" flipV="1">
            <a:off x="10018990" y="4703208"/>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14" name="Oval 113">
            <a:extLst>
              <a:ext uri="{FF2B5EF4-FFF2-40B4-BE49-F238E27FC236}">
                <a16:creationId xmlns:a16="http://schemas.microsoft.com/office/drawing/2014/main" id="{F8945464-9E43-4C91-9702-107B942BF94C}"/>
              </a:ext>
            </a:extLst>
          </p:cNvPr>
          <p:cNvSpPr/>
          <p:nvPr/>
        </p:nvSpPr>
        <p:spPr bwMode="auto">
          <a:xfrm rot="18900000" flipV="1">
            <a:off x="10627235" y="5314053"/>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15" name="Oval 114">
            <a:extLst>
              <a:ext uri="{FF2B5EF4-FFF2-40B4-BE49-F238E27FC236}">
                <a16:creationId xmlns:a16="http://schemas.microsoft.com/office/drawing/2014/main" id="{DD377FB6-9588-41AE-8452-5B7E68CBEDC0}"/>
              </a:ext>
            </a:extLst>
          </p:cNvPr>
          <p:cNvSpPr/>
          <p:nvPr/>
        </p:nvSpPr>
        <p:spPr bwMode="auto">
          <a:xfrm rot="18900000" flipV="1">
            <a:off x="10881351" y="461924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16" name="Straight Connector 115">
            <a:extLst>
              <a:ext uri="{FF2B5EF4-FFF2-40B4-BE49-F238E27FC236}">
                <a16:creationId xmlns:a16="http://schemas.microsoft.com/office/drawing/2014/main" id="{02A28328-EDBC-4001-8685-420BD9F15E01}"/>
              </a:ext>
            </a:extLst>
          </p:cNvPr>
          <p:cNvCxnSpPr>
            <a:stCxn id="112" idx="5"/>
            <a:endCxn id="113" idx="1"/>
          </p:cNvCxnSpPr>
          <p:nvPr/>
        </p:nvCxnSpPr>
        <p:spPr bwMode="auto">
          <a:xfrm rot="18900000" flipV="1">
            <a:off x="9776727" y="4981443"/>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7" name="Straight Connector 116">
            <a:extLst>
              <a:ext uri="{FF2B5EF4-FFF2-40B4-BE49-F238E27FC236}">
                <a16:creationId xmlns:a16="http://schemas.microsoft.com/office/drawing/2014/main" id="{04EBE7A8-4F71-48BD-A63B-29C35646C9F9}"/>
              </a:ext>
            </a:extLst>
          </p:cNvPr>
          <p:cNvCxnSpPr>
            <a:stCxn id="114" idx="4"/>
            <a:endCxn id="113" idx="0"/>
          </p:cNvCxnSpPr>
          <p:nvPr/>
        </p:nvCxnSpPr>
        <p:spPr bwMode="auto">
          <a:xfrm rot="18900000" flipV="1">
            <a:off x="10395875" y="4724982"/>
            <a:ext cx="1837" cy="71466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8" name="Straight Connector 117">
            <a:extLst>
              <a:ext uri="{FF2B5EF4-FFF2-40B4-BE49-F238E27FC236}">
                <a16:creationId xmlns:a16="http://schemas.microsoft.com/office/drawing/2014/main" id="{537EA8C5-E48A-4DD7-A8B4-8A6F259F7BEE}"/>
              </a:ext>
            </a:extLst>
          </p:cNvPr>
          <p:cNvCxnSpPr>
            <a:stCxn id="115" idx="3"/>
            <a:endCxn id="113" idx="7"/>
          </p:cNvCxnSpPr>
          <p:nvPr/>
        </p:nvCxnSpPr>
        <p:spPr bwMode="auto">
          <a:xfrm rot="18900000" flipH="1" flipV="1">
            <a:off x="10241378" y="4511806"/>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19" name="Oval 118">
            <a:extLst>
              <a:ext uri="{FF2B5EF4-FFF2-40B4-BE49-F238E27FC236}">
                <a16:creationId xmlns:a16="http://schemas.microsoft.com/office/drawing/2014/main" id="{014FD87E-BB5B-404B-AEAC-7BD3D43B0CEA}"/>
              </a:ext>
            </a:extLst>
          </p:cNvPr>
          <p:cNvSpPr/>
          <p:nvPr/>
        </p:nvSpPr>
        <p:spPr bwMode="auto">
          <a:xfrm rot="18900000" flipV="1">
            <a:off x="9612233" y="4303872"/>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eaLnBrk="0" fontAlgn="base" hangingPunct="0">
              <a:spcBef>
                <a:spcPct val="50000"/>
              </a:spcBef>
              <a:spcAft>
                <a:spcPct val="0"/>
              </a:spcAft>
            </a:pPr>
            <a:endParaRPr lang="en-GB">
              <a:latin typeface="Arial" charset="0"/>
              <a:ea typeface="ヒラギノ角ゴ Pro W3" pitchFamily="-64" charset="-128"/>
            </a:endParaRPr>
          </a:p>
        </p:txBody>
      </p:sp>
      <p:sp>
        <p:nvSpPr>
          <p:cNvPr id="120" name="Oval 119">
            <a:extLst>
              <a:ext uri="{FF2B5EF4-FFF2-40B4-BE49-F238E27FC236}">
                <a16:creationId xmlns:a16="http://schemas.microsoft.com/office/drawing/2014/main" id="{C2D5F29B-4521-48F2-AFE3-936AD6814E03}"/>
              </a:ext>
            </a:extLst>
          </p:cNvPr>
          <p:cNvSpPr/>
          <p:nvPr/>
        </p:nvSpPr>
        <p:spPr bwMode="auto">
          <a:xfrm rot="2700000">
            <a:off x="9947991" y="1401023"/>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21" name="Oval 120">
            <a:extLst>
              <a:ext uri="{FF2B5EF4-FFF2-40B4-BE49-F238E27FC236}">
                <a16:creationId xmlns:a16="http://schemas.microsoft.com/office/drawing/2014/main" id="{01CF66FE-4A92-4F56-8112-F4D920F3C95F}"/>
              </a:ext>
            </a:extLst>
          </p:cNvPr>
          <p:cNvSpPr/>
          <p:nvPr/>
        </p:nvSpPr>
        <p:spPr bwMode="auto">
          <a:xfrm rot="2700000">
            <a:off x="10024901" y="2256332"/>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22" name="Oval 121">
            <a:extLst>
              <a:ext uri="{FF2B5EF4-FFF2-40B4-BE49-F238E27FC236}">
                <a16:creationId xmlns:a16="http://schemas.microsoft.com/office/drawing/2014/main" id="{FEF0F6CD-3A40-4A13-B930-A4C65AA407F9}"/>
              </a:ext>
            </a:extLst>
          </p:cNvPr>
          <p:cNvSpPr/>
          <p:nvPr/>
        </p:nvSpPr>
        <p:spPr bwMode="auto">
          <a:xfrm rot="2700000">
            <a:off x="10887262" y="2340293"/>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23" name="Straight Connector 122">
            <a:extLst>
              <a:ext uri="{FF2B5EF4-FFF2-40B4-BE49-F238E27FC236}">
                <a16:creationId xmlns:a16="http://schemas.microsoft.com/office/drawing/2014/main" id="{C9998B5F-3FF6-448E-BE70-F8D45AE38328}"/>
              </a:ext>
            </a:extLst>
          </p:cNvPr>
          <p:cNvCxnSpPr>
            <a:stCxn id="120" idx="5"/>
            <a:endCxn id="121" idx="1"/>
          </p:cNvCxnSpPr>
          <p:nvPr/>
        </p:nvCxnSpPr>
        <p:spPr bwMode="auto">
          <a:xfrm rot="2700000">
            <a:off x="9782640" y="1679256"/>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4" name="Straight Connector 123">
            <a:extLst>
              <a:ext uri="{FF2B5EF4-FFF2-40B4-BE49-F238E27FC236}">
                <a16:creationId xmlns:a16="http://schemas.microsoft.com/office/drawing/2014/main" id="{D4DB28F0-E58D-4C9C-9F61-D06C9E1EC8CC}"/>
              </a:ext>
            </a:extLst>
          </p:cNvPr>
          <p:cNvCxnSpPr>
            <a:stCxn id="122" idx="3"/>
            <a:endCxn id="121" idx="7"/>
          </p:cNvCxnSpPr>
          <p:nvPr/>
        </p:nvCxnSpPr>
        <p:spPr bwMode="auto">
          <a:xfrm rot="2700000" flipH="1">
            <a:off x="10247290" y="2148891"/>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5" name="Hexagon 124">
            <a:extLst>
              <a:ext uri="{FF2B5EF4-FFF2-40B4-BE49-F238E27FC236}">
                <a16:creationId xmlns:a16="http://schemas.microsoft.com/office/drawing/2014/main" id="{EEAA9BF1-6E40-4438-B3F3-4770ABB010DD}"/>
              </a:ext>
            </a:extLst>
          </p:cNvPr>
          <p:cNvSpPr/>
          <p:nvPr/>
        </p:nvSpPr>
        <p:spPr bwMode="auto">
          <a:xfrm>
            <a:off x="9642613" y="1969241"/>
            <a:ext cx="895394" cy="750918"/>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FMI</a:t>
            </a:r>
          </a:p>
          <a:p>
            <a:pPr algn="ctr" defTabSz="914269" eaLnBrk="0" fontAlgn="base" hangingPunct="0">
              <a:spcAft>
                <a:spcPct val="0"/>
              </a:spcAft>
            </a:pPr>
            <a:r>
              <a:rPr lang="en-GB" sz="1400" dirty="0">
                <a:solidFill>
                  <a:schemeClr val="tx2"/>
                </a:solidFill>
                <a:latin typeface="Arial" charset="0"/>
                <a:ea typeface="ヒラギノ角ゴ Pro W3" pitchFamily="-64" charset="-128"/>
              </a:rPr>
              <a:t>MISP</a:t>
            </a:r>
          </a:p>
        </p:txBody>
      </p:sp>
      <p:sp>
        <p:nvSpPr>
          <p:cNvPr id="126" name="Oval 125">
            <a:extLst>
              <a:ext uri="{FF2B5EF4-FFF2-40B4-BE49-F238E27FC236}">
                <a16:creationId xmlns:a16="http://schemas.microsoft.com/office/drawing/2014/main" id="{E181CD0D-79F6-4EB7-AC6B-D78938DF0104}"/>
              </a:ext>
            </a:extLst>
          </p:cNvPr>
          <p:cNvSpPr/>
          <p:nvPr/>
        </p:nvSpPr>
        <p:spPr bwMode="auto">
          <a:xfrm>
            <a:off x="8124270" y="119357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27" name="Oval 126">
            <a:extLst>
              <a:ext uri="{FF2B5EF4-FFF2-40B4-BE49-F238E27FC236}">
                <a16:creationId xmlns:a16="http://schemas.microsoft.com/office/drawing/2014/main" id="{FA00A7CF-7B5C-44DB-89A8-78A00E365CF7}"/>
              </a:ext>
            </a:extLst>
          </p:cNvPr>
          <p:cNvSpPr/>
          <p:nvPr/>
        </p:nvSpPr>
        <p:spPr bwMode="auto">
          <a:xfrm>
            <a:off x="8783449" y="174398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28" name="Oval 127">
            <a:extLst>
              <a:ext uri="{FF2B5EF4-FFF2-40B4-BE49-F238E27FC236}">
                <a16:creationId xmlns:a16="http://schemas.microsoft.com/office/drawing/2014/main" id="{6527D3B1-42B2-4F95-B30A-BDBFB0F29668}"/>
              </a:ext>
            </a:extLst>
          </p:cNvPr>
          <p:cNvSpPr/>
          <p:nvPr/>
        </p:nvSpPr>
        <p:spPr bwMode="auto">
          <a:xfrm>
            <a:off x="9452601" y="119357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29" name="Straight Connector 128">
            <a:extLst>
              <a:ext uri="{FF2B5EF4-FFF2-40B4-BE49-F238E27FC236}">
                <a16:creationId xmlns:a16="http://schemas.microsoft.com/office/drawing/2014/main" id="{DBD3E3FE-8D9B-4B04-9FF3-F61BB779809E}"/>
              </a:ext>
            </a:extLst>
          </p:cNvPr>
          <p:cNvCxnSpPr>
            <a:stCxn id="126" idx="5"/>
            <a:endCxn id="127" idx="1"/>
          </p:cNvCxnSpPr>
          <p:nvPr/>
        </p:nvCxnSpPr>
        <p:spPr bwMode="auto">
          <a:xfrm>
            <a:off x="8250053" y="1319360"/>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0" name="Straight Connector 129">
            <a:extLst>
              <a:ext uri="{FF2B5EF4-FFF2-40B4-BE49-F238E27FC236}">
                <a16:creationId xmlns:a16="http://schemas.microsoft.com/office/drawing/2014/main" id="{87782585-A323-4CC9-80C9-D6932FECFCD6}"/>
              </a:ext>
            </a:extLst>
          </p:cNvPr>
          <p:cNvCxnSpPr>
            <a:stCxn id="95" idx="4"/>
            <a:endCxn id="127" idx="0"/>
          </p:cNvCxnSpPr>
          <p:nvPr/>
        </p:nvCxnSpPr>
        <p:spPr bwMode="auto">
          <a:xfrm>
            <a:off x="8854896" y="1073710"/>
            <a:ext cx="2237" cy="670277"/>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1" name="Straight Connector 130">
            <a:extLst>
              <a:ext uri="{FF2B5EF4-FFF2-40B4-BE49-F238E27FC236}">
                <a16:creationId xmlns:a16="http://schemas.microsoft.com/office/drawing/2014/main" id="{C522AA8E-1F0F-4055-AD06-F5D364A393FD}"/>
              </a:ext>
            </a:extLst>
          </p:cNvPr>
          <p:cNvCxnSpPr>
            <a:stCxn id="128" idx="3"/>
            <a:endCxn id="127" idx="7"/>
          </p:cNvCxnSpPr>
          <p:nvPr/>
        </p:nvCxnSpPr>
        <p:spPr bwMode="auto">
          <a:xfrm flipH="1">
            <a:off x="8909234" y="1319360"/>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2" name="Oval 131">
            <a:extLst>
              <a:ext uri="{FF2B5EF4-FFF2-40B4-BE49-F238E27FC236}">
                <a16:creationId xmlns:a16="http://schemas.microsoft.com/office/drawing/2014/main" id="{1F13BFA6-83BD-41BB-9700-DA16C3FE15FA}"/>
              </a:ext>
            </a:extLst>
          </p:cNvPr>
          <p:cNvSpPr/>
          <p:nvPr/>
        </p:nvSpPr>
        <p:spPr bwMode="auto">
          <a:xfrm>
            <a:off x="8375157" y="1340941"/>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33" name="Hexagon 132">
            <a:extLst>
              <a:ext uri="{FF2B5EF4-FFF2-40B4-BE49-F238E27FC236}">
                <a16:creationId xmlns:a16="http://schemas.microsoft.com/office/drawing/2014/main" id="{B71183E6-5B83-4826-8A26-26DAE91BCE04}"/>
              </a:ext>
            </a:extLst>
          </p:cNvPr>
          <p:cNvSpPr/>
          <p:nvPr/>
        </p:nvSpPr>
        <p:spPr bwMode="auto">
          <a:xfrm>
            <a:off x="8173417" y="1620479"/>
            <a:ext cx="1350809" cy="388136"/>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Exchanges</a:t>
            </a:r>
          </a:p>
        </p:txBody>
      </p:sp>
      <p:cxnSp>
        <p:nvCxnSpPr>
          <p:cNvPr id="135" name="Straight Connector 134">
            <a:extLst>
              <a:ext uri="{FF2B5EF4-FFF2-40B4-BE49-F238E27FC236}">
                <a16:creationId xmlns:a16="http://schemas.microsoft.com/office/drawing/2014/main" id="{2747B341-EAEC-4275-A1A1-5F712B87986D}"/>
              </a:ext>
            </a:extLst>
          </p:cNvPr>
          <p:cNvCxnSpPr>
            <a:stCxn id="138" idx="5"/>
            <a:endCxn id="139" idx="1"/>
          </p:cNvCxnSpPr>
          <p:nvPr/>
        </p:nvCxnSpPr>
        <p:spPr bwMode="auto">
          <a:xfrm rot="18900000">
            <a:off x="6930019" y="2137945"/>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6" name="Straight Connector 135">
            <a:extLst>
              <a:ext uri="{FF2B5EF4-FFF2-40B4-BE49-F238E27FC236}">
                <a16:creationId xmlns:a16="http://schemas.microsoft.com/office/drawing/2014/main" id="{EEAA1AC4-6BE4-4073-8B6B-AB0591995CF3}"/>
              </a:ext>
            </a:extLst>
          </p:cNvPr>
          <p:cNvCxnSpPr>
            <a:stCxn id="140" idx="4"/>
            <a:endCxn id="139" idx="0"/>
          </p:cNvCxnSpPr>
          <p:nvPr/>
        </p:nvCxnSpPr>
        <p:spPr bwMode="auto">
          <a:xfrm rot="18900000">
            <a:off x="7328822" y="1661140"/>
            <a:ext cx="1837" cy="71466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7" name="Straight Connector 136">
            <a:extLst>
              <a:ext uri="{FF2B5EF4-FFF2-40B4-BE49-F238E27FC236}">
                <a16:creationId xmlns:a16="http://schemas.microsoft.com/office/drawing/2014/main" id="{221201DD-1252-45EC-9CC1-54A456D3BD1A}"/>
              </a:ext>
            </a:extLst>
          </p:cNvPr>
          <p:cNvCxnSpPr>
            <a:stCxn id="141" idx="3"/>
            <a:endCxn id="139" idx="7"/>
          </p:cNvCxnSpPr>
          <p:nvPr/>
        </p:nvCxnSpPr>
        <p:spPr bwMode="auto">
          <a:xfrm rot="18900000" flipH="1">
            <a:off x="7394668" y="1668310"/>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8" name="Oval 137">
            <a:extLst>
              <a:ext uri="{FF2B5EF4-FFF2-40B4-BE49-F238E27FC236}">
                <a16:creationId xmlns:a16="http://schemas.microsoft.com/office/drawing/2014/main" id="{92832792-C759-441D-B37E-F38A5AB98CC0}"/>
              </a:ext>
            </a:extLst>
          </p:cNvPr>
          <p:cNvSpPr/>
          <p:nvPr/>
        </p:nvSpPr>
        <p:spPr bwMode="auto">
          <a:xfrm rot="18900000">
            <a:off x="6706171" y="2325823"/>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39" name="Oval 138">
            <a:extLst>
              <a:ext uri="{FF2B5EF4-FFF2-40B4-BE49-F238E27FC236}">
                <a16:creationId xmlns:a16="http://schemas.microsoft.com/office/drawing/2014/main" id="{EA6C55F7-9A9A-4675-AEFD-C73CF049B4B4}"/>
              </a:ext>
            </a:extLst>
          </p:cNvPr>
          <p:cNvSpPr/>
          <p:nvPr/>
        </p:nvSpPr>
        <p:spPr bwMode="auto">
          <a:xfrm rot="18900000">
            <a:off x="7561480" y="2248912"/>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40" name="Oval 139">
            <a:extLst>
              <a:ext uri="{FF2B5EF4-FFF2-40B4-BE49-F238E27FC236}">
                <a16:creationId xmlns:a16="http://schemas.microsoft.com/office/drawing/2014/main" id="{23335769-B67C-43EC-B93A-8FC7843903F0}"/>
              </a:ext>
            </a:extLst>
          </p:cNvPr>
          <p:cNvSpPr/>
          <p:nvPr/>
        </p:nvSpPr>
        <p:spPr bwMode="auto">
          <a:xfrm rot="18900000">
            <a:off x="6950635" y="1640665"/>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41" name="Oval 140">
            <a:extLst>
              <a:ext uri="{FF2B5EF4-FFF2-40B4-BE49-F238E27FC236}">
                <a16:creationId xmlns:a16="http://schemas.microsoft.com/office/drawing/2014/main" id="{7B75B17E-18E0-495E-97A8-941BF734DA67}"/>
              </a:ext>
            </a:extLst>
          </p:cNvPr>
          <p:cNvSpPr/>
          <p:nvPr/>
        </p:nvSpPr>
        <p:spPr bwMode="auto">
          <a:xfrm rot="18900000">
            <a:off x="7645442" y="1386552"/>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sp>
        <p:nvSpPr>
          <p:cNvPr id="142" name="Oval 141">
            <a:extLst>
              <a:ext uri="{FF2B5EF4-FFF2-40B4-BE49-F238E27FC236}">
                <a16:creationId xmlns:a16="http://schemas.microsoft.com/office/drawing/2014/main" id="{975A0B59-D6DA-440A-A995-264813C6235A}"/>
              </a:ext>
            </a:extLst>
          </p:cNvPr>
          <p:cNvSpPr/>
          <p:nvPr/>
        </p:nvSpPr>
        <p:spPr bwMode="auto">
          <a:xfrm rot="18900000">
            <a:off x="7154723" y="1849575"/>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43" name="Hexagon 142">
            <a:extLst>
              <a:ext uri="{FF2B5EF4-FFF2-40B4-BE49-F238E27FC236}">
                <a16:creationId xmlns:a16="http://schemas.microsoft.com/office/drawing/2014/main" id="{53126309-74B9-4E14-9EFC-C8BAC42806E5}"/>
              </a:ext>
            </a:extLst>
          </p:cNvPr>
          <p:cNvSpPr/>
          <p:nvPr/>
        </p:nvSpPr>
        <p:spPr bwMode="auto">
          <a:xfrm>
            <a:off x="7079110" y="1960688"/>
            <a:ext cx="1109635" cy="715498"/>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Central </a:t>
            </a:r>
          </a:p>
          <a:p>
            <a:pPr algn="ctr" defTabSz="914269" eaLnBrk="0" fontAlgn="base" hangingPunct="0">
              <a:spcAft>
                <a:spcPct val="0"/>
              </a:spcAft>
            </a:pPr>
            <a:r>
              <a:rPr lang="en-GB" sz="1400" dirty="0">
                <a:solidFill>
                  <a:schemeClr val="tx2"/>
                </a:solidFill>
                <a:latin typeface="Arial" charset="0"/>
                <a:ea typeface="ヒラギノ角ゴ Pro W3" pitchFamily="-64" charset="-128"/>
              </a:rPr>
              <a:t>Banks</a:t>
            </a:r>
          </a:p>
        </p:txBody>
      </p:sp>
      <p:cxnSp>
        <p:nvCxnSpPr>
          <p:cNvPr id="145" name="Straight Arrow Connector 144">
            <a:extLst>
              <a:ext uri="{FF2B5EF4-FFF2-40B4-BE49-F238E27FC236}">
                <a16:creationId xmlns:a16="http://schemas.microsoft.com/office/drawing/2014/main" id="{22027B13-CA8D-4FCD-B13A-66EDD69BF0E5}"/>
              </a:ext>
            </a:extLst>
          </p:cNvPr>
          <p:cNvCxnSpPr>
            <a:cxnSpLocks/>
            <a:stCxn id="102" idx="4"/>
          </p:cNvCxnSpPr>
          <p:nvPr/>
        </p:nvCxnSpPr>
        <p:spPr bwMode="auto">
          <a:xfrm flipV="1">
            <a:off x="7597550" y="3554256"/>
            <a:ext cx="477431" cy="2272"/>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6" name="Straight Arrow Connector 145">
            <a:extLst>
              <a:ext uri="{FF2B5EF4-FFF2-40B4-BE49-F238E27FC236}">
                <a16:creationId xmlns:a16="http://schemas.microsoft.com/office/drawing/2014/main" id="{4381693F-58B7-4309-B626-70F49C254C04}"/>
              </a:ext>
            </a:extLst>
          </p:cNvPr>
          <p:cNvCxnSpPr>
            <a:cxnSpLocks/>
            <a:stCxn id="110" idx="4"/>
          </p:cNvCxnSpPr>
          <p:nvPr/>
        </p:nvCxnSpPr>
        <p:spPr bwMode="auto">
          <a:xfrm flipH="1" flipV="1">
            <a:off x="8851885" y="4326892"/>
            <a:ext cx="2272" cy="487221"/>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7" name="Straight Arrow Connector 146">
            <a:extLst>
              <a:ext uri="{FF2B5EF4-FFF2-40B4-BE49-F238E27FC236}">
                <a16:creationId xmlns:a16="http://schemas.microsoft.com/office/drawing/2014/main" id="{0E20E8A9-B56E-4CED-92F9-9C5153B5AC2B}"/>
              </a:ext>
            </a:extLst>
          </p:cNvPr>
          <p:cNvCxnSpPr>
            <a:cxnSpLocks/>
            <a:stCxn id="119" idx="4"/>
          </p:cNvCxnSpPr>
          <p:nvPr/>
        </p:nvCxnSpPr>
        <p:spPr bwMode="auto">
          <a:xfrm flipH="1" flipV="1">
            <a:off x="9398221" y="4100591"/>
            <a:ext cx="353644" cy="342912"/>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8" name="Straight Arrow Connector 147">
            <a:extLst>
              <a:ext uri="{FF2B5EF4-FFF2-40B4-BE49-F238E27FC236}">
                <a16:creationId xmlns:a16="http://schemas.microsoft.com/office/drawing/2014/main" id="{0990D34F-8742-4603-879B-6C364D01BDC6}"/>
              </a:ext>
            </a:extLst>
          </p:cNvPr>
          <p:cNvCxnSpPr>
            <a:cxnSpLocks/>
            <a:stCxn id="177" idx="4"/>
          </p:cNvCxnSpPr>
          <p:nvPr/>
        </p:nvCxnSpPr>
        <p:spPr bwMode="auto">
          <a:xfrm flipH="1">
            <a:off x="9398221" y="2663403"/>
            <a:ext cx="359555" cy="344518"/>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49" name="Straight Arrow Connector 148">
            <a:extLst>
              <a:ext uri="{FF2B5EF4-FFF2-40B4-BE49-F238E27FC236}">
                <a16:creationId xmlns:a16="http://schemas.microsoft.com/office/drawing/2014/main" id="{51799FC1-6ECB-4D15-A52E-0214C2FFA5F5}"/>
              </a:ext>
            </a:extLst>
          </p:cNvPr>
          <p:cNvCxnSpPr>
            <a:cxnSpLocks/>
            <a:stCxn id="132" idx="4"/>
          </p:cNvCxnSpPr>
          <p:nvPr/>
        </p:nvCxnSpPr>
        <p:spPr bwMode="auto">
          <a:xfrm>
            <a:off x="8851885" y="2294399"/>
            <a:ext cx="0" cy="487221"/>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0" name="Straight Arrow Connector 149">
            <a:extLst>
              <a:ext uri="{FF2B5EF4-FFF2-40B4-BE49-F238E27FC236}">
                <a16:creationId xmlns:a16="http://schemas.microsoft.com/office/drawing/2014/main" id="{542D031F-1970-44A1-AE9A-27757A93767F}"/>
              </a:ext>
            </a:extLst>
          </p:cNvPr>
          <p:cNvCxnSpPr>
            <a:cxnSpLocks/>
            <a:stCxn id="142" idx="4"/>
          </p:cNvCxnSpPr>
          <p:nvPr/>
        </p:nvCxnSpPr>
        <p:spPr bwMode="auto">
          <a:xfrm>
            <a:off x="7968551" y="2663403"/>
            <a:ext cx="336999" cy="344518"/>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1" name="Straight Arrow Connector 150">
            <a:extLst>
              <a:ext uri="{FF2B5EF4-FFF2-40B4-BE49-F238E27FC236}">
                <a16:creationId xmlns:a16="http://schemas.microsoft.com/office/drawing/2014/main" id="{EF3C36B8-95A3-4694-9065-AAD28A0FD118}"/>
              </a:ext>
            </a:extLst>
          </p:cNvPr>
          <p:cNvCxnSpPr>
            <a:cxnSpLocks/>
            <a:stCxn id="159" idx="4"/>
          </p:cNvCxnSpPr>
          <p:nvPr/>
        </p:nvCxnSpPr>
        <p:spPr bwMode="auto">
          <a:xfrm flipV="1">
            <a:off x="7977675" y="4100591"/>
            <a:ext cx="327875" cy="346125"/>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2" name="Oval 151">
            <a:extLst>
              <a:ext uri="{FF2B5EF4-FFF2-40B4-BE49-F238E27FC236}">
                <a16:creationId xmlns:a16="http://schemas.microsoft.com/office/drawing/2014/main" id="{8CE104E2-363C-4DC1-8AF7-FCD4ED14A1B4}"/>
              </a:ext>
            </a:extLst>
          </p:cNvPr>
          <p:cNvSpPr/>
          <p:nvPr/>
        </p:nvSpPr>
        <p:spPr bwMode="auto">
          <a:xfrm rot="2700000" flipV="1">
            <a:off x="6715296" y="4636930"/>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53" name="Oval 152">
            <a:extLst>
              <a:ext uri="{FF2B5EF4-FFF2-40B4-BE49-F238E27FC236}">
                <a16:creationId xmlns:a16="http://schemas.microsoft.com/office/drawing/2014/main" id="{2398B3EF-E571-4A02-BA47-C2EAD2F41C97}"/>
              </a:ext>
            </a:extLst>
          </p:cNvPr>
          <p:cNvSpPr/>
          <p:nvPr/>
        </p:nvSpPr>
        <p:spPr bwMode="auto">
          <a:xfrm rot="2700000" flipV="1">
            <a:off x="7570605" y="4713842"/>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54" name="Oval 153">
            <a:extLst>
              <a:ext uri="{FF2B5EF4-FFF2-40B4-BE49-F238E27FC236}">
                <a16:creationId xmlns:a16="http://schemas.microsoft.com/office/drawing/2014/main" id="{990FC484-2413-42C3-9596-2A33ECFF7F5C}"/>
              </a:ext>
            </a:extLst>
          </p:cNvPr>
          <p:cNvSpPr/>
          <p:nvPr/>
        </p:nvSpPr>
        <p:spPr bwMode="auto">
          <a:xfrm rot="2700000" flipV="1">
            <a:off x="6959760" y="5322086"/>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55" name="Oval 154">
            <a:extLst>
              <a:ext uri="{FF2B5EF4-FFF2-40B4-BE49-F238E27FC236}">
                <a16:creationId xmlns:a16="http://schemas.microsoft.com/office/drawing/2014/main" id="{43611905-E3D6-40AC-9E98-1322A0121DE7}"/>
              </a:ext>
            </a:extLst>
          </p:cNvPr>
          <p:cNvSpPr/>
          <p:nvPr/>
        </p:nvSpPr>
        <p:spPr bwMode="auto">
          <a:xfrm rot="2700000" flipV="1">
            <a:off x="7654567" y="5576202"/>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156" name="Straight Connector 155">
            <a:extLst>
              <a:ext uri="{FF2B5EF4-FFF2-40B4-BE49-F238E27FC236}">
                <a16:creationId xmlns:a16="http://schemas.microsoft.com/office/drawing/2014/main" id="{31D11881-6073-4CF9-8EBD-63AEEA7469E9}"/>
              </a:ext>
            </a:extLst>
          </p:cNvPr>
          <p:cNvCxnSpPr>
            <a:stCxn id="152" idx="5"/>
            <a:endCxn id="153" idx="1"/>
          </p:cNvCxnSpPr>
          <p:nvPr/>
        </p:nvCxnSpPr>
        <p:spPr bwMode="auto">
          <a:xfrm rot="2700000" flipV="1">
            <a:off x="6939143" y="4525964"/>
            <a:ext cx="554977"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Straight Connector 156">
            <a:extLst>
              <a:ext uri="{FF2B5EF4-FFF2-40B4-BE49-F238E27FC236}">
                <a16:creationId xmlns:a16="http://schemas.microsoft.com/office/drawing/2014/main" id="{2A94EE27-A53C-4DE5-8B8E-A9C7F91D1E60}"/>
              </a:ext>
            </a:extLst>
          </p:cNvPr>
          <p:cNvCxnSpPr>
            <a:stCxn id="154" idx="4"/>
            <a:endCxn id="153" idx="0"/>
          </p:cNvCxnSpPr>
          <p:nvPr/>
        </p:nvCxnSpPr>
        <p:spPr bwMode="auto">
          <a:xfrm rot="2700000" flipV="1">
            <a:off x="7337945" y="4734314"/>
            <a:ext cx="1837" cy="71466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8" name="Straight Connector 157">
            <a:extLst>
              <a:ext uri="{FF2B5EF4-FFF2-40B4-BE49-F238E27FC236}">
                <a16:creationId xmlns:a16="http://schemas.microsoft.com/office/drawing/2014/main" id="{12E1C29B-F1F5-4CF9-8123-65A1E93DF2CE}"/>
              </a:ext>
            </a:extLst>
          </p:cNvPr>
          <p:cNvCxnSpPr>
            <a:stCxn id="155" idx="3"/>
            <a:endCxn id="153" idx="7"/>
          </p:cNvCxnSpPr>
          <p:nvPr/>
        </p:nvCxnSpPr>
        <p:spPr bwMode="auto">
          <a:xfrm rot="2700000" flipH="1" flipV="1">
            <a:off x="7403794" y="4995601"/>
            <a:ext cx="564948" cy="446208"/>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9" name="Oval 158">
            <a:extLst>
              <a:ext uri="{FF2B5EF4-FFF2-40B4-BE49-F238E27FC236}">
                <a16:creationId xmlns:a16="http://schemas.microsoft.com/office/drawing/2014/main" id="{85B0063D-38C9-464E-9263-BA0DFDF8C71A}"/>
              </a:ext>
            </a:extLst>
          </p:cNvPr>
          <p:cNvSpPr/>
          <p:nvPr/>
        </p:nvSpPr>
        <p:spPr bwMode="auto">
          <a:xfrm rot="2700000" flipV="1">
            <a:off x="7163848" y="4307085"/>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160" name="Hexagon 159">
            <a:extLst>
              <a:ext uri="{FF2B5EF4-FFF2-40B4-BE49-F238E27FC236}">
                <a16:creationId xmlns:a16="http://schemas.microsoft.com/office/drawing/2014/main" id="{E85E7061-B1A6-44C1-A7C8-E78DE1E61137}"/>
              </a:ext>
            </a:extLst>
          </p:cNvPr>
          <p:cNvSpPr/>
          <p:nvPr/>
        </p:nvSpPr>
        <p:spPr bwMode="auto">
          <a:xfrm>
            <a:off x="7063444" y="4434372"/>
            <a:ext cx="1140967" cy="710438"/>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err="1">
                <a:solidFill>
                  <a:schemeClr val="tx2"/>
                </a:solidFill>
                <a:latin typeface="Arial" charset="0"/>
                <a:ea typeface="ヒラギノ角ゴ Pro W3" pitchFamily="-64" charset="-128"/>
              </a:rPr>
              <a:t>Infrastru</a:t>
            </a:r>
            <a:endParaRPr lang="en-GB" sz="1400" dirty="0">
              <a:solidFill>
                <a:schemeClr val="tx2"/>
              </a:solidFill>
              <a:latin typeface="Arial" charset="0"/>
              <a:ea typeface="ヒラギノ角ゴ Pro W3" pitchFamily="-64" charset="-128"/>
            </a:endParaRPr>
          </a:p>
          <a:p>
            <a:pPr algn="ctr" defTabSz="914269" eaLnBrk="0" fontAlgn="base" hangingPunct="0">
              <a:spcAft>
                <a:spcPct val="0"/>
              </a:spcAft>
            </a:pPr>
            <a:r>
              <a:rPr lang="en-GB" sz="1400" dirty="0">
                <a:solidFill>
                  <a:schemeClr val="tx2"/>
                </a:solidFill>
                <a:latin typeface="Arial" charset="0"/>
                <a:ea typeface="ヒラギノ角ゴ Pro W3" pitchFamily="-64" charset="-128"/>
              </a:rPr>
              <a:t>-</a:t>
            </a:r>
            <a:r>
              <a:rPr lang="en-GB" sz="1400" dirty="0" err="1">
                <a:solidFill>
                  <a:schemeClr val="tx2"/>
                </a:solidFill>
                <a:latin typeface="Arial" charset="0"/>
                <a:ea typeface="ヒラギノ角ゴ Pro W3" pitchFamily="-64" charset="-128"/>
              </a:rPr>
              <a:t>cture</a:t>
            </a:r>
            <a:endParaRPr lang="en-GB" sz="1400" dirty="0">
              <a:solidFill>
                <a:schemeClr val="tx2"/>
              </a:solidFill>
              <a:latin typeface="Arial" charset="0"/>
              <a:ea typeface="ヒラギノ角ゴ Pro W3" pitchFamily="-64" charset="-128"/>
            </a:endParaRPr>
          </a:p>
        </p:txBody>
      </p:sp>
      <p:sp>
        <p:nvSpPr>
          <p:cNvPr id="171" name="Hexagon 170">
            <a:extLst>
              <a:ext uri="{FF2B5EF4-FFF2-40B4-BE49-F238E27FC236}">
                <a16:creationId xmlns:a16="http://schemas.microsoft.com/office/drawing/2014/main" id="{7A3ADDD4-10D7-4CE4-80F7-717045CD057E}"/>
              </a:ext>
            </a:extLst>
          </p:cNvPr>
          <p:cNvSpPr/>
          <p:nvPr/>
        </p:nvSpPr>
        <p:spPr bwMode="auto">
          <a:xfrm>
            <a:off x="9563241" y="4605649"/>
            <a:ext cx="1098557" cy="397066"/>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Clearing</a:t>
            </a:r>
          </a:p>
        </p:txBody>
      </p:sp>
      <p:grpSp>
        <p:nvGrpSpPr>
          <p:cNvPr id="174" name="Group 173">
            <a:extLst>
              <a:ext uri="{FF2B5EF4-FFF2-40B4-BE49-F238E27FC236}">
                <a16:creationId xmlns:a16="http://schemas.microsoft.com/office/drawing/2014/main" id="{23675EBB-DAFA-4643-BBDF-97C4C86A302D}"/>
              </a:ext>
            </a:extLst>
          </p:cNvPr>
          <p:cNvGrpSpPr/>
          <p:nvPr/>
        </p:nvGrpSpPr>
        <p:grpSpPr>
          <a:xfrm rot="10800000">
            <a:off x="10165335" y="1646936"/>
            <a:ext cx="643458" cy="654638"/>
            <a:chOff x="5200733" y="1570872"/>
            <a:chExt cx="643491" cy="654673"/>
          </a:xfrm>
        </p:grpSpPr>
        <p:sp>
          <p:nvSpPr>
            <p:cNvPr id="175" name="Oval 174">
              <a:extLst>
                <a:ext uri="{FF2B5EF4-FFF2-40B4-BE49-F238E27FC236}">
                  <a16:creationId xmlns:a16="http://schemas.microsoft.com/office/drawing/2014/main" id="{CAA743BF-2046-42AF-B129-3B9D7CB68927}"/>
                </a:ext>
              </a:extLst>
            </p:cNvPr>
            <p:cNvSpPr/>
            <p:nvPr/>
          </p:nvSpPr>
          <p:spPr bwMode="auto">
            <a:xfrm rot="2700000" flipV="1">
              <a:off x="5200733" y="2078173"/>
              <a:ext cx="147372" cy="147372"/>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cxnSp>
          <p:nvCxnSpPr>
            <p:cNvPr id="176" name="Straight Connector 175">
              <a:extLst>
                <a:ext uri="{FF2B5EF4-FFF2-40B4-BE49-F238E27FC236}">
                  <a16:creationId xmlns:a16="http://schemas.microsoft.com/office/drawing/2014/main" id="{22A4A968-0EAF-43C6-9D3E-34A0A838E9EF}"/>
                </a:ext>
              </a:extLst>
            </p:cNvPr>
            <p:cNvCxnSpPr>
              <a:stCxn id="175" idx="4"/>
            </p:cNvCxnSpPr>
            <p:nvPr/>
          </p:nvCxnSpPr>
          <p:spPr bwMode="auto">
            <a:xfrm rot="10800000" flipH="1">
              <a:off x="5326523" y="1570872"/>
              <a:ext cx="517701" cy="528883"/>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77" name="Oval 176">
            <a:extLst>
              <a:ext uri="{FF2B5EF4-FFF2-40B4-BE49-F238E27FC236}">
                <a16:creationId xmlns:a16="http://schemas.microsoft.com/office/drawing/2014/main" id="{A1CB7B8F-8ED0-4E97-8B11-980C81AC5778}"/>
              </a:ext>
            </a:extLst>
          </p:cNvPr>
          <p:cNvSpPr/>
          <p:nvPr/>
        </p:nvSpPr>
        <p:spPr bwMode="auto">
          <a:xfrm rot="2700000">
            <a:off x="9618145" y="1849575"/>
            <a:ext cx="953458" cy="953458"/>
          </a:xfrm>
          <a:prstGeom prst="ellipse">
            <a:avLst/>
          </a:prstGeom>
          <a:solidFill>
            <a:schemeClr val="bg1">
              <a:lumMod val="95000"/>
            </a:schemeClr>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eaLnBrk="0" fontAlgn="base" hangingPunct="0">
              <a:spcBef>
                <a:spcPct val="50000"/>
              </a:spcBef>
              <a:spcAft>
                <a:spcPct val="0"/>
              </a:spcAft>
            </a:pPr>
            <a:endParaRPr lang="en-GB">
              <a:latin typeface="Arial" charset="0"/>
              <a:ea typeface="ヒラギノ角ゴ Pro W3" pitchFamily="-64" charset="-128"/>
            </a:endParaRPr>
          </a:p>
        </p:txBody>
      </p:sp>
      <p:sp>
        <p:nvSpPr>
          <p:cNvPr id="178" name="Hexagon 177">
            <a:extLst>
              <a:ext uri="{FF2B5EF4-FFF2-40B4-BE49-F238E27FC236}">
                <a16:creationId xmlns:a16="http://schemas.microsoft.com/office/drawing/2014/main" id="{9A667216-EAED-4AC5-8C39-874510AF76AC}"/>
              </a:ext>
            </a:extLst>
          </p:cNvPr>
          <p:cNvSpPr/>
          <p:nvPr/>
        </p:nvSpPr>
        <p:spPr bwMode="auto">
          <a:xfrm>
            <a:off x="9564504" y="2103352"/>
            <a:ext cx="1048923" cy="397066"/>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defTabSz="914269" eaLnBrk="0" fontAlgn="base" hangingPunct="0">
              <a:spcAft>
                <a:spcPct val="0"/>
              </a:spcAft>
            </a:pPr>
            <a:r>
              <a:rPr lang="en-GB" sz="1400" dirty="0">
                <a:solidFill>
                  <a:schemeClr val="tx2"/>
                </a:solidFill>
                <a:latin typeface="Arial" charset="0"/>
                <a:ea typeface="ヒラギノ角ゴ Pro W3" pitchFamily="-64" charset="-128"/>
              </a:rPr>
              <a:t>Policing</a:t>
            </a:r>
          </a:p>
        </p:txBody>
      </p:sp>
      <p:sp>
        <p:nvSpPr>
          <p:cNvPr id="213" name="Oval 212">
            <a:extLst>
              <a:ext uri="{FF2B5EF4-FFF2-40B4-BE49-F238E27FC236}">
                <a16:creationId xmlns:a16="http://schemas.microsoft.com/office/drawing/2014/main" id="{B6151D8C-0C18-4DB8-A2F3-8267B83FD21F}"/>
              </a:ext>
            </a:extLst>
          </p:cNvPr>
          <p:cNvSpPr/>
          <p:nvPr/>
        </p:nvSpPr>
        <p:spPr bwMode="auto">
          <a:xfrm rot="16200000">
            <a:off x="11215915" y="4100591"/>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sp>
        <p:nvSpPr>
          <p:cNvPr id="215" name="Oval 214">
            <a:extLst>
              <a:ext uri="{FF2B5EF4-FFF2-40B4-BE49-F238E27FC236}">
                <a16:creationId xmlns:a16="http://schemas.microsoft.com/office/drawing/2014/main" id="{0C757C38-5E40-4331-BF7E-7E02E1DC2D44}"/>
              </a:ext>
            </a:extLst>
          </p:cNvPr>
          <p:cNvSpPr/>
          <p:nvPr/>
        </p:nvSpPr>
        <p:spPr bwMode="auto">
          <a:xfrm rot="16200000">
            <a:off x="11102624" y="2707938"/>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cxnSp>
        <p:nvCxnSpPr>
          <p:cNvPr id="216" name="Straight Connector 215">
            <a:extLst>
              <a:ext uri="{FF2B5EF4-FFF2-40B4-BE49-F238E27FC236}">
                <a16:creationId xmlns:a16="http://schemas.microsoft.com/office/drawing/2014/main" id="{75D229C2-79B1-46F8-98BD-BABA2C3A8D21}"/>
              </a:ext>
            </a:extLst>
          </p:cNvPr>
          <p:cNvCxnSpPr>
            <a:cxnSpLocks/>
          </p:cNvCxnSpPr>
          <p:nvPr/>
        </p:nvCxnSpPr>
        <p:spPr bwMode="auto">
          <a:xfrm flipH="1" flipV="1">
            <a:off x="10868587" y="3804969"/>
            <a:ext cx="347912" cy="333297"/>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7" name="Straight Connector 216">
            <a:extLst>
              <a:ext uri="{FF2B5EF4-FFF2-40B4-BE49-F238E27FC236}">
                <a16:creationId xmlns:a16="http://schemas.microsoft.com/office/drawing/2014/main" id="{7D25555F-D2BD-40CC-B65A-D90FA910FF83}"/>
              </a:ext>
            </a:extLst>
          </p:cNvPr>
          <p:cNvCxnSpPr>
            <a:cxnSpLocks/>
            <a:endCxn id="223" idx="7"/>
          </p:cNvCxnSpPr>
          <p:nvPr/>
        </p:nvCxnSpPr>
        <p:spPr bwMode="auto">
          <a:xfrm flipH="1">
            <a:off x="10864604" y="2835661"/>
            <a:ext cx="262248" cy="333252"/>
          </a:xfrm>
          <a:prstGeom prst="line">
            <a:avLst/>
          </a:pr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1" name="Straight Arrow Connector 220">
            <a:extLst>
              <a:ext uri="{FF2B5EF4-FFF2-40B4-BE49-F238E27FC236}">
                <a16:creationId xmlns:a16="http://schemas.microsoft.com/office/drawing/2014/main" id="{E978A2ED-7C6D-4F81-85FC-75049F59F780}"/>
              </a:ext>
            </a:extLst>
          </p:cNvPr>
          <p:cNvCxnSpPr>
            <a:cxnSpLocks/>
          </p:cNvCxnSpPr>
          <p:nvPr/>
        </p:nvCxnSpPr>
        <p:spPr bwMode="auto">
          <a:xfrm flipV="1">
            <a:off x="9659139" y="3532151"/>
            <a:ext cx="477431" cy="2272"/>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23" name="Oval 222">
            <a:extLst>
              <a:ext uri="{FF2B5EF4-FFF2-40B4-BE49-F238E27FC236}">
                <a16:creationId xmlns:a16="http://schemas.microsoft.com/office/drawing/2014/main" id="{E703BCC8-CC55-4900-9042-E56420933366}"/>
              </a:ext>
            </a:extLst>
          </p:cNvPr>
          <p:cNvSpPr/>
          <p:nvPr/>
        </p:nvSpPr>
        <p:spPr bwMode="auto">
          <a:xfrm>
            <a:off x="10050777" y="3029282"/>
            <a:ext cx="953458" cy="953458"/>
          </a:xfrm>
          <a:prstGeom prst="ellipse">
            <a:avLst/>
          </a:prstGeom>
          <a:solidFill>
            <a:srgbClr val="0070C0"/>
          </a:solid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algn="ctr" defTabSz="914269" eaLnBrk="0" fontAlgn="base" hangingPunct="0">
              <a:spcAft>
                <a:spcPct val="0"/>
              </a:spcAft>
            </a:pPr>
            <a:r>
              <a:rPr lang="en-GB" sz="1400" dirty="0">
                <a:solidFill>
                  <a:schemeClr val="bg1"/>
                </a:solidFill>
                <a:latin typeface="Arial" charset="0"/>
                <a:ea typeface="ヒラギノ角ゴ Pro W3" pitchFamily="-64" charset="-128"/>
              </a:rPr>
              <a:t>Agency</a:t>
            </a:r>
          </a:p>
        </p:txBody>
      </p:sp>
      <p:sp>
        <p:nvSpPr>
          <p:cNvPr id="231" name="Hexagon 230">
            <a:extLst>
              <a:ext uri="{FF2B5EF4-FFF2-40B4-BE49-F238E27FC236}">
                <a16:creationId xmlns:a16="http://schemas.microsoft.com/office/drawing/2014/main" id="{27F7EC47-2B07-47F5-8394-10415241745F}"/>
              </a:ext>
            </a:extLst>
          </p:cNvPr>
          <p:cNvSpPr/>
          <p:nvPr/>
        </p:nvSpPr>
        <p:spPr bwMode="auto">
          <a:xfrm>
            <a:off x="6751548" y="3451040"/>
            <a:ext cx="788551" cy="408972"/>
          </a:xfrm>
          <a:prstGeom prst="hexagon">
            <a:avLst/>
          </a:prstGeom>
          <a:noFill/>
          <a:ln w="9525" cap="flat" cmpd="sng" algn="ctr">
            <a:no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spAutoFit/>
          </a:bodyPr>
          <a:lstStyle/>
          <a:p>
            <a:pPr algn="ctr" eaLnBrk="0" fontAlgn="base" hangingPunct="0">
              <a:spcAft>
                <a:spcPct val="0"/>
              </a:spcAft>
            </a:pPr>
            <a:r>
              <a:rPr lang="en-GB" sz="1400" dirty="0">
                <a:solidFill>
                  <a:schemeClr val="bg1"/>
                </a:solidFill>
                <a:latin typeface="Arial" charset="0"/>
                <a:ea typeface="ヒラギノ角ゴ Pro W3" pitchFamily="-64" charset="-128"/>
              </a:rPr>
              <a:t>Bank</a:t>
            </a:r>
          </a:p>
        </p:txBody>
      </p:sp>
      <p:sp>
        <p:nvSpPr>
          <p:cNvPr id="235" name="Oval 234">
            <a:extLst>
              <a:ext uri="{FF2B5EF4-FFF2-40B4-BE49-F238E27FC236}">
                <a16:creationId xmlns:a16="http://schemas.microsoft.com/office/drawing/2014/main" id="{83765B32-49FF-481C-B8CB-2C29ACBA2FC1}"/>
              </a:ext>
            </a:extLst>
          </p:cNvPr>
          <p:cNvSpPr/>
          <p:nvPr/>
        </p:nvSpPr>
        <p:spPr bwMode="auto">
          <a:xfrm>
            <a:off x="8774017" y="605998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a:latin typeface="Arial" charset="0"/>
              <a:ea typeface="ヒラギノ角ゴ Pro W3" pitchFamily="-64" charset="-128"/>
            </a:endParaRPr>
          </a:p>
        </p:txBody>
      </p:sp>
      <p:cxnSp>
        <p:nvCxnSpPr>
          <p:cNvPr id="236" name="Straight Arrow Connector 235">
            <a:extLst>
              <a:ext uri="{FF2B5EF4-FFF2-40B4-BE49-F238E27FC236}">
                <a16:creationId xmlns:a16="http://schemas.microsoft.com/office/drawing/2014/main" id="{F4136D6B-0376-47E6-BCD5-3DA4E7CF6504}"/>
              </a:ext>
            </a:extLst>
          </p:cNvPr>
          <p:cNvCxnSpPr>
            <a:cxnSpLocks/>
          </p:cNvCxnSpPr>
          <p:nvPr/>
        </p:nvCxnSpPr>
        <p:spPr bwMode="auto">
          <a:xfrm flipV="1">
            <a:off x="6135913" y="3554256"/>
            <a:ext cx="477431" cy="2272"/>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7" name="Straight Arrow Connector 236">
            <a:extLst>
              <a:ext uri="{FF2B5EF4-FFF2-40B4-BE49-F238E27FC236}">
                <a16:creationId xmlns:a16="http://schemas.microsoft.com/office/drawing/2014/main" id="{5B55ACD8-8F51-43D9-BD72-046230ACC203}"/>
              </a:ext>
            </a:extLst>
          </p:cNvPr>
          <p:cNvCxnSpPr>
            <a:cxnSpLocks/>
          </p:cNvCxnSpPr>
          <p:nvPr/>
        </p:nvCxnSpPr>
        <p:spPr bwMode="auto">
          <a:xfrm flipV="1">
            <a:off x="11042543" y="3529879"/>
            <a:ext cx="477431" cy="2272"/>
          </a:xfrm>
          <a:prstGeom prst="straightConnector1">
            <a:avLst/>
          </a:prstGeom>
          <a:solidFill>
            <a:schemeClr val="tx2"/>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38" name="Oval 237">
            <a:extLst>
              <a:ext uri="{FF2B5EF4-FFF2-40B4-BE49-F238E27FC236}">
                <a16:creationId xmlns:a16="http://schemas.microsoft.com/office/drawing/2014/main" id="{6565EB88-9CAD-4642-9806-5EA6B45F0548}"/>
              </a:ext>
            </a:extLst>
          </p:cNvPr>
          <p:cNvSpPr/>
          <p:nvPr/>
        </p:nvSpPr>
        <p:spPr bwMode="auto">
          <a:xfrm rot="16200000">
            <a:off x="11509713" y="3465917"/>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sp>
        <p:nvSpPr>
          <p:cNvPr id="239" name="Oval 238">
            <a:extLst>
              <a:ext uri="{FF2B5EF4-FFF2-40B4-BE49-F238E27FC236}">
                <a16:creationId xmlns:a16="http://schemas.microsoft.com/office/drawing/2014/main" id="{8C262BCB-066C-4FB7-8D70-0250EB08F1C7}"/>
              </a:ext>
            </a:extLst>
          </p:cNvPr>
          <p:cNvSpPr/>
          <p:nvPr/>
        </p:nvSpPr>
        <p:spPr bwMode="auto">
          <a:xfrm rot="16200000">
            <a:off x="6006518" y="3481710"/>
            <a:ext cx="147364" cy="147364"/>
          </a:xfrm>
          <a:prstGeom prst="ellipse">
            <a:avLst/>
          </a:prstGeom>
          <a:noFill/>
          <a:ln w="9525" cap="flat" cmpd="sng" algn="ctr">
            <a:solidFill>
              <a:schemeClr val="tx2"/>
            </a:solidFill>
            <a:prstDash val="solid"/>
            <a:round/>
            <a:headEnd type="none" w="med" len="med"/>
            <a:tailEnd type="none" w="med" len="med"/>
          </a:ln>
          <a:effectLst/>
        </p:spPr>
        <p:txBody>
          <a:bodyPr vert="horz" wrap="none" lIns="91435" tIns="45717" rIns="91435" bIns="45717" numCol="1" rtlCol="0" anchor="ctr" anchorCtr="0" compatLnSpc="1">
            <a:prstTxWarp prst="textNoShape">
              <a:avLst/>
            </a:prstTxWarp>
            <a:noAutofit/>
          </a:bodyPr>
          <a:lstStyle/>
          <a:p>
            <a:pPr defTabSz="914269" eaLnBrk="0" fontAlgn="base" hangingPunct="0">
              <a:spcBef>
                <a:spcPct val="50000"/>
              </a:spcBef>
              <a:spcAft>
                <a:spcPct val="0"/>
              </a:spcAft>
            </a:pPr>
            <a:endParaRPr lang="en-GB" dirty="0">
              <a:latin typeface="Arial" charset="0"/>
              <a:ea typeface="ヒラギノ角ゴ Pro W3" pitchFamily="-64" charset="-128"/>
            </a:endParaRPr>
          </a:p>
        </p:txBody>
      </p:sp>
      <p:pic>
        <p:nvPicPr>
          <p:cNvPr id="2" name="Picture 1">
            <a:extLst>
              <a:ext uri="{FF2B5EF4-FFF2-40B4-BE49-F238E27FC236}">
                <a16:creationId xmlns:a16="http://schemas.microsoft.com/office/drawing/2014/main" id="{FAC40318-8151-4C8C-AA97-D397417441C6}"/>
              </a:ext>
            </a:extLst>
          </p:cNvPr>
          <p:cNvPicPr>
            <a:picLocks noChangeAspect="1"/>
          </p:cNvPicPr>
          <p:nvPr/>
        </p:nvPicPr>
        <p:blipFill>
          <a:blip r:embed="rId3"/>
          <a:stretch>
            <a:fillRect/>
          </a:stretch>
        </p:blipFill>
        <p:spPr>
          <a:xfrm>
            <a:off x="7876088" y="2653744"/>
            <a:ext cx="1979235" cy="1871902"/>
          </a:xfrm>
          <a:prstGeom prst="rect">
            <a:avLst/>
          </a:prstGeom>
        </p:spPr>
      </p:pic>
    </p:spTree>
    <p:extLst>
      <p:ext uri="{BB962C8B-B14F-4D97-AF65-F5344CB8AC3E}">
        <p14:creationId xmlns:p14="http://schemas.microsoft.com/office/powerpoint/2010/main" val="1469262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 Placeholder 239">
            <a:extLst>
              <a:ext uri="{FF2B5EF4-FFF2-40B4-BE49-F238E27FC236}">
                <a16:creationId xmlns:a16="http://schemas.microsoft.com/office/drawing/2014/main" id="{E34A1FF5-40E3-44FD-B65D-2D265E63D3A4}"/>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CIISI-EU Composition </a:t>
            </a:r>
          </a:p>
        </p:txBody>
      </p:sp>
      <p:pic>
        <p:nvPicPr>
          <p:cNvPr id="3" name="Picture 2">
            <a:extLst>
              <a:ext uri="{FF2B5EF4-FFF2-40B4-BE49-F238E27FC236}">
                <a16:creationId xmlns:a16="http://schemas.microsoft.com/office/drawing/2014/main" id="{36F46A96-FDCC-404E-A937-8F73FC1F8854}"/>
              </a:ext>
            </a:extLst>
          </p:cNvPr>
          <p:cNvPicPr>
            <a:picLocks noChangeAspect="1"/>
          </p:cNvPicPr>
          <p:nvPr/>
        </p:nvPicPr>
        <p:blipFill>
          <a:blip r:embed="rId3"/>
          <a:stretch>
            <a:fillRect/>
          </a:stretch>
        </p:blipFill>
        <p:spPr>
          <a:xfrm>
            <a:off x="6638515" y="1402080"/>
            <a:ext cx="4653264" cy="4166539"/>
          </a:xfrm>
          <a:prstGeom prst="rect">
            <a:avLst/>
          </a:prstGeom>
        </p:spPr>
      </p:pic>
      <p:sp>
        <p:nvSpPr>
          <p:cNvPr id="144" name="TextBox 143">
            <a:extLst>
              <a:ext uri="{FF2B5EF4-FFF2-40B4-BE49-F238E27FC236}">
                <a16:creationId xmlns:a16="http://schemas.microsoft.com/office/drawing/2014/main" id="{0440D182-6C7C-4D7A-9EA6-DC15F7559F8D}"/>
              </a:ext>
            </a:extLst>
          </p:cNvPr>
          <p:cNvSpPr txBox="1"/>
          <p:nvPr/>
        </p:nvSpPr>
        <p:spPr>
          <a:xfrm>
            <a:off x="6096000" y="3126611"/>
            <a:ext cx="5658890" cy="923330"/>
          </a:xfrm>
          <a:prstGeom prst="rect">
            <a:avLst/>
          </a:prstGeom>
          <a:solidFill>
            <a:srgbClr val="0070C0">
              <a:alpha val="76000"/>
            </a:srgbClr>
          </a:solidFill>
          <a:effectLst>
            <a:softEdge rad="63500"/>
          </a:effectLst>
        </p:spPr>
        <p:txBody>
          <a:bodyPr wrap="square">
            <a:spAutoFit/>
          </a:bodyPr>
          <a:lstStyle/>
          <a:p>
            <a:pPr algn="ctr"/>
            <a:r>
              <a:rPr lang="en-GB" dirty="0">
                <a:solidFill>
                  <a:schemeClr val="tx2"/>
                </a:solidFill>
                <a:latin typeface="Poppins" panose="00000500000000000000" pitchFamily="2" charset="0"/>
                <a:cs typeface="Poppins" panose="00000500000000000000" pitchFamily="2" charset="0"/>
              </a:rPr>
              <a:t>The composition and set up allows direct technology integration with other ‘trusted partners’ and sharing communities</a:t>
            </a:r>
            <a:endParaRPr lang="en-GB" dirty="0"/>
          </a:p>
        </p:txBody>
      </p:sp>
      <p:sp>
        <p:nvSpPr>
          <p:cNvPr id="161" name="Text Placeholder 4">
            <a:extLst>
              <a:ext uri="{FF2B5EF4-FFF2-40B4-BE49-F238E27FC236}">
                <a16:creationId xmlns:a16="http://schemas.microsoft.com/office/drawing/2014/main" id="{2771135C-72A4-4752-A833-F0F0D9AD5818}"/>
              </a:ext>
            </a:extLst>
          </p:cNvPr>
          <p:cNvSpPr txBox="1">
            <a:spLocks/>
          </p:cNvSpPr>
          <p:nvPr/>
        </p:nvSpPr>
        <p:spPr>
          <a:xfrm>
            <a:off x="402926" y="1073710"/>
            <a:ext cx="5257836" cy="5070681"/>
          </a:xfrm>
          <a:prstGeom prst="rect">
            <a:avLst/>
          </a:prstGeom>
          <a:noFill/>
          <a:ln>
            <a:noFill/>
          </a:ln>
        </p:spPr>
        <p:txBody>
          <a:bodyPr lIns="163250" rIns="228550">
            <a:normAutofit/>
          </a:bodyPr>
          <a:lstStyle>
            <a:lvl1pPr marL="262476" indent="-262476" algn="l" defTabSz="1049869" rtl="0" eaLnBrk="1" latinLnBrk="0" hangingPunct="1">
              <a:lnSpc>
                <a:spcPct val="90000"/>
              </a:lnSpc>
              <a:spcBef>
                <a:spcPts val="1151"/>
              </a:spcBef>
              <a:buFont typeface="Arial" panose="020B0604020202020204" pitchFamily="34" charset="0"/>
              <a:buChar char="•"/>
              <a:defRPr lang="en-US" sz="1632" kern="1200" baseline="0" dirty="0">
                <a:solidFill>
                  <a:schemeClr val="tx1"/>
                </a:solidFill>
                <a:latin typeface="Arial" panose="020B0604020202020204" pitchFamily="34" charset="0"/>
                <a:ea typeface="Roboto Light" panose="02000000000000000000" pitchFamily="2" charset="0"/>
                <a:cs typeface="Arial" panose="020B0604020202020204" pitchFamily="34" charset="0"/>
              </a:defRPr>
            </a:lvl1pPr>
            <a:lvl2pPr marL="787406" indent="-262476" algn="l" defTabSz="1049869"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2pPr>
            <a:lvl3pPr marL="1312346" indent="-262476" algn="l" defTabSz="1049869"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3pPr>
            <a:lvl4pPr marL="1837282" indent="-262476" algn="l" defTabSz="1049869"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4pPr>
            <a:lvl5pPr marL="2362219" indent="-262476" algn="l" defTabSz="1049869" rtl="0" eaLnBrk="1" latinLnBrk="0" hangingPunct="1">
              <a:lnSpc>
                <a:spcPct val="90000"/>
              </a:lnSpc>
              <a:spcBef>
                <a:spcPts val="575"/>
              </a:spcBef>
              <a:buFont typeface="Arial" panose="020B0604020202020204" pitchFamily="34" charset="0"/>
              <a:buChar char="•"/>
              <a:defRPr lang="en-US" sz="1632" kern="1200" dirty="0">
                <a:solidFill>
                  <a:schemeClr val="tx1"/>
                </a:solidFill>
                <a:latin typeface="Arial" panose="020B0604020202020204" pitchFamily="34" charset="0"/>
                <a:ea typeface="Roboto Light" panose="02000000000000000000" pitchFamily="2" charset="0"/>
                <a:cs typeface="Arial" panose="020B0604020202020204" pitchFamily="34" charset="0"/>
              </a:defRPr>
            </a:lvl5pPr>
            <a:lvl6pPr marL="2887156"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6pPr>
            <a:lvl7pPr marL="341209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7pPr>
            <a:lvl8pPr marL="3937032"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8pPr>
            <a:lvl9pPr marL="4461963" indent="-262476" algn="l" defTabSz="1049869" rtl="0" eaLnBrk="1" latinLnBrk="0" hangingPunct="1">
              <a:lnSpc>
                <a:spcPct val="90000"/>
              </a:lnSpc>
              <a:spcBef>
                <a:spcPts val="575"/>
              </a:spcBef>
              <a:buFont typeface="Arial" panose="020B0604020202020204" pitchFamily="34" charset="0"/>
              <a:buChar char="•"/>
              <a:defRPr sz="2133" kern="1200">
                <a:solidFill>
                  <a:schemeClr val="tx1"/>
                </a:solidFill>
                <a:latin typeface="+mn-lt"/>
                <a:ea typeface="+mn-ea"/>
                <a:cs typeface="+mn-cs"/>
              </a:defRPr>
            </a:lvl9pPr>
          </a:lstStyle>
          <a:p>
            <a:pPr algn="just"/>
            <a:endParaRPr lang="en-GB" sz="1400">
              <a:solidFill>
                <a:schemeClr val="tx2"/>
              </a:solidFill>
              <a:latin typeface="Poppins" panose="00000500000000000000" pitchFamily="2" charset="0"/>
              <a:cs typeface="Poppins" panose="00000500000000000000" pitchFamily="2" charset="0"/>
            </a:endParaRPr>
          </a:p>
          <a:p>
            <a:pPr algn="just">
              <a:lnSpc>
                <a:spcPct val="120000"/>
              </a:lnSpc>
              <a:spcBef>
                <a:spcPts val="0"/>
              </a:spcBef>
            </a:pPr>
            <a:r>
              <a:rPr lang="en-GB" sz="1400">
                <a:latin typeface="Poppins" panose="00000500000000000000" pitchFamily="2" charset="0"/>
                <a:cs typeface="Poppins" panose="00000500000000000000" pitchFamily="2" charset="0"/>
              </a:rPr>
              <a:t>The community is made up of the European ‘Financial Market Infrastructure’ providers </a:t>
            </a:r>
          </a:p>
          <a:p>
            <a:pPr algn="just">
              <a:lnSpc>
                <a:spcPct val="120000"/>
              </a:lnSpc>
              <a:spcBef>
                <a:spcPts val="0"/>
              </a:spcBef>
            </a:pPr>
            <a:r>
              <a:rPr lang="en-GB" sz="1400">
                <a:latin typeface="Poppins" panose="00000500000000000000" pitchFamily="2" charset="0"/>
                <a:cs typeface="Poppins" panose="00000500000000000000" pitchFamily="2" charset="0"/>
              </a:rPr>
              <a:t>There is the ‘whole community’, but also the ability to break down into sub-communities, groups can be  broken down by;</a:t>
            </a:r>
          </a:p>
          <a:p>
            <a:pPr lvl="1" algn="just">
              <a:lnSpc>
                <a:spcPct val="120000"/>
              </a:lnSpc>
              <a:spcBef>
                <a:spcPts val="0"/>
              </a:spcBef>
            </a:pPr>
            <a:r>
              <a:rPr lang="en-GB" sz="1400">
                <a:latin typeface="Poppins" panose="00000500000000000000" pitchFamily="2" charset="0"/>
                <a:cs typeface="Poppins" panose="00000500000000000000" pitchFamily="2" charset="0"/>
              </a:rPr>
              <a:t>Sector</a:t>
            </a:r>
          </a:p>
          <a:p>
            <a:pPr lvl="1" algn="just">
              <a:lnSpc>
                <a:spcPct val="120000"/>
              </a:lnSpc>
              <a:spcBef>
                <a:spcPts val="0"/>
              </a:spcBef>
            </a:pPr>
            <a:r>
              <a:rPr lang="en-GB" sz="1400">
                <a:latin typeface="Poppins" panose="00000500000000000000" pitchFamily="2" charset="0"/>
                <a:cs typeface="Poppins" panose="00000500000000000000" pitchFamily="2" charset="0"/>
              </a:rPr>
              <a:t>Sub-sector</a:t>
            </a:r>
          </a:p>
          <a:p>
            <a:pPr lvl="1" algn="just">
              <a:lnSpc>
                <a:spcPct val="120000"/>
              </a:lnSpc>
              <a:spcBef>
                <a:spcPts val="0"/>
              </a:spcBef>
            </a:pPr>
            <a:r>
              <a:rPr lang="en-GB" sz="1400">
                <a:latin typeface="Poppins" panose="00000500000000000000" pitchFamily="2" charset="0"/>
                <a:cs typeface="Poppins" panose="00000500000000000000" pitchFamily="2" charset="0"/>
              </a:rPr>
              <a:t>Job role</a:t>
            </a:r>
          </a:p>
          <a:p>
            <a:pPr lvl="1" algn="just">
              <a:lnSpc>
                <a:spcPct val="120000"/>
              </a:lnSpc>
              <a:spcBef>
                <a:spcPts val="0"/>
              </a:spcBef>
            </a:pPr>
            <a:r>
              <a:rPr lang="en-GB" sz="1400">
                <a:latin typeface="Poppins" panose="00000500000000000000" pitchFamily="2" charset="0"/>
                <a:cs typeface="Poppins" panose="00000500000000000000" pitchFamily="2" charset="0"/>
              </a:rPr>
              <a:t>Trusted Group</a:t>
            </a:r>
          </a:p>
          <a:p>
            <a:pPr lvl="1" algn="just">
              <a:lnSpc>
                <a:spcPct val="120000"/>
              </a:lnSpc>
              <a:spcBef>
                <a:spcPts val="0"/>
              </a:spcBef>
            </a:pPr>
            <a:r>
              <a:rPr lang="en-GB" sz="1400">
                <a:latin typeface="Poppins" panose="00000500000000000000" pitchFamily="2" charset="0"/>
                <a:cs typeface="Poppins" panose="00000500000000000000" pitchFamily="2" charset="0"/>
              </a:rPr>
              <a:t>TLP level </a:t>
            </a:r>
          </a:p>
          <a:p>
            <a:pPr lvl="1" algn="just">
              <a:lnSpc>
                <a:spcPct val="120000"/>
              </a:lnSpc>
              <a:spcBef>
                <a:spcPts val="0"/>
              </a:spcBef>
            </a:pPr>
            <a:r>
              <a:rPr lang="en-GB" sz="1400">
                <a:latin typeface="Poppins" panose="00000500000000000000" pitchFamily="2" charset="0"/>
                <a:cs typeface="Poppins" panose="00000500000000000000" pitchFamily="2" charset="0"/>
              </a:rPr>
              <a:t>…what ever is required (bespoke)</a:t>
            </a:r>
          </a:p>
          <a:p>
            <a:pPr algn="just">
              <a:lnSpc>
                <a:spcPct val="120000"/>
              </a:lnSpc>
              <a:spcBef>
                <a:spcPts val="0"/>
              </a:spcBef>
            </a:pPr>
            <a:r>
              <a:rPr lang="en-GB" sz="1400">
                <a:latin typeface="Poppins" panose="00000500000000000000" pitchFamily="2" charset="0"/>
                <a:cs typeface="Poppins" panose="00000500000000000000" pitchFamily="2" charset="0"/>
              </a:rPr>
              <a:t>They share tactical, operational and strategic data, information and intelligence via technology solutions (e.g. ThreatMatch) and attend monthly and ad-hoc meetings for verbal briefings </a:t>
            </a:r>
          </a:p>
          <a:p>
            <a:pPr algn="just">
              <a:lnSpc>
                <a:spcPct val="120000"/>
              </a:lnSpc>
              <a:spcBef>
                <a:spcPts val="0"/>
              </a:spcBef>
            </a:pPr>
            <a:r>
              <a:rPr lang="en-GB" sz="1400">
                <a:latin typeface="Poppins" panose="00000500000000000000" pitchFamily="2" charset="0"/>
                <a:cs typeface="Poppins" panose="00000500000000000000" pitchFamily="2" charset="0"/>
              </a:rPr>
              <a:t>Briefings completed by SecAlliance and members</a:t>
            </a:r>
          </a:p>
          <a:p>
            <a:pPr algn="just">
              <a:lnSpc>
                <a:spcPct val="120000"/>
              </a:lnSpc>
              <a:spcBef>
                <a:spcPts val="0"/>
              </a:spcBef>
            </a:pPr>
            <a:r>
              <a:rPr lang="en-GB" sz="1400">
                <a:latin typeface="Poppins" panose="00000500000000000000" pitchFamily="2" charset="0"/>
                <a:cs typeface="Poppins" panose="00000500000000000000" pitchFamily="2" charset="0"/>
              </a:rPr>
              <a:t>Joint and ad-hoc research to answer community challenges </a:t>
            </a:r>
          </a:p>
          <a:p>
            <a:pPr algn="just">
              <a:lnSpc>
                <a:spcPct val="120000"/>
              </a:lnSpc>
              <a:spcBef>
                <a:spcPts val="0"/>
              </a:spcBef>
            </a:pPr>
            <a:endParaRPr lang="en-GB" sz="140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088654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C4F9B72-97CE-4378-832D-5E35A16ECE5A}"/>
              </a:ext>
            </a:extLst>
          </p:cNvPr>
          <p:cNvSpPr>
            <a:spLocks noGrp="1"/>
          </p:cNvSpPr>
          <p:nvPr>
            <p:ph type="body" sz="quarter" idx="13"/>
          </p:nvPr>
        </p:nvSpPr>
        <p:spPr/>
        <p:txBody>
          <a:bodyPr/>
          <a:lstStyle/>
          <a:p>
            <a:r>
              <a:rPr lang="en-GB" dirty="0">
                <a:latin typeface="Poppins" panose="00000500000000000000" pitchFamily="2" charset="0"/>
                <a:cs typeface="Poppins" panose="00000500000000000000" pitchFamily="2" charset="0"/>
              </a:rPr>
              <a:t>CIISI Outputs</a:t>
            </a:r>
          </a:p>
        </p:txBody>
      </p:sp>
      <p:sp>
        <p:nvSpPr>
          <p:cNvPr id="41" name="TextBox 40">
            <a:extLst>
              <a:ext uri="{FF2B5EF4-FFF2-40B4-BE49-F238E27FC236}">
                <a16:creationId xmlns:a16="http://schemas.microsoft.com/office/drawing/2014/main" id="{EB19830C-B16A-4D77-BF69-88585510F16E}"/>
              </a:ext>
            </a:extLst>
          </p:cNvPr>
          <p:cNvSpPr txBox="1"/>
          <p:nvPr/>
        </p:nvSpPr>
        <p:spPr>
          <a:xfrm>
            <a:off x="675825" y="4233333"/>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43" name="TextBox 42">
            <a:extLst>
              <a:ext uri="{FF2B5EF4-FFF2-40B4-BE49-F238E27FC236}">
                <a16:creationId xmlns:a16="http://schemas.microsoft.com/office/drawing/2014/main" id="{9731871F-210F-4EF5-BD81-93B72A5131C9}"/>
              </a:ext>
            </a:extLst>
          </p:cNvPr>
          <p:cNvSpPr txBox="1"/>
          <p:nvPr/>
        </p:nvSpPr>
        <p:spPr>
          <a:xfrm>
            <a:off x="875785" y="3265556"/>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45" name="TextBox 44">
            <a:extLst>
              <a:ext uri="{FF2B5EF4-FFF2-40B4-BE49-F238E27FC236}">
                <a16:creationId xmlns:a16="http://schemas.microsoft.com/office/drawing/2014/main" id="{9DCB5A7D-82E7-44C0-A46C-B26D1EA12524}"/>
              </a:ext>
            </a:extLst>
          </p:cNvPr>
          <p:cNvSpPr txBox="1"/>
          <p:nvPr/>
        </p:nvSpPr>
        <p:spPr>
          <a:xfrm>
            <a:off x="3223300" y="2896051"/>
            <a:ext cx="2767863" cy="253916"/>
          </a:xfrm>
          <a:prstGeom prst="rect">
            <a:avLst/>
          </a:prstGeom>
          <a:noFill/>
        </p:spPr>
        <p:txBody>
          <a:bodyPr wrap="square" rtlCol="0">
            <a:spAutoFit/>
          </a:bodyPr>
          <a:lstStyle/>
          <a:p>
            <a:pPr algn="r"/>
            <a:r>
              <a:rPr lang="en-GB" sz="1050" dirty="0">
                <a:solidFill>
                  <a:srgbClr val="00B0F0"/>
                </a:solidFill>
                <a:latin typeface="Poppins" panose="00000500000000000000" pitchFamily="2" charset="0"/>
                <a:cs typeface="Poppins" panose="00000500000000000000" pitchFamily="2" charset="0"/>
              </a:rPr>
              <a:t>6 Monthly Threat Landscape Update</a:t>
            </a:r>
          </a:p>
        </p:txBody>
      </p:sp>
      <p:sp>
        <p:nvSpPr>
          <p:cNvPr id="47" name="TextBox 46">
            <a:extLst>
              <a:ext uri="{FF2B5EF4-FFF2-40B4-BE49-F238E27FC236}">
                <a16:creationId xmlns:a16="http://schemas.microsoft.com/office/drawing/2014/main" id="{A5F80BBD-3510-40DA-BD8B-2D9B3B3BEB04}"/>
              </a:ext>
            </a:extLst>
          </p:cNvPr>
          <p:cNvSpPr txBox="1"/>
          <p:nvPr/>
        </p:nvSpPr>
        <p:spPr>
          <a:xfrm>
            <a:off x="7435749" y="2928943"/>
            <a:ext cx="2767863" cy="253916"/>
          </a:xfrm>
          <a:prstGeom prst="rect">
            <a:avLst/>
          </a:prstGeom>
          <a:noFill/>
        </p:spPr>
        <p:txBody>
          <a:bodyPr wrap="square" rtlCol="0">
            <a:spAutoFit/>
          </a:bodyPr>
          <a:lstStyle/>
          <a:p>
            <a:pPr algn="r"/>
            <a:r>
              <a:rPr lang="en-GB" sz="1050" dirty="0">
                <a:solidFill>
                  <a:srgbClr val="00B0F0"/>
                </a:solidFill>
                <a:latin typeface="Poppins" panose="00000500000000000000" pitchFamily="2" charset="0"/>
                <a:cs typeface="Poppins" panose="00000500000000000000" pitchFamily="2" charset="0"/>
              </a:rPr>
              <a:t>6 Monthly Threat Landscape Update</a:t>
            </a:r>
          </a:p>
        </p:txBody>
      </p:sp>
      <p:sp>
        <p:nvSpPr>
          <p:cNvPr id="49" name="TextBox 48">
            <a:extLst>
              <a:ext uri="{FF2B5EF4-FFF2-40B4-BE49-F238E27FC236}">
                <a16:creationId xmlns:a16="http://schemas.microsoft.com/office/drawing/2014/main" id="{F9629C11-72BE-4189-8FEC-0C6442E674FB}"/>
              </a:ext>
            </a:extLst>
          </p:cNvPr>
          <p:cNvSpPr txBox="1"/>
          <p:nvPr/>
        </p:nvSpPr>
        <p:spPr>
          <a:xfrm>
            <a:off x="3539343" y="2550044"/>
            <a:ext cx="3284785" cy="253916"/>
          </a:xfrm>
          <a:prstGeom prst="rect">
            <a:avLst/>
          </a:prstGeom>
          <a:noFill/>
        </p:spPr>
        <p:txBody>
          <a:bodyPr wrap="square" rtlCol="0">
            <a:spAutoFit/>
          </a:bodyPr>
          <a:lstStyle/>
          <a:p>
            <a:pPr algn="r"/>
            <a:r>
              <a:rPr lang="en-GB" sz="1050" dirty="0">
                <a:solidFill>
                  <a:srgbClr val="0070C0"/>
                </a:solidFill>
                <a:latin typeface="Poppins" panose="00000500000000000000" pitchFamily="2" charset="0"/>
                <a:cs typeface="Poppins" panose="00000500000000000000" pitchFamily="2" charset="0"/>
              </a:rPr>
              <a:t>6 Monthly Int and Information Workshops</a:t>
            </a:r>
          </a:p>
        </p:txBody>
      </p:sp>
      <p:sp>
        <p:nvSpPr>
          <p:cNvPr id="51" name="TextBox 50">
            <a:extLst>
              <a:ext uri="{FF2B5EF4-FFF2-40B4-BE49-F238E27FC236}">
                <a16:creationId xmlns:a16="http://schemas.microsoft.com/office/drawing/2014/main" id="{0B8009F8-A8E9-4416-9FBD-5725AC707EEC}"/>
              </a:ext>
            </a:extLst>
          </p:cNvPr>
          <p:cNvSpPr txBox="1"/>
          <p:nvPr/>
        </p:nvSpPr>
        <p:spPr>
          <a:xfrm>
            <a:off x="7985360" y="2582008"/>
            <a:ext cx="3071418" cy="253916"/>
          </a:xfrm>
          <a:prstGeom prst="rect">
            <a:avLst/>
          </a:prstGeom>
          <a:noFill/>
        </p:spPr>
        <p:txBody>
          <a:bodyPr wrap="square" rtlCol="0">
            <a:spAutoFit/>
          </a:bodyPr>
          <a:lstStyle/>
          <a:p>
            <a:pPr algn="r"/>
            <a:r>
              <a:rPr lang="en-GB" sz="1050" dirty="0">
                <a:solidFill>
                  <a:srgbClr val="0070C0"/>
                </a:solidFill>
                <a:latin typeface="Poppins" panose="00000500000000000000" pitchFamily="2" charset="0"/>
                <a:cs typeface="Poppins" panose="00000500000000000000" pitchFamily="2" charset="0"/>
              </a:rPr>
              <a:t>6 Monthly Int and Information Workshops</a:t>
            </a:r>
          </a:p>
        </p:txBody>
      </p:sp>
      <p:sp>
        <p:nvSpPr>
          <p:cNvPr id="53" name="TextBox 52">
            <a:extLst>
              <a:ext uri="{FF2B5EF4-FFF2-40B4-BE49-F238E27FC236}">
                <a16:creationId xmlns:a16="http://schemas.microsoft.com/office/drawing/2014/main" id="{B2CE0D3B-6E1A-40D9-9FBB-742E6112B575}"/>
              </a:ext>
            </a:extLst>
          </p:cNvPr>
          <p:cNvSpPr txBox="1"/>
          <p:nvPr/>
        </p:nvSpPr>
        <p:spPr>
          <a:xfrm>
            <a:off x="1551474" y="4233333"/>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55" name="TextBox 54">
            <a:extLst>
              <a:ext uri="{FF2B5EF4-FFF2-40B4-BE49-F238E27FC236}">
                <a16:creationId xmlns:a16="http://schemas.microsoft.com/office/drawing/2014/main" id="{4F6D536F-0F51-4D0A-8869-CD2BA92E22A0}"/>
              </a:ext>
            </a:extLst>
          </p:cNvPr>
          <p:cNvSpPr txBox="1"/>
          <p:nvPr/>
        </p:nvSpPr>
        <p:spPr>
          <a:xfrm>
            <a:off x="1751434" y="3265556"/>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57" name="TextBox 56">
            <a:extLst>
              <a:ext uri="{FF2B5EF4-FFF2-40B4-BE49-F238E27FC236}">
                <a16:creationId xmlns:a16="http://schemas.microsoft.com/office/drawing/2014/main" id="{F84C277F-1CA1-445B-B9C6-35D91F1985A0}"/>
              </a:ext>
            </a:extLst>
          </p:cNvPr>
          <p:cNvSpPr txBox="1"/>
          <p:nvPr/>
        </p:nvSpPr>
        <p:spPr>
          <a:xfrm>
            <a:off x="2384177"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59" name="TextBox 58">
            <a:extLst>
              <a:ext uri="{FF2B5EF4-FFF2-40B4-BE49-F238E27FC236}">
                <a16:creationId xmlns:a16="http://schemas.microsoft.com/office/drawing/2014/main" id="{CF4C486E-F0F0-4372-A918-5ACD31CC0A47}"/>
              </a:ext>
            </a:extLst>
          </p:cNvPr>
          <p:cNvSpPr txBox="1"/>
          <p:nvPr/>
        </p:nvSpPr>
        <p:spPr>
          <a:xfrm>
            <a:off x="2503986" y="3270953"/>
            <a:ext cx="809838" cy="415498"/>
          </a:xfrm>
          <a:prstGeom prst="rect">
            <a:avLst/>
          </a:prstGeom>
          <a:noFill/>
        </p:spPr>
        <p:txBody>
          <a:bodyPr wrap="none" rtlCol="0">
            <a:spAutoFit/>
          </a:bodyPr>
          <a:lstStyle/>
          <a:p>
            <a:pPr algn="r"/>
            <a:r>
              <a:rPr lang="en-GB" sz="1050" dirty="0">
                <a:solidFill>
                  <a:srgbClr val="00B050"/>
                </a:solidFill>
                <a:latin typeface="Poppins" panose="00000500000000000000" pitchFamily="2" charset="0"/>
                <a:cs typeface="Poppins" panose="00000500000000000000" pitchFamily="2" charset="0"/>
              </a:rPr>
              <a:t>Quarterly</a:t>
            </a:r>
          </a:p>
          <a:p>
            <a:pPr algn="r"/>
            <a:r>
              <a:rPr lang="en-GB" sz="1050" dirty="0">
                <a:solidFill>
                  <a:srgbClr val="00B050"/>
                </a:solidFill>
                <a:latin typeface="Poppins" panose="00000500000000000000" pitchFamily="2" charset="0"/>
                <a:cs typeface="Poppins" panose="00000500000000000000" pitchFamily="2" charset="0"/>
              </a:rPr>
              <a:t>F2F</a:t>
            </a:r>
          </a:p>
        </p:txBody>
      </p:sp>
      <p:sp>
        <p:nvSpPr>
          <p:cNvPr id="61" name="TextBox 60">
            <a:extLst>
              <a:ext uri="{FF2B5EF4-FFF2-40B4-BE49-F238E27FC236}">
                <a16:creationId xmlns:a16="http://schemas.microsoft.com/office/drawing/2014/main" id="{5C1A0CEE-035C-47CF-8353-4ED20921D2C1}"/>
              </a:ext>
            </a:extLst>
          </p:cNvPr>
          <p:cNvSpPr txBox="1"/>
          <p:nvPr/>
        </p:nvSpPr>
        <p:spPr>
          <a:xfrm>
            <a:off x="3266728" y="4233333"/>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63" name="TextBox 62">
            <a:extLst>
              <a:ext uri="{FF2B5EF4-FFF2-40B4-BE49-F238E27FC236}">
                <a16:creationId xmlns:a16="http://schemas.microsoft.com/office/drawing/2014/main" id="{CAC038FF-CFEF-4AE2-9A88-D5A5C2E860D7}"/>
              </a:ext>
            </a:extLst>
          </p:cNvPr>
          <p:cNvSpPr txBox="1"/>
          <p:nvPr/>
        </p:nvSpPr>
        <p:spPr>
          <a:xfrm>
            <a:off x="3466688" y="3265556"/>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81" name="TextBox 80">
            <a:extLst>
              <a:ext uri="{FF2B5EF4-FFF2-40B4-BE49-F238E27FC236}">
                <a16:creationId xmlns:a16="http://schemas.microsoft.com/office/drawing/2014/main" id="{29203AA0-0759-420F-8B2B-469185882909}"/>
              </a:ext>
            </a:extLst>
          </p:cNvPr>
          <p:cNvSpPr txBox="1"/>
          <p:nvPr/>
        </p:nvSpPr>
        <p:spPr>
          <a:xfrm>
            <a:off x="4106127"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83" name="TextBox 82">
            <a:extLst>
              <a:ext uri="{FF2B5EF4-FFF2-40B4-BE49-F238E27FC236}">
                <a16:creationId xmlns:a16="http://schemas.microsoft.com/office/drawing/2014/main" id="{B73C3F87-5A1C-43C0-BF9E-4AF106FE8D3F}"/>
              </a:ext>
            </a:extLst>
          </p:cNvPr>
          <p:cNvSpPr txBox="1"/>
          <p:nvPr/>
        </p:nvSpPr>
        <p:spPr>
          <a:xfrm>
            <a:off x="4306087" y="3270953"/>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85" name="TextBox 84">
            <a:extLst>
              <a:ext uri="{FF2B5EF4-FFF2-40B4-BE49-F238E27FC236}">
                <a16:creationId xmlns:a16="http://schemas.microsoft.com/office/drawing/2014/main" id="{2936BA87-F2DC-4364-B0F2-3F8918628A65}"/>
              </a:ext>
            </a:extLst>
          </p:cNvPr>
          <p:cNvSpPr txBox="1"/>
          <p:nvPr/>
        </p:nvSpPr>
        <p:spPr>
          <a:xfrm>
            <a:off x="4981776"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87" name="TextBox 86">
            <a:extLst>
              <a:ext uri="{FF2B5EF4-FFF2-40B4-BE49-F238E27FC236}">
                <a16:creationId xmlns:a16="http://schemas.microsoft.com/office/drawing/2014/main" id="{CFC1D80F-F290-4A82-A033-EFADC043B639}"/>
              </a:ext>
            </a:extLst>
          </p:cNvPr>
          <p:cNvSpPr txBox="1"/>
          <p:nvPr/>
        </p:nvSpPr>
        <p:spPr>
          <a:xfrm>
            <a:off x="5101586" y="3270953"/>
            <a:ext cx="809837" cy="415498"/>
          </a:xfrm>
          <a:prstGeom prst="rect">
            <a:avLst/>
          </a:prstGeom>
          <a:noFill/>
        </p:spPr>
        <p:txBody>
          <a:bodyPr wrap="none" rtlCol="0">
            <a:spAutoFit/>
          </a:bodyPr>
          <a:lstStyle/>
          <a:p>
            <a:pPr algn="r"/>
            <a:r>
              <a:rPr lang="en-GB" sz="1050" dirty="0">
                <a:solidFill>
                  <a:srgbClr val="00B050"/>
                </a:solidFill>
                <a:latin typeface="Poppins" panose="00000500000000000000" pitchFamily="2" charset="0"/>
                <a:cs typeface="Poppins" panose="00000500000000000000" pitchFamily="2" charset="0"/>
              </a:rPr>
              <a:t>Quarterly</a:t>
            </a:r>
          </a:p>
          <a:p>
            <a:pPr algn="r"/>
            <a:r>
              <a:rPr lang="en-GB" sz="1050" dirty="0">
                <a:solidFill>
                  <a:srgbClr val="00B050"/>
                </a:solidFill>
                <a:latin typeface="Poppins" panose="00000500000000000000" pitchFamily="2" charset="0"/>
                <a:cs typeface="Poppins" panose="00000500000000000000" pitchFamily="2" charset="0"/>
              </a:rPr>
              <a:t>F2F</a:t>
            </a:r>
          </a:p>
        </p:txBody>
      </p:sp>
      <p:sp>
        <p:nvSpPr>
          <p:cNvPr id="89" name="TextBox 88">
            <a:extLst>
              <a:ext uri="{FF2B5EF4-FFF2-40B4-BE49-F238E27FC236}">
                <a16:creationId xmlns:a16="http://schemas.microsoft.com/office/drawing/2014/main" id="{7BDD3D3D-921C-4E74-88E8-ACA05FFA5964}"/>
              </a:ext>
            </a:extLst>
          </p:cNvPr>
          <p:cNvSpPr txBox="1"/>
          <p:nvPr/>
        </p:nvSpPr>
        <p:spPr>
          <a:xfrm>
            <a:off x="5814479" y="4244127"/>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91" name="TextBox 90">
            <a:extLst>
              <a:ext uri="{FF2B5EF4-FFF2-40B4-BE49-F238E27FC236}">
                <a16:creationId xmlns:a16="http://schemas.microsoft.com/office/drawing/2014/main" id="{1533E1ED-0773-4E2E-97A7-EC4F44BB0520}"/>
              </a:ext>
            </a:extLst>
          </p:cNvPr>
          <p:cNvSpPr txBox="1"/>
          <p:nvPr/>
        </p:nvSpPr>
        <p:spPr>
          <a:xfrm>
            <a:off x="6014439" y="3276350"/>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93" name="TextBox 92">
            <a:extLst>
              <a:ext uri="{FF2B5EF4-FFF2-40B4-BE49-F238E27FC236}">
                <a16:creationId xmlns:a16="http://schemas.microsoft.com/office/drawing/2014/main" id="{3E7374EC-4685-4147-BA8B-17A6F2A00AC6}"/>
              </a:ext>
            </a:extLst>
          </p:cNvPr>
          <p:cNvSpPr txBox="1"/>
          <p:nvPr/>
        </p:nvSpPr>
        <p:spPr>
          <a:xfrm>
            <a:off x="6697030"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95" name="TextBox 94">
            <a:extLst>
              <a:ext uri="{FF2B5EF4-FFF2-40B4-BE49-F238E27FC236}">
                <a16:creationId xmlns:a16="http://schemas.microsoft.com/office/drawing/2014/main" id="{55082F27-4E5E-4151-AA53-5750DD5B9008}"/>
              </a:ext>
            </a:extLst>
          </p:cNvPr>
          <p:cNvSpPr txBox="1"/>
          <p:nvPr/>
        </p:nvSpPr>
        <p:spPr>
          <a:xfrm>
            <a:off x="6896990" y="3270953"/>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97" name="TextBox 96">
            <a:extLst>
              <a:ext uri="{FF2B5EF4-FFF2-40B4-BE49-F238E27FC236}">
                <a16:creationId xmlns:a16="http://schemas.microsoft.com/office/drawing/2014/main" id="{C50B7982-2125-442D-A43E-58CF24007E52}"/>
              </a:ext>
            </a:extLst>
          </p:cNvPr>
          <p:cNvSpPr txBox="1"/>
          <p:nvPr/>
        </p:nvSpPr>
        <p:spPr>
          <a:xfrm>
            <a:off x="7509003"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99" name="TextBox 98">
            <a:extLst>
              <a:ext uri="{FF2B5EF4-FFF2-40B4-BE49-F238E27FC236}">
                <a16:creationId xmlns:a16="http://schemas.microsoft.com/office/drawing/2014/main" id="{2CE958B0-9BBB-4460-AB1A-6D8FC3D192AA}"/>
              </a:ext>
            </a:extLst>
          </p:cNvPr>
          <p:cNvSpPr txBox="1"/>
          <p:nvPr/>
        </p:nvSpPr>
        <p:spPr>
          <a:xfrm>
            <a:off x="7628812" y="3270953"/>
            <a:ext cx="809838" cy="415498"/>
          </a:xfrm>
          <a:prstGeom prst="rect">
            <a:avLst/>
          </a:prstGeom>
          <a:noFill/>
        </p:spPr>
        <p:txBody>
          <a:bodyPr wrap="none" rtlCol="0">
            <a:spAutoFit/>
          </a:bodyPr>
          <a:lstStyle/>
          <a:p>
            <a:pPr algn="r"/>
            <a:r>
              <a:rPr lang="en-GB" sz="1050" dirty="0">
                <a:solidFill>
                  <a:srgbClr val="00B050"/>
                </a:solidFill>
                <a:latin typeface="Poppins" panose="00000500000000000000" pitchFamily="2" charset="0"/>
                <a:cs typeface="Poppins" panose="00000500000000000000" pitchFamily="2" charset="0"/>
              </a:rPr>
              <a:t>Quarterly</a:t>
            </a:r>
          </a:p>
          <a:p>
            <a:pPr algn="r"/>
            <a:r>
              <a:rPr lang="en-GB" sz="1050" dirty="0">
                <a:solidFill>
                  <a:srgbClr val="00B050"/>
                </a:solidFill>
                <a:latin typeface="Poppins" panose="00000500000000000000" pitchFamily="2" charset="0"/>
                <a:cs typeface="Poppins" panose="00000500000000000000" pitchFamily="2" charset="0"/>
              </a:rPr>
              <a:t>F2F</a:t>
            </a:r>
          </a:p>
        </p:txBody>
      </p:sp>
      <p:sp>
        <p:nvSpPr>
          <p:cNvPr id="101" name="TextBox 100">
            <a:extLst>
              <a:ext uri="{FF2B5EF4-FFF2-40B4-BE49-F238E27FC236}">
                <a16:creationId xmlns:a16="http://schemas.microsoft.com/office/drawing/2014/main" id="{751581F8-A7C6-43F7-A3B7-5D7DECA37759}"/>
              </a:ext>
            </a:extLst>
          </p:cNvPr>
          <p:cNvSpPr txBox="1"/>
          <p:nvPr/>
        </p:nvSpPr>
        <p:spPr>
          <a:xfrm>
            <a:off x="8384652"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103" name="TextBox 102">
            <a:extLst>
              <a:ext uri="{FF2B5EF4-FFF2-40B4-BE49-F238E27FC236}">
                <a16:creationId xmlns:a16="http://schemas.microsoft.com/office/drawing/2014/main" id="{357A28A8-2C8D-4BE1-9125-913997ED4F8B}"/>
              </a:ext>
            </a:extLst>
          </p:cNvPr>
          <p:cNvSpPr txBox="1"/>
          <p:nvPr/>
        </p:nvSpPr>
        <p:spPr>
          <a:xfrm>
            <a:off x="8584612" y="3270953"/>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105" name="TextBox 104">
            <a:extLst>
              <a:ext uri="{FF2B5EF4-FFF2-40B4-BE49-F238E27FC236}">
                <a16:creationId xmlns:a16="http://schemas.microsoft.com/office/drawing/2014/main" id="{4DEFFE96-3622-47BE-96B1-D65B0D053155}"/>
              </a:ext>
            </a:extLst>
          </p:cNvPr>
          <p:cNvSpPr txBox="1"/>
          <p:nvPr/>
        </p:nvSpPr>
        <p:spPr>
          <a:xfrm>
            <a:off x="9217355" y="4244127"/>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107" name="TextBox 106">
            <a:extLst>
              <a:ext uri="{FF2B5EF4-FFF2-40B4-BE49-F238E27FC236}">
                <a16:creationId xmlns:a16="http://schemas.microsoft.com/office/drawing/2014/main" id="{E1E232E7-9247-4FA9-B02E-CA30FCC80154}"/>
              </a:ext>
            </a:extLst>
          </p:cNvPr>
          <p:cNvSpPr txBox="1"/>
          <p:nvPr/>
        </p:nvSpPr>
        <p:spPr>
          <a:xfrm>
            <a:off x="9417315" y="3276350"/>
            <a:ext cx="729687" cy="415498"/>
          </a:xfrm>
          <a:prstGeom prst="rect">
            <a:avLst/>
          </a:prstGeom>
          <a:noFill/>
        </p:spPr>
        <p:txBody>
          <a:bodyPr wrap="none" rtlCol="0">
            <a:spAutoFit/>
          </a:bodyPr>
          <a:lstStyle/>
          <a:p>
            <a:pPr algn="r"/>
            <a:r>
              <a:rPr lang="en-GB" sz="1050" dirty="0">
                <a:latin typeface="Poppins" panose="00000500000000000000" pitchFamily="2" charset="0"/>
                <a:cs typeface="Poppins" panose="00000500000000000000" pitchFamily="2" charset="0"/>
              </a:rPr>
              <a:t>Monthly</a:t>
            </a:r>
          </a:p>
          <a:p>
            <a:pPr algn="r"/>
            <a:r>
              <a:rPr lang="en-GB" sz="1050" dirty="0">
                <a:latin typeface="Poppins" panose="00000500000000000000" pitchFamily="2" charset="0"/>
                <a:cs typeface="Poppins" panose="00000500000000000000" pitchFamily="2" charset="0"/>
              </a:rPr>
              <a:t>VTC</a:t>
            </a:r>
          </a:p>
        </p:txBody>
      </p:sp>
      <p:sp>
        <p:nvSpPr>
          <p:cNvPr id="109" name="TextBox 108">
            <a:extLst>
              <a:ext uri="{FF2B5EF4-FFF2-40B4-BE49-F238E27FC236}">
                <a16:creationId xmlns:a16="http://schemas.microsoft.com/office/drawing/2014/main" id="{7FC92E5B-C9BA-4600-A763-41FF5D932242}"/>
              </a:ext>
            </a:extLst>
          </p:cNvPr>
          <p:cNvSpPr txBox="1"/>
          <p:nvPr/>
        </p:nvSpPr>
        <p:spPr>
          <a:xfrm>
            <a:off x="10099906" y="4238730"/>
            <a:ext cx="838691" cy="415498"/>
          </a:xfrm>
          <a:prstGeom prst="rect">
            <a:avLst/>
          </a:prstGeom>
          <a:noFill/>
        </p:spPr>
        <p:txBody>
          <a:bodyPr wrap="none" rtlCol="0">
            <a:spAutoFit/>
          </a:bodyPr>
          <a:lstStyle/>
          <a:p>
            <a:pPr algn="r"/>
            <a:r>
              <a:rPr lang="en-GB" sz="1050" dirty="0">
                <a:solidFill>
                  <a:schemeClr val="accent5">
                    <a:lumMod val="75000"/>
                  </a:schemeClr>
                </a:solidFill>
                <a:latin typeface="Poppins" panose="00000500000000000000" pitchFamily="2" charset="0"/>
                <a:cs typeface="Poppins" panose="00000500000000000000" pitchFamily="2" charset="0"/>
              </a:rPr>
              <a:t>Monthly</a:t>
            </a:r>
          </a:p>
          <a:p>
            <a:pPr algn="r"/>
            <a:r>
              <a:rPr lang="en-GB" sz="1050" dirty="0">
                <a:solidFill>
                  <a:schemeClr val="accent5">
                    <a:lumMod val="75000"/>
                  </a:schemeClr>
                </a:solidFill>
                <a:latin typeface="Poppins" panose="00000500000000000000" pitchFamily="2" charset="0"/>
                <a:cs typeface="Poppins" panose="00000500000000000000" pitchFamily="2" charset="0"/>
              </a:rPr>
              <a:t>Reporting</a:t>
            </a:r>
          </a:p>
        </p:txBody>
      </p:sp>
      <p:sp>
        <p:nvSpPr>
          <p:cNvPr id="111" name="TextBox 110">
            <a:extLst>
              <a:ext uri="{FF2B5EF4-FFF2-40B4-BE49-F238E27FC236}">
                <a16:creationId xmlns:a16="http://schemas.microsoft.com/office/drawing/2014/main" id="{A51468A2-16C6-4E9D-A94F-2139866928F3}"/>
              </a:ext>
            </a:extLst>
          </p:cNvPr>
          <p:cNvSpPr txBox="1"/>
          <p:nvPr/>
        </p:nvSpPr>
        <p:spPr>
          <a:xfrm>
            <a:off x="10219716" y="3270953"/>
            <a:ext cx="809837" cy="415498"/>
          </a:xfrm>
          <a:prstGeom prst="rect">
            <a:avLst/>
          </a:prstGeom>
          <a:noFill/>
        </p:spPr>
        <p:txBody>
          <a:bodyPr wrap="none" rtlCol="0">
            <a:spAutoFit/>
          </a:bodyPr>
          <a:lstStyle/>
          <a:p>
            <a:pPr algn="r"/>
            <a:r>
              <a:rPr lang="en-GB" sz="1050" dirty="0">
                <a:solidFill>
                  <a:srgbClr val="00B050"/>
                </a:solidFill>
                <a:latin typeface="Poppins" panose="00000500000000000000" pitchFamily="2" charset="0"/>
                <a:cs typeface="Poppins" panose="00000500000000000000" pitchFamily="2" charset="0"/>
              </a:rPr>
              <a:t>Quarterly</a:t>
            </a:r>
          </a:p>
          <a:p>
            <a:pPr algn="r"/>
            <a:r>
              <a:rPr lang="en-GB" sz="1050" dirty="0">
                <a:solidFill>
                  <a:srgbClr val="00B050"/>
                </a:solidFill>
                <a:latin typeface="Poppins" panose="00000500000000000000" pitchFamily="2" charset="0"/>
                <a:cs typeface="Poppins" panose="00000500000000000000" pitchFamily="2" charset="0"/>
              </a:rPr>
              <a:t>F2F</a:t>
            </a:r>
          </a:p>
        </p:txBody>
      </p:sp>
      <p:cxnSp>
        <p:nvCxnSpPr>
          <p:cNvPr id="4" name="Straight Arrow Connector 3">
            <a:extLst>
              <a:ext uri="{FF2B5EF4-FFF2-40B4-BE49-F238E27FC236}">
                <a16:creationId xmlns:a16="http://schemas.microsoft.com/office/drawing/2014/main" id="{1AEB76AE-3CAE-486B-B678-BE1CCF86C358}"/>
              </a:ext>
            </a:extLst>
          </p:cNvPr>
          <p:cNvCxnSpPr/>
          <p:nvPr/>
        </p:nvCxnSpPr>
        <p:spPr>
          <a:xfrm>
            <a:off x="770139" y="2285942"/>
            <a:ext cx="10498841" cy="0"/>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42A51115-DDCB-4838-A6EF-E4666E4991C1}"/>
              </a:ext>
            </a:extLst>
          </p:cNvPr>
          <p:cNvCxnSpPr/>
          <p:nvPr/>
        </p:nvCxnSpPr>
        <p:spPr>
          <a:xfrm>
            <a:off x="847624" y="4838481"/>
            <a:ext cx="10498841" cy="0"/>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E7EAB72-A9E2-431D-A3BA-4F3CE4492888}"/>
              </a:ext>
            </a:extLst>
          </p:cNvPr>
          <p:cNvSpPr txBox="1"/>
          <p:nvPr/>
        </p:nvSpPr>
        <p:spPr>
          <a:xfrm>
            <a:off x="650067" y="1947388"/>
            <a:ext cx="6691255" cy="338554"/>
          </a:xfrm>
          <a:prstGeom prst="rect">
            <a:avLst/>
          </a:prstGeom>
          <a:noFill/>
        </p:spPr>
        <p:txBody>
          <a:bodyPr wrap="none" rtlCol="0">
            <a:spAutoFit/>
          </a:bodyPr>
          <a:lstStyle/>
          <a:p>
            <a:pPr algn="l"/>
            <a:r>
              <a:rPr lang="en-GB" sz="1600" dirty="0">
                <a:latin typeface="Poppins" panose="00000500000000000000" pitchFamily="2" charset="0"/>
                <a:cs typeface="Poppins" panose="00000500000000000000" pitchFamily="2" charset="0"/>
              </a:rPr>
              <a:t>Continuous Alerting and Reporting to Threats to the community</a:t>
            </a:r>
          </a:p>
        </p:txBody>
      </p:sp>
      <p:sp>
        <p:nvSpPr>
          <p:cNvPr id="36" name="TextBox 35">
            <a:extLst>
              <a:ext uri="{FF2B5EF4-FFF2-40B4-BE49-F238E27FC236}">
                <a16:creationId xmlns:a16="http://schemas.microsoft.com/office/drawing/2014/main" id="{3C258C41-9803-42DD-BC9F-B09B9A5769B3}"/>
              </a:ext>
            </a:extLst>
          </p:cNvPr>
          <p:cNvSpPr txBox="1"/>
          <p:nvPr/>
        </p:nvSpPr>
        <p:spPr>
          <a:xfrm>
            <a:off x="765018" y="4860473"/>
            <a:ext cx="6917278" cy="338554"/>
          </a:xfrm>
          <a:prstGeom prst="rect">
            <a:avLst/>
          </a:prstGeom>
          <a:noFill/>
        </p:spPr>
        <p:txBody>
          <a:bodyPr wrap="none" rtlCol="0">
            <a:spAutoFit/>
          </a:bodyPr>
          <a:lstStyle/>
          <a:p>
            <a:pPr algn="l"/>
            <a:r>
              <a:rPr lang="en-GB" sz="1600" dirty="0">
                <a:latin typeface="Poppins" panose="00000500000000000000" pitchFamily="2" charset="0"/>
                <a:cs typeface="Poppins" panose="00000500000000000000" pitchFamily="2" charset="0"/>
              </a:rPr>
              <a:t>Ad-hoc calls, briefings, workshops, research papers and briefings </a:t>
            </a:r>
          </a:p>
        </p:txBody>
      </p:sp>
      <p:cxnSp>
        <p:nvCxnSpPr>
          <p:cNvPr id="7" name="Straight Arrow Connector 6">
            <a:extLst>
              <a:ext uri="{FF2B5EF4-FFF2-40B4-BE49-F238E27FC236}">
                <a16:creationId xmlns:a16="http://schemas.microsoft.com/office/drawing/2014/main" id="{1ECAC17B-44DD-4AED-BE23-A4F4E1F5DBB1}"/>
              </a:ext>
            </a:extLst>
          </p:cNvPr>
          <p:cNvCxnSpPr/>
          <p:nvPr/>
        </p:nvCxnSpPr>
        <p:spPr>
          <a:xfrm>
            <a:off x="12300373" y="1361440"/>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0495905-5A1F-4A36-A7DA-6BA4F879ED70}"/>
              </a:ext>
            </a:extLst>
          </p:cNvPr>
          <p:cNvCxnSpPr/>
          <p:nvPr/>
        </p:nvCxnSpPr>
        <p:spPr>
          <a:xfrm>
            <a:off x="765018" y="4021690"/>
            <a:ext cx="10498841" cy="0"/>
          </a:xfrm>
          <a:prstGeom prst="straightConnector1">
            <a:avLst/>
          </a:prstGeom>
          <a:ln w="38100">
            <a:solidFill>
              <a:srgbClr val="293042"/>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BB5DE5-751E-4676-848F-D1753FDD8AA6}"/>
              </a:ext>
            </a:extLst>
          </p:cNvPr>
          <p:cNvCxnSpPr>
            <a:cxnSpLocks/>
          </p:cNvCxnSpPr>
          <p:nvPr/>
        </p:nvCxnSpPr>
        <p:spPr>
          <a:xfrm flipV="1">
            <a:off x="10181192" y="3066630"/>
            <a:ext cx="0" cy="8912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CC8D5CB-6E03-464E-B6BA-C6CCAA6AC291}"/>
              </a:ext>
            </a:extLst>
          </p:cNvPr>
          <p:cNvCxnSpPr>
            <a:cxnSpLocks/>
          </p:cNvCxnSpPr>
          <p:nvPr/>
        </p:nvCxnSpPr>
        <p:spPr>
          <a:xfrm flipV="1">
            <a:off x="5939449" y="3066630"/>
            <a:ext cx="0" cy="89124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F2293E6E-E880-40E6-A076-30CEF261DD24}"/>
              </a:ext>
            </a:extLst>
          </p:cNvPr>
          <p:cNvCxnSpPr>
            <a:cxnSpLocks/>
          </p:cNvCxnSpPr>
          <p:nvPr/>
        </p:nvCxnSpPr>
        <p:spPr>
          <a:xfrm flipV="1">
            <a:off x="6824128" y="2705154"/>
            <a:ext cx="0" cy="125272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6C407DB-0487-4AF1-81E3-BFBEAF3C4505}"/>
              </a:ext>
            </a:extLst>
          </p:cNvPr>
          <p:cNvCxnSpPr>
            <a:cxnSpLocks/>
          </p:cNvCxnSpPr>
          <p:nvPr/>
        </p:nvCxnSpPr>
        <p:spPr>
          <a:xfrm flipV="1">
            <a:off x="11056778" y="2782977"/>
            <a:ext cx="0" cy="1174897"/>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A08EF7E3-EA35-4A10-807B-38476CFD9A7B}"/>
              </a:ext>
            </a:extLst>
          </p:cNvPr>
          <p:cNvCxnSpPr>
            <a:cxnSpLocks/>
          </p:cNvCxnSpPr>
          <p:nvPr/>
        </p:nvCxnSpPr>
        <p:spPr>
          <a:xfrm flipV="1">
            <a:off x="3186089" y="3616960"/>
            <a:ext cx="0" cy="340914"/>
          </a:xfrm>
          <a:prstGeom prst="straightConnector1">
            <a:avLst/>
          </a:prstGeom>
          <a:ln w="38100">
            <a:solidFill>
              <a:srgbClr val="24BB69"/>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B6E4A6E-A6BA-4C5C-A5BC-287BC3FE85FF}"/>
              </a:ext>
            </a:extLst>
          </p:cNvPr>
          <p:cNvCxnSpPr>
            <a:cxnSpLocks/>
          </p:cNvCxnSpPr>
          <p:nvPr/>
        </p:nvCxnSpPr>
        <p:spPr>
          <a:xfrm flipV="1">
            <a:off x="5770116" y="3616960"/>
            <a:ext cx="0" cy="340914"/>
          </a:xfrm>
          <a:prstGeom prst="straightConnector1">
            <a:avLst/>
          </a:prstGeom>
          <a:ln w="38100">
            <a:solidFill>
              <a:srgbClr val="24BB69"/>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99BCA00A-BBA8-4CEC-8F9F-BC0F6F4584FE}"/>
              </a:ext>
            </a:extLst>
          </p:cNvPr>
          <p:cNvCxnSpPr>
            <a:cxnSpLocks/>
          </p:cNvCxnSpPr>
          <p:nvPr/>
        </p:nvCxnSpPr>
        <p:spPr>
          <a:xfrm flipV="1">
            <a:off x="8333823" y="3616960"/>
            <a:ext cx="0" cy="340914"/>
          </a:xfrm>
          <a:prstGeom prst="straightConnector1">
            <a:avLst/>
          </a:prstGeom>
          <a:ln w="38100">
            <a:solidFill>
              <a:srgbClr val="24BB6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78C55E3D-B21C-4D9F-914D-92DE625DF56B}"/>
              </a:ext>
            </a:extLst>
          </p:cNvPr>
          <p:cNvCxnSpPr>
            <a:cxnSpLocks/>
          </p:cNvCxnSpPr>
          <p:nvPr/>
        </p:nvCxnSpPr>
        <p:spPr>
          <a:xfrm flipV="1">
            <a:off x="10904303" y="3616960"/>
            <a:ext cx="0" cy="340914"/>
          </a:xfrm>
          <a:prstGeom prst="straightConnector1">
            <a:avLst/>
          </a:prstGeom>
          <a:ln w="38100">
            <a:solidFill>
              <a:srgbClr val="24BB6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9A91FD6-1F10-4A31-8E45-DDED5B925DB3}"/>
              </a:ext>
            </a:extLst>
          </p:cNvPr>
          <p:cNvCxnSpPr>
            <a:cxnSpLocks/>
          </p:cNvCxnSpPr>
          <p:nvPr/>
        </p:nvCxnSpPr>
        <p:spPr>
          <a:xfrm flipV="1">
            <a:off x="2329262"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2C23261-4ED9-4F4C-9D9D-D9262801C144}"/>
              </a:ext>
            </a:extLst>
          </p:cNvPr>
          <p:cNvCxnSpPr>
            <a:cxnSpLocks/>
          </p:cNvCxnSpPr>
          <p:nvPr/>
        </p:nvCxnSpPr>
        <p:spPr>
          <a:xfrm flipV="1">
            <a:off x="1479209"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012666DE-B13B-416B-B0F1-4E19B141A1EC}"/>
              </a:ext>
            </a:extLst>
          </p:cNvPr>
          <p:cNvCxnSpPr>
            <a:cxnSpLocks/>
          </p:cNvCxnSpPr>
          <p:nvPr/>
        </p:nvCxnSpPr>
        <p:spPr>
          <a:xfrm flipV="1">
            <a:off x="4892968"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17760597-97E9-49E3-BCB6-8AD948B01E0D}"/>
              </a:ext>
            </a:extLst>
          </p:cNvPr>
          <p:cNvCxnSpPr>
            <a:cxnSpLocks/>
          </p:cNvCxnSpPr>
          <p:nvPr/>
        </p:nvCxnSpPr>
        <p:spPr>
          <a:xfrm flipV="1">
            <a:off x="4042915"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6E5AA94-9A49-40AC-9C29-FD2EFF427B85}"/>
              </a:ext>
            </a:extLst>
          </p:cNvPr>
          <p:cNvCxnSpPr>
            <a:cxnSpLocks/>
          </p:cNvCxnSpPr>
          <p:nvPr/>
        </p:nvCxnSpPr>
        <p:spPr>
          <a:xfrm flipV="1">
            <a:off x="7493928"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235FE704-08B7-4E85-A82C-50A7ECFC4DDE}"/>
              </a:ext>
            </a:extLst>
          </p:cNvPr>
          <p:cNvCxnSpPr>
            <a:cxnSpLocks/>
          </p:cNvCxnSpPr>
          <p:nvPr/>
        </p:nvCxnSpPr>
        <p:spPr>
          <a:xfrm flipV="1">
            <a:off x="6643875"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4ECCDD7-22BD-4541-957B-BD9A77A527DE}"/>
              </a:ext>
            </a:extLst>
          </p:cNvPr>
          <p:cNvCxnSpPr>
            <a:cxnSpLocks/>
          </p:cNvCxnSpPr>
          <p:nvPr/>
        </p:nvCxnSpPr>
        <p:spPr>
          <a:xfrm flipV="1">
            <a:off x="10027156"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F0DB8B8F-5405-4739-9732-BD50823E9B7D}"/>
              </a:ext>
            </a:extLst>
          </p:cNvPr>
          <p:cNvCxnSpPr>
            <a:cxnSpLocks/>
          </p:cNvCxnSpPr>
          <p:nvPr/>
        </p:nvCxnSpPr>
        <p:spPr>
          <a:xfrm flipV="1">
            <a:off x="9177103" y="3616960"/>
            <a:ext cx="0" cy="340914"/>
          </a:xfrm>
          <a:prstGeom prst="straightConnector1">
            <a:avLst/>
          </a:prstGeom>
          <a:ln w="381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AF18FEB5-9CAB-4E7A-9EFE-6D58C460BE4B}"/>
              </a:ext>
            </a:extLst>
          </p:cNvPr>
          <p:cNvCxnSpPr>
            <a:cxnSpLocks/>
          </p:cNvCxnSpPr>
          <p:nvPr/>
        </p:nvCxnSpPr>
        <p:spPr>
          <a:xfrm>
            <a:off x="3218324"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CF9E2CF7-3C44-4211-99C5-96F139C50310}"/>
              </a:ext>
            </a:extLst>
          </p:cNvPr>
          <p:cNvCxnSpPr>
            <a:cxnSpLocks/>
          </p:cNvCxnSpPr>
          <p:nvPr/>
        </p:nvCxnSpPr>
        <p:spPr>
          <a:xfrm>
            <a:off x="5802351"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F465706C-9C8D-4D58-B878-C28EAC3A85B0}"/>
              </a:ext>
            </a:extLst>
          </p:cNvPr>
          <p:cNvCxnSpPr>
            <a:cxnSpLocks/>
          </p:cNvCxnSpPr>
          <p:nvPr/>
        </p:nvCxnSpPr>
        <p:spPr>
          <a:xfrm>
            <a:off x="8366058"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E8D2E025-DB26-48C2-B114-CA1CA08B500C}"/>
              </a:ext>
            </a:extLst>
          </p:cNvPr>
          <p:cNvCxnSpPr>
            <a:cxnSpLocks/>
          </p:cNvCxnSpPr>
          <p:nvPr/>
        </p:nvCxnSpPr>
        <p:spPr>
          <a:xfrm>
            <a:off x="10936538"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07352DA-D986-4131-8D22-F4B29DB0A0DA}"/>
              </a:ext>
            </a:extLst>
          </p:cNvPr>
          <p:cNvCxnSpPr>
            <a:cxnSpLocks/>
          </p:cNvCxnSpPr>
          <p:nvPr/>
        </p:nvCxnSpPr>
        <p:spPr>
          <a:xfrm>
            <a:off x="2361497"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C4D3A099-AA5A-4A25-9B16-9C3E2E0AF821}"/>
              </a:ext>
            </a:extLst>
          </p:cNvPr>
          <p:cNvCxnSpPr>
            <a:cxnSpLocks/>
          </p:cNvCxnSpPr>
          <p:nvPr/>
        </p:nvCxnSpPr>
        <p:spPr>
          <a:xfrm>
            <a:off x="1511444"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1C0C5704-5C87-42D4-9E2C-C1E83EFF92B6}"/>
              </a:ext>
            </a:extLst>
          </p:cNvPr>
          <p:cNvCxnSpPr>
            <a:cxnSpLocks/>
          </p:cNvCxnSpPr>
          <p:nvPr/>
        </p:nvCxnSpPr>
        <p:spPr>
          <a:xfrm>
            <a:off x="4925203"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E1BE068F-105C-465B-9B10-6CDC6B5EEE0B}"/>
              </a:ext>
            </a:extLst>
          </p:cNvPr>
          <p:cNvCxnSpPr>
            <a:cxnSpLocks/>
          </p:cNvCxnSpPr>
          <p:nvPr/>
        </p:nvCxnSpPr>
        <p:spPr>
          <a:xfrm>
            <a:off x="4075150"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7E2533B-F686-46DE-8585-2F874E092B0C}"/>
              </a:ext>
            </a:extLst>
          </p:cNvPr>
          <p:cNvCxnSpPr>
            <a:cxnSpLocks/>
          </p:cNvCxnSpPr>
          <p:nvPr/>
        </p:nvCxnSpPr>
        <p:spPr>
          <a:xfrm>
            <a:off x="7526163"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E88D904F-93E4-43B2-87E2-BC5718567023}"/>
              </a:ext>
            </a:extLst>
          </p:cNvPr>
          <p:cNvCxnSpPr>
            <a:cxnSpLocks/>
          </p:cNvCxnSpPr>
          <p:nvPr/>
        </p:nvCxnSpPr>
        <p:spPr>
          <a:xfrm>
            <a:off x="6676110"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C1757A2-9EFF-4279-9AF7-7BEB6476CFAF}"/>
              </a:ext>
            </a:extLst>
          </p:cNvPr>
          <p:cNvCxnSpPr>
            <a:cxnSpLocks/>
          </p:cNvCxnSpPr>
          <p:nvPr/>
        </p:nvCxnSpPr>
        <p:spPr>
          <a:xfrm>
            <a:off x="10059391"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9AEE099-2940-44BE-BF77-131E6CD33921}"/>
              </a:ext>
            </a:extLst>
          </p:cNvPr>
          <p:cNvCxnSpPr>
            <a:cxnSpLocks/>
          </p:cNvCxnSpPr>
          <p:nvPr/>
        </p:nvCxnSpPr>
        <p:spPr>
          <a:xfrm>
            <a:off x="9209338" y="4094480"/>
            <a:ext cx="0" cy="340914"/>
          </a:xfrm>
          <a:prstGeom prst="straightConnector1">
            <a:avLst/>
          </a:prstGeom>
          <a:ln w="38100">
            <a:solidFill>
              <a:srgbClr val="9A9E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4814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Secalliance">
      <a:dk1>
        <a:srgbClr val="293042"/>
      </a:dk1>
      <a:lt1>
        <a:srgbClr val="FFFFFF"/>
      </a:lt1>
      <a:dk2>
        <a:srgbClr val="1C1C20"/>
      </a:dk2>
      <a:lt2>
        <a:srgbClr val="E7E6E6"/>
      </a:lt2>
      <a:accent1>
        <a:srgbClr val="FA0D0E"/>
      </a:accent1>
      <a:accent2>
        <a:srgbClr val="F07400"/>
      </a:accent2>
      <a:accent3>
        <a:srgbClr val="90AE38"/>
      </a:accent3>
      <a:accent4>
        <a:srgbClr val="00AFF0"/>
      </a:accent4>
      <a:accent5>
        <a:srgbClr val="D0D2D3"/>
      </a:accent5>
      <a:accent6>
        <a:srgbClr val="F3F3F4"/>
      </a:accent6>
      <a:hlink>
        <a:srgbClr val="FA0D0E"/>
      </a:hlink>
      <a:folHlink>
        <a:srgbClr val="FA0D0E"/>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i="1"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Secalliance">
      <a:dk1>
        <a:srgbClr val="293042"/>
      </a:dk1>
      <a:lt1>
        <a:srgbClr val="FFFFFF"/>
      </a:lt1>
      <a:dk2>
        <a:srgbClr val="1C1C20"/>
      </a:dk2>
      <a:lt2>
        <a:srgbClr val="E7E6E6"/>
      </a:lt2>
      <a:accent1>
        <a:srgbClr val="FA0D0E"/>
      </a:accent1>
      <a:accent2>
        <a:srgbClr val="F07400"/>
      </a:accent2>
      <a:accent3>
        <a:srgbClr val="90AE38"/>
      </a:accent3>
      <a:accent4>
        <a:srgbClr val="00AFF0"/>
      </a:accent4>
      <a:accent5>
        <a:srgbClr val="D0D2D3"/>
      </a:accent5>
      <a:accent6>
        <a:srgbClr val="F3F3F4"/>
      </a:accent6>
      <a:hlink>
        <a:srgbClr val="FA0D0E"/>
      </a:hlink>
      <a:folHlink>
        <a:srgbClr val="FA0D0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i="1"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D812793DACC6A4787A0521779F26D11" ma:contentTypeVersion="6" ma:contentTypeDescription="Create a new document." ma:contentTypeScope="" ma:versionID="369760d3a243465705b056d691ba7d0e">
  <xsd:schema xmlns:xsd="http://www.w3.org/2001/XMLSchema" xmlns:xs="http://www.w3.org/2001/XMLSchema" xmlns:p="http://schemas.microsoft.com/office/2006/metadata/properties" xmlns:ns2="1ca73f49-5a19-4812-a7c7-cfc6c8704418" xmlns:ns3="57a2d59a-2bce-4809-a150-b8ad7be68748" targetNamespace="http://schemas.microsoft.com/office/2006/metadata/properties" ma:root="true" ma:fieldsID="3eded1f4d6f98fb991b0973b65a30ddb" ns2:_="" ns3:_="">
    <xsd:import namespace="1ca73f49-5a19-4812-a7c7-cfc6c8704418"/>
    <xsd:import namespace="57a2d59a-2bce-4809-a150-b8ad7be6874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73f49-5a19-4812-a7c7-cfc6c87044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7a2d59a-2bce-4809-a150-b8ad7be6874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15B851-3683-4604-8A16-699E6911EEA6}">
  <ds:schemaRefs>
    <ds:schemaRef ds:uri="http://schemas.microsoft.com/sharepoint/v3/contenttype/forms"/>
  </ds:schemaRefs>
</ds:datastoreItem>
</file>

<file path=customXml/itemProps2.xml><?xml version="1.0" encoding="utf-8"?>
<ds:datastoreItem xmlns:ds="http://schemas.openxmlformats.org/officeDocument/2006/customXml" ds:itemID="{049B7542-0DBE-4162-9329-D894670E5EB9}">
  <ds:schemaRefs>
    <ds:schemaRef ds:uri="http://schemas.microsoft.com/office/2006/documentManagement/types"/>
    <ds:schemaRef ds:uri="http://purl.org/dc/elements/1.1/"/>
    <ds:schemaRef ds:uri="http://www.w3.org/XML/1998/namespace"/>
    <ds:schemaRef ds:uri="1ca73f49-5a19-4812-a7c7-cfc6c8704418"/>
    <ds:schemaRef ds:uri="57a2d59a-2bce-4809-a150-b8ad7be68748"/>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B7D4137-344C-4E6A-AFEF-AF12707D06F5}">
  <ds:schemaRefs>
    <ds:schemaRef ds:uri="1ca73f49-5a19-4812-a7c7-cfc6c8704418"/>
    <ds:schemaRef ds:uri="57a2d59a-2bce-4809-a150-b8ad7be6874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1339</Words>
  <Application>Microsoft Office PowerPoint</Application>
  <PresentationFormat>Widescreen</PresentationFormat>
  <Paragraphs>220</Paragraphs>
  <Slides>14</Slides>
  <Notes>6</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6" baseType="lpstr">
      <vt:lpstr>Arial</vt:lpstr>
      <vt:lpstr>Arial Regular</vt:lpstr>
      <vt:lpstr>Calibri</vt:lpstr>
      <vt:lpstr>Calibri Light</vt:lpstr>
      <vt:lpstr>Encode Sans Normal</vt:lpstr>
      <vt:lpstr>Helvetica Light</vt:lpstr>
      <vt:lpstr>Poppins</vt:lpstr>
      <vt:lpstr>Roboto</vt:lpstr>
      <vt:lpstr>Wingdings</vt:lpstr>
      <vt:lpstr>1_Office Theme</vt:lpstr>
      <vt:lpstr>2_Office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Dartnall</dc:creator>
  <cp:lastModifiedBy>Robert Dartnall</cp:lastModifiedBy>
  <cp:revision>2</cp:revision>
  <dcterms:created xsi:type="dcterms:W3CDTF">2020-02-17T14:06:20Z</dcterms:created>
  <dcterms:modified xsi:type="dcterms:W3CDTF">2021-04-22T10:46:33Z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0x010100ED812793DACC6A4787A0521779F26D11</vt:lpwstr>
  </property>
</Properties>
</file>