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4"/>
    <p:sldMasterId id="2147483734" r:id="rId5"/>
  </p:sldMasterIdLst>
  <p:notesMasterIdLst>
    <p:notesMasterId r:id="rId12"/>
  </p:notesMasterIdLst>
  <p:sldIdLst>
    <p:sldId id="257" r:id="rId6"/>
    <p:sldId id="2695" r:id="rId7"/>
    <p:sldId id="2698" r:id="rId8"/>
    <p:sldId id="308" r:id="rId9"/>
    <p:sldId id="2697" r:id="rId10"/>
    <p:sldId id="262"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33"/>
    <a:srgbClr val="00A3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theme" Target="theme/theme1.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1496D3-3A00-446D-B02C-52EAC8CA1969}" type="datetimeFigureOut">
              <a:rPr lang="en-GB" smtClean="0"/>
              <a:t>12/03/2021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42D24A-B323-47BC-BB87-0AABDFE60CE6}" type="slidenum">
              <a:rPr lang="en-GB" smtClean="0"/>
              <a:t>‹#›</a:t>
            </a:fld>
            <a:endParaRPr lang="en-GB"/>
          </a:p>
        </p:txBody>
      </p:sp>
    </p:spTree>
    <p:extLst>
      <p:ext uri="{BB962C8B-B14F-4D97-AF65-F5344CB8AC3E}">
        <p14:creationId xmlns:p14="http://schemas.microsoft.com/office/powerpoint/2010/main" val="3444650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22275" y="1241425"/>
            <a:ext cx="5953125" cy="33496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D1544D-F39A-4F55-BC21-9BE909A9BACC}" type="slidenum">
              <a:rPr kumimoji="0" lang="de-DE" sz="1200" b="0" i="0" u="none" strike="noStrike" kern="1200" cap="none" spc="0" normalizeH="0" baseline="0" noProof="0" smtClean="0">
                <a:ln>
                  <a:noFill/>
                </a:ln>
                <a:solidFill>
                  <a:prstClr val="black"/>
                </a:solidFill>
                <a:effectLst/>
                <a:uLnTx/>
                <a:uFillTx/>
                <a:latin typeface="Avenir Next LT Pro" panose="020B05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de-DE" sz="1200" b="0" i="0" u="none" strike="noStrike" kern="1200" cap="none" spc="0" normalizeH="0" baseline="0" noProof="0">
              <a:ln>
                <a:noFill/>
              </a:ln>
              <a:solidFill>
                <a:prstClr val="black"/>
              </a:solidFill>
              <a:effectLst/>
              <a:uLnTx/>
              <a:uFillTx/>
              <a:latin typeface="Avenir Next LT Pro" panose="020B0504020202020204" pitchFamily="34" charset="0"/>
              <a:ea typeface="+mn-ea"/>
              <a:cs typeface="+mn-cs"/>
            </a:endParaRPr>
          </a:p>
        </p:txBody>
      </p:sp>
    </p:spTree>
    <p:extLst>
      <p:ext uri="{BB962C8B-B14F-4D97-AF65-F5344CB8AC3E}">
        <p14:creationId xmlns:p14="http://schemas.microsoft.com/office/powerpoint/2010/main" val="2025965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142D24A-B323-47BC-BB87-0AABDFE60CE6}" type="slidenum">
              <a:rPr lang="en-GB" smtClean="0"/>
              <a:t>5</a:t>
            </a:fld>
            <a:endParaRPr lang="en-GB"/>
          </a:p>
        </p:txBody>
      </p:sp>
    </p:spTree>
    <p:extLst>
      <p:ext uri="{BB962C8B-B14F-4D97-AF65-F5344CB8AC3E}">
        <p14:creationId xmlns:p14="http://schemas.microsoft.com/office/powerpoint/2010/main" val="1448141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142D24A-B323-47BC-BB87-0AABDFE60CE6}" type="slidenum">
              <a:rPr lang="en-GB" smtClean="0"/>
              <a:t>6</a:t>
            </a:fld>
            <a:endParaRPr lang="en-GB"/>
          </a:p>
        </p:txBody>
      </p:sp>
    </p:spTree>
    <p:extLst>
      <p:ext uri="{BB962C8B-B14F-4D97-AF65-F5344CB8AC3E}">
        <p14:creationId xmlns:p14="http://schemas.microsoft.com/office/powerpoint/2010/main" val="3772028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37B5949-0E33-43BE-9870-24AF4F72CF1F}" type="datetimeFigureOut">
              <a:rPr lang="en-US" smtClean="0"/>
              <a:t>3/12/2021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914D-9C6B-46FE-87BA-2DF2DB15ABDC}" type="slidenum">
              <a:rPr lang="en-US" smtClean="0"/>
              <a:t>‹#›</a:t>
            </a:fld>
            <a:endParaRPr lang="en-US"/>
          </a:p>
        </p:txBody>
      </p:sp>
    </p:spTree>
    <p:extLst>
      <p:ext uri="{BB962C8B-B14F-4D97-AF65-F5344CB8AC3E}">
        <p14:creationId xmlns:p14="http://schemas.microsoft.com/office/powerpoint/2010/main" val="4073577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B5949-0E33-43BE-9870-24AF4F72CF1F}" type="datetimeFigureOut">
              <a:rPr lang="en-US" smtClean="0"/>
              <a:t>3/12/2021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914D-9C6B-46FE-87BA-2DF2DB15ABDC}" type="slidenum">
              <a:rPr lang="en-US" smtClean="0"/>
              <a:t>‹#›</a:t>
            </a:fld>
            <a:endParaRPr lang="en-US"/>
          </a:p>
        </p:txBody>
      </p:sp>
    </p:spTree>
    <p:extLst>
      <p:ext uri="{BB962C8B-B14F-4D97-AF65-F5344CB8AC3E}">
        <p14:creationId xmlns:p14="http://schemas.microsoft.com/office/powerpoint/2010/main" val="2434067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B5949-0E33-43BE-9870-24AF4F72CF1F}" type="datetimeFigureOut">
              <a:rPr lang="en-US" smtClean="0"/>
              <a:t>3/12/2021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914D-9C6B-46FE-87BA-2DF2DB15ABDC}" type="slidenum">
              <a:rPr lang="en-US" smtClean="0"/>
              <a:t>‹#›</a:t>
            </a:fld>
            <a:endParaRPr lang="en-US"/>
          </a:p>
        </p:txBody>
      </p:sp>
    </p:spTree>
    <p:extLst>
      <p:ext uri="{BB962C8B-B14F-4D97-AF65-F5344CB8AC3E}">
        <p14:creationId xmlns:p14="http://schemas.microsoft.com/office/powerpoint/2010/main" val="23236219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6604000" y="3587633"/>
            <a:ext cx="3925200" cy="1823200"/>
          </a:xfrm>
          <a:prstGeom prst="rect">
            <a:avLst/>
          </a:prstGeom>
        </p:spPr>
        <p:txBody>
          <a:bodyPr spcFirstLastPara="1" wrap="square" lIns="91425" tIns="91425" rIns="91425" bIns="91425" anchor="ctr" anchorCtr="0">
            <a:noAutofit/>
          </a:bodyPr>
          <a:lstStyle>
            <a:lvl1pPr lvl="0">
              <a:lnSpc>
                <a:spcPct val="90000"/>
              </a:lnSpc>
              <a:spcBef>
                <a:spcPts val="0"/>
              </a:spcBef>
              <a:spcAft>
                <a:spcPts val="0"/>
              </a:spcAft>
              <a:buSzPts val="4000"/>
              <a:buNone/>
              <a:defRPr sz="5333">
                <a:solidFill>
                  <a:schemeClr val="tx2">
                    <a:lumMod val="75000"/>
                  </a:schemeClr>
                </a:solidFill>
              </a:defRPr>
            </a:lvl1pPr>
            <a:lvl2pPr lvl="1" algn="ctr">
              <a:lnSpc>
                <a:spcPct val="100000"/>
              </a:lnSpc>
              <a:spcBef>
                <a:spcPts val="0"/>
              </a:spcBef>
              <a:spcAft>
                <a:spcPts val="0"/>
              </a:spcAft>
              <a:buSzPts val="3600"/>
              <a:buNone/>
              <a:defRPr sz="4800"/>
            </a:lvl2pPr>
            <a:lvl3pPr lvl="2" algn="ctr">
              <a:lnSpc>
                <a:spcPct val="100000"/>
              </a:lnSpc>
              <a:spcBef>
                <a:spcPts val="0"/>
              </a:spcBef>
              <a:spcAft>
                <a:spcPts val="0"/>
              </a:spcAft>
              <a:buSzPts val="3600"/>
              <a:buNone/>
              <a:defRPr sz="4800"/>
            </a:lvl3pPr>
            <a:lvl4pPr lvl="3" algn="ctr">
              <a:lnSpc>
                <a:spcPct val="100000"/>
              </a:lnSpc>
              <a:spcBef>
                <a:spcPts val="0"/>
              </a:spcBef>
              <a:spcAft>
                <a:spcPts val="0"/>
              </a:spcAft>
              <a:buSzPts val="3600"/>
              <a:buNone/>
              <a:defRPr sz="4800"/>
            </a:lvl4pPr>
            <a:lvl5pPr lvl="4" algn="ctr">
              <a:lnSpc>
                <a:spcPct val="100000"/>
              </a:lnSpc>
              <a:spcBef>
                <a:spcPts val="0"/>
              </a:spcBef>
              <a:spcAft>
                <a:spcPts val="0"/>
              </a:spcAft>
              <a:buSzPts val="3600"/>
              <a:buNone/>
              <a:defRPr sz="4800"/>
            </a:lvl5pPr>
            <a:lvl6pPr lvl="5" algn="ctr">
              <a:lnSpc>
                <a:spcPct val="100000"/>
              </a:lnSpc>
              <a:spcBef>
                <a:spcPts val="0"/>
              </a:spcBef>
              <a:spcAft>
                <a:spcPts val="0"/>
              </a:spcAft>
              <a:buSzPts val="3600"/>
              <a:buNone/>
              <a:defRPr sz="4800"/>
            </a:lvl6pPr>
            <a:lvl7pPr lvl="6" algn="ctr">
              <a:lnSpc>
                <a:spcPct val="100000"/>
              </a:lnSpc>
              <a:spcBef>
                <a:spcPts val="0"/>
              </a:spcBef>
              <a:spcAft>
                <a:spcPts val="0"/>
              </a:spcAft>
              <a:buSzPts val="3600"/>
              <a:buNone/>
              <a:defRPr sz="4800"/>
            </a:lvl7pPr>
            <a:lvl8pPr lvl="7" algn="ctr">
              <a:lnSpc>
                <a:spcPct val="100000"/>
              </a:lnSpc>
              <a:spcBef>
                <a:spcPts val="0"/>
              </a:spcBef>
              <a:spcAft>
                <a:spcPts val="0"/>
              </a:spcAft>
              <a:buSzPts val="3600"/>
              <a:buNone/>
              <a:defRPr sz="4800"/>
            </a:lvl8pPr>
            <a:lvl9pPr lvl="8" algn="ctr">
              <a:lnSpc>
                <a:spcPct val="100000"/>
              </a:lnSpc>
              <a:spcBef>
                <a:spcPts val="0"/>
              </a:spcBef>
              <a:spcAft>
                <a:spcPts val="0"/>
              </a:spcAft>
              <a:buSzPts val="3600"/>
              <a:buNone/>
              <a:defRPr sz="4800"/>
            </a:lvl9pPr>
          </a:lstStyle>
          <a:p>
            <a:r>
              <a:rPr lang="en-US"/>
              <a:t>Click to edit Master title style</a:t>
            </a:r>
            <a:endParaRPr/>
          </a:p>
        </p:txBody>
      </p:sp>
      <p:sp>
        <p:nvSpPr>
          <p:cNvPr id="13" name="Google Shape;13;p3"/>
          <p:cNvSpPr txBox="1">
            <a:spLocks noGrp="1"/>
          </p:cNvSpPr>
          <p:nvPr>
            <p:ph type="title" idx="2" hasCustomPrompt="1"/>
          </p:nvPr>
        </p:nvSpPr>
        <p:spPr>
          <a:xfrm>
            <a:off x="6604200" y="872400"/>
            <a:ext cx="1599600" cy="12356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FFFFFF"/>
              </a:buClr>
              <a:buSzPts val="6000"/>
              <a:buNone/>
              <a:defRPr sz="8000">
                <a:solidFill>
                  <a:srgbClr val="FFFFFF"/>
                </a:solidFill>
              </a:defRPr>
            </a:lvl1pPr>
            <a:lvl2pPr lvl="1" rtl="0">
              <a:lnSpc>
                <a:spcPct val="100000"/>
              </a:lnSpc>
              <a:spcBef>
                <a:spcPts val="0"/>
              </a:spcBef>
              <a:spcAft>
                <a:spcPts val="0"/>
              </a:spcAft>
              <a:buSzPts val="12000"/>
              <a:buNone/>
              <a:defRPr sz="16000"/>
            </a:lvl2pPr>
            <a:lvl3pPr lvl="2" rtl="0">
              <a:lnSpc>
                <a:spcPct val="100000"/>
              </a:lnSpc>
              <a:spcBef>
                <a:spcPts val="0"/>
              </a:spcBef>
              <a:spcAft>
                <a:spcPts val="0"/>
              </a:spcAft>
              <a:buSzPts val="12000"/>
              <a:buNone/>
              <a:defRPr sz="16000"/>
            </a:lvl3pPr>
            <a:lvl4pPr lvl="3" rtl="0">
              <a:lnSpc>
                <a:spcPct val="100000"/>
              </a:lnSpc>
              <a:spcBef>
                <a:spcPts val="0"/>
              </a:spcBef>
              <a:spcAft>
                <a:spcPts val="0"/>
              </a:spcAft>
              <a:buSzPts val="12000"/>
              <a:buNone/>
              <a:defRPr sz="16000"/>
            </a:lvl4pPr>
            <a:lvl5pPr lvl="4" rtl="0">
              <a:lnSpc>
                <a:spcPct val="100000"/>
              </a:lnSpc>
              <a:spcBef>
                <a:spcPts val="0"/>
              </a:spcBef>
              <a:spcAft>
                <a:spcPts val="0"/>
              </a:spcAft>
              <a:buSzPts val="12000"/>
              <a:buNone/>
              <a:defRPr sz="16000"/>
            </a:lvl5pPr>
            <a:lvl6pPr lvl="5" rtl="0">
              <a:lnSpc>
                <a:spcPct val="100000"/>
              </a:lnSpc>
              <a:spcBef>
                <a:spcPts val="0"/>
              </a:spcBef>
              <a:spcAft>
                <a:spcPts val="0"/>
              </a:spcAft>
              <a:buSzPts val="12000"/>
              <a:buNone/>
              <a:defRPr sz="16000"/>
            </a:lvl6pPr>
            <a:lvl7pPr lvl="6" rtl="0">
              <a:lnSpc>
                <a:spcPct val="100000"/>
              </a:lnSpc>
              <a:spcBef>
                <a:spcPts val="0"/>
              </a:spcBef>
              <a:spcAft>
                <a:spcPts val="0"/>
              </a:spcAft>
              <a:buSzPts val="12000"/>
              <a:buNone/>
              <a:defRPr sz="16000"/>
            </a:lvl7pPr>
            <a:lvl8pPr lvl="7" rtl="0">
              <a:lnSpc>
                <a:spcPct val="100000"/>
              </a:lnSpc>
              <a:spcBef>
                <a:spcPts val="0"/>
              </a:spcBef>
              <a:spcAft>
                <a:spcPts val="0"/>
              </a:spcAft>
              <a:buSzPts val="12000"/>
              <a:buNone/>
              <a:defRPr sz="16000"/>
            </a:lvl8pPr>
            <a:lvl9pPr lvl="8" rtl="0">
              <a:lnSpc>
                <a:spcPct val="100000"/>
              </a:lnSpc>
              <a:spcBef>
                <a:spcPts val="0"/>
              </a:spcBef>
              <a:spcAft>
                <a:spcPts val="0"/>
              </a:spcAft>
              <a:buSzPts val="12000"/>
              <a:buNone/>
              <a:defRPr sz="16000"/>
            </a:lvl9pPr>
          </a:lstStyle>
          <a:p>
            <a:r>
              <a:t>xx%</a:t>
            </a:r>
          </a:p>
        </p:txBody>
      </p:sp>
      <p:sp>
        <p:nvSpPr>
          <p:cNvPr id="14" name="Google Shape;14;p3"/>
          <p:cNvSpPr txBox="1">
            <a:spLocks noGrp="1"/>
          </p:cNvSpPr>
          <p:nvPr>
            <p:ph type="subTitle" idx="1"/>
          </p:nvPr>
        </p:nvSpPr>
        <p:spPr>
          <a:xfrm>
            <a:off x="6604000" y="5356467"/>
            <a:ext cx="3925200" cy="10160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None/>
              <a:defRPr/>
            </a:lvl1pPr>
            <a:lvl2pPr lvl="1">
              <a:lnSpc>
                <a:spcPct val="100000"/>
              </a:lnSpc>
              <a:spcBef>
                <a:spcPts val="0"/>
              </a:spcBef>
              <a:spcAft>
                <a:spcPts val="0"/>
              </a:spcAft>
              <a:buNone/>
              <a:defRPr/>
            </a:lvl2pPr>
            <a:lvl3pPr lvl="2">
              <a:lnSpc>
                <a:spcPct val="100000"/>
              </a:lnSpc>
              <a:spcBef>
                <a:spcPts val="0"/>
              </a:spcBef>
              <a:spcAft>
                <a:spcPts val="0"/>
              </a:spcAft>
              <a:buNone/>
              <a:defRPr/>
            </a:lvl3pPr>
            <a:lvl4pPr lvl="3">
              <a:lnSpc>
                <a:spcPct val="100000"/>
              </a:lnSpc>
              <a:spcBef>
                <a:spcPts val="0"/>
              </a:spcBef>
              <a:spcAft>
                <a:spcPts val="0"/>
              </a:spcAft>
              <a:buNone/>
              <a:defRPr/>
            </a:lvl4pPr>
            <a:lvl5pPr lvl="4">
              <a:lnSpc>
                <a:spcPct val="100000"/>
              </a:lnSpc>
              <a:spcBef>
                <a:spcPts val="0"/>
              </a:spcBef>
              <a:spcAft>
                <a:spcPts val="0"/>
              </a:spcAft>
              <a:buNone/>
              <a:defRPr/>
            </a:lvl5pPr>
            <a:lvl6pPr lvl="5">
              <a:lnSpc>
                <a:spcPct val="100000"/>
              </a:lnSpc>
              <a:spcBef>
                <a:spcPts val="0"/>
              </a:spcBef>
              <a:spcAft>
                <a:spcPts val="0"/>
              </a:spcAft>
              <a:buNone/>
              <a:defRPr/>
            </a:lvl6pPr>
            <a:lvl7pPr lvl="6">
              <a:lnSpc>
                <a:spcPct val="100000"/>
              </a:lnSpc>
              <a:spcBef>
                <a:spcPts val="0"/>
              </a:spcBef>
              <a:spcAft>
                <a:spcPts val="0"/>
              </a:spcAft>
              <a:buNone/>
              <a:defRPr/>
            </a:lvl7pPr>
            <a:lvl8pPr lvl="7">
              <a:lnSpc>
                <a:spcPct val="100000"/>
              </a:lnSpc>
              <a:spcBef>
                <a:spcPts val="0"/>
              </a:spcBef>
              <a:spcAft>
                <a:spcPts val="0"/>
              </a:spcAft>
              <a:buNone/>
              <a:defRPr/>
            </a:lvl8pPr>
            <a:lvl9pPr lvl="8">
              <a:lnSpc>
                <a:spcPct val="100000"/>
              </a:lnSpc>
              <a:spcBef>
                <a:spcPts val="0"/>
              </a:spcBef>
              <a:spcAft>
                <a:spcPts val="0"/>
              </a:spcAft>
              <a:buNone/>
              <a:defRPr/>
            </a:lvl9pPr>
          </a:lstStyle>
          <a:p>
            <a:r>
              <a:rPr lang="en-US"/>
              <a:t>Click to edit Master subtitle style</a:t>
            </a:r>
            <a:endParaRPr/>
          </a:p>
        </p:txBody>
      </p:sp>
    </p:spTree>
    <p:extLst>
      <p:ext uri="{BB962C8B-B14F-4D97-AF65-F5344CB8AC3E}">
        <p14:creationId xmlns:p14="http://schemas.microsoft.com/office/powerpoint/2010/main" val="4234079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5"/>
        <p:cNvGrpSpPr/>
        <p:nvPr/>
      </p:nvGrpSpPr>
      <p:grpSpPr>
        <a:xfrm>
          <a:off x="0" y="0"/>
          <a:ext cx="0" cy="0"/>
          <a:chOff x="0" y="0"/>
          <a:chExt cx="0" cy="0"/>
        </a:xfrm>
      </p:grpSpPr>
      <p:sp>
        <p:nvSpPr>
          <p:cNvPr id="16" name="Google Shape;16;p4"/>
          <p:cNvSpPr txBox="1">
            <a:spLocks noGrp="1"/>
          </p:cNvSpPr>
          <p:nvPr>
            <p:ph type="body" idx="1"/>
          </p:nvPr>
        </p:nvSpPr>
        <p:spPr>
          <a:xfrm>
            <a:off x="960000" y="1475733"/>
            <a:ext cx="10682800" cy="4864800"/>
          </a:xfrm>
          <a:prstGeom prst="rect">
            <a:avLst/>
          </a:prstGeom>
        </p:spPr>
        <p:txBody>
          <a:bodyPr spcFirstLastPara="1" wrap="square" lIns="91425" tIns="91425" rIns="91425" bIns="91425" anchor="t" anchorCtr="0">
            <a:noAutofit/>
          </a:bodyPr>
          <a:lstStyle>
            <a:lvl1pPr marL="609585" lvl="0" indent="-406390">
              <a:lnSpc>
                <a:spcPct val="100000"/>
              </a:lnSpc>
              <a:spcBef>
                <a:spcPts val="0"/>
              </a:spcBef>
              <a:spcAft>
                <a:spcPts val="0"/>
              </a:spcAft>
              <a:buClr>
                <a:schemeClr val="lt2"/>
              </a:buClr>
              <a:buSzPts val="1200"/>
              <a:buAutoNum type="arabicPeriod"/>
              <a:defRPr sz="1600"/>
            </a:lvl1pPr>
            <a:lvl2pPr marL="1219170" lvl="1" indent="-406390">
              <a:lnSpc>
                <a:spcPct val="100000"/>
              </a:lnSpc>
              <a:spcBef>
                <a:spcPts val="0"/>
              </a:spcBef>
              <a:spcAft>
                <a:spcPts val="0"/>
              </a:spcAft>
              <a:buSzPts val="1200"/>
              <a:buAutoNum type="alphaLcPeriod"/>
              <a:defRPr sz="1600"/>
            </a:lvl2pPr>
            <a:lvl3pPr marL="1828754" lvl="2" indent="-406390">
              <a:lnSpc>
                <a:spcPct val="100000"/>
              </a:lnSpc>
              <a:spcBef>
                <a:spcPts val="0"/>
              </a:spcBef>
              <a:spcAft>
                <a:spcPts val="0"/>
              </a:spcAft>
              <a:buSzPts val="1200"/>
              <a:buAutoNum type="romanLcPeriod"/>
              <a:defRPr sz="1600"/>
            </a:lvl3pPr>
            <a:lvl4pPr marL="2438339" lvl="3" indent="-406390">
              <a:lnSpc>
                <a:spcPct val="100000"/>
              </a:lnSpc>
              <a:spcBef>
                <a:spcPts val="0"/>
              </a:spcBef>
              <a:spcAft>
                <a:spcPts val="0"/>
              </a:spcAft>
              <a:buSzPts val="1200"/>
              <a:buAutoNum type="arabicPeriod"/>
              <a:defRPr sz="1600"/>
            </a:lvl4pPr>
            <a:lvl5pPr marL="3047924" lvl="4" indent="-406390">
              <a:lnSpc>
                <a:spcPct val="100000"/>
              </a:lnSpc>
              <a:spcBef>
                <a:spcPts val="0"/>
              </a:spcBef>
              <a:spcAft>
                <a:spcPts val="0"/>
              </a:spcAft>
              <a:buSzPts val="1200"/>
              <a:buAutoNum type="alphaLcPeriod"/>
              <a:defRPr sz="1600"/>
            </a:lvl5pPr>
            <a:lvl6pPr marL="3657509" lvl="5" indent="-406390">
              <a:lnSpc>
                <a:spcPct val="100000"/>
              </a:lnSpc>
              <a:spcBef>
                <a:spcPts val="0"/>
              </a:spcBef>
              <a:spcAft>
                <a:spcPts val="0"/>
              </a:spcAft>
              <a:buSzPts val="1200"/>
              <a:buAutoNum type="romanLcPeriod"/>
              <a:defRPr sz="1600"/>
            </a:lvl6pPr>
            <a:lvl7pPr marL="4267093" lvl="6" indent="-406390">
              <a:lnSpc>
                <a:spcPct val="100000"/>
              </a:lnSpc>
              <a:spcBef>
                <a:spcPts val="0"/>
              </a:spcBef>
              <a:spcAft>
                <a:spcPts val="0"/>
              </a:spcAft>
              <a:buSzPts val="1200"/>
              <a:buAutoNum type="arabicPeriod"/>
              <a:defRPr sz="1600"/>
            </a:lvl7pPr>
            <a:lvl8pPr marL="4876678" lvl="7" indent="-406390">
              <a:lnSpc>
                <a:spcPct val="100000"/>
              </a:lnSpc>
              <a:spcBef>
                <a:spcPts val="0"/>
              </a:spcBef>
              <a:spcAft>
                <a:spcPts val="0"/>
              </a:spcAft>
              <a:buSzPts val="1200"/>
              <a:buAutoNum type="alphaLcPeriod"/>
              <a:defRPr sz="1600"/>
            </a:lvl8pPr>
            <a:lvl9pPr marL="5486263" lvl="8" indent="-406390">
              <a:lnSpc>
                <a:spcPct val="100000"/>
              </a:lnSpc>
              <a:spcBef>
                <a:spcPts val="0"/>
              </a:spcBef>
              <a:spcAft>
                <a:spcPts val="0"/>
              </a:spcAft>
              <a:buSzPts val="1200"/>
              <a:buAutoNum type="romanLcPeriod"/>
              <a:defRPr sz="1600"/>
            </a:lvl9pPr>
          </a:lstStyle>
          <a:p>
            <a:pPr lvl="0"/>
            <a:r>
              <a:rPr lang="en-US"/>
              <a:t>Click to edit Master text styles</a:t>
            </a:r>
          </a:p>
        </p:txBody>
      </p:sp>
      <p:sp>
        <p:nvSpPr>
          <p:cNvPr id="17" name="Google Shape;17;p4"/>
          <p:cNvSpPr txBox="1">
            <a:spLocks noGrp="1"/>
          </p:cNvSpPr>
          <p:nvPr>
            <p:ph type="title"/>
          </p:nvPr>
        </p:nvSpPr>
        <p:spPr>
          <a:xfrm>
            <a:off x="960000" y="516800"/>
            <a:ext cx="10272000" cy="8168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Font typeface="Palanquin Dark"/>
              <a:buNone/>
              <a:defRPr>
                <a:latin typeface="Palanquin Dark"/>
                <a:ea typeface="Palanquin Dark"/>
                <a:cs typeface="Palanquin Dark"/>
                <a:sym typeface="Palanquin Dark"/>
              </a:defRPr>
            </a:lvl2pPr>
            <a:lvl3pPr lvl="2" rtl="0">
              <a:spcBef>
                <a:spcPts val="0"/>
              </a:spcBef>
              <a:spcAft>
                <a:spcPts val="0"/>
              </a:spcAft>
              <a:buSzPts val="3200"/>
              <a:buFont typeface="Palanquin Dark"/>
              <a:buNone/>
              <a:defRPr>
                <a:latin typeface="Palanquin Dark"/>
                <a:ea typeface="Palanquin Dark"/>
                <a:cs typeface="Palanquin Dark"/>
                <a:sym typeface="Palanquin Dark"/>
              </a:defRPr>
            </a:lvl3pPr>
            <a:lvl4pPr lvl="3" rtl="0">
              <a:spcBef>
                <a:spcPts val="0"/>
              </a:spcBef>
              <a:spcAft>
                <a:spcPts val="0"/>
              </a:spcAft>
              <a:buSzPts val="3200"/>
              <a:buFont typeface="Palanquin Dark"/>
              <a:buNone/>
              <a:defRPr>
                <a:latin typeface="Palanquin Dark"/>
                <a:ea typeface="Palanquin Dark"/>
                <a:cs typeface="Palanquin Dark"/>
                <a:sym typeface="Palanquin Dark"/>
              </a:defRPr>
            </a:lvl4pPr>
            <a:lvl5pPr lvl="4" rtl="0">
              <a:spcBef>
                <a:spcPts val="0"/>
              </a:spcBef>
              <a:spcAft>
                <a:spcPts val="0"/>
              </a:spcAft>
              <a:buSzPts val="3200"/>
              <a:buFont typeface="Palanquin Dark"/>
              <a:buNone/>
              <a:defRPr>
                <a:latin typeface="Palanquin Dark"/>
                <a:ea typeface="Palanquin Dark"/>
                <a:cs typeface="Palanquin Dark"/>
                <a:sym typeface="Palanquin Dark"/>
              </a:defRPr>
            </a:lvl5pPr>
            <a:lvl6pPr lvl="5" rtl="0">
              <a:spcBef>
                <a:spcPts val="0"/>
              </a:spcBef>
              <a:spcAft>
                <a:spcPts val="0"/>
              </a:spcAft>
              <a:buSzPts val="3200"/>
              <a:buFont typeface="Palanquin Dark"/>
              <a:buNone/>
              <a:defRPr>
                <a:latin typeface="Palanquin Dark"/>
                <a:ea typeface="Palanquin Dark"/>
                <a:cs typeface="Palanquin Dark"/>
                <a:sym typeface="Palanquin Dark"/>
              </a:defRPr>
            </a:lvl6pPr>
            <a:lvl7pPr lvl="6" rtl="0">
              <a:spcBef>
                <a:spcPts val="0"/>
              </a:spcBef>
              <a:spcAft>
                <a:spcPts val="0"/>
              </a:spcAft>
              <a:buSzPts val="3200"/>
              <a:buFont typeface="Palanquin Dark"/>
              <a:buNone/>
              <a:defRPr>
                <a:latin typeface="Palanquin Dark"/>
                <a:ea typeface="Palanquin Dark"/>
                <a:cs typeface="Palanquin Dark"/>
                <a:sym typeface="Palanquin Dark"/>
              </a:defRPr>
            </a:lvl7pPr>
            <a:lvl8pPr lvl="7" rtl="0">
              <a:spcBef>
                <a:spcPts val="0"/>
              </a:spcBef>
              <a:spcAft>
                <a:spcPts val="0"/>
              </a:spcAft>
              <a:buSzPts val="3200"/>
              <a:buFont typeface="Palanquin Dark"/>
              <a:buNone/>
              <a:defRPr>
                <a:latin typeface="Palanquin Dark"/>
                <a:ea typeface="Palanquin Dark"/>
                <a:cs typeface="Palanquin Dark"/>
                <a:sym typeface="Palanquin Dark"/>
              </a:defRPr>
            </a:lvl8pPr>
            <a:lvl9pPr lvl="8" rtl="0">
              <a:spcBef>
                <a:spcPts val="0"/>
              </a:spcBef>
              <a:spcAft>
                <a:spcPts val="0"/>
              </a:spcAft>
              <a:buSzPts val="3200"/>
              <a:buFont typeface="Palanquin Dark"/>
              <a:buNone/>
              <a:defRPr>
                <a:latin typeface="Palanquin Dark"/>
                <a:ea typeface="Palanquin Dark"/>
                <a:cs typeface="Palanquin Dark"/>
                <a:sym typeface="Palanquin Dark"/>
              </a:defRPr>
            </a:lvl9pPr>
          </a:lstStyle>
          <a:p>
            <a:r>
              <a:rPr lang="en-US"/>
              <a:t>Click to edit Master title style</a:t>
            </a:r>
            <a:endParaRPr/>
          </a:p>
        </p:txBody>
      </p:sp>
      <p:sp>
        <p:nvSpPr>
          <p:cNvPr id="18" name="Google Shape;18;p4"/>
          <p:cNvSpPr/>
          <p:nvPr/>
        </p:nvSpPr>
        <p:spPr>
          <a:xfrm rot="5400000">
            <a:off x="5983000" y="636800"/>
            <a:ext cx="226000" cy="12216400"/>
          </a:xfrm>
          <a:prstGeom prst="rect">
            <a:avLst/>
          </a:prstGeom>
          <a:solidFill>
            <a:srgbClr val="009CD6">
              <a:alpha val="800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792186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960000" y="516800"/>
            <a:ext cx="10272000" cy="8168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Font typeface="Palanquin Dark"/>
              <a:buNone/>
              <a:defRPr>
                <a:latin typeface="Palanquin Dark"/>
                <a:ea typeface="Palanquin Dark"/>
                <a:cs typeface="Palanquin Dark"/>
                <a:sym typeface="Palanquin Dark"/>
              </a:defRPr>
            </a:lvl2pPr>
            <a:lvl3pPr lvl="2" rtl="0">
              <a:spcBef>
                <a:spcPts val="0"/>
              </a:spcBef>
              <a:spcAft>
                <a:spcPts val="0"/>
              </a:spcAft>
              <a:buSzPts val="3200"/>
              <a:buFont typeface="Palanquin Dark"/>
              <a:buNone/>
              <a:defRPr>
                <a:latin typeface="Palanquin Dark"/>
                <a:ea typeface="Palanquin Dark"/>
                <a:cs typeface="Palanquin Dark"/>
                <a:sym typeface="Palanquin Dark"/>
              </a:defRPr>
            </a:lvl3pPr>
            <a:lvl4pPr lvl="3" rtl="0">
              <a:spcBef>
                <a:spcPts val="0"/>
              </a:spcBef>
              <a:spcAft>
                <a:spcPts val="0"/>
              </a:spcAft>
              <a:buSzPts val="3200"/>
              <a:buFont typeface="Palanquin Dark"/>
              <a:buNone/>
              <a:defRPr>
                <a:latin typeface="Palanquin Dark"/>
                <a:ea typeface="Palanquin Dark"/>
                <a:cs typeface="Palanquin Dark"/>
                <a:sym typeface="Palanquin Dark"/>
              </a:defRPr>
            </a:lvl4pPr>
            <a:lvl5pPr lvl="4" rtl="0">
              <a:spcBef>
                <a:spcPts val="0"/>
              </a:spcBef>
              <a:spcAft>
                <a:spcPts val="0"/>
              </a:spcAft>
              <a:buSzPts val="3200"/>
              <a:buFont typeface="Palanquin Dark"/>
              <a:buNone/>
              <a:defRPr>
                <a:latin typeface="Palanquin Dark"/>
                <a:ea typeface="Palanquin Dark"/>
                <a:cs typeface="Palanquin Dark"/>
                <a:sym typeface="Palanquin Dark"/>
              </a:defRPr>
            </a:lvl5pPr>
            <a:lvl6pPr lvl="5" rtl="0">
              <a:spcBef>
                <a:spcPts val="0"/>
              </a:spcBef>
              <a:spcAft>
                <a:spcPts val="0"/>
              </a:spcAft>
              <a:buSzPts val="3200"/>
              <a:buFont typeface="Palanquin Dark"/>
              <a:buNone/>
              <a:defRPr>
                <a:latin typeface="Palanquin Dark"/>
                <a:ea typeface="Palanquin Dark"/>
                <a:cs typeface="Palanquin Dark"/>
                <a:sym typeface="Palanquin Dark"/>
              </a:defRPr>
            </a:lvl6pPr>
            <a:lvl7pPr lvl="6" rtl="0">
              <a:spcBef>
                <a:spcPts val="0"/>
              </a:spcBef>
              <a:spcAft>
                <a:spcPts val="0"/>
              </a:spcAft>
              <a:buSzPts val="3200"/>
              <a:buFont typeface="Palanquin Dark"/>
              <a:buNone/>
              <a:defRPr>
                <a:latin typeface="Palanquin Dark"/>
                <a:ea typeface="Palanquin Dark"/>
                <a:cs typeface="Palanquin Dark"/>
                <a:sym typeface="Palanquin Dark"/>
              </a:defRPr>
            </a:lvl7pPr>
            <a:lvl8pPr lvl="7" rtl="0">
              <a:spcBef>
                <a:spcPts val="0"/>
              </a:spcBef>
              <a:spcAft>
                <a:spcPts val="0"/>
              </a:spcAft>
              <a:buSzPts val="3200"/>
              <a:buFont typeface="Palanquin Dark"/>
              <a:buNone/>
              <a:defRPr>
                <a:latin typeface="Palanquin Dark"/>
                <a:ea typeface="Palanquin Dark"/>
                <a:cs typeface="Palanquin Dark"/>
                <a:sym typeface="Palanquin Dark"/>
              </a:defRPr>
            </a:lvl8pPr>
            <a:lvl9pPr lvl="8" rtl="0">
              <a:spcBef>
                <a:spcPts val="0"/>
              </a:spcBef>
              <a:spcAft>
                <a:spcPts val="0"/>
              </a:spcAft>
              <a:buSzPts val="3200"/>
              <a:buFont typeface="Palanquin Dark"/>
              <a:buNone/>
              <a:defRPr>
                <a:latin typeface="Palanquin Dark"/>
                <a:ea typeface="Palanquin Dark"/>
                <a:cs typeface="Palanquin Dark"/>
                <a:sym typeface="Palanquin Dark"/>
              </a:defRPr>
            </a:lvl9pPr>
          </a:lstStyle>
          <a:p>
            <a:r>
              <a:rPr lang="en-US"/>
              <a:t>Click to edit Master title style</a:t>
            </a:r>
            <a:endParaRPr/>
          </a:p>
        </p:txBody>
      </p:sp>
      <p:sp>
        <p:nvSpPr>
          <p:cNvPr id="28" name="Google Shape;28;p6"/>
          <p:cNvSpPr/>
          <p:nvPr/>
        </p:nvSpPr>
        <p:spPr>
          <a:xfrm rot="5400000">
            <a:off x="5983000" y="636800"/>
            <a:ext cx="226000" cy="12216400"/>
          </a:xfrm>
          <a:prstGeom prst="rect">
            <a:avLst/>
          </a:prstGeom>
          <a:solidFill>
            <a:srgbClr val="009CD6">
              <a:alpha val="800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15319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3"/>
        <p:cNvGrpSpPr/>
        <p:nvPr/>
      </p:nvGrpSpPr>
      <p:grpSpPr>
        <a:xfrm>
          <a:off x="0" y="0"/>
          <a:ext cx="0" cy="0"/>
          <a:chOff x="0" y="0"/>
          <a:chExt cx="0" cy="0"/>
        </a:xfrm>
      </p:grpSpPr>
      <p:pic>
        <p:nvPicPr>
          <p:cNvPr id="5" name="Picture 4" descr="A picture containing outdoor, light, large, sitting&#10;&#10;Description automatically generated">
            <a:extLst>
              <a:ext uri="{FF2B5EF4-FFF2-40B4-BE49-F238E27FC236}">
                <a16:creationId xmlns:a16="http://schemas.microsoft.com/office/drawing/2014/main" id="{0D1E22C5-952B-4BC2-8A72-1DF77ED8502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37055"/>
          <a:stretch/>
        </p:blipFill>
        <p:spPr>
          <a:xfrm>
            <a:off x="0" y="1"/>
            <a:ext cx="12192000" cy="6857999"/>
          </a:xfrm>
          <a:prstGeom prst="rect">
            <a:avLst/>
          </a:prstGeom>
        </p:spPr>
      </p:pic>
      <p:sp>
        <p:nvSpPr>
          <p:cNvPr id="2" name="Google Shape;147;p28">
            <a:extLst>
              <a:ext uri="{FF2B5EF4-FFF2-40B4-BE49-F238E27FC236}">
                <a16:creationId xmlns:a16="http://schemas.microsoft.com/office/drawing/2014/main" id="{865F67FB-29F7-4BD3-B955-23F8F5907E6E}"/>
              </a:ext>
            </a:extLst>
          </p:cNvPr>
          <p:cNvSpPr/>
          <p:nvPr/>
        </p:nvSpPr>
        <p:spPr>
          <a:xfrm>
            <a:off x="0" y="-1"/>
            <a:ext cx="12192000" cy="6858000"/>
          </a:xfrm>
          <a:prstGeom prst="rect">
            <a:avLst/>
          </a:prstGeom>
          <a:solidFill>
            <a:schemeClr val="tx2">
              <a:lumMod val="50000"/>
              <a:alpha val="80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11"/>
          <p:cNvSpPr txBox="1">
            <a:spLocks noGrp="1"/>
          </p:cNvSpPr>
          <p:nvPr>
            <p:ph type="title" hasCustomPrompt="1"/>
          </p:nvPr>
        </p:nvSpPr>
        <p:spPr>
          <a:xfrm>
            <a:off x="5163200" y="2101967"/>
            <a:ext cx="6068800" cy="1476400"/>
          </a:xfrm>
          <a:prstGeom prst="rect">
            <a:avLst/>
          </a:prstGeom>
        </p:spPr>
        <p:txBody>
          <a:bodyPr spcFirstLastPara="1" wrap="square" lIns="91425" tIns="91425" rIns="91425" bIns="91425" anchor="ctr" anchorCtr="0">
            <a:noAutofit/>
          </a:bodyPr>
          <a:lstStyle>
            <a:lvl1pPr lvl="0" algn="r" rtl="0">
              <a:spcBef>
                <a:spcPts val="0"/>
              </a:spcBef>
              <a:spcAft>
                <a:spcPts val="0"/>
              </a:spcAft>
              <a:buClr>
                <a:srgbClr val="FFFFFF"/>
              </a:buClr>
              <a:buSzPts val="9600"/>
              <a:buNone/>
              <a:defRPr sz="12800">
                <a:solidFill>
                  <a:srgbClr val="FFFFFF"/>
                </a:solidFill>
              </a:defRPr>
            </a:lvl1pPr>
            <a:lvl2pPr lvl="1" algn="r" rtl="0">
              <a:spcBef>
                <a:spcPts val="0"/>
              </a:spcBef>
              <a:spcAft>
                <a:spcPts val="0"/>
              </a:spcAft>
              <a:buClr>
                <a:srgbClr val="FFFFFF"/>
              </a:buClr>
              <a:buSzPts val="12000"/>
              <a:buNone/>
              <a:defRPr sz="16000">
                <a:solidFill>
                  <a:srgbClr val="FFFFFF"/>
                </a:solidFill>
              </a:defRPr>
            </a:lvl2pPr>
            <a:lvl3pPr lvl="2" algn="r" rtl="0">
              <a:spcBef>
                <a:spcPts val="0"/>
              </a:spcBef>
              <a:spcAft>
                <a:spcPts val="0"/>
              </a:spcAft>
              <a:buClr>
                <a:srgbClr val="FFFFFF"/>
              </a:buClr>
              <a:buSzPts val="12000"/>
              <a:buNone/>
              <a:defRPr sz="16000">
                <a:solidFill>
                  <a:srgbClr val="FFFFFF"/>
                </a:solidFill>
              </a:defRPr>
            </a:lvl3pPr>
            <a:lvl4pPr lvl="3" algn="r" rtl="0">
              <a:spcBef>
                <a:spcPts val="0"/>
              </a:spcBef>
              <a:spcAft>
                <a:spcPts val="0"/>
              </a:spcAft>
              <a:buClr>
                <a:srgbClr val="FFFFFF"/>
              </a:buClr>
              <a:buSzPts val="12000"/>
              <a:buNone/>
              <a:defRPr sz="16000">
                <a:solidFill>
                  <a:srgbClr val="FFFFFF"/>
                </a:solidFill>
              </a:defRPr>
            </a:lvl4pPr>
            <a:lvl5pPr lvl="4" algn="r" rtl="0">
              <a:spcBef>
                <a:spcPts val="0"/>
              </a:spcBef>
              <a:spcAft>
                <a:spcPts val="0"/>
              </a:spcAft>
              <a:buClr>
                <a:srgbClr val="FFFFFF"/>
              </a:buClr>
              <a:buSzPts val="12000"/>
              <a:buNone/>
              <a:defRPr sz="16000">
                <a:solidFill>
                  <a:srgbClr val="FFFFFF"/>
                </a:solidFill>
              </a:defRPr>
            </a:lvl5pPr>
            <a:lvl6pPr lvl="5" algn="r" rtl="0">
              <a:spcBef>
                <a:spcPts val="0"/>
              </a:spcBef>
              <a:spcAft>
                <a:spcPts val="0"/>
              </a:spcAft>
              <a:buClr>
                <a:srgbClr val="FFFFFF"/>
              </a:buClr>
              <a:buSzPts val="12000"/>
              <a:buNone/>
              <a:defRPr sz="16000">
                <a:solidFill>
                  <a:srgbClr val="FFFFFF"/>
                </a:solidFill>
              </a:defRPr>
            </a:lvl6pPr>
            <a:lvl7pPr lvl="6" algn="r" rtl="0">
              <a:spcBef>
                <a:spcPts val="0"/>
              </a:spcBef>
              <a:spcAft>
                <a:spcPts val="0"/>
              </a:spcAft>
              <a:buClr>
                <a:srgbClr val="FFFFFF"/>
              </a:buClr>
              <a:buSzPts val="12000"/>
              <a:buNone/>
              <a:defRPr sz="16000">
                <a:solidFill>
                  <a:srgbClr val="FFFFFF"/>
                </a:solidFill>
              </a:defRPr>
            </a:lvl7pPr>
            <a:lvl8pPr lvl="7" algn="r" rtl="0">
              <a:spcBef>
                <a:spcPts val="0"/>
              </a:spcBef>
              <a:spcAft>
                <a:spcPts val="0"/>
              </a:spcAft>
              <a:buClr>
                <a:srgbClr val="FFFFFF"/>
              </a:buClr>
              <a:buSzPts val="12000"/>
              <a:buNone/>
              <a:defRPr sz="16000">
                <a:solidFill>
                  <a:srgbClr val="FFFFFF"/>
                </a:solidFill>
              </a:defRPr>
            </a:lvl8pPr>
            <a:lvl9pPr lvl="8" algn="r" rtl="0">
              <a:spcBef>
                <a:spcPts val="0"/>
              </a:spcBef>
              <a:spcAft>
                <a:spcPts val="0"/>
              </a:spcAft>
              <a:buClr>
                <a:srgbClr val="FFFFFF"/>
              </a:buClr>
              <a:buSzPts val="12000"/>
              <a:buNone/>
              <a:defRPr sz="16000">
                <a:solidFill>
                  <a:srgbClr val="FFFFFF"/>
                </a:solidFill>
              </a:defRPr>
            </a:lvl9pPr>
          </a:lstStyle>
          <a:p>
            <a:r>
              <a:t>xx%</a:t>
            </a:r>
          </a:p>
        </p:txBody>
      </p:sp>
      <p:sp>
        <p:nvSpPr>
          <p:cNvPr id="46" name="Google Shape;46;p11"/>
          <p:cNvSpPr txBox="1">
            <a:spLocks noGrp="1"/>
          </p:cNvSpPr>
          <p:nvPr>
            <p:ph type="subTitle" idx="1"/>
          </p:nvPr>
        </p:nvSpPr>
        <p:spPr>
          <a:xfrm flipH="1">
            <a:off x="6667600" y="3711800"/>
            <a:ext cx="4564400" cy="867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None/>
              <a:defRPr>
                <a:solidFill>
                  <a:srgbClr val="FFFFFF"/>
                </a:solidFill>
                <a:latin typeface="Montserrat Medium"/>
                <a:ea typeface="Montserrat Medium"/>
                <a:cs typeface="Montserrat Medium"/>
                <a:sym typeface="Montserrat Medium"/>
              </a:defRPr>
            </a:lvl1pPr>
            <a:lvl2pPr lvl="1" algn="r" rtl="0">
              <a:lnSpc>
                <a:spcPct val="100000"/>
              </a:lnSpc>
              <a:spcBef>
                <a:spcPts val="0"/>
              </a:spcBef>
              <a:spcAft>
                <a:spcPts val="0"/>
              </a:spcAft>
              <a:buNone/>
              <a:defRPr>
                <a:solidFill>
                  <a:srgbClr val="FFFFFF"/>
                </a:solidFill>
                <a:latin typeface="Montserrat Medium"/>
                <a:ea typeface="Montserrat Medium"/>
                <a:cs typeface="Montserrat Medium"/>
                <a:sym typeface="Montserrat Medium"/>
              </a:defRPr>
            </a:lvl2pPr>
            <a:lvl3pPr lvl="2" algn="r" rtl="0">
              <a:lnSpc>
                <a:spcPct val="100000"/>
              </a:lnSpc>
              <a:spcBef>
                <a:spcPts val="0"/>
              </a:spcBef>
              <a:spcAft>
                <a:spcPts val="0"/>
              </a:spcAft>
              <a:buNone/>
              <a:defRPr>
                <a:solidFill>
                  <a:srgbClr val="FFFFFF"/>
                </a:solidFill>
                <a:latin typeface="Montserrat Medium"/>
                <a:ea typeface="Montserrat Medium"/>
                <a:cs typeface="Montserrat Medium"/>
                <a:sym typeface="Montserrat Medium"/>
              </a:defRPr>
            </a:lvl3pPr>
            <a:lvl4pPr lvl="3" algn="r" rtl="0">
              <a:lnSpc>
                <a:spcPct val="100000"/>
              </a:lnSpc>
              <a:spcBef>
                <a:spcPts val="0"/>
              </a:spcBef>
              <a:spcAft>
                <a:spcPts val="0"/>
              </a:spcAft>
              <a:buNone/>
              <a:defRPr>
                <a:solidFill>
                  <a:srgbClr val="FFFFFF"/>
                </a:solidFill>
                <a:latin typeface="Montserrat Medium"/>
                <a:ea typeface="Montserrat Medium"/>
                <a:cs typeface="Montserrat Medium"/>
                <a:sym typeface="Montserrat Medium"/>
              </a:defRPr>
            </a:lvl4pPr>
            <a:lvl5pPr lvl="4" algn="r" rtl="0">
              <a:lnSpc>
                <a:spcPct val="100000"/>
              </a:lnSpc>
              <a:spcBef>
                <a:spcPts val="0"/>
              </a:spcBef>
              <a:spcAft>
                <a:spcPts val="0"/>
              </a:spcAft>
              <a:buNone/>
              <a:defRPr>
                <a:solidFill>
                  <a:srgbClr val="FFFFFF"/>
                </a:solidFill>
                <a:latin typeface="Montserrat Medium"/>
                <a:ea typeface="Montserrat Medium"/>
                <a:cs typeface="Montserrat Medium"/>
                <a:sym typeface="Montserrat Medium"/>
              </a:defRPr>
            </a:lvl5pPr>
            <a:lvl6pPr lvl="5" algn="r" rtl="0">
              <a:lnSpc>
                <a:spcPct val="100000"/>
              </a:lnSpc>
              <a:spcBef>
                <a:spcPts val="0"/>
              </a:spcBef>
              <a:spcAft>
                <a:spcPts val="0"/>
              </a:spcAft>
              <a:buNone/>
              <a:defRPr>
                <a:solidFill>
                  <a:srgbClr val="FFFFFF"/>
                </a:solidFill>
                <a:latin typeface="Montserrat Medium"/>
                <a:ea typeface="Montserrat Medium"/>
                <a:cs typeface="Montserrat Medium"/>
                <a:sym typeface="Montserrat Medium"/>
              </a:defRPr>
            </a:lvl6pPr>
            <a:lvl7pPr lvl="6" algn="r" rtl="0">
              <a:lnSpc>
                <a:spcPct val="100000"/>
              </a:lnSpc>
              <a:spcBef>
                <a:spcPts val="0"/>
              </a:spcBef>
              <a:spcAft>
                <a:spcPts val="0"/>
              </a:spcAft>
              <a:buNone/>
              <a:defRPr>
                <a:solidFill>
                  <a:srgbClr val="FFFFFF"/>
                </a:solidFill>
                <a:latin typeface="Montserrat Medium"/>
                <a:ea typeface="Montserrat Medium"/>
                <a:cs typeface="Montserrat Medium"/>
                <a:sym typeface="Montserrat Medium"/>
              </a:defRPr>
            </a:lvl7pPr>
            <a:lvl8pPr lvl="7" algn="r" rtl="0">
              <a:lnSpc>
                <a:spcPct val="100000"/>
              </a:lnSpc>
              <a:spcBef>
                <a:spcPts val="0"/>
              </a:spcBef>
              <a:spcAft>
                <a:spcPts val="0"/>
              </a:spcAft>
              <a:buNone/>
              <a:defRPr>
                <a:solidFill>
                  <a:srgbClr val="FFFFFF"/>
                </a:solidFill>
                <a:latin typeface="Montserrat Medium"/>
                <a:ea typeface="Montserrat Medium"/>
                <a:cs typeface="Montserrat Medium"/>
                <a:sym typeface="Montserrat Medium"/>
              </a:defRPr>
            </a:lvl8pPr>
            <a:lvl9pPr lvl="8" algn="r" rtl="0">
              <a:lnSpc>
                <a:spcPct val="100000"/>
              </a:lnSpc>
              <a:spcBef>
                <a:spcPts val="0"/>
              </a:spcBef>
              <a:spcAft>
                <a:spcPts val="0"/>
              </a:spcAft>
              <a:buNone/>
              <a:defRPr>
                <a:solidFill>
                  <a:srgbClr val="FFFFFF"/>
                </a:solidFill>
                <a:latin typeface="Montserrat Medium"/>
                <a:ea typeface="Montserrat Medium"/>
                <a:cs typeface="Montserrat Medium"/>
                <a:sym typeface="Montserrat Medium"/>
              </a:defRPr>
            </a:lvl9pPr>
          </a:lstStyle>
          <a:p>
            <a:r>
              <a:rPr lang="en-US"/>
              <a:t>Click to edit Master subtitle style</a:t>
            </a:r>
            <a:endParaRPr/>
          </a:p>
        </p:txBody>
      </p:sp>
    </p:spTree>
    <p:extLst>
      <p:ext uri="{BB962C8B-B14F-4D97-AF65-F5344CB8AC3E}">
        <p14:creationId xmlns:p14="http://schemas.microsoft.com/office/powerpoint/2010/main" val="34727136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47"/>
        <p:cNvGrpSpPr/>
        <p:nvPr/>
      </p:nvGrpSpPr>
      <p:grpSpPr>
        <a:xfrm>
          <a:off x="0" y="0"/>
          <a:ext cx="0" cy="0"/>
          <a:chOff x="0" y="0"/>
          <a:chExt cx="0" cy="0"/>
        </a:xfrm>
      </p:grpSpPr>
    </p:spTree>
    <p:extLst>
      <p:ext uri="{BB962C8B-B14F-4D97-AF65-F5344CB8AC3E}">
        <p14:creationId xmlns:p14="http://schemas.microsoft.com/office/powerpoint/2010/main" val="23971710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2">
  <p:cSld name="One column 2">
    <p:spTree>
      <p:nvGrpSpPr>
        <p:cNvPr id="1" name="Shape 121"/>
        <p:cNvGrpSpPr/>
        <p:nvPr/>
      </p:nvGrpSpPr>
      <p:grpSpPr>
        <a:xfrm>
          <a:off x="0" y="0"/>
          <a:ext cx="0" cy="0"/>
          <a:chOff x="0" y="0"/>
          <a:chExt cx="0" cy="0"/>
        </a:xfrm>
      </p:grpSpPr>
      <p:sp>
        <p:nvSpPr>
          <p:cNvPr id="122" name="Google Shape;122;p23"/>
          <p:cNvSpPr txBox="1">
            <a:spLocks noGrp="1"/>
          </p:cNvSpPr>
          <p:nvPr>
            <p:ph type="subTitle" idx="1"/>
          </p:nvPr>
        </p:nvSpPr>
        <p:spPr>
          <a:xfrm>
            <a:off x="960000" y="3701963"/>
            <a:ext cx="4440400" cy="180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2133"/>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subtitle style</a:t>
            </a:r>
            <a:endParaRPr/>
          </a:p>
        </p:txBody>
      </p:sp>
      <p:sp>
        <p:nvSpPr>
          <p:cNvPr id="123" name="Google Shape;123;p23"/>
          <p:cNvSpPr txBox="1">
            <a:spLocks noGrp="1"/>
          </p:cNvSpPr>
          <p:nvPr>
            <p:ph type="title"/>
          </p:nvPr>
        </p:nvSpPr>
        <p:spPr>
          <a:xfrm>
            <a:off x="960000" y="2254873"/>
            <a:ext cx="4440400" cy="1504400"/>
          </a:xfrm>
          <a:prstGeom prst="rect">
            <a:avLst/>
          </a:prstGeom>
          <a:noFill/>
        </p:spPr>
        <p:txBody>
          <a:bodyPr spcFirstLastPara="1" wrap="square" lIns="91425" tIns="91425" rIns="91425" bIns="91425" anchor="t" anchorCtr="0">
            <a:noAutofit/>
          </a:bodyPr>
          <a:lstStyle>
            <a:lvl1pPr lvl="0" rtl="0">
              <a:lnSpc>
                <a:spcPct val="90000"/>
              </a:lnSpc>
              <a:spcBef>
                <a:spcPts val="0"/>
              </a:spcBef>
              <a:spcAft>
                <a:spcPts val="0"/>
              </a:spcAft>
              <a:buSzPts val="3200"/>
              <a:buNone/>
              <a:defRPr/>
            </a:lvl1pPr>
            <a:lvl2pPr lvl="1" rtl="0">
              <a:spcBef>
                <a:spcPts val="0"/>
              </a:spcBef>
              <a:spcAft>
                <a:spcPts val="0"/>
              </a:spcAft>
              <a:buSzPts val="3200"/>
              <a:buFont typeface="Palanquin Dark"/>
              <a:buNone/>
              <a:defRPr>
                <a:latin typeface="Palanquin Dark"/>
                <a:ea typeface="Palanquin Dark"/>
                <a:cs typeface="Palanquin Dark"/>
                <a:sym typeface="Palanquin Dark"/>
              </a:defRPr>
            </a:lvl2pPr>
            <a:lvl3pPr lvl="2" rtl="0">
              <a:spcBef>
                <a:spcPts val="0"/>
              </a:spcBef>
              <a:spcAft>
                <a:spcPts val="0"/>
              </a:spcAft>
              <a:buSzPts val="3200"/>
              <a:buFont typeface="Palanquin Dark"/>
              <a:buNone/>
              <a:defRPr>
                <a:latin typeface="Palanquin Dark"/>
                <a:ea typeface="Palanquin Dark"/>
                <a:cs typeface="Palanquin Dark"/>
                <a:sym typeface="Palanquin Dark"/>
              </a:defRPr>
            </a:lvl3pPr>
            <a:lvl4pPr lvl="3" rtl="0">
              <a:spcBef>
                <a:spcPts val="0"/>
              </a:spcBef>
              <a:spcAft>
                <a:spcPts val="0"/>
              </a:spcAft>
              <a:buSzPts val="3200"/>
              <a:buFont typeface="Palanquin Dark"/>
              <a:buNone/>
              <a:defRPr>
                <a:latin typeface="Palanquin Dark"/>
                <a:ea typeface="Palanquin Dark"/>
                <a:cs typeface="Palanquin Dark"/>
                <a:sym typeface="Palanquin Dark"/>
              </a:defRPr>
            </a:lvl4pPr>
            <a:lvl5pPr lvl="4" rtl="0">
              <a:spcBef>
                <a:spcPts val="0"/>
              </a:spcBef>
              <a:spcAft>
                <a:spcPts val="0"/>
              </a:spcAft>
              <a:buSzPts val="3200"/>
              <a:buFont typeface="Palanquin Dark"/>
              <a:buNone/>
              <a:defRPr>
                <a:latin typeface="Palanquin Dark"/>
                <a:ea typeface="Palanquin Dark"/>
                <a:cs typeface="Palanquin Dark"/>
                <a:sym typeface="Palanquin Dark"/>
              </a:defRPr>
            </a:lvl5pPr>
            <a:lvl6pPr lvl="5" rtl="0">
              <a:spcBef>
                <a:spcPts val="0"/>
              </a:spcBef>
              <a:spcAft>
                <a:spcPts val="0"/>
              </a:spcAft>
              <a:buSzPts val="3200"/>
              <a:buFont typeface="Palanquin Dark"/>
              <a:buNone/>
              <a:defRPr>
                <a:latin typeface="Palanquin Dark"/>
                <a:ea typeface="Palanquin Dark"/>
                <a:cs typeface="Palanquin Dark"/>
                <a:sym typeface="Palanquin Dark"/>
              </a:defRPr>
            </a:lvl6pPr>
            <a:lvl7pPr lvl="6" rtl="0">
              <a:spcBef>
                <a:spcPts val="0"/>
              </a:spcBef>
              <a:spcAft>
                <a:spcPts val="0"/>
              </a:spcAft>
              <a:buSzPts val="3200"/>
              <a:buFont typeface="Palanquin Dark"/>
              <a:buNone/>
              <a:defRPr>
                <a:latin typeface="Palanquin Dark"/>
                <a:ea typeface="Palanquin Dark"/>
                <a:cs typeface="Palanquin Dark"/>
                <a:sym typeface="Palanquin Dark"/>
              </a:defRPr>
            </a:lvl7pPr>
            <a:lvl8pPr lvl="7" rtl="0">
              <a:spcBef>
                <a:spcPts val="0"/>
              </a:spcBef>
              <a:spcAft>
                <a:spcPts val="0"/>
              </a:spcAft>
              <a:buSzPts val="3200"/>
              <a:buFont typeface="Palanquin Dark"/>
              <a:buNone/>
              <a:defRPr>
                <a:latin typeface="Palanquin Dark"/>
                <a:ea typeface="Palanquin Dark"/>
                <a:cs typeface="Palanquin Dark"/>
                <a:sym typeface="Palanquin Dark"/>
              </a:defRPr>
            </a:lvl8pPr>
            <a:lvl9pPr lvl="8" rtl="0">
              <a:spcBef>
                <a:spcPts val="0"/>
              </a:spcBef>
              <a:spcAft>
                <a:spcPts val="0"/>
              </a:spcAft>
              <a:buSzPts val="3200"/>
              <a:buFont typeface="Palanquin Dark"/>
              <a:buNone/>
              <a:defRPr>
                <a:latin typeface="Palanquin Dark"/>
                <a:ea typeface="Palanquin Dark"/>
                <a:cs typeface="Palanquin Dark"/>
                <a:sym typeface="Palanquin Dark"/>
              </a:defRPr>
            </a:lvl9pPr>
          </a:lstStyle>
          <a:p>
            <a:r>
              <a:rPr lang="en-US"/>
              <a:t>Click to edit Master title style</a:t>
            </a:r>
            <a:endParaRPr/>
          </a:p>
        </p:txBody>
      </p:sp>
      <p:sp>
        <p:nvSpPr>
          <p:cNvPr id="124" name="Google Shape;124;p23"/>
          <p:cNvSpPr/>
          <p:nvPr/>
        </p:nvSpPr>
        <p:spPr>
          <a:xfrm rot="-5400000" flipH="1">
            <a:off x="5983000" y="636800"/>
            <a:ext cx="226000" cy="12216400"/>
          </a:xfrm>
          <a:prstGeom prst="rect">
            <a:avLst/>
          </a:prstGeom>
          <a:solidFill>
            <a:srgbClr val="009CD6">
              <a:alpha val="800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530501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lumns 3">
  <p:cSld name="Two columns 3">
    <p:spTree>
      <p:nvGrpSpPr>
        <p:cNvPr id="1" name="Shape 131"/>
        <p:cNvGrpSpPr/>
        <p:nvPr/>
      </p:nvGrpSpPr>
      <p:grpSpPr>
        <a:xfrm>
          <a:off x="0" y="0"/>
          <a:ext cx="0" cy="0"/>
          <a:chOff x="0" y="0"/>
          <a:chExt cx="0" cy="0"/>
        </a:xfrm>
      </p:grpSpPr>
      <p:pic>
        <p:nvPicPr>
          <p:cNvPr id="7" name="Picture 6" descr="A picture containing outdoor, light, large, sitting&#10;&#10;Description automatically generated">
            <a:extLst>
              <a:ext uri="{FF2B5EF4-FFF2-40B4-BE49-F238E27FC236}">
                <a16:creationId xmlns:a16="http://schemas.microsoft.com/office/drawing/2014/main" id="{DD20C166-777E-4C45-A24A-AE047F2C8AD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3966" r="54561"/>
          <a:stretch/>
        </p:blipFill>
        <p:spPr>
          <a:xfrm>
            <a:off x="0" y="1"/>
            <a:ext cx="6096000" cy="6857999"/>
          </a:xfrm>
          <a:prstGeom prst="rect">
            <a:avLst/>
          </a:prstGeom>
        </p:spPr>
      </p:pic>
      <p:sp>
        <p:nvSpPr>
          <p:cNvPr id="132" name="Google Shape;132;p25"/>
          <p:cNvSpPr/>
          <p:nvPr/>
        </p:nvSpPr>
        <p:spPr>
          <a:xfrm>
            <a:off x="0" y="0"/>
            <a:ext cx="6096000" cy="6858000"/>
          </a:xfrm>
          <a:prstGeom prst="rect">
            <a:avLst/>
          </a:prstGeom>
          <a:solidFill>
            <a:schemeClr val="tx2">
              <a:lumMod val="50000"/>
              <a:alpha val="80000"/>
            </a:scheme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F2F2F"/>
              </a:solidFill>
              <a:effectLst/>
              <a:uLnTx/>
              <a:uFillTx/>
              <a:latin typeface="Avenir Next LT Pro"/>
              <a:ea typeface="+mn-ea"/>
              <a:cs typeface="+mn-cs"/>
            </a:endParaRPr>
          </a:p>
        </p:txBody>
      </p:sp>
      <p:sp>
        <p:nvSpPr>
          <p:cNvPr id="133" name="Google Shape;133;p25"/>
          <p:cNvSpPr txBox="1">
            <a:spLocks noGrp="1"/>
          </p:cNvSpPr>
          <p:nvPr>
            <p:ph type="subTitle" idx="1"/>
          </p:nvPr>
        </p:nvSpPr>
        <p:spPr>
          <a:xfrm>
            <a:off x="1302891" y="4038597"/>
            <a:ext cx="3606000" cy="127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2133">
                <a:solidFill>
                  <a:srgbClr val="FFFFFF"/>
                </a:solidFill>
                <a:latin typeface="Montserrat Medium"/>
                <a:ea typeface="Montserrat Medium"/>
                <a:cs typeface="Montserrat Medium"/>
                <a:sym typeface="Montserrat Medium"/>
              </a:defRPr>
            </a:lvl1pPr>
            <a:lvl2pPr lvl="1" rtl="0">
              <a:lnSpc>
                <a:spcPct val="100000"/>
              </a:lnSpc>
              <a:spcBef>
                <a:spcPts val="0"/>
              </a:spcBef>
              <a:spcAft>
                <a:spcPts val="0"/>
              </a:spcAft>
              <a:buNone/>
              <a:defRPr>
                <a:solidFill>
                  <a:srgbClr val="FFFFFF"/>
                </a:solidFill>
              </a:defRPr>
            </a:lvl2pPr>
            <a:lvl3pPr lvl="2" rtl="0">
              <a:lnSpc>
                <a:spcPct val="100000"/>
              </a:lnSpc>
              <a:spcBef>
                <a:spcPts val="0"/>
              </a:spcBef>
              <a:spcAft>
                <a:spcPts val="0"/>
              </a:spcAft>
              <a:buNone/>
              <a:defRPr>
                <a:solidFill>
                  <a:srgbClr val="FFFFFF"/>
                </a:solidFill>
              </a:defRPr>
            </a:lvl3pPr>
            <a:lvl4pPr lvl="3" rtl="0">
              <a:lnSpc>
                <a:spcPct val="100000"/>
              </a:lnSpc>
              <a:spcBef>
                <a:spcPts val="0"/>
              </a:spcBef>
              <a:spcAft>
                <a:spcPts val="0"/>
              </a:spcAft>
              <a:buNone/>
              <a:defRPr>
                <a:solidFill>
                  <a:srgbClr val="FFFFFF"/>
                </a:solidFill>
              </a:defRPr>
            </a:lvl4pPr>
            <a:lvl5pPr lvl="4" rtl="0">
              <a:lnSpc>
                <a:spcPct val="100000"/>
              </a:lnSpc>
              <a:spcBef>
                <a:spcPts val="0"/>
              </a:spcBef>
              <a:spcAft>
                <a:spcPts val="0"/>
              </a:spcAft>
              <a:buNone/>
              <a:defRPr>
                <a:solidFill>
                  <a:srgbClr val="FFFFFF"/>
                </a:solidFill>
              </a:defRPr>
            </a:lvl5pPr>
            <a:lvl6pPr lvl="5" rtl="0">
              <a:lnSpc>
                <a:spcPct val="100000"/>
              </a:lnSpc>
              <a:spcBef>
                <a:spcPts val="0"/>
              </a:spcBef>
              <a:spcAft>
                <a:spcPts val="0"/>
              </a:spcAft>
              <a:buNone/>
              <a:defRPr>
                <a:solidFill>
                  <a:srgbClr val="FFFFFF"/>
                </a:solidFill>
              </a:defRPr>
            </a:lvl6pPr>
            <a:lvl7pPr lvl="6" rtl="0">
              <a:lnSpc>
                <a:spcPct val="100000"/>
              </a:lnSpc>
              <a:spcBef>
                <a:spcPts val="0"/>
              </a:spcBef>
              <a:spcAft>
                <a:spcPts val="0"/>
              </a:spcAft>
              <a:buNone/>
              <a:defRPr>
                <a:solidFill>
                  <a:srgbClr val="FFFFFF"/>
                </a:solidFill>
              </a:defRPr>
            </a:lvl7pPr>
            <a:lvl8pPr lvl="7" rtl="0">
              <a:lnSpc>
                <a:spcPct val="100000"/>
              </a:lnSpc>
              <a:spcBef>
                <a:spcPts val="0"/>
              </a:spcBef>
              <a:spcAft>
                <a:spcPts val="0"/>
              </a:spcAft>
              <a:buNone/>
              <a:defRPr>
                <a:solidFill>
                  <a:srgbClr val="FFFFFF"/>
                </a:solidFill>
              </a:defRPr>
            </a:lvl8pPr>
            <a:lvl9pPr lvl="8" rtl="0">
              <a:lnSpc>
                <a:spcPct val="100000"/>
              </a:lnSpc>
              <a:spcBef>
                <a:spcPts val="0"/>
              </a:spcBef>
              <a:spcAft>
                <a:spcPts val="0"/>
              </a:spcAft>
              <a:buNone/>
              <a:defRPr>
                <a:solidFill>
                  <a:srgbClr val="FFFFFF"/>
                </a:solidFill>
              </a:defRPr>
            </a:lvl9pPr>
          </a:lstStyle>
          <a:p>
            <a:r>
              <a:rPr lang="en-US"/>
              <a:t>Click to edit Master subtitle style</a:t>
            </a:r>
            <a:endParaRPr/>
          </a:p>
        </p:txBody>
      </p:sp>
      <p:sp>
        <p:nvSpPr>
          <p:cNvPr id="134" name="Google Shape;134;p25"/>
          <p:cNvSpPr txBox="1">
            <a:spLocks noGrp="1"/>
          </p:cNvSpPr>
          <p:nvPr>
            <p:ph type="title"/>
          </p:nvPr>
        </p:nvSpPr>
        <p:spPr>
          <a:xfrm>
            <a:off x="1303083" y="3506865"/>
            <a:ext cx="3606000" cy="495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FFFFF"/>
              </a:buClr>
              <a:buSzPts val="2600"/>
              <a:buNone/>
              <a:defRPr sz="3467">
                <a:solidFill>
                  <a:srgbClr val="FFFFFF"/>
                </a:solidFill>
              </a:defRPr>
            </a:lvl1pPr>
            <a:lvl2pPr lvl="1" rtl="0">
              <a:spcBef>
                <a:spcPts val="0"/>
              </a:spcBef>
              <a:spcAft>
                <a:spcPts val="0"/>
              </a:spcAft>
              <a:buClr>
                <a:srgbClr val="FFFFFF"/>
              </a:buClr>
              <a:buSzPts val="3200"/>
              <a:buFont typeface="Palanquin Dark"/>
              <a:buNone/>
              <a:defRPr>
                <a:solidFill>
                  <a:srgbClr val="FFFFFF"/>
                </a:solidFill>
                <a:latin typeface="Palanquin Dark"/>
                <a:ea typeface="Palanquin Dark"/>
                <a:cs typeface="Palanquin Dark"/>
                <a:sym typeface="Palanquin Dark"/>
              </a:defRPr>
            </a:lvl2pPr>
            <a:lvl3pPr lvl="2" rtl="0">
              <a:spcBef>
                <a:spcPts val="0"/>
              </a:spcBef>
              <a:spcAft>
                <a:spcPts val="0"/>
              </a:spcAft>
              <a:buClr>
                <a:srgbClr val="FFFFFF"/>
              </a:buClr>
              <a:buSzPts val="3200"/>
              <a:buFont typeface="Palanquin Dark"/>
              <a:buNone/>
              <a:defRPr>
                <a:solidFill>
                  <a:srgbClr val="FFFFFF"/>
                </a:solidFill>
                <a:latin typeface="Palanquin Dark"/>
                <a:ea typeface="Palanquin Dark"/>
                <a:cs typeface="Palanquin Dark"/>
                <a:sym typeface="Palanquin Dark"/>
              </a:defRPr>
            </a:lvl3pPr>
            <a:lvl4pPr lvl="3" rtl="0">
              <a:spcBef>
                <a:spcPts val="0"/>
              </a:spcBef>
              <a:spcAft>
                <a:spcPts val="0"/>
              </a:spcAft>
              <a:buClr>
                <a:srgbClr val="FFFFFF"/>
              </a:buClr>
              <a:buSzPts val="3200"/>
              <a:buFont typeface="Palanquin Dark"/>
              <a:buNone/>
              <a:defRPr>
                <a:solidFill>
                  <a:srgbClr val="FFFFFF"/>
                </a:solidFill>
                <a:latin typeface="Palanquin Dark"/>
                <a:ea typeface="Palanquin Dark"/>
                <a:cs typeface="Palanquin Dark"/>
                <a:sym typeface="Palanquin Dark"/>
              </a:defRPr>
            </a:lvl4pPr>
            <a:lvl5pPr lvl="4" rtl="0">
              <a:spcBef>
                <a:spcPts val="0"/>
              </a:spcBef>
              <a:spcAft>
                <a:spcPts val="0"/>
              </a:spcAft>
              <a:buClr>
                <a:srgbClr val="FFFFFF"/>
              </a:buClr>
              <a:buSzPts val="3200"/>
              <a:buFont typeface="Palanquin Dark"/>
              <a:buNone/>
              <a:defRPr>
                <a:solidFill>
                  <a:srgbClr val="FFFFFF"/>
                </a:solidFill>
                <a:latin typeface="Palanquin Dark"/>
                <a:ea typeface="Palanquin Dark"/>
                <a:cs typeface="Palanquin Dark"/>
                <a:sym typeface="Palanquin Dark"/>
              </a:defRPr>
            </a:lvl5pPr>
            <a:lvl6pPr lvl="5" rtl="0">
              <a:spcBef>
                <a:spcPts val="0"/>
              </a:spcBef>
              <a:spcAft>
                <a:spcPts val="0"/>
              </a:spcAft>
              <a:buClr>
                <a:srgbClr val="FFFFFF"/>
              </a:buClr>
              <a:buSzPts val="3200"/>
              <a:buFont typeface="Palanquin Dark"/>
              <a:buNone/>
              <a:defRPr>
                <a:solidFill>
                  <a:srgbClr val="FFFFFF"/>
                </a:solidFill>
                <a:latin typeface="Palanquin Dark"/>
                <a:ea typeface="Palanquin Dark"/>
                <a:cs typeface="Palanquin Dark"/>
                <a:sym typeface="Palanquin Dark"/>
              </a:defRPr>
            </a:lvl6pPr>
            <a:lvl7pPr lvl="6" rtl="0">
              <a:spcBef>
                <a:spcPts val="0"/>
              </a:spcBef>
              <a:spcAft>
                <a:spcPts val="0"/>
              </a:spcAft>
              <a:buClr>
                <a:srgbClr val="FFFFFF"/>
              </a:buClr>
              <a:buSzPts val="3200"/>
              <a:buFont typeface="Palanquin Dark"/>
              <a:buNone/>
              <a:defRPr>
                <a:solidFill>
                  <a:srgbClr val="FFFFFF"/>
                </a:solidFill>
                <a:latin typeface="Palanquin Dark"/>
                <a:ea typeface="Palanquin Dark"/>
                <a:cs typeface="Palanquin Dark"/>
                <a:sym typeface="Palanquin Dark"/>
              </a:defRPr>
            </a:lvl7pPr>
            <a:lvl8pPr lvl="7" rtl="0">
              <a:spcBef>
                <a:spcPts val="0"/>
              </a:spcBef>
              <a:spcAft>
                <a:spcPts val="0"/>
              </a:spcAft>
              <a:buClr>
                <a:srgbClr val="FFFFFF"/>
              </a:buClr>
              <a:buSzPts val="3200"/>
              <a:buFont typeface="Palanquin Dark"/>
              <a:buNone/>
              <a:defRPr>
                <a:solidFill>
                  <a:srgbClr val="FFFFFF"/>
                </a:solidFill>
                <a:latin typeface="Palanquin Dark"/>
                <a:ea typeface="Palanquin Dark"/>
                <a:cs typeface="Palanquin Dark"/>
                <a:sym typeface="Palanquin Dark"/>
              </a:defRPr>
            </a:lvl8pPr>
            <a:lvl9pPr lvl="8" rtl="0">
              <a:spcBef>
                <a:spcPts val="0"/>
              </a:spcBef>
              <a:spcAft>
                <a:spcPts val="0"/>
              </a:spcAft>
              <a:buClr>
                <a:srgbClr val="FFFFFF"/>
              </a:buClr>
              <a:buSzPts val="3200"/>
              <a:buFont typeface="Palanquin Dark"/>
              <a:buNone/>
              <a:defRPr>
                <a:solidFill>
                  <a:srgbClr val="FFFFFF"/>
                </a:solidFill>
                <a:latin typeface="Palanquin Dark"/>
                <a:ea typeface="Palanquin Dark"/>
                <a:cs typeface="Palanquin Dark"/>
                <a:sym typeface="Palanquin Dark"/>
              </a:defRPr>
            </a:lvl9pPr>
          </a:lstStyle>
          <a:p>
            <a:r>
              <a:rPr lang="en-US"/>
              <a:t>Click to edit Master title style</a:t>
            </a:r>
            <a:endParaRPr/>
          </a:p>
        </p:txBody>
      </p:sp>
      <p:sp>
        <p:nvSpPr>
          <p:cNvPr id="135" name="Google Shape;135;p25"/>
          <p:cNvSpPr txBox="1">
            <a:spLocks noGrp="1"/>
          </p:cNvSpPr>
          <p:nvPr>
            <p:ph type="subTitle" idx="2"/>
          </p:nvPr>
        </p:nvSpPr>
        <p:spPr>
          <a:xfrm>
            <a:off x="7282917" y="4038597"/>
            <a:ext cx="3606000" cy="127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None/>
              <a:defRPr sz="2133"/>
            </a:lvl1pPr>
            <a:lvl2pPr lvl="1" rtl="0">
              <a:lnSpc>
                <a:spcPct val="100000"/>
              </a:lnSpc>
              <a:spcBef>
                <a:spcPts val="0"/>
              </a:spcBef>
              <a:spcAft>
                <a:spcPts val="0"/>
              </a:spcAft>
              <a:buNone/>
              <a:defRPr/>
            </a:lvl2pPr>
            <a:lvl3pPr lvl="2" rtl="0">
              <a:lnSpc>
                <a:spcPct val="100000"/>
              </a:lnSpc>
              <a:spcBef>
                <a:spcPts val="0"/>
              </a:spcBef>
              <a:spcAft>
                <a:spcPts val="0"/>
              </a:spcAft>
              <a:buNone/>
              <a:defRPr/>
            </a:lvl3pPr>
            <a:lvl4pPr lvl="3" rtl="0">
              <a:lnSpc>
                <a:spcPct val="100000"/>
              </a:lnSpc>
              <a:spcBef>
                <a:spcPts val="0"/>
              </a:spcBef>
              <a:spcAft>
                <a:spcPts val="0"/>
              </a:spcAft>
              <a:buNone/>
              <a:defRPr/>
            </a:lvl4pPr>
            <a:lvl5pPr lvl="4" rtl="0">
              <a:lnSpc>
                <a:spcPct val="100000"/>
              </a:lnSpc>
              <a:spcBef>
                <a:spcPts val="0"/>
              </a:spcBef>
              <a:spcAft>
                <a:spcPts val="0"/>
              </a:spcAft>
              <a:buNone/>
              <a:defRPr/>
            </a:lvl5pPr>
            <a:lvl6pPr lvl="5" rtl="0">
              <a:lnSpc>
                <a:spcPct val="100000"/>
              </a:lnSpc>
              <a:spcBef>
                <a:spcPts val="0"/>
              </a:spcBef>
              <a:spcAft>
                <a:spcPts val="0"/>
              </a:spcAft>
              <a:buNone/>
              <a:defRPr/>
            </a:lvl6pPr>
            <a:lvl7pPr lvl="6" rtl="0">
              <a:lnSpc>
                <a:spcPct val="100000"/>
              </a:lnSpc>
              <a:spcBef>
                <a:spcPts val="0"/>
              </a:spcBef>
              <a:spcAft>
                <a:spcPts val="0"/>
              </a:spcAft>
              <a:buNone/>
              <a:defRPr/>
            </a:lvl7pPr>
            <a:lvl8pPr lvl="7" rtl="0">
              <a:lnSpc>
                <a:spcPct val="100000"/>
              </a:lnSpc>
              <a:spcBef>
                <a:spcPts val="0"/>
              </a:spcBef>
              <a:spcAft>
                <a:spcPts val="0"/>
              </a:spcAft>
              <a:buNone/>
              <a:defRPr/>
            </a:lvl8pPr>
            <a:lvl9pPr lvl="8" rtl="0">
              <a:lnSpc>
                <a:spcPct val="100000"/>
              </a:lnSpc>
              <a:spcBef>
                <a:spcPts val="0"/>
              </a:spcBef>
              <a:spcAft>
                <a:spcPts val="0"/>
              </a:spcAft>
              <a:buNone/>
              <a:defRPr/>
            </a:lvl9pPr>
          </a:lstStyle>
          <a:p>
            <a:r>
              <a:rPr lang="en-US"/>
              <a:t>Click to edit Master subtitle style</a:t>
            </a:r>
            <a:endParaRPr/>
          </a:p>
        </p:txBody>
      </p:sp>
      <p:sp>
        <p:nvSpPr>
          <p:cNvPr id="136" name="Google Shape;136;p25"/>
          <p:cNvSpPr txBox="1">
            <a:spLocks noGrp="1"/>
          </p:cNvSpPr>
          <p:nvPr>
            <p:ph type="title" idx="3"/>
          </p:nvPr>
        </p:nvSpPr>
        <p:spPr>
          <a:xfrm>
            <a:off x="7283109" y="3506865"/>
            <a:ext cx="3606000" cy="4952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2600"/>
              <a:buNone/>
              <a:defRPr sz="3467">
                <a:solidFill>
                  <a:schemeClr val="tx2">
                    <a:lumMod val="75000"/>
                  </a:schemeClr>
                </a:solidFill>
              </a:defRPr>
            </a:lvl1pPr>
            <a:lvl2pPr lvl="1" rtl="0">
              <a:spcBef>
                <a:spcPts val="0"/>
              </a:spcBef>
              <a:spcAft>
                <a:spcPts val="0"/>
              </a:spcAft>
              <a:buClr>
                <a:schemeClr val="dk1"/>
              </a:buClr>
              <a:buSzPts val="3200"/>
              <a:buFont typeface="Palanquin Dark"/>
              <a:buNone/>
              <a:defRPr>
                <a:solidFill>
                  <a:schemeClr val="dk1"/>
                </a:solidFill>
                <a:latin typeface="Palanquin Dark"/>
                <a:ea typeface="Palanquin Dark"/>
                <a:cs typeface="Palanquin Dark"/>
                <a:sym typeface="Palanquin Dark"/>
              </a:defRPr>
            </a:lvl2pPr>
            <a:lvl3pPr lvl="2" rtl="0">
              <a:spcBef>
                <a:spcPts val="0"/>
              </a:spcBef>
              <a:spcAft>
                <a:spcPts val="0"/>
              </a:spcAft>
              <a:buClr>
                <a:schemeClr val="dk1"/>
              </a:buClr>
              <a:buSzPts val="3200"/>
              <a:buFont typeface="Palanquin Dark"/>
              <a:buNone/>
              <a:defRPr>
                <a:solidFill>
                  <a:schemeClr val="dk1"/>
                </a:solidFill>
                <a:latin typeface="Palanquin Dark"/>
                <a:ea typeface="Palanquin Dark"/>
                <a:cs typeface="Palanquin Dark"/>
                <a:sym typeface="Palanquin Dark"/>
              </a:defRPr>
            </a:lvl3pPr>
            <a:lvl4pPr lvl="3" rtl="0">
              <a:spcBef>
                <a:spcPts val="0"/>
              </a:spcBef>
              <a:spcAft>
                <a:spcPts val="0"/>
              </a:spcAft>
              <a:buClr>
                <a:schemeClr val="dk1"/>
              </a:buClr>
              <a:buSzPts val="3200"/>
              <a:buFont typeface="Palanquin Dark"/>
              <a:buNone/>
              <a:defRPr>
                <a:solidFill>
                  <a:schemeClr val="dk1"/>
                </a:solidFill>
                <a:latin typeface="Palanquin Dark"/>
                <a:ea typeface="Palanquin Dark"/>
                <a:cs typeface="Palanquin Dark"/>
                <a:sym typeface="Palanquin Dark"/>
              </a:defRPr>
            </a:lvl4pPr>
            <a:lvl5pPr lvl="4" rtl="0">
              <a:spcBef>
                <a:spcPts val="0"/>
              </a:spcBef>
              <a:spcAft>
                <a:spcPts val="0"/>
              </a:spcAft>
              <a:buClr>
                <a:schemeClr val="dk1"/>
              </a:buClr>
              <a:buSzPts val="3200"/>
              <a:buFont typeface="Palanquin Dark"/>
              <a:buNone/>
              <a:defRPr>
                <a:solidFill>
                  <a:schemeClr val="dk1"/>
                </a:solidFill>
                <a:latin typeface="Palanquin Dark"/>
                <a:ea typeface="Palanquin Dark"/>
                <a:cs typeface="Palanquin Dark"/>
                <a:sym typeface="Palanquin Dark"/>
              </a:defRPr>
            </a:lvl5pPr>
            <a:lvl6pPr lvl="5" rtl="0">
              <a:spcBef>
                <a:spcPts val="0"/>
              </a:spcBef>
              <a:spcAft>
                <a:spcPts val="0"/>
              </a:spcAft>
              <a:buClr>
                <a:schemeClr val="dk1"/>
              </a:buClr>
              <a:buSzPts val="3200"/>
              <a:buFont typeface="Palanquin Dark"/>
              <a:buNone/>
              <a:defRPr>
                <a:solidFill>
                  <a:schemeClr val="dk1"/>
                </a:solidFill>
                <a:latin typeface="Palanquin Dark"/>
                <a:ea typeface="Palanquin Dark"/>
                <a:cs typeface="Palanquin Dark"/>
                <a:sym typeface="Palanquin Dark"/>
              </a:defRPr>
            </a:lvl6pPr>
            <a:lvl7pPr lvl="6" rtl="0">
              <a:spcBef>
                <a:spcPts val="0"/>
              </a:spcBef>
              <a:spcAft>
                <a:spcPts val="0"/>
              </a:spcAft>
              <a:buClr>
                <a:schemeClr val="dk1"/>
              </a:buClr>
              <a:buSzPts val="3200"/>
              <a:buFont typeface="Palanquin Dark"/>
              <a:buNone/>
              <a:defRPr>
                <a:solidFill>
                  <a:schemeClr val="dk1"/>
                </a:solidFill>
                <a:latin typeface="Palanquin Dark"/>
                <a:ea typeface="Palanquin Dark"/>
                <a:cs typeface="Palanquin Dark"/>
                <a:sym typeface="Palanquin Dark"/>
              </a:defRPr>
            </a:lvl7pPr>
            <a:lvl8pPr lvl="7" rtl="0">
              <a:spcBef>
                <a:spcPts val="0"/>
              </a:spcBef>
              <a:spcAft>
                <a:spcPts val="0"/>
              </a:spcAft>
              <a:buClr>
                <a:schemeClr val="dk1"/>
              </a:buClr>
              <a:buSzPts val="3200"/>
              <a:buFont typeface="Palanquin Dark"/>
              <a:buNone/>
              <a:defRPr>
                <a:solidFill>
                  <a:schemeClr val="dk1"/>
                </a:solidFill>
                <a:latin typeface="Palanquin Dark"/>
                <a:ea typeface="Palanquin Dark"/>
                <a:cs typeface="Palanquin Dark"/>
                <a:sym typeface="Palanquin Dark"/>
              </a:defRPr>
            </a:lvl8pPr>
            <a:lvl9pPr lvl="8" rtl="0">
              <a:spcBef>
                <a:spcPts val="0"/>
              </a:spcBef>
              <a:spcAft>
                <a:spcPts val="0"/>
              </a:spcAft>
              <a:buClr>
                <a:schemeClr val="dk1"/>
              </a:buClr>
              <a:buSzPts val="3200"/>
              <a:buFont typeface="Palanquin Dark"/>
              <a:buNone/>
              <a:defRPr>
                <a:solidFill>
                  <a:schemeClr val="dk1"/>
                </a:solidFill>
                <a:latin typeface="Palanquin Dark"/>
                <a:ea typeface="Palanquin Dark"/>
                <a:cs typeface="Palanquin Dark"/>
                <a:sym typeface="Palanquin Dark"/>
              </a:defRPr>
            </a:lvl9pPr>
          </a:lstStyle>
          <a:p>
            <a:r>
              <a:rPr lang="en-US"/>
              <a:t>Click to edit Master title style</a:t>
            </a:r>
            <a:endParaRPr/>
          </a:p>
        </p:txBody>
      </p:sp>
    </p:spTree>
    <p:extLst>
      <p:ext uri="{BB962C8B-B14F-4D97-AF65-F5344CB8AC3E}">
        <p14:creationId xmlns:p14="http://schemas.microsoft.com/office/powerpoint/2010/main" val="37462183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txBox="1">
            <a:spLocks noGrp="1"/>
          </p:cNvSpPr>
          <p:nvPr>
            <p:ph type="title"/>
          </p:nvPr>
        </p:nvSpPr>
        <p:spPr>
          <a:xfrm flipH="1">
            <a:off x="963168" y="2165283"/>
            <a:ext cx="4438000" cy="14996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lnSpc>
                <a:spcPct val="100000"/>
              </a:lnSpc>
              <a:spcBef>
                <a:spcPts val="0"/>
              </a:spcBef>
              <a:spcAft>
                <a:spcPts val="0"/>
              </a:spcAft>
              <a:buSzPts val="3600"/>
              <a:buNone/>
              <a:defRPr sz="4800"/>
            </a:lvl2pPr>
            <a:lvl3pPr lvl="2" rtl="0">
              <a:lnSpc>
                <a:spcPct val="100000"/>
              </a:lnSpc>
              <a:spcBef>
                <a:spcPts val="0"/>
              </a:spcBef>
              <a:spcAft>
                <a:spcPts val="0"/>
              </a:spcAft>
              <a:buSzPts val="3600"/>
              <a:buNone/>
              <a:defRPr sz="4800"/>
            </a:lvl3pPr>
            <a:lvl4pPr lvl="3" rtl="0">
              <a:lnSpc>
                <a:spcPct val="100000"/>
              </a:lnSpc>
              <a:spcBef>
                <a:spcPts val="0"/>
              </a:spcBef>
              <a:spcAft>
                <a:spcPts val="0"/>
              </a:spcAft>
              <a:buSzPts val="3600"/>
              <a:buNone/>
              <a:defRPr sz="4800"/>
            </a:lvl4pPr>
            <a:lvl5pPr lvl="4" rtl="0">
              <a:lnSpc>
                <a:spcPct val="100000"/>
              </a:lnSpc>
              <a:spcBef>
                <a:spcPts val="0"/>
              </a:spcBef>
              <a:spcAft>
                <a:spcPts val="0"/>
              </a:spcAft>
              <a:buSzPts val="3600"/>
              <a:buNone/>
              <a:defRPr sz="4800"/>
            </a:lvl5pPr>
            <a:lvl6pPr lvl="5" rtl="0">
              <a:lnSpc>
                <a:spcPct val="100000"/>
              </a:lnSpc>
              <a:spcBef>
                <a:spcPts val="0"/>
              </a:spcBef>
              <a:spcAft>
                <a:spcPts val="0"/>
              </a:spcAft>
              <a:buSzPts val="3600"/>
              <a:buNone/>
              <a:defRPr sz="4800"/>
            </a:lvl6pPr>
            <a:lvl7pPr lvl="6" rtl="0">
              <a:lnSpc>
                <a:spcPct val="100000"/>
              </a:lnSpc>
              <a:spcBef>
                <a:spcPts val="0"/>
              </a:spcBef>
              <a:spcAft>
                <a:spcPts val="0"/>
              </a:spcAft>
              <a:buSzPts val="3600"/>
              <a:buNone/>
              <a:defRPr sz="4800"/>
            </a:lvl7pPr>
            <a:lvl8pPr lvl="7" rtl="0">
              <a:lnSpc>
                <a:spcPct val="100000"/>
              </a:lnSpc>
              <a:spcBef>
                <a:spcPts val="0"/>
              </a:spcBef>
              <a:spcAft>
                <a:spcPts val="0"/>
              </a:spcAft>
              <a:buSzPts val="3600"/>
              <a:buNone/>
              <a:defRPr sz="4800"/>
            </a:lvl8pPr>
            <a:lvl9pPr lvl="8" rtl="0">
              <a:lnSpc>
                <a:spcPct val="100000"/>
              </a:lnSpc>
              <a:spcBef>
                <a:spcPts val="0"/>
              </a:spcBef>
              <a:spcAft>
                <a:spcPts val="0"/>
              </a:spcAft>
              <a:buSzPts val="3600"/>
              <a:buNone/>
              <a:defRPr sz="4800"/>
            </a:lvl9pPr>
          </a:lstStyle>
          <a:p>
            <a:r>
              <a:rPr lang="en-US"/>
              <a:t>Click to edit Master title style</a:t>
            </a:r>
            <a:endParaRPr/>
          </a:p>
        </p:txBody>
      </p:sp>
      <p:sp>
        <p:nvSpPr>
          <p:cNvPr id="37" name="Google Shape;37;p9"/>
          <p:cNvSpPr txBox="1">
            <a:spLocks noGrp="1"/>
          </p:cNvSpPr>
          <p:nvPr>
            <p:ph type="subTitle" idx="1"/>
          </p:nvPr>
        </p:nvSpPr>
        <p:spPr>
          <a:xfrm flipH="1">
            <a:off x="963168" y="3696341"/>
            <a:ext cx="4438000" cy="180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2133"/>
            </a:lvl1pPr>
            <a:lvl2pPr lvl="1" rtl="0">
              <a:lnSpc>
                <a:spcPct val="100000"/>
              </a:lnSpc>
              <a:spcBef>
                <a:spcPts val="0"/>
              </a:spcBef>
              <a:spcAft>
                <a:spcPts val="0"/>
              </a:spcAft>
              <a:buNone/>
              <a:defRPr/>
            </a:lvl2pPr>
            <a:lvl3pPr lvl="2" rtl="0">
              <a:lnSpc>
                <a:spcPct val="100000"/>
              </a:lnSpc>
              <a:spcBef>
                <a:spcPts val="0"/>
              </a:spcBef>
              <a:spcAft>
                <a:spcPts val="0"/>
              </a:spcAft>
              <a:buNone/>
              <a:defRPr/>
            </a:lvl3pPr>
            <a:lvl4pPr lvl="3" rtl="0">
              <a:lnSpc>
                <a:spcPct val="100000"/>
              </a:lnSpc>
              <a:spcBef>
                <a:spcPts val="0"/>
              </a:spcBef>
              <a:spcAft>
                <a:spcPts val="0"/>
              </a:spcAft>
              <a:buNone/>
              <a:defRPr/>
            </a:lvl4pPr>
            <a:lvl5pPr lvl="4" rtl="0">
              <a:lnSpc>
                <a:spcPct val="100000"/>
              </a:lnSpc>
              <a:spcBef>
                <a:spcPts val="0"/>
              </a:spcBef>
              <a:spcAft>
                <a:spcPts val="0"/>
              </a:spcAft>
              <a:buNone/>
              <a:defRPr/>
            </a:lvl5pPr>
            <a:lvl6pPr lvl="5" rtl="0">
              <a:lnSpc>
                <a:spcPct val="100000"/>
              </a:lnSpc>
              <a:spcBef>
                <a:spcPts val="0"/>
              </a:spcBef>
              <a:spcAft>
                <a:spcPts val="0"/>
              </a:spcAft>
              <a:buNone/>
              <a:defRPr/>
            </a:lvl6pPr>
            <a:lvl7pPr lvl="6" rtl="0">
              <a:lnSpc>
                <a:spcPct val="100000"/>
              </a:lnSpc>
              <a:spcBef>
                <a:spcPts val="0"/>
              </a:spcBef>
              <a:spcAft>
                <a:spcPts val="0"/>
              </a:spcAft>
              <a:buNone/>
              <a:defRPr/>
            </a:lvl7pPr>
            <a:lvl8pPr lvl="7" rtl="0">
              <a:lnSpc>
                <a:spcPct val="100000"/>
              </a:lnSpc>
              <a:spcBef>
                <a:spcPts val="0"/>
              </a:spcBef>
              <a:spcAft>
                <a:spcPts val="0"/>
              </a:spcAft>
              <a:buNone/>
              <a:defRPr/>
            </a:lvl8pPr>
            <a:lvl9pPr lvl="8" rtl="0">
              <a:lnSpc>
                <a:spcPct val="100000"/>
              </a:lnSpc>
              <a:spcBef>
                <a:spcPts val="0"/>
              </a:spcBef>
              <a:spcAft>
                <a:spcPts val="0"/>
              </a:spcAft>
              <a:buNone/>
              <a:defRPr/>
            </a:lvl9pPr>
          </a:lstStyle>
          <a:p>
            <a:r>
              <a:rPr lang="en-US"/>
              <a:t>Click to edit Master subtitle style</a:t>
            </a:r>
            <a:endParaRPr/>
          </a:p>
        </p:txBody>
      </p:sp>
      <p:sp>
        <p:nvSpPr>
          <p:cNvPr id="38" name="Google Shape;38;p9"/>
          <p:cNvSpPr/>
          <p:nvPr/>
        </p:nvSpPr>
        <p:spPr>
          <a:xfrm>
            <a:off x="6096000" y="0"/>
            <a:ext cx="6096000" cy="6858000"/>
          </a:xfrm>
          <a:prstGeom prst="rect">
            <a:avLst/>
          </a:prstGeom>
          <a:solidFill>
            <a:schemeClr val="tx1">
              <a:lumMod val="25000"/>
              <a:lumOff val="75000"/>
              <a:alpha val="80000"/>
            </a:scheme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F2F2F"/>
              </a:solidFill>
              <a:effectLst/>
              <a:uLnTx/>
              <a:uFillTx/>
              <a:latin typeface="Avenir Next LT Pro"/>
              <a:ea typeface="+mn-ea"/>
              <a:cs typeface="+mn-cs"/>
            </a:endParaRPr>
          </a:p>
        </p:txBody>
      </p:sp>
      <p:sp>
        <p:nvSpPr>
          <p:cNvPr id="39" name="Google Shape;39;p9"/>
          <p:cNvSpPr txBox="1">
            <a:spLocks noGrp="1"/>
          </p:cNvSpPr>
          <p:nvPr>
            <p:ph type="body" idx="2"/>
          </p:nvPr>
        </p:nvSpPr>
        <p:spPr>
          <a:xfrm>
            <a:off x="7010400" y="1999488"/>
            <a:ext cx="3791600" cy="33040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Clr>
                <a:schemeClr val="lt1"/>
              </a:buClr>
              <a:buSzPts val="1400"/>
              <a:buChar char="●"/>
              <a:defRPr sz="1867">
                <a:solidFill>
                  <a:schemeClr val="lt1"/>
                </a:solidFill>
              </a:defRPr>
            </a:lvl1pPr>
            <a:lvl2pPr marL="1219170" lvl="1" indent="-423323">
              <a:spcBef>
                <a:spcPts val="0"/>
              </a:spcBef>
              <a:spcAft>
                <a:spcPts val="0"/>
              </a:spcAft>
              <a:buClr>
                <a:schemeClr val="lt1"/>
              </a:buClr>
              <a:buSzPts val="1400"/>
              <a:buChar char="○"/>
              <a:defRPr>
                <a:solidFill>
                  <a:schemeClr val="lt1"/>
                </a:solidFill>
              </a:defRPr>
            </a:lvl2pPr>
            <a:lvl3pPr marL="1828754" lvl="2" indent="-423323">
              <a:spcBef>
                <a:spcPts val="0"/>
              </a:spcBef>
              <a:spcAft>
                <a:spcPts val="0"/>
              </a:spcAft>
              <a:buClr>
                <a:schemeClr val="lt1"/>
              </a:buClr>
              <a:buSzPts val="1400"/>
              <a:buChar char="■"/>
              <a:defRPr>
                <a:solidFill>
                  <a:schemeClr val="lt1"/>
                </a:solidFill>
              </a:defRPr>
            </a:lvl3pPr>
            <a:lvl4pPr marL="2438339" lvl="3" indent="-423323">
              <a:spcBef>
                <a:spcPts val="0"/>
              </a:spcBef>
              <a:spcAft>
                <a:spcPts val="0"/>
              </a:spcAft>
              <a:buClr>
                <a:schemeClr val="lt1"/>
              </a:buClr>
              <a:buSzPts val="1400"/>
              <a:buChar char="●"/>
              <a:defRPr>
                <a:solidFill>
                  <a:schemeClr val="lt1"/>
                </a:solidFill>
              </a:defRPr>
            </a:lvl4pPr>
            <a:lvl5pPr marL="3047924" lvl="4" indent="-423323">
              <a:spcBef>
                <a:spcPts val="0"/>
              </a:spcBef>
              <a:spcAft>
                <a:spcPts val="0"/>
              </a:spcAft>
              <a:buClr>
                <a:schemeClr val="lt1"/>
              </a:buClr>
              <a:buSzPts val="1400"/>
              <a:buChar char="○"/>
              <a:defRPr>
                <a:solidFill>
                  <a:schemeClr val="lt1"/>
                </a:solidFill>
              </a:defRPr>
            </a:lvl5pPr>
            <a:lvl6pPr marL="3657509" lvl="5" indent="-423323">
              <a:spcBef>
                <a:spcPts val="0"/>
              </a:spcBef>
              <a:spcAft>
                <a:spcPts val="0"/>
              </a:spcAft>
              <a:buClr>
                <a:schemeClr val="lt1"/>
              </a:buClr>
              <a:buSzPts val="1400"/>
              <a:buChar char="■"/>
              <a:defRPr>
                <a:solidFill>
                  <a:schemeClr val="lt1"/>
                </a:solidFill>
              </a:defRPr>
            </a:lvl6pPr>
            <a:lvl7pPr marL="4267093" lvl="6" indent="-423323">
              <a:spcBef>
                <a:spcPts val="0"/>
              </a:spcBef>
              <a:spcAft>
                <a:spcPts val="0"/>
              </a:spcAft>
              <a:buClr>
                <a:schemeClr val="lt1"/>
              </a:buClr>
              <a:buSzPts val="1400"/>
              <a:buChar char="●"/>
              <a:defRPr>
                <a:solidFill>
                  <a:schemeClr val="lt1"/>
                </a:solidFill>
              </a:defRPr>
            </a:lvl7pPr>
            <a:lvl8pPr marL="4876678" lvl="7" indent="-423323">
              <a:spcBef>
                <a:spcPts val="0"/>
              </a:spcBef>
              <a:spcAft>
                <a:spcPts val="0"/>
              </a:spcAft>
              <a:buClr>
                <a:schemeClr val="lt1"/>
              </a:buClr>
              <a:buSzPts val="1400"/>
              <a:buChar char="○"/>
              <a:defRPr>
                <a:solidFill>
                  <a:schemeClr val="lt1"/>
                </a:solidFill>
              </a:defRPr>
            </a:lvl8pPr>
            <a:lvl9pPr marL="5486263" lvl="8" indent="-423323">
              <a:spcBef>
                <a:spcPts val="0"/>
              </a:spcBef>
              <a:spcAft>
                <a:spcPts val="0"/>
              </a:spcAft>
              <a:buClr>
                <a:schemeClr val="lt1"/>
              </a:buClr>
              <a:buSzPts val="1400"/>
              <a:buChar char="■"/>
              <a:defRPr>
                <a:solidFill>
                  <a:schemeClr val="lt1"/>
                </a:solidFill>
              </a:defRPr>
            </a:lvl9pPr>
          </a:lstStyle>
          <a:p>
            <a:pPr lvl="0"/>
            <a:r>
              <a:rPr lang="en-US"/>
              <a:t>Click to edit Master text styles</a:t>
            </a:r>
          </a:p>
        </p:txBody>
      </p:sp>
    </p:spTree>
    <p:extLst>
      <p:ext uri="{BB962C8B-B14F-4D97-AF65-F5344CB8AC3E}">
        <p14:creationId xmlns:p14="http://schemas.microsoft.com/office/powerpoint/2010/main" val="3557827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B5949-0E33-43BE-9870-24AF4F72CF1F}" type="datetimeFigureOut">
              <a:rPr lang="en-US" smtClean="0"/>
              <a:t>3/12/2021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914D-9C6B-46FE-87BA-2DF2DB15ABDC}" type="slidenum">
              <a:rPr lang="en-US" smtClean="0"/>
              <a:t>‹#›</a:t>
            </a:fld>
            <a:endParaRPr lang="en-US"/>
          </a:p>
        </p:txBody>
      </p:sp>
    </p:spTree>
    <p:extLst>
      <p:ext uri="{BB962C8B-B14F-4D97-AF65-F5344CB8AC3E}">
        <p14:creationId xmlns:p14="http://schemas.microsoft.com/office/powerpoint/2010/main" val="10996415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79"/>
        <p:cNvGrpSpPr/>
        <p:nvPr/>
      </p:nvGrpSpPr>
      <p:grpSpPr>
        <a:xfrm>
          <a:off x="0" y="0"/>
          <a:ext cx="0" cy="0"/>
          <a:chOff x="0" y="0"/>
          <a:chExt cx="0" cy="0"/>
        </a:xfrm>
      </p:grpSpPr>
      <p:sp>
        <p:nvSpPr>
          <p:cNvPr id="80" name="Google Shape;80;p18"/>
          <p:cNvSpPr txBox="1">
            <a:spLocks noGrp="1"/>
          </p:cNvSpPr>
          <p:nvPr>
            <p:ph type="subTitle" idx="1"/>
          </p:nvPr>
        </p:nvSpPr>
        <p:spPr>
          <a:xfrm>
            <a:off x="2642700" y="2644767"/>
            <a:ext cx="3163600" cy="495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b="1"/>
            </a:lvl1pPr>
            <a:lvl2pPr lvl="1" rtl="0">
              <a:lnSpc>
                <a:spcPct val="100000"/>
              </a:lnSpc>
              <a:spcBef>
                <a:spcPts val="0"/>
              </a:spcBef>
              <a:spcAft>
                <a:spcPts val="0"/>
              </a:spcAft>
              <a:buNone/>
              <a:defRPr b="1"/>
            </a:lvl2pPr>
            <a:lvl3pPr lvl="2" rtl="0">
              <a:lnSpc>
                <a:spcPct val="100000"/>
              </a:lnSpc>
              <a:spcBef>
                <a:spcPts val="0"/>
              </a:spcBef>
              <a:spcAft>
                <a:spcPts val="0"/>
              </a:spcAft>
              <a:buNone/>
              <a:defRPr b="1"/>
            </a:lvl3pPr>
            <a:lvl4pPr lvl="3" rtl="0">
              <a:lnSpc>
                <a:spcPct val="100000"/>
              </a:lnSpc>
              <a:spcBef>
                <a:spcPts val="0"/>
              </a:spcBef>
              <a:spcAft>
                <a:spcPts val="0"/>
              </a:spcAft>
              <a:buNone/>
              <a:defRPr b="1"/>
            </a:lvl4pPr>
            <a:lvl5pPr lvl="4" rtl="0">
              <a:lnSpc>
                <a:spcPct val="100000"/>
              </a:lnSpc>
              <a:spcBef>
                <a:spcPts val="0"/>
              </a:spcBef>
              <a:spcAft>
                <a:spcPts val="0"/>
              </a:spcAft>
              <a:buNone/>
              <a:defRPr b="1"/>
            </a:lvl5pPr>
            <a:lvl6pPr lvl="5" rtl="0">
              <a:lnSpc>
                <a:spcPct val="100000"/>
              </a:lnSpc>
              <a:spcBef>
                <a:spcPts val="0"/>
              </a:spcBef>
              <a:spcAft>
                <a:spcPts val="0"/>
              </a:spcAft>
              <a:buNone/>
              <a:defRPr b="1"/>
            </a:lvl6pPr>
            <a:lvl7pPr lvl="6" rtl="0">
              <a:lnSpc>
                <a:spcPct val="100000"/>
              </a:lnSpc>
              <a:spcBef>
                <a:spcPts val="0"/>
              </a:spcBef>
              <a:spcAft>
                <a:spcPts val="0"/>
              </a:spcAft>
              <a:buNone/>
              <a:defRPr b="1"/>
            </a:lvl7pPr>
            <a:lvl8pPr lvl="7" rtl="0">
              <a:lnSpc>
                <a:spcPct val="100000"/>
              </a:lnSpc>
              <a:spcBef>
                <a:spcPts val="0"/>
              </a:spcBef>
              <a:spcAft>
                <a:spcPts val="0"/>
              </a:spcAft>
              <a:buNone/>
              <a:defRPr b="1"/>
            </a:lvl8pPr>
            <a:lvl9pPr lvl="8" rtl="0">
              <a:lnSpc>
                <a:spcPct val="100000"/>
              </a:lnSpc>
              <a:spcBef>
                <a:spcPts val="0"/>
              </a:spcBef>
              <a:spcAft>
                <a:spcPts val="0"/>
              </a:spcAft>
              <a:buNone/>
              <a:defRPr b="1"/>
            </a:lvl9pPr>
          </a:lstStyle>
          <a:p>
            <a:r>
              <a:rPr lang="en-US"/>
              <a:t>Click to edit Master subtitle style</a:t>
            </a:r>
            <a:endParaRPr/>
          </a:p>
        </p:txBody>
      </p:sp>
      <p:sp>
        <p:nvSpPr>
          <p:cNvPr id="81" name="Google Shape;81;p18"/>
          <p:cNvSpPr txBox="1">
            <a:spLocks noGrp="1"/>
          </p:cNvSpPr>
          <p:nvPr>
            <p:ph type="subTitle" idx="2"/>
          </p:nvPr>
        </p:nvSpPr>
        <p:spPr>
          <a:xfrm>
            <a:off x="2642700" y="3038467"/>
            <a:ext cx="3163600" cy="81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867"/>
            </a:lvl1pPr>
            <a:lvl2pPr lvl="1" rtl="0">
              <a:lnSpc>
                <a:spcPct val="100000"/>
              </a:lnSpc>
              <a:spcBef>
                <a:spcPts val="0"/>
              </a:spcBef>
              <a:spcAft>
                <a:spcPts val="0"/>
              </a:spcAft>
              <a:buNone/>
              <a:defRPr sz="1867"/>
            </a:lvl2pPr>
            <a:lvl3pPr lvl="2" rtl="0">
              <a:lnSpc>
                <a:spcPct val="100000"/>
              </a:lnSpc>
              <a:spcBef>
                <a:spcPts val="0"/>
              </a:spcBef>
              <a:spcAft>
                <a:spcPts val="0"/>
              </a:spcAft>
              <a:buNone/>
              <a:defRPr sz="1867"/>
            </a:lvl3pPr>
            <a:lvl4pPr lvl="3" rtl="0">
              <a:lnSpc>
                <a:spcPct val="100000"/>
              </a:lnSpc>
              <a:spcBef>
                <a:spcPts val="0"/>
              </a:spcBef>
              <a:spcAft>
                <a:spcPts val="0"/>
              </a:spcAft>
              <a:buNone/>
              <a:defRPr sz="1867"/>
            </a:lvl4pPr>
            <a:lvl5pPr lvl="4" rtl="0">
              <a:lnSpc>
                <a:spcPct val="100000"/>
              </a:lnSpc>
              <a:spcBef>
                <a:spcPts val="0"/>
              </a:spcBef>
              <a:spcAft>
                <a:spcPts val="0"/>
              </a:spcAft>
              <a:buNone/>
              <a:defRPr sz="1867"/>
            </a:lvl5pPr>
            <a:lvl6pPr lvl="5" rtl="0">
              <a:lnSpc>
                <a:spcPct val="100000"/>
              </a:lnSpc>
              <a:spcBef>
                <a:spcPts val="0"/>
              </a:spcBef>
              <a:spcAft>
                <a:spcPts val="0"/>
              </a:spcAft>
              <a:buNone/>
              <a:defRPr sz="1867"/>
            </a:lvl6pPr>
            <a:lvl7pPr lvl="6" rtl="0">
              <a:lnSpc>
                <a:spcPct val="100000"/>
              </a:lnSpc>
              <a:spcBef>
                <a:spcPts val="0"/>
              </a:spcBef>
              <a:spcAft>
                <a:spcPts val="0"/>
              </a:spcAft>
              <a:buNone/>
              <a:defRPr sz="1867"/>
            </a:lvl7pPr>
            <a:lvl8pPr lvl="7" rtl="0">
              <a:lnSpc>
                <a:spcPct val="100000"/>
              </a:lnSpc>
              <a:spcBef>
                <a:spcPts val="0"/>
              </a:spcBef>
              <a:spcAft>
                <a:spcPts val="0"/>
              </a:spcAft>
              <a:buNone/>
              <a:defRPr sz="1867"/>
            </a:lvl8pPr>
            <a:lvl9pPr lvl="8" rtl="0">
              <a:lnSpc>
                <a:spcPct val="100000"/>
              </a:lnSpc>
              <a:spcBef>
                <a:spcPts val="0"/>
              </a:spcBef>
              <a:spcAft>
                <a:spcPts val="0"/>
              </a:spcAft>
              <a:buNone/>
              <a:defRPr sz="1867"/>
            </a:lvl9pPr>
          </a:lstStyle>
          <a:p>
            <a:r>
              <a:rPr lang="en-US"/>
              <a:t>Click to edit Master subtitle style</a:t>
            </a:r>
            <a:endParaRPr/>
          </a:p>
        </p:txBody>
      </p:sp>
      <p:sp>
        <p:nvSpPr>
          <p:cNvPr id="82" name="Google Shape;82;p18"/>
          <p:cNvSpPr txBox="1">
            <a:spLocks noGrp="1"/>
          </p:cNvSpPr>
          <p:nvPr>
            <p:ph type="subTitle" idx="3"/>
          </p:nvPr>
        </p:nvSpPr>
        <p:spPr>
          <a:xfrm>
            <a:off x="8068412" y="2644767"/>
            <a:ext cx="3163600" cy="495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b="1"/>
            </a:lvl1pPr>
            <a:lvl2pPr lvl="1" rtl="0">
              <a:lnSpc>
                <a:spcPct val="100000"/>
              </a:lnSpc>
              <a:spcBef>
                <a:spcPts val="0"/>
              </a:spcBef>
              <a:spcAft>
                <a:spcPts val="0"/>
              </a:spcAft>
              <a:buNone/>
              <a:defRPr b="1"/>
            </a:lvl2pPr>
            <a:lvl3pPr lvl="2" rtl="0">
              <a:lnSpc>
                <a:spcPct val="100000"/>
              </a:lnSpc>
              <a:spcBef>
                <a:spcPts val="0"/>
              </a:spcBef>
              <a:spcAft>
                <a:spcPts val="0"/>
              </a:spcAft>
              <a:buNone/>
              <a:defRPr b="1"/>
            </a:lvl3pPr>
            <a:lvl4pPr lvl="3" rtl="0">
              <a:lnSpc>
                <a:spcPct val="100000"/>
              </a:lnSpc>
              <a:spcBef>
                <a:spcPts val="0"/>
              </a:spcBef>
              <a:spcAft>
                <a:spcPts val="0"/>
              </a:spcAft>
              <a:buNone/>
              <a:defRPr b="1"/>
            </a:lvl4pPr>
            <a:lvl5pPr lvl="4" rtl="0">
              <a:lnSpc>
                <a:spcPct val="100000"/>
              </a:lnSpc>
              <a:spcBef>
                <a:spcPts val="0"/>
              </a:spcBef>
              <a:spcAft>
                <a:spcPts val="0"/>
              </a:spcAft>
              <a:buNone/>
              <a:defRPr b="1"/>
            </a:lvl5pPr>
            <a:lvl6pPr lvl="5" rtl="0">
              <a:lnSpc>
                <a:spcPct val="100000"/>
              </a:lnSpc>
              <a:spcBef>
                <a:spcPts val="0"/>
              </a:spcBef>
              <a:spcAft>
                <a:spcPts val="0"/>
              </a:spcAft>
              <a:buNone/>
              <a:defRPr b="1"/>
            </a:lvl6pPr>
            <a:lvl7pPr lvl="6" rtl="0">
              <a:lnSpc>
                <a:spcPct val="100000"/>
              </a:lnSpc>
              <a:spcBef>
                <a:spcPts val="0"/>
              </a:spcBef>
              <a:spcAft>
                <a:spcPts val="0"/>
              </a:spcAft>
              <a:buNone/>
              <a:defRPr b="1"/>
            </a:lvl7pPr>
            <a:lvl8pPr lvl="7" rtl="0">
              <a:lnSpc>
                <a:spcPct val="100000"/>
              </a:lnSpc>
              <a:spcBef>
                <a:spcPts val="0"/>
              </a:spcBef>
              <a:spcAft>
                <a:spcPts val="0"/>
              </a:spcAft>
              <a:buNone/>
              <a:defRPr b="1"/>
            </a:lvl8pPr>
            <a:lvl9pPr lvl="8" rtl="0">
              <a:lnSpc>
                <a:spcPct val="100000"/>
              </a:lnSpc>
              <a:spcBef>
                <a:spcPts val="0"/>
              </a:spcBef>
              <a:spcAft>
                <a:spcPts val="0"/>
              </a:spcAft>
              <a:buNone/>
              <a:defRPr b="1"/>
            </a:lvl9pPr>
          </a:lstStyle>
          <a:p>
            <a:r>
              <a:rPr lang="en-US"/>
              <a:t>Click to edit Master subtitle style</a:t>
            </a:r>
            <a:endParaRPr/>
          </a:p>
        </p:txBody>
      </p:sp>
      <p:sp>
        <p:nvSpPr>
          <p:cNvPr id="83" name="Google Shape;83;p18"/>
          <p:cNvSpPr txBox="1">
            <a:spLocks noGrp="1"/>
          </p:cNvSpPr>
          <p:nvPr>
            <p:ph type="subTitle" idx="4"/>
          </p:nvPr>
        </p:nvSpPr>
        <p:spPr>
          <a:xfrm>
            <a:off x="8068412" y="3038467"/>
            <a:ext cx="3163600" cy="81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867"/>
            </a:lvl1pPr>
            <a:lvl2pPr lvl="1" rtl="0">
              <a:lnSpc>
                <a:spcPct val="100000"/>
              </a:lnSpc>
              <a:spcBef>
                <a:spcPts val="0"/>
              </a:spcBef>
              <a:spcAft>
                <a:spcPts val="0"/>
              </a:spcAft>
              <a:buNone/>
              <a:defRPr sz="1867"/>
            </a:lvl2pPr>
            <a:lvl3pPr lvl="2" rtl="0">
              <a:lnSpc>
                <a:spcPct val="100000"/>
              </a:lnSpc>
              <a:spcBef>
                <a:spcPts val="0"/>
              </a:spcBef>
              <a:spcAft>
                <a:spcPts val="0"/>
              </a:spcAft>
              <a:buNone/>
              <a:defRPr sz="1867"/>
            </a:lvl3pPr>
            <a:lvl4pPr lvl="3" rtl="0">
              <a:lnSpc>
                <a:spcPct val="100000"/>
              </a:lnSpc>
              <a:spcBef>
                <a:spcPts val="0"/>
              </a:spcBef>
              <a:spcAft>
                <a:spcPts val="0"/>
              </a:spcAft>
              <a:buNone/>
              <a:defRPr sz="1867"/>
            </a:lvl4pPr>
            <a:lvl5pPr lvl="4" rtl="0">
              <a:lnSpc>
                <a:spcPct val="100000"/>
              </a:lnSpc>
              <a:spcBef>
                <a:spcPts val="0"/>
              </a:spcBef>
              <a:spcAft>
                <a:spcPts val="0"/>
              </a:spcAft>
              <a:buNone/>
              <a:defRPr sz="1867"/>
            </a:lvl5pPr>
            <a:lvl6pPr lvl="5" rtl="0">
              <a:lnSpc>
                <a:spcPct val="100000"/>
              </a:lnSpc>
              <a:spcBef>
                <a:spcPts val="0"/>
              </a:spcBef>
              <a:spcAft>
                <a:spcPts val="0"/>
              </a:spcAft>
              <a:buNone/>
              <a:defRPr sz="1867"/>
            </a:lvl6pPr>
            <a:lvl7pPr lvl="6" rtl="0">
              <a:lnSpc>
                <a:spcPct val="100000"/>
              </a:lnSpc>
              <a:spcBef>
                <a:spcPts val="0"/>
              </a:spcBef>
              <a:spcAft>
                <a:spcPts val="0"/>
              </a:spcAft>
              <a:buNone/>
              <a:defRPr sz="1867"/>
            </a:lvl7pPr>
            <a:lvl8pPr lvl="7" rtl="0">
              <a:lnSpc>
                <a:spcPct val="100000"/>
              </a:lnSpc>
              <a:spcBef>
                <a:spcPts val="0"/>
              </a:spcBef>
              <a:spcAft>
                <a:spcPts val="0"/>
              </a:spcAft>
              <a:buNone/>
              <a:defRPr sz="1867"/>
            </a:lvl8pPr>
            <a:lvl9pPr lvl="8" rtl="0">
              <a:lnSpc>
                <a:spcPct val="100000"/>
              </a:lnSpc>
              <a:spcBef>
                <a:spcPts val="0"/>
              </a:spcBef>
              <a:spcAft>
                <a:spcPts val="0"/>
              </a:spcAft>
              <a:buNone/>
              <a:defRPr sz="1867"/>
            </a:lvl9pPr>
          </a:lstStyle>
          <a:p>
            <a:r>
              <a:rPr lang="en-US"/>
              <a:t>Click to edit Master subtitle style</a:t>
            </a:r>
            <a:endParaRPr/>
          </a:p>
        </p:txBody>
      </p:sp>
      <p:sp>
        <p:nvSpPr>
          <p:cNvPr id="84" name="Google Shape;84;p18"/>
          <p:cNvSpPr txBox="1">
            <a:spLocks noGrp="1"/>
          </p:cNvSpPr>
          <p:nvPr>
            <p:ph type="subTitle" idx="5"/>
          </p:nvPr>
        </p:nvSpPr>
        <p:spPr>
          <a:xfrm>
            <a:off x="2642700" y="4437239"/>
            <a:ext cx="3163600" cy="495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b="1"/>
            </a:lvl1pPr>
            <a:lvl2pPr lvl="1" rtl="0">
              <a:lnSpc>
                <a:spcPct val="100000"/>
              </a:lnSpc>
              <a:spcBef>
                <a:spcPts val="0"/>
              </a:spcBef>
              <a:spcAft>
                <a:spcPts val="0"/>
              </a:spcAft>
              <a:buNone/>
              <a:defRPr b="1"/>
            </a:lvl2pPr>
            <a:lvl3pPr lvl="2" rtl="0">
              <a:lnSpc>
                <a:spcPct val="100000"/>
              </a:lnSpc>
              <a:spcBef>
                <a:spcPts val="0"/>
              </a:spcBef>
              <a:spcAft>
                <a:spcPts val="0"/>
              </a:spcAft>
              <a:buNone/>
              <a:defRPr b="1"/>
            </a:lvl3pPr>
            <a:lvl4pPr lvl="3" rtl="0">
              <a:lnSpc>
                <a:spcPct val="100000"/>
              </a:lnSpc>
              <a:spcBef>
                <a:spcPts val="0"/>
              </a:spcBef>
              <a:spcAft>
                <a:spcPts val="0"/>
              </a:spcAft>
              <a:buNone/>
              <a:defRPr b="1"/>
            </a:lvl4pPr>
            <a:lvl5pPr lvl="4" rtl="0">
              <a:lnSpc>
                <a:spcPct val="100000"/>
              </a:lnSpc>
              <a:spcBef>
                <a:spcPts val="0"/>
              </a:spcBef>
              <a:spcAft>
                <a:spcPts val="0"/>
              </a:spcAft>
              <a:buNone/>
              <a:defRPr b="1"/>
            </a:lvl5pPr>
            <a:lvl6pPr lvl="5" rtl="0">
              <a:lnSpc>
                <a:spcPct val="100000"/>
              </a:lnSpc>
              <a:spcBef>
                <a:spcPts val="0"/>
              </a:spcBef>
              <a:spcAft>
                <a:spcPts val="0"/>
              </a:spcAft>
              <a:buNone/>
              <a:defRPr b="1"/>
            </a:lvl6pPr>
            <a:lvl7pPr lvl="6" rtl="0">
              <a:lnSpc>
                <a:spcPct val="100000"/>
              </a:lnSpc>
              <a:spcBef>
                <a:spcPts val="0"/>
              </a:spcBef>
              <a:spcAft>
                <a:spcPts val="0"/>
              </a:spcAft>
              <a:buNone/>
              <a:defRPr b="1"/>
            </a:lvl7pPr>
            <a:lvl8pPr lvl="7" rtl="0">
              <a:lnSpc>
                <a:spcPct val="100000"/>
              </a:lnSpc>
              <a:spcBef>
                <a:spcPts val="0"/>
              </a:spcBef>
              <a:spcAft>
                <a:spcPts val="0"/>
              </a:spcAft>
              <a:buNone/>
              <a:defRPr b="1"/>
            </a:lvl8pPr>
            <a:lvl9pPr lvl="8" rtl="0">
              <a:lnSpc>
                <a:spcPct val="100000"/>
              </a:lnSpc>
              <a:spcBef>
                <a:spcPts val="0"/>
              </a:spcBef>
              <a:spcAft>
                <a:spcPts val="0"/>
              </a:spcAft>
              <a:buNone/>
              <a:defRPr b="1"/>
            </a:lvl9pPr>
          </a:lstStyle>
          <a:p>
            <a:r>
              <a:rPr lang="en-US"/>
              <a:t>Click to edit Master subtitle style</a:t>
            </a:r>
            <a:endParaRPr/>
          </a:p>
        </p:txBody>
      </p:sp>
      <p:sp>
        <p:nvSpPr>
          <p:cNvPr id="85" name="Google Shape;85;p18"/>
          <p:cNvSpPr txBox="1">
            <a:spLocks noGrp="1"/>
          </p:cNvSpPr>
          <p:nvPr>
            <p:ph type="subTitle" idx="6"/>
          </p:nvPr>
        </p:nvSpPr>
        <p:spPr>
          <a:xfrm>
            <a:off x="2642700" y="4830939"/>
            <a:ext cx="3163600" cy="81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867"/>
            </a:lvl1pPr>
            <a:lvl2pPr lvl="1" rtl="0">
              <a:lnSpc>
                <a:spcPct val="100000"/>
              </a:lnSpc>
              <a:spcBef>
                <a:spcPts val="0"/>
              </a:spcBef>
              <a:spcAft>
                <a:spcPts val="0"/>
              </a:spcAft>
              <a:buNone/>
              <a:defRPr sz="1867"/>
            </a:lvl2pPr>
            <a:lvl3pPr lvl="2" rtl="0">
              <a:lnSpc>
                <a:spcPct val="100000"/>
              </a:lnSpc>
              <a:spcBef>
                <a:spcPts val="0"/>
              </a:spcBef>
              <a:spcAft>
                <a:spcPts val="0"/>
              </a:spcAft>
              <a:buNone/>
              <a:defRPr sz="1867"/>
            </a:lvl3pPr>
            <a:lvl4pPr lvl="3" rtl="0">
              <a:lnSpc>
                <a:spcPct val="100000"/>
              </a:lnSpc>
              <a:spcBef>
                <a:spcPts val="0"/>
              </a:spcBef>
              <a:spcAft>
                <a:spcPts val="0"/>
              </a:spcAft>
              <a:buNone/>
              <a:defRPr sz="1867"/>
            </a:lvl4pPr>
            <a:lvl5pPr lvl="4" rtl="0">
              <a:lnSpc>
                <a:spcPct val="100000"/>
              </a:lnSpc>
              <a:spcBef>
                <a:spcPts val="0"/>
              </a:spcBef>
              <a:spcAft>
                <a:spcPts val="0"/>
              </a:spcAft>
              <a:buNone/>
              <a:defRPr sz="1867"/>
            </a:lvl5pPr>
            <a:lvl6pPr lvl="5" rtl="0">
              <a:lnSpc>
                <a:spcPct val="100000"/>
              </a:lnSpc>
              <a:spcBef>
                <a:spcPts val="0"/>
              </a:spcBef>
              <a:spcAft>
                <a:spcPts val="0"/>
              </a:spcAft>
              <a:buNone/>
              <a:defRPr sz="1867"/>
            </a:lvl6pPr>
            <a:lvl7pPr lvl="6" rtl="0">
              <a:lnSpc>
                <a:spcPct val="100000"/>
              </a:lnSpc>
              <a:spcBef>
                <a:spcPts val="0"/>
              </a:spcBef>
              <a:spcAft>
                <a:spcPts val="0"/>
              </a:spcAft>
              <a:buNone/>
              <a:defRPr sz="1867"/>
            </a:lvl7pPr>
            <a:lvl8pPr lvl="7" rtl="0">
              <a:lnSpc>
                <a:spcPct val="100000"/>
              </a:lnSpc>
              <a:spcBef>
                <a:spcPts val="0"/>
              </a:spcBef>
              <a:spcAft>
                <a:spcPts val="0"/>
              </a:spcAft>
              <a:buNone/>
              <a:defRPr sz="1867"/>
            </a:lvl8pPr>
            <a:lvl9pPr lvl="8" rtl="0">
              <a:lnSpc>
                <a:spcPct val="100000"/>
              </a:lnSpc>
              <a:spcBef>
                <a:spcPts val="0"/>
              </a:spcBef>
              <a:spcAft>
                <a:spcPts val="0"/>
              </a:spcAft>
              <a:buNone/>
              <a:defRPr sz="1867"/>
            </a:lvl9pPr>
          </a:lstStyle>
          <a:p>
            <a:r>
              <a:rPr lang="en-US"/>
              <a:t>Click to edit Master subtitle style</a:t>
            </a:r>
            <a:endParaRPr/>
          </a:p>
        </p:txBody>
      </p:sp>
      <p:sp>
        <p:nvSpPr>
          <p:cNvPr id="86" name="Google Shape;86;p18"/>
          <p:cNvSpPr txBox="1">
            <a:spLocks noGrp="1"/>
          </p:cNvSpPr>
          <p:nvPr>
            <p:ph type="subTitle" idx="7"/>
          </p:nvPr>
        </p:nvSpPr>
        <p:spPr>
          <a:xfrm>
            <a:off x="8068412" y="4437239"/>
            <a:ext cx="3163600" cy="495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b="1"/>
            </a:lvl1pPr>
            <a:lvl2pPr lvl="1" rtl="0">
              <a:lnSpc>
                <a:spcPct val="100000"/>
              </a:lnSpc>
              <a:spcBef>
                <a:spcPts val="0"/>
              </a:spcBef>
              <a:spcAft>
                <a:spcPts val="0"/>
              </a:spcAft>
              <a:buNone/>
              <a:defRPr b="1"/>
            </a:lvl2pPr>
            <a:lvl3pPr lvl="2" rtl="0">
              <a:lnSpc>
                <a:spcPct val="100000"/>
              </a:lnSpc>
              <a:spcBef>
                <a:spcPts val="0"/>
              </a:spcBef>
              <a:spcAft>
                <a:spcPts val="0"/>
              </a:spcAft>
              <a:buNone/>
              <a:defRPr b="1"/>
            </a:lvl3pPr>
            <a:lvl4pPr lvl="3" rtl="0">
              <a:lnSpc>
                <a:spcPct val="100000"/>
              </a:lnSpc>
              <a:spcBef>
                <a:spcPts val="0"/>
              </a:spcBef>
              <a:spcAft>
                <a:spcPts val="0"/>
              </a:spcAft>
              <a:buNone/>
              <a:defRPr b="1"/>
            </a:lvl4pPr>
            <a:lvl5pPr lvl="4" rtl="0">
              <a:lnSpc>
                <a:spcPct val="100000"/>
              </a:lnSpc>
              <a:spcBef>
                <a:spcPts val="0"/>
              </a:spcBef>
              <a:spcAft>
                <a:spcPts val="0"/>
              </a:spcAft>
              <a:buNone/>
              <a:defRPr b="1"/>
            </a:lvl5pPr>
            <a:lvl6pPr lvl="5" rtl="0">
              <a:lnSpc>
                <a:spcPct val="100000"/>
              </a:lnSpc>
              <a:spcBef>
                <a:spcPts val="0"/>
              </a:spcBef>
              <a:spcAft>
                <a:spcPts val="0"/>
              </a:spcAft>
              <a:buNone/>
              <a:defRPr b="1"/>
            </a:lvl6pPr>
            <a:lvl7pPr lvl="6" rtl="0">
              <a:lnSpc>
                <a:spcPct val="100000"/>
              </a:lnSpc>
              <a:spcBef>
                <a:spcPts val="0"/>
              </a:spcBef>
              <a:spcAft>
                <a:spcPts val="0"/>
              </a:spcAft>
              <a:buNone/>
              <a:defRPr b="1"/>
            </a:lvl7pPr>
            <a:lvl8pPr lvl="7" rtl="0">
              <a:lnSpc>
                <a:spcPct val="100000"/>
              </a:lnSpc>
              <a:spcBef>
                <a:spcPts val="0"/>
              </a:spcBef>
              <a:spcAft>
                <a:spcPts val="0"/>
              </a:spcAft>
              <a:buNone/>
              <a:defRPr b="1"/>
            </a:lvl8pPr>
            <a:lvl9pPr lvl="8" rtl="0">
              <a:lnSpc>
                <a:spcPct val="100000"/>
              </a:lnSpc>
              <a:spcBef>
                <a:spcPts val="0"/>
              </a:spcBef>
              <a:spcAft>
                <a:spcPts val="0"/>
              </a:spcAft>
              <a:buNone/>
              <a:defRPr b="1"/>
            </a:lvl9pPr>
          </a:lstStyle>
          <a:p>
            <a:r>
              <a:rPr lang="en-US"/>
              <a:t>Click to edit Master subtitle style</a:t>
            </a:r>
            <a:endParaRPr/>
          </a:p>
        </p:txBody>
      </p:sp>
      <p:sp>
        <p:nvSpPr>
          <p:cNvPr id="87" name="Google Shape;87;p18"/>
          <p:cNvSpPr txBox="1">
            <a:spLocks noGrp="1"/>
          </p:cNvSpPr>
          <p:nvPr>
            <p:ph type="subTitle" idx="8"/>
          </p:nvPr>
        </p:nvSpPr>
        <p:spPr>
          <a:xfrm>
            <a:off x="8068412" y="4830939"/>
            <a:ext cx="3163600" cy="81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867"/>
            </a:lvl1pPr>
            <a:lvl2pPr lvl="1" rtl="0">
              <a:lnSpc>
                <a:spcPct val="100000"/>
              </a:lnSpc>
              <a:spcBef>
                <a:spcPts val="0"/>
              </a:spcBef>
              <a:spcAft>
                <a:spcPts val="0"/>
              </a:spcAft>
              <a:buNone/>
              <a:defRPr sz="1867"/>
            </a:lvl2pPr>
            <a:lvl3pPr lvl="2" rtl="0">
              <a:lnSpc>
                <a:spcPct val="100000"/>
              </a:lnSpc>
              <a:spcBef>
                <a:spcPts val="0"/>
              </a:spcBef>
              <a:spcAft>
                <a:spcPts val="0"/>
              </a:spcAft>
              <a:buNone/>
              <a:defRPr sz="1867"/>
            </a:lvl3pPr>
            <a:lvl4pPr lvl="3" rtl="0">
              <a:lnSpc>
                <a:spcPct val="100000"/>
              </a:lnSpc>
              <a:spcBef>
                <a:spcPts val="0"/>
              </a:spcBef>
              <a:spcAft>
                <a:spcPts val="0"/>
              </a:spcAft>
              <a:buNone/>
              <a:defRPr sz="1867"/>
            </a:lvl4pPr>
            <a:lvl5pPr lvl="4" rtl="0">
              <a:lnSpc>
                <a:spcPct val="100000"/>
              </a:lnSpc>
              <a:spcBef>
                <a:spcPts val="0"/>
              </a:spcBef>
              <a:spcAft>
                <a:spcPts val="0"/>
              </a:spcAft>
              <a:buNone/>
              <a:defRPr sz="1867"/>
            </a:lvl5pPr>
            <a:lvl6pPr lvl="5" rtl="0">
              <a:lnSpc>
                <a:spcPct val="100000"/>
              </a:lnSpc>
              <a:spcBef>
                <a:spcPts val="0"/>
              </a:spcBef>
              <a:spcAft>
                <a:spcPts val="0"/>
              </a:spcAft>
              <a:buNone/>
              <a:defRPr sz="1867"/>
            </a:lvl6pPr>
            <a:lvl7pPr lvl="6" rtl="0">
              <a:lnSpc>
                <a:spcPct val="100000"/>
              </a:lnSpc>
              <a:spcBef>
                <a:spcPts val="0"/>
              </a:spcBef>
              <a:spcAft>
                <a:spcPts val="0"/>
              </a:spcAft>
              <a:buNone/>
              <a:defRPr sz="1867"/>
            </a:lvl7pPr>
            <a:lvl8pPr lvl="7" rtl="0">
              <a:lnSpc>
                <a:spcPct val="100000"/>
              </a:lnSpc>
              <a:spcBef>
                <a:spcPts val="0"/>
              </a:spcBef>
              <a:spcAft>
                <a:spcPts val="0"/>
              </a:spcAft>
              <a:buNone/>
              <a:defRPr sz="1867"/>
            </a:lvl8pPr>
            <a:lvl9pPr lvl="8" rtl="0">
              <a:lnSpc>
                <a:spcPct val="100000"/>
              </a:lnSpc>
              <a:spcBef>
                <a:spcPts val="0"/>
              </a:spcBef>
              <a:spcAft>
                <a:spcPts val="0"/>
              </a:spcAft>
              <a:buNone/>
              <a:defRPr sz="1867"/>
            </a:lvl9pPr>
          </a:lstStyle>
          <a:p>
            <a:r>
              <a:rPr lang="en-US"/>
              <a:t>Click to edit Master subtitle style</a:t>
            </a:r>
            <a:endParaRPr/>
          </a:p>
        </p:txBody>
      </p:sp>
      <p:sp>
        <p:nvSpPr>
          <p:cNvPr id="88" name="Google Shape;88;p18"/>
          <p:cNvSpPr txBox="1">
            <a:spLocks noGrp="1"/>
          </p:cNvSpPr>
          <p:nvPr>
            <p:ph type="title"/>
          </p:nvPr>
        </p:nvSpPr>
        <p:spPr>
          <a:xfrm>
            <a:off x="960000" y="516800"/>
            <a:ext cx="10272000" cy="816800"/>
          </a:xfrm>
          <a:prstGeom prst="rect">
            <a:avLst/>
          </a:prstGeom>
          <a:noFill/>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Font typeface="Palanquin Dark"/>
              <a:buNone/>
              <a:defRPr>
                <a:latin typeface="Palanquin Dark"/>
                <a:ea typeface="Palanquin Dark"/>
                <a:cs typeface="Palanquin Dark"/>
                <a:sym typeface="Palanquin Dark"/>
              </a:defRPr>
            </a:lvl2pPr>
            <a:lvl3pPr lvl="2" rtl="0">
              <a:spcBef>
                <a:spcPts val="0"/>
              </a:spcBef>
              <a:spcAft>
                <a:spcPts val="0"/>
              </a:spcAft>
              <a:buSzPts val="3200"/>
              <a:buFont typeface="Palanquin Dark"/>
              <a:buNone/>
              <a:defRPr>
                <a:latin typeface="Palanquin Dark"/>
                <a:ea typeface="Palanquin Dark"/>
                <a:cs typeface="Palanquin Dark"/>
                <a:sym typeface="Palanquin Dark"/>
              </a:defRPr>
            </a:lvl3pPr>
            <a:lvl4pPr lvl="3" rtl="0">
              <a:spcBef>
                <a:spcPts val="0"/>
              </a:spcBef>
              <a:spcAft>
                <a:spcPts val="0"/>
              </a:spcAft>
              <a:buSzPts val="3200"/>
              <a:buFont typeface="Palanquin Dark"/>
              <a:buNone/>
              <a:defRPr>
                <a:latin typeface="Palanquin Dark"/>
                <a:ea typeface="Palanquin Dark"/>
                <a:cs typeface="Palanquin Dark"/>
                <a:sym typeface="Palanquin Dark"/>
              </a:defRPr>
            </a:lvl4pPr>
            <a:lvl5pPr lvl="4" rtl="0">
              <a:spcBef>
                <a:spcPts val="0"/>
              </a:spcBef>
              <a:spcAft>
                <a:spcPts val="0"/>
              </a:spcAft>
              <a:buSzPts val="3200"/>
              <a:buFont typeface="Palanquin Dark"/>
              <a:buNone/>
              <a:defRPr>
                <a:latin typeface="Palanquin Dark"/>
                <a:ea typeface="Palanquin Dark"/>
                <a:cs typeface="Palanquin Dark"/>
                <a:sym typeface="Palanquin Dark"/>
              </a:defRPr>
            </a:lvl5pPr>
            <a:lvl6pPr lvl="5" rtl="0">
              <a:spcBef>
                <a:spcPts val="0"/>
              </a:spcBef>
              <a:spcAft>
                <a:spcPts val="0"/>
              </a:spcAft>
              <a:buSzPts val="3200"/>
              <a:buFont typeface="Palanquin Dark"/>
              <a:buNone/>
              <a:defRPr>
                <a:latin typeface="Palanquin Dark"/>
                <a:ea typeface="Palanquin Dark"/>
                <a:cs typeface="Palanquin Dark"/>
                <a:sym typeface="Palanquin Dark"/>
              </a:defRPr>
            </a:lvl6pPr>
            <a:lvl7pPr lvl="6" rtl="0">
              <a:spcBef>
                <a:spcPts val="0"/>
              </a:spcBef>
              <a:spcAft>
                <a:spcPts val="0"/>
              </a:spcAft>
              <a:buSzPts val="3200"/>
              <a:buFont typeface="Palanquin Dark"/>
              <a:buNone/>
              <a:defRPr>
                <a:latin typeface="Palanquin Dark"/>
                <a:ea typeface="Palanquin Dark"/>
                <a:cs typeface="Palanquin Dark"/>
                <a:sym typeface="Palanquin Dark"/>
              </a:defRPr>
            </a:lvl7pPr>
            <a:lvl8pPr lvl="7" rtl="0">
              <a:spcBef>
                <a:spcPts val="0"/>
              </a:spcBef>
              <a:spcAft>
                <a:spcPts val="0"/>
              </a:spcAft>
              <a:buSzPts val="3200"/>
              <a:buFont typeface="Palanquin Dark"/>
              <a:buNone/>
              <a:defRPr>
                <a:latin typeface="Palanquin Dark"/>
                <a:ea typeface="Palanquin Dark"/>
                <a:cs typeface="Palanquin Dark"/>
                <a:sym typeface="Palanquin Dark"/>
              </a:defRPr>
            </a:lvl8pPr>
            <a:lvl9pPr lvl="8" rtl="0">
              <a:spcBef>
                <a:spcPts val="0"/>
              </a:spcBef>
              <a:spcAft>
                <a:spcPts val="0"/>
              </a:spcAft>
              <a:buSzPts val="3200"/>
              <a:buFont typeface="Palanquin Dark"/>
              <a:buNone/>
              <a:defRPr>
                <a:latin typeface="Palanquin Dark"/>
                <a:ea typeface="Palanquin Dark"/>
                <a:cs typeface="Palanquin Dark"/>
                <a:sym typeface="Palanquin Dark"/>
              </a:defRPr>
            </a:lvl9pPr>
          </a:lstStyle>
          <a:p>
            <a:r>
              <a:rPr lang="en-US"/>
              <a:t>Click to edit Master title style</a:t>
            </a:r>
            <a:endParaRPr/>
          </a:p>
        </p:txBody>
      </p:sp>
      <p:sp>
        <p:nvSpPr>
          <p:cNvPr id="89" name="Google Shape;89;p18"/>
          <p:cNvSpPr/>
          <p:nvPr/>
        </p:nvSpPr>
        <p:spPr>
          <a:xfrm rot="5400000">
            <a:off x="5983000" y="636800"/>
            <a:ext cx="226000" cy="12216400"/>
          </a:xfrm>
          <a:prstGeom prst="rect">
            <a:avLst/>
          </a:prstGeom>
          <a:solidFill>
            <a:srgbClr val="009CD6">
              <a:alpha val="80000"/>
            </a:srgb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F2F2F"/>
              </a:solidFill>
              <a:effectLst/>
              <a:uLnTx/>
              <a:uFillTx/>
              <a:latin typeface="Avenir Next LT Pro"/>
              <a:ea typeface="+mn-ea"/>
              <a:cs typeface="+mn-cs"/>
            </a:endParaRPr>
          </a:p>
        </p:txBody>
      </p:sp>
    </p:spTree>
    <p:extLst>
      <p:ext uri="{BB962C8B-B14F-4D97-AF65-F5344CB8AC3E}">
        <p14:creationId xmlns:p14="http://schemas.microsoft.com/office/powerpoint/2010/main" val="31622739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76"/>
        <p:cNvGrpSpPr/>
        <p:nvPr/>
      </p:nvGrpSpPr>
      <p:grpSpPr>
        <a:xfrm>
          <a:off x="0" y="0"/>
          <a:ext cx="0" cy="0"/>
          <a:chOff x="0" y="0"/>
          <a:chExt cx="0" cy="0"/>
        </a:xfrm>
      </p:grpSpPr>
      <p:sp>
        <p:nvSpPr>
          <p:cNvPr id="77" name="Google Shape;77;p17"/>
          <p:cNvSpPr txBox="1">
            <a:spLocks noGrp="1"/>
          </p:cNvSpPr>
          <p:nvPr>
            <p:ph type="title"/>
          </p:nvPr>
        </p:nvSpPr>
        <p:spPr>
          <a:xfrm>
            <a:off x="960000" y="516800"/>
            <a:ext cx="10272000" cy="8168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Font typeface="Palanquin Dark"/>
              <a:buNone/>
              <a:defRPr>
                <a:latin typeface="Palanquin Dark"/>
                <a:ea typeface="Palanquin Dark"/>
                <a:cs typeface="Palanquin Dark"/>
                <a:sym typeface="Palanquin Dark"/>
              </a:defRPr>
            </a:lvl2pPr>
            <a:lvl3pPr lvl="2" rtl="0">
              <a:spcBef>
                <a:spcPts val="0"/>
              </a:spcBef>
              <a:spcAft>
                <a:spcPts val="0"/>
              </a:spcAft>
              <a:buSzPts val="3200"/>
              <a:buFont typeface="Palanquin Dark"/>
              <a:buNone/>
              <a:defRPr>
                <a:latin typeface="Palanquin Dark"/>
                <a:ea typeface="Palanquin Dark"/>
                <a:cs typeface="Palanquin Dark"/>
                <a:sym typeface="Palanquin Dark"/>
              </a:defRPr>
            </a:lvl3pPr>
            <a:lvl4pPr lvl="3" rtl="0">
              <a:spcBef>
                <a:spcPts val="0"/>
              </a:spcBef>
              <a:spcAft>
                <a:spcPts val="0"/>
              </a:spcAft>
              <a:buSzPts val="3200"/>
              <a:buFont typeface="Palanquin Dark"/>
              <a:buNone/>
              <a:defRPr>
                <a:latin typeface="Palanquin Dark"/>
                <a:ea typeface="Palanquin Dark"/>
                <a:cs typeface="Palanquin Dark"/>
                <a:sym typeface="Palanquin Dark"/>
              </a:defRPr>
            </a:lvl4pPr>
            <a:lvl5pPr lvl="4" rtl="0">
              <a:spcBef>
                <a:spcPts val="0"/>
              </a:spcBef>
              <a:spcAft>
                <a:spcPts val="0"/>
              </a:spcAft>
              <a:buSzPts val="3200"/>
              <a:buFont typeface="Palanquin Dark"/>
              <a:buNone/>
              <a:defRPr>
                <a:latin typeface="Palanquin Dark"/>
                <a:ea typeface="Palanquin Dark"/>
                <a:cs typeface="Palanquin Dark"/>
                <a:sym typeface="Palanquin Dark"/>
              </a:defRPr>
            </a:lvl5pPr>
            <a:lvl6pPr lvl="5" rtl="0">
              <a:spcBef>
                <a:spcPts val="0"/>
              </a:spcBef>
              <a:spcAft>
                <a:spcPts val="0"/>
              </a:spcAft>
              <a:buSzPts val="3200"/>
              <a:buFont typeface="Palanquin Dark"/>
              <a:buNone/>
              <a:defRPr>
                <a:latin typeface="Palanquin Dark"/>
                <a:ea typeface="Palanquin Dark"/>
                <a:cs typeface="Palanquin Dark"/>
                <a:sym typeface="Palanquin Dark"/>
              </a:defRPr>
            </a:lvl6pPr>
            <a:lvl7pPr lvl="6" rtl="0">
              <a:spcBef>
                <a:spcPts val="0"/>
              </a:spcBef>
              <a:spcAft>
                <a:spcPts val="0"/>
              </a:spcAft>
              <a:buSzPts val="3200"/>
              <a:buFont typeface="Palanquin Dark"/>
              <a:buNone/>
              <a:defRPr>
                <a:latin typeface="Palanquin Dark"/>
                <a:ea typeface="Palanquin Dark"/>
                <a:cs typeface="Palanquin Dark"/>
                <a:sym typeface="Palanquin Dark"/>
              </a:defRPr>
            </a:lvl7pPr>
            <a:lvl8pPr lvl="7" rtl="0">
              <a:spcBef>
                <a:spcPts val="0"/>
              </a:spcBef>
              <a:spcAft>
                <a:spcPts val="0"/>
              </a:spcAft>
              <a:buSzPts val="3200"/>
              <a:buFont typeface="Palanquin Dark"/>
              <a:buNone/>
              <a:defRPr>
                <a:latin typeface="Palanquin Dark"/>
                <a:ea typeface="Palanquin Dark"/>
                <a:cs typeface="Palanquin Dark"/>
                <a:sym typeface="Palanquin Dark"/>
              </a:defRPr>
            </a:lvl8pPr>
            <a:lvl9pPr lvl="8" rtl="0">
              <a:spcBef>
                <a:spcPts val="0"/>
              </a:spcBef>
              <a:spcAft>
                <a:spcPts val="0"/>
              </a:spcAft>
              <a:buSzPts val="3200"/>
              <a:buFont typeface="Palanquin Dark"/>
              <a:buNone/>
              <a:defRPr>
                <a:latin typeface="Palanquin Dark"/>
                <a:ea typeface="Palanquin Dark"/>
                <a:cs typeface="Palanquin Dark"/>
                <a:sym typeface="Palanquin Dark"/>
              </a:defRPr>
            </a:lvl9pPr>
          </a:lstStyle>
          <a:p>
            <a:r>
              <a:rPr lang="en-US"/>
              <a:t>Click to edit Master title style</a:t>
            </a:r>
            <a:endParaRPr/>
          </a:p>
        </p:txBody>
      </p:sp>
      <p:sp>
        <p:nvSpPr>
          <p:cNvPr id="78" name="Google Shape;78;p17"/>
          <p:cNvSpPr/>
          <p:nvPr/>
        </p:nvSpPr>
        <p:spPr>
          <a:xfrm rot="-5400000" flipH="1">
            <a:off x="5983000" y="636800"/>
            <a:ext cx="226000" cy="12216400"/>
          </a:xfrm>
          <a:prstGeom prst="rect">
            <a:avLst/>
          </a:prstGeom>
          <a:solidFill>
            <a:srgbClr val="009CD6">
              <a:alpha val="80000"/>
            </a:srgb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F2F2F"/>
              </a:solidFill>
              <a:effectLst/>
              <a:uLnTx/>
              <a:uFillTx/>
              <a:latin typeface="Avenir Next LT Pro"/>
              <a:ea typeface="+mn-ea"/>
              <a:cs typeface="+mn-cs"/>
            </a:endParaRPr>
          </a:p>
        </p:txBody>
      </p:sp>
    </p:spTree>
    <p:extLst>
      <p:ext uri="{BB962C8B-B14F-4D97-AF65-F5344CB8AC3E}">
        <p14:creationId xmlns:p14="http://schemas.microsoft.com/office/powerpoint/2010/main" val="38217826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spTree>
      <p:nvGrpSpPr>
        <p:cNvPr id="1" name="Shape 150"/>
        <p:cNvGrpSpPr/>
        <p:nvPr/>
      </p:nvGrpSpPr>
      <p:grpSpPr>
        <a:xfrm>
          <a:off x="0" y="0"/>
          <a:ext cx="0" cy="0"/>
          <a:chOff x="0" y="0"/>
          <a:chExt cx="0" cy="0"/>
        </a:xfrm>
      </p:grpSpPr>
      <p:sp>
        <p:nvSpPr>
          <p:cNvPr id="151" name="Google Shape;151;p29"/>
          <p:cNvSpPr txBox="1">
            <a:spLocks noGrp="1"/>
          </p:cNvSpPr>
          <p:nvPr>
            <p:ph type="subTitle" idx="1"/>
          </p:nvPr>
        </p:nvSpPr>
        <p:spPr>
          <a:xfrm>
            <a:off x="960000" y="1900563"/>
            <a:ext cx="3903200" cy="495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b="1"/>
            </a:lvl1pPr>
            <a:lvl2pPr lvl="1" rtl="0">
              <a:lnSpc>
                <a:spcPct val="100000"/>
              </a:lnSpc>
              <a:spcBef>
                <a:spcPts val="0"/>
              </a:spcBef>
              <a:spcAft>
                <a:spcPts val="0"/>
              </a:spcAft>
              <a:buNone/>
              <a:defRPr b="1"/>
            </a:lvl2pPr>
            <a:lvl3pPr lvl="2" rtl="0">
              <a:lnSpc>
                <a:spcPct val="100000"/>
              </a:lnSpc>
              <a:spcBef>
                <a:spcPts val="0"/>
              </a:spcBef>
              <a:spcAft>
                <a:spcPts val="0"/>
              </a:spcAft>
              <a:buNone/>
              <a:defRPr b="1"/>
            </a:lvl3pPr>
            <a:lvl4pPr lvl="3" rtl="0">
              <a:lnSpc>
                <a:spcPct val="100000"/>
              </a:lnSpc>
              <a:spcBef>
                <a:spcPts val="0"/>
              </a:spcBef>
              <a:spcAft>
                <a:spcPts val="0"/>
              </a:spcAft>
              <a:buNone/>
              <a:defRPr b="1"/>
            </a:lvl4pPr>
            <a:lvl5pPr lvl="4" rtl="0">
              <a:lnSpc>
                <a:spcPct val="100000"/>
              </a:lnSpc>
              <a:spcBef>
                <a:spcPts val="0"/>
              </a:spcBef>
              <a:spcAft>
                <a:spcPts val="0"/>
              </a:spcAft>
              <a:buNone/>
              <a:defRPr b="1"/>
            </a:lvl5pPr>
            <a:lvl6pPr lvl="5" rtl="0">
              <a:lnSpc>
                <a:spcPct val="100000"/>
              </a:lnSpc>
              <a:spcBef>
                <a:spcPts val="0"/>
              </a:spcBef>
              <a:spcAft>
                <a:spcPts val="0"/>
              </a:spcAft>
              <a:buNone/>
              <a:defRPr b="1"/>
            </a:lvl6pPr>
            <a:lvl7pPr lvl="6" rtl="0">
              <a:lnSpc>
                <a:spcPct val="100000"/>
              </a:lnSpc>
              <a:spcBef>
                <a:spcPts val="0"/>
              </a:spcBef>
              <a:spcAft>
                <a:spcPts val="0"/>
              </a:spcAft>
              <a:buNone/>
              <a:defRPr b="1"/>
            </a:lvl7pPr>
            <a:lvl8pPr lvl="7" rtl="0">
              <a:lnSpc>
                <a:spcPct val="100000"/>
              </a:lnSpc>
              <a:spcBef>
                <a:spcPts val="0"/>
              </a:spcBef>
              <a:spcAft>
                <a:spcPts val="0"/>
              </a:spcAft>
              <a:buNone/>
              <a:defRPr b="1"/>
            </a:lvl8pPr>
            <a:lvl9pPr lvl="8" rtl="0">
              <a:lnSpc>
                <a:spcPct val="100000"/>
              </a:lnSpc>
              <a:spcBef>
                <a:spcPts val="0"/>
              </a:spcBef>
              <a:spcAft>
                <a:spcPts val="0"/>
              </a:spcAft>
              <a:buNone/>
              <a:defRPr b="1"/>
            </a:lvl9pPr>
          </a:lstStyle>
          <a:p>
            <a:r>
              <a:rPr lang="en-US"/>
              <a:t>Click to edit Master subtitle style</a:t>
            </a:r>
            <a:endParaRPr/>
          </a:p>
        </p:txBody>
      </p:sp>
      <p:sp>
        <p:nvSpPr>
          <p:cNvPr id="152" name="Google Shape;152;p29"/>
          <p:cNvSpPr txBox="1">
            <a:spLocks noGrp="1"/>
          </p:cNvSpPr>
          <p:nvPr>
            <p:ph type="subTitle" idx="2"/>
          </p:nvPr>
        </p:nvSpPr>
        <p:spPr>
          <a:xfrm>
            <a:off x="960000" y="2294261"/>
            <a:ext cx="3903200" cy="90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867"/>
            </a:lvl1pPr>
            <a:lvl2pPr lvl="1" rtl="0">
              <a:lnSpc>
                <a:spcPct val="100000"/>
              </a:lnSpc>
              <a:spcBef>
                <a:spcPts val="0"/>
              </a:spcBef>
              <a:spcAft>
                <a:spcPts val="0"/>
              </a:spcAft>
              <a:buNone/>
              <a:defRPr sz="1867"/>
            </a:lvl2pPr>
            <a:lvl3pPr lvl="2" rtl="0">
              <a:lnSpc>
                <a:spcPct val="100000"/>
              </a:lnSpc>
              <a:spcBef>
                <a:spcPts val="0"/>
              </a:spcBef>
              <a:spcAft>
                <a:spcPts val="0"/>
              </a:spcAft>
              <a:buNone/>
              <a:defRPr sz="1867"/>
            </a:lvl3pPr>
            <a:lvl4pPr lvl="3" rtl="0">
              <a:lnSpc>
                <a:spcPct val="100000"/>
              </a:lnSpc>
              <a:spcBef>
                <a:spcPts val="0"/>
              </a:spcBef>
              <a:spcAft>
                <a:spcPts val="0"/>
              </a:spcAft>
              <a:buNone/>
              <a:defRPr sz="1867"/>
            </a:lvl4pPr>
            <a:lvl5pPr lvl="4" rtl="0">
              <a:lnSpc>
                <a:spcPct val="100000"/>
              </a:lnSpc>
              <a:spcBef>
                <a:spcPts val="0"/>
              </a:spcBef>
              <a:spcAft>
                <a:spcPts val="0"/>
              </a:spcAft>
              <a:buNone/>
              <a:defRPr sz="1867"/>
            </a:lvl5pPr>
            <a:lvl6pPr lvl="5" rtl="0">
              <a:lnSpc>
                <a:spcPct val="100000"/>
              </a:lnSpc>
              <a:spcBef>
                <a:spcPts val="0"/>
              </a:spcBef>
              <a:spcAft>
                <a:spcPts val="0"/>
              </a:spcAft>
              <a:buNone/>
              <a:defRPr sz="1867"/>
            </a:lvl6pPr>
            <a:lvl7pPr lvl="6" rtl="0">
              <a:lnSpc>
                <a:spcPct val="100000"/>
              </a:lnSpc>
              <a:spcBef>
                <a:spcPts val="0"/>
              </a:spcBef>
              <a:spcAft>
                <a:spcPts val="0"/>
              </a:spcAft>
              <a:buNone/>
              <a:defRPr sz="1867"/>
            </a:lvl7pPr>
            <a:lvl8pPr lvl="7" rtl="0">
              <a:lnSpc>
                <a:spcPct val="100000"/>
              </a:lnSpc>
              <a:spcBef>
                <a:spcPts val="0"/>
              </a:spcBef>
              <a:spcAft>
                <a:spcPts val="0"/>
              </a:spcAft>
              <a:buNone/>
              <a:defRPr sz="1867"/>
            </a:lvl8pPr>
            <a:lvl9pPr lvl="8" rtl="0">
              <a:lnSpc>
                <a:spcPct val="100000"/>
              </a:lnSpc>
              <a:spcBef>
                <a:spcPts val="0"/>
              </a:spcBef>
              <a:spcAft>
                <a:spcPts val="0"/>
              </a:spcAft>
              <a:buNone/>
              <a:defRPr sz="1867"/>
            </a:lvl9pPr>
          </a:lstStyle>
          <a:p>
            <a:r>
              <a:rPr lang="en-US"/>
              <a:t>Click to edit Master subtitle style</a:t>
            </a:r>
            <a:endParaRPr/>
          </a:p>
        </p:txBody>
      </p:sp>
      <p:sp>
        <p:nvSpPr>
          <p:cNvPr id="153" name="Google Shape;153;p29"/>
          <p:cNvSpPr txBox="1">
            <a:spLocks noGrp="1"/>
          </p:cNvSpPr>
          <p:nvPr>
            <p:ph type="subTitle" idx="3"/>
          </p:nvPr>
        </p:nvSpPr>
        <p:spPr>
          <a:xfrm>
            <a:off x="960000" y="5119725"/>
            <a:ext cx="3903200" cy="495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b="1"/>
            </a:lvl1pPr>
            <a:lvl2pPr lvl="1" rtl="0">
              <a:lnSpc>
                <a:spcPct val="100000"/>
              </a:lnSpc>
              <a:spcBef>
                <a:spcPts val="0"/>
              </a:spcBef>
              <a:spcAft>
                <a:spcPts val="0"/>
              </a:spcAft>
              <a:buNone/>
              <a:defRPr b="1"/>
            </a:lvl2pPr>
            <a:lvl3pPr lvl="2" rtl="0">
              <a:lnSpc>
                <a:spcPct val="100000"/>
              </a:lnSpc>
              <a:spcBef>
                <a:spcPts val="0"/>
              </a:spcBef>
              <a:spcAft>
                <a:spcPts val="0"/>
              </a:spcAft>
              <a:buNone/>
              <a:defRPr b="1"/>
            </a:lvl3pPr>
            <a:lvl4pPr lvl="3" rtl="0">
              <a:lnSpc>
                <a:spcPct val="100000"/>
              </a:lnSpc>
              <a:spcBef>
                <a:spcPts val="0"/>
              </a:spcBef>
              <a:spcAft>
                <a:spcPts val="0"/>
              </a:spcAft>
              <a:buNone/>
              <a:defRPr b="1"/>
            </a:lvl4pPr>
            <a:lvl5pPr lvl="4" rtl="0">
              <a:lnSpc>
                <a:spcPct val="100000"/>
              </a:lnSpc>
              <a:spcBef>
                <a:spcPts val="0"/>
              </a:spcBef>
              <a:spcAft>
                <a:spcPts val="0"/>
              </a:spcAft>
              <a:buNone/>
              <a:defRPr b="1"/>
            </a:lvl5pPr>
            <a:lvl6pPr lvl="5" rtl="0">
              <a:lnSpc>
                <a:spcPct val="100000"/>
              </a:lnSpc>
              <a:spcBef>
                <a:spcPts val="0"/>
              </a:spcBef>
              <a:spcAft>
                <a:spcPts val="0"/>
              </a:spcAft>
              <a:buNone/>
              <a:defRPr b="1"/>
            </a:lvl6pPr>
            <a:lvl7pPr lvl="6" rtl="0">
              <a:lnSpc>
                <a:spcPct val="100000"/>
              </a:lnSpc>
              <a:spcBef>
                <a:spcPts val="0"/>
              </a:spcBef>
              <a:spcAft>
                <a:spcPts val="0"/>
              </a:spcAft>
              <a:buNone/>
              <a:defRPr b="1"/>
            </a:lvl7pPr>
            <a:lvl8pPr lvl="7" rtl="0">
              <a:lnSpc>
                <a:spcPct val="100000"/>
              </a:lnSpc>
              <a:spcBef>
                <a:spcPts val="0"/>
              </a:spcBef>
              <a:spcAft>
                <a:spcPts val="0"/>
              </a:spcAft>
              <a:buNone/>
              <a:defRPr b="1"/>
            </a:lvl8pPr>
            <a:lvl9pPr lvl="8" rtl="0">
              <a:lnSpc>
                <a:spcPct val="100000"/>
              </a:lnSpc>
              <a:spcBef>
                <a:spcPts val="0"/>
              </a:spcBef>
              <a:spcAft>
                <a:spcPts val="0"/>
              </a:spcAft>
              <a:buNone/>
              <a:defRPr b="1"/>
            </a:lvl9pPr>
          </a:lstStyle>
          <a:p>
            <a:r>
              <a:rPr lang="en-US"/>
              <a:t>Click to edit Master subtitle style</a:t>
            </a:r>
            <a:endParaRPr/>
          </a:p>
        </p:txBody>
      </p:sp>
      <p:sp>
        <p:nvSpPr>
          <p:cNvPr id="154" name="Google Shape;154;p29"/>
          <p:cNvSpPr txBox="1">
            <a:spLocks noGrp="1"/>
          </p:cNvSpPr>
          <p:nvPr>
            <p:ph type="subTitle" idx="4"/>
          </p:nvPr>
        </p:nvSpPr>
        <p:spPr>
          <a:xfrm>
            <a:off x="960000" y="5513435"/>
            <a:ext cx="3903200" cy="90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867"/>
            </a:lvl1pPr>
            <a:lvl2pPr lvl="1" rtl="0">
              <a:lnSpc>
                <a:spcPct val="100000"/>
              </a:lnSpc>
              <a:spcBef>
                <a:spcPts val="0"/>
              </a:spcBef>
              <a:spcAft>
                <a:spcPts val="0"/>
              </a:spcAft>
              <a:buNone/>
              <a:defRPr sz="1867"/>
            </a:lvl2pPr>
            <a:lvl3pPr lvl="2" rtl="0">
              <a:lnSpc>
                <a:spcPct val="100000"/>
              </a:lnSpc>
              <a:spcBef>
                <a:spcPts val="0"/>
              </a:spcBef>
              <a:spcAft>
                <a:spcPts val="0"/>
              </a:spcAft>
              <a:buNone/>
              <a:defRPr sz="1867"/>
            </a:lvl3pPr>
            <a:lvl4pPr lvl="3" rtl="0">
              <a:lnSpc>
                <a:spcPct val="100000"/>
              </a:lnSpc>
              <a:spcBef>
                <a:spcPts val="0"/>
              </a:spcBef>
              <a:spcAft>
                <a:spcPts val="0"/>
              </a:spcAft>
              <a:buNone/>
              <a:defRPr sz="1867"/>
            </a:lvl4pPr>
            <a:lvl5pPr lvl="4" rtl="0">
              <a:lnSpc>
                <a:spcPct val="100000"/>
              </a:lnSpc>
              <a:spcBef>
                <a:spcPts val="0"/>
              </a:spcBef>
              <a:spcAft>
                <a:spcPts val="0"/>
              </a:spcAft>
              <a:buNone/>
              <a:defRPr sz="1867"/>
            </a:lvl5pPr>
            <a:lvl6pPr lvl="5" rtl="0">
              <a:lnSpc>
                <a:spcPct val="100000"/>
              </a:lnSpc>
              <a:spcBef>
                <a:spcPts val="0"/>
              </a:spcBef>
              <a:spcAft>
                <a:spcPts val="0"/>
              </a:spcAft>
              <a:buNone/>
              <a:defRPr sz="1867"/>
            </a:lvl6pPr>
            <a:lvl7pPr lvl="6" rtl="0">
              <a:lnSpc>
                <a:spcPct val="100000"/>
              </a:lnSpc>
              <a:spcBef>
                <a:spcPts val="0"/>
              </a:spcBef>
              <a:spcAft>
                <a:spcPts val="0"/>
              </a:spcAft>
              <a:buNone/>
              <a:defRPr sz="1867"/>
            </a:lvl7pPr>
            <a:lvl8pPr lvl="7" rtl="0">
              <a:lnSpc>
                <a:spcPct val="100000"/>
              </a:lnSpc>
              <a:spcBef>
                <a:spcPts val="0"/>
              </a:spcBef>
              <a:spcAft>
                <a:spcPts val="0"/>
              </a:spcAft>
              <a:buNone/>
              <a:defRPr sz="1867"/>
            </a:lvl8pPr>
            <a:lvl9pPr lvl="8" rtl="0">
              <a:lnSpc>
                <a:spcPct val="100000"/>
              </a:lnSpc>
              <a:spcBef>
                <a:spcPts val="0"/>
              </a:spcBef>
              <a:spcAft>
                <a:spcPts val="0"/>
              </a:spcAft>
              <a:buNone/>
              <a:defRPr sz="1867"/>
            </a:lvl9pPr>
          </a:lstStyle>
          <a:p>
            <a:r>
              <a:rPr lang="en-US"/>
              <a:t>Click to edit Master subtitle style</a:t>
            </a:r>
            <a:endParaRPr/>
          </a:p>
        </p:txBody>
      </p:sp>
      <p:sp>
        <p:nvSpPr>
          <p:cNvPr id="155" name="Google Shape;155;p29"/>
          <p:cNvSpPr txBox="1">
            <a:spLocks noGrp="1"/>
          </p:cNvSpPr>
          <p:nvPr>
            <p:ph type="title"/>
          </p:nvPr>
        </p:nvSpPr>
        <p:spPr>
          <a:xfrm>
            <a:off x="960000" y="516800"/>
            <a:ext cx="4440400" cy="15236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a:lvl1pPr>
            <a:lvl2pPr lvl="1" rtl="0">
              <a:spcBef>
                <a:spcPts val="0"/>
              </a:spcBef>
              <a:spcAft>
                <a:spcPts val="0"/>
              </a:spcAft>
              <a:buSzPts val="3200"/>
              <a:buFont typeface="Palanquin Dark"/>
              <a:buNone/>
              <a:defRPr>
                <a:latin typeface="Palanquin Dark"/>
                <a:ea typeface="Palanquin Dark"/>
                <a:cs typeface="Palanquin Dark"/>
                <a:sym typeface="Palanquin Dark"/>
              </a:defRPr>
            </a:lvl2pPr>
            <a:lvl3pPr lvl="2" rtl="0">
              <a:spcBef>
                <a:spcPts val="0"/>
              </a:spcBef>
              <a:spcAft>
                <a:spcPts val="0"/>
              </a:spcAft>
              <a:buSzPts val="3200"/>
              <a:buFont typeface="Palanquin Dark"/>
              <a:buNone/>
              <a:defRPr>
                <a:latin typeface="Palanquin Dark"/>
                <a:ea typeface="Palanquin Dark"/>
                <a:cs typeface="Palanquin Dark"/>
                <a:sym typeface="Palanquin Dark"/>
              </a:defRPr>
            </a:lvl3pPr>
            <a:lvl4pPr lvl="3" rtl="0">
              <a:spcBef>
                <a:spcPts val="0"/>
              </a:spcBef>
              <a:spcAft>
                <a:spcPts val="0"/>
              </a:spcAft>
              <a:buSzPts val="3200"/>
              <a:buFont typeface="Palanquin Dark"/>
              <a:buNone/>
              <a:defRPr>
                <a:latin typeface="Palanquin Dark"/>
                <a:ea typeface="Palanquin Dark"/>
                <a:cs typeface="Palanquin Dark"/>
                <a:sym typeface="Palanquin Dark"/>
              </a:defRPr>
            </a:lvl4pPr>
            <a:lvl5pPr lvl="4" rtl="0">
              <a:spcBef>
                <a:spcPts val="0"/>
              </a:spcBef>
              <a:spcAft>
                <a:spcPts val="0"/>
              </a:spcAft>
              <a:buSzPts val="3200"/>
              <a:buFont typeface="Palanquin Dark"/>
              <a:buNone/>
              <a:defRPr>
                <a:latin typeface="Palanquin Dark"/>
                <a:ea typeface="Palanquin Dark"/>
                <a:cs typeface="Palanquin Dark"/>
                <a:sym typeface="Palanquin Dark"/>
              </a:defRPr>
            </a:lvl5pPr>
            <a:lvl6pPr lvl="5" rtl="0">
              <a:spcBef>
                <a:spcPts val="0"/>
              </a:spcBef>
              <a:spcAft>
                <a:spcPts val="0"/>
              </a:spcAft>
              <a:buSzPts val="3200"/>
              <a:buFont typeface="Palanquin Dark"/>
              <a:buNone/>
              <a:defRPr>
                <a:latin typeface="Palanquin Dark"/>
                <a:ea typeface="Palanquin Dark"/>
                <a:cs typeface="Palanquin Dark"/>
                <a:sym typeface="Palanquin Dark"/>
              </a:defRPr>
            </a:lvl6pPr>
            <a:lvl7pPr lvl="6" rtl="0">
              <a:spcBef>
                <a:spcPts val="0"/>
              </a:spcBef>
              <a:spcAft>
                <a:spcPts val="0"/>
              </a:spcAft>
              <a:buSzPts val="3200"/>
              <a:buFont typeface="Palanquin Dark"/>
              <a:buNone/>
              <a:defRPr>
                <a:latin typeface="Palanquin Dark"/>
                <a:ea typeface="Palanquin Dark"/>
                <a:cs typeface="Palanquin Dark"/>
                <a:sym typeface="Palanquin Dark"/>
              </a:defRPr>
            </a:lvl7pPr>
            <a:lvl8pPr lvl="7" rtl="0">
              <a:spcBef>
                <a:spcPts val="0"/>
              </a:spcBef>
              <a:spcAft>
                <a:spcPts val="0"/>
              </a:spcAft>
              <a:buSzPts val="3200"/>
              <a:buFont typeface="Palanquin Dark"/>
              <a:buNone/>
              <a:defRPr>
                <a:latin typeface="Palanquin Dark"/>
                <a:ea typeface="Palanquin Dark"/>
                <a:cs typeface="Palanquin Dark"/>
                <a:sym typeface="Palanquin Dark"/>
              </a:defRPr>
            </a:lvl8pPr>
            <a:lvl9pPr lvl="8" rtl="0">
              <a:spcBef>
                <a:spcPts val="0"/>
              </a:spcBef>
              <a:spcAft>
                <a:spcPts val="0"/>
              </a:spcAft>
              <a:buSzPts val="3200"/>
              <a:buFont typeface="Palanquin Dark"/>
              <a:buNone/>
              <a:defRPr>
                <a:latin typeface="Palanquin Dark"/>
                <a:ea typeface="Palanquin Dark"/>
                <a:cs typeface="Palanquin Dark"/>
                <a:sym typeface="Palanquin Dark"/>
              </a:defRPr>
            </a:lvl9pPr>
          </a:lstStyle>
          <a:p>
            <a:r>
              <a:rPr lang="en-US"/>
              <a:t>Click to edit Master title style</a:t>
            </a:r>
            <a:endParaRPr/>
          </a:p>
        </p:txBody>
      </p:sp>
      <p:sp>
        <p:nvSpPr>
          <p:cNvPr id="156" name="Google Shape;156;p29"/>
          <p:cNvSpPr txBox="1">
            <a:spLocks noGrp="1"/>
          </p:cNvSpPr>
          <p:nvPr>
            <p:ph type="subTitle" idx="5"/>
          </p:nvPr>
        </p:nvSpPr>
        <p:spPr>
          <a:xfrm>
            <a:off x="960000" y="3510144"/>
            <a:ext cx="3903200" cy="495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None/>
              <a:defRPr b="1"/>
            </a:lvl1pPr>
            <a:lvl2pPr lvl="1" rtl="0">
              <a:lnSpc>
                <a:spcPct val="100000"/>
              </a:lnSpc>
              <a:spcBef>
                <a:spcPts val="0"/>
              </a:spcBef>
              <a:spcAft>
                <a:spcPts val="0"/>
              </a:spcAft>
              <a:buNone/>
              <a:defRPr b="1"/>
            </a:lvl2pPr>
            <a:lvl3pPr lvl="2" rtl="0">
              <a:lnSpc>
                <a:spcPct val="100000"/>
              </a:lnSpc>
              <a:spcBef>
                <a:spcPts val="0"/>
              </a:spcBef>
              <a:spcAft>
                <a:spcPts val="0"/>
              </a:spcAft>
              <a:buNone/>
              <a:defRPr b="1"/>
            </a:lvl3pPr>
            <a:lvl4pPr lvl="3" rtl="0">
              <a:lnSpc>
                <a:spcPct val="100000"/>
              </a:lnSpc>
              <a:spcBef>
                <a:spcPts val="0"/>
              </a:spcBef>
              <a:spcAft>
                <a:spcPts val="0"/>
              </a:spcAft>
              <a:buNone/>
              <a:defRPr b="1"/>
            </a:lvl4pPr>
            <a:lvl5pPr lvl="4" rtl="0">
              <a:lnSpc>
                <a:spcPct val="100000"/>
              </a:lnSpc>
              <a:spcBef>
                <a:spcPts val="0"/>
              </a:spcBef>
              <a:spcAft>
                <a:spcPts val="0"/>
              </a:spcAft>
              <a:buNone/>
              <a:defRPr b="1"/>
            </a:lvl5pPr>
            <a:lvl6pPr lvl="5" rtl="0">
              <a:lnSpc>
                <a:spcPct val="100000"/>
              </a:lnSpc>
              <a:spcBef>
                <a:spcPts val="0"/>
              </a:spcBef>
              <a:spcAft>
                <a:spcPts val="0"/>
              </a:spcAft>
              <a:buNone/>
              <a:defRPr b="1"/>
            </a:lvl6pPr>
            <a:lvl7pPr lvl="6" rtl="0">
              <a:lnSpc>
                <a:spcPct val="100000"/>
              </a:lnSpc>
              <a:spcBef>
                <a:spcPts val="0"/>
              </a:spcBef>
              <a:spcAft>
                <a:spcPts val="0"/>
              </a:spcAft>
              <a:buNone/>
              <a:defRPr b="1"/>
            </a:lvl7pPr>
            <a:lvl8pPr lvl="7" rtl="0">
              <a:lnSpc>
                <a:spcPct val="100000"/>
              </a:lnSpc>
              <a:spcBef>
                <a:spcPts val="0"/>
              </a:spcBef>
              <a:spcAft>
                <a:spcPts val="0"/>
              </a:spcAft>
              <a:buNone/>
              <a:defRPr b="1"/>
            </a:lvl8pPr>
            <a:lvl9pPr lvl="8" rtl="0">
              <a:lnSpc>
                <a:spcPct val="100000"/>
              </a:lnSpc>
              <a:spcBef>
                <a:spcPts val="0"/>
              </a:spcBef>
              <a:spcAft>
                <a:spcPts val="0"/>
              </a:spcAft>
              <a:buNone/>
              <a:defRPr b="1"/>
            </a:lvl9pPr>
          </a:lstStyle>
          <a:p>
            <a:r>
              <a:rPr lang="en-US"/>
              <a:t>Click to edit Master subtitle style</a:t>
            </a:r>
            <a:endParaRPr/>
          </a:p>
        </p:txBody>
      </p:sp>
      <p:sp>
        <p:nvSpPr>
          <p:cNvPr id="157" name="Google Shape;157;p29"/>
          <p:cNvSpPr txBox="1">
            <a:spLocks noGrp="1"/>
          </p:cNvSpPr>
          <p:nvPr>
            <p:ph type="subTitle" idx="6"/>
          </p:nvPr>
        </p:nvSpPr>
        <p:spPr>
          <a:xfrm>
            <a:off x="960000" y="3903848"/>
            <a:ext cx="3903200" cy="90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1867"/>
            </a:lvl1pPr>
            <a:lvl2pPr lvl="1" rtl="0">
              <a:lnSpc>
                <a:spcPct val="100000"/>
              </a:lnSpc>
              <a:spcBef>
                <a:spcPts val="0"/>
              </a:spcBef>
              <a:spcAft>
                <a:spcPts val="0"/>
              </a:spcAft>
              <a:buNone/>
              <a:defRPr sz="1867"/>
            </a:lvl2pPr>
            <a:lvl3pPr lvl="2" rtl="0">
              <a:lnSpc>
                <a:spcPct val="100000"/>
              </a:lnSpc>
              <a:spcBef>
                <a:spcPts val="0"/>
              </a:spcBef>
              <a:spcAft>
                <a:spcPts val="0"/>
              </a:spcAft>
              <a:buNone/>
              <a:defRPr sz="1867"/>
            </a:lvl3pPr>
            <a:lvl4pPr lvl="3" rtl="0">
              <a:lnSpc>
                <a:spcPct val="100000"/>
              </a:lnSpc>
              <a:spcBef>
                <a:spcPts val="0"/>
              </a:spcBef>
              <a:spcAft>
                <a:spcPts val="0"/>
              </a:spcAft>
              <a:buNone/>
              <a:defRPr sz="1867"/>
            </a:lvl4pPr>
            <a:lvl5pPr lvl="4" rtl="0">
              <a:lnSpc>
                <a:spcPct val="100000"/>
              </a:lnSpc>
              <a:spcBef>
                <a:spcPts val="0"/>
              </a:spcBef>
              <a:spcAft>
                <a:spcPts val="0"/>
              </a:spcAft>
              <a:buNone/>
              <a:defRPr sz="1867"/>
            </a:lvl5pPr>
            <a:lvl6pPr lvl="5" rtl="0">
              <a:lnSpc>
                <a:spcPct val="100000"/>
              </a:lnSpc>
              <a:spcBef>
                <a:spcPts val="0"/>
              </a:spcBef>
              <a:spcAft>
                <a:spcPts val="0"/>
              </a:spcAft>
              <a:buNone/>
              <a:defRPr sz="1867"/>
            </a:lvl6pPr>
            <a:lvl7pPr lvl="6" rtl="0">
              <a:lnSpc>
                <a:spcPct val="100000"/>
              </a:lnSpc>
              <a:spcBef>
                <a:spcPts val="0"/>
              </a:spcBef>
              <a:spcAft>
                <a:spcPts val="0"/>
              </a:spcAft>
              <a:buNone/>
              <a:defRPr sz="1867"/>
            </a:lvl7pPr>
            <a:lvl8pPr lvl="7" rtl="0">
              <a:lnSpc>
                <a:spcPct val="100000"/>
              </a:lnSpc>
              <a:spcBef>
                <a:spcPts val="0"/>
              </a:spcBef>
              <a:spcAft>
                <a:spcPts val="0"/>
              </a:spcAft>
              <a:buNone/>
              <a:defRPr sz="1867"/>
            </a:lvl8pPr>
            <a:lvl9pPr lvl="8" rtl="0">
              <a:lnSpc>
                <a:spcPct val="100000"/>
              </a:lnSpc>
              <a:spcBef>
                <a:spcPts val="0"/>
              </a:spcBef>
              <a:spcAft>
                <a:spcPts val="0"/>
              </a:spcAft>
              <a:buNone/>
              <a:defRPr sz="1867"/>
            </a:lvl9pPr>
          </a:lstStyle>
          <a:p>
            <a:r>
              <a:rPr lang="en-US"/>
              <a:t>Click to edit Master subtitle style</a:t>
            </a:r>
            <a:endParaRPr/>
          </a:p>
        </p:txBody>
      </p:sp>
      <p:sp>
        <p:nvSpPr>
          <p:cNvPr id="158" name="Google Shape;158;p29"/>
          <p:cNvSpPr/>
          <p:nvPr/>
        </p:nvSpPr>
        <p:spPr>
          <a:xfrm rot="-5400000" flipH="1">
            <a:off x="5983000" y="636800"/>
            <a:ext cx="226000" cy="12216400"/>
          </a:xfrm>
          <a:prstGeom prst="rect">
            <a:avLst/>
          </a:prstGeom>
          <a:solidFill>
            <a:srgbClr val="009CD6">
              <a:alpha val="80000"/>
            </a:srgb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F2F2F"/>
              </a:solidFill>
              <a:effectLst/>
              <a:uLnTx/>
              <a:uFillTx/>
              <a:latin typeface="Avenir Next LT Pro"/>
              <a:ea typeface="+mn-ea"/>
              <a:cs typeface="+mn-cs"/>
            </a:endParaRPr>
          </a:p>
        </p:txBody>
      </p:sp>
    </p:spTree>
    <p:extLst>
      <p:ext uri="{BB962C8B-B14F-4D97-AF65-F5344CB8AC3E}">
        <p14:creationId xmlns:p14="http://schemas.microsoft.com/office/powerpoint/2010/main" val="10254149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1">
  <p:cSld name="One column 1">
    <p:spTree>
      <p:nvGrpSpPr>
        <p:cNvPr id="1" name="Shape 117"/>
        <p:cNvGrpSpPr/>
        <p:nvPr/>
      </p:nvGrpSpPr>
      <p:grpSpPr>
        <a:xfrm>
          <a:off x="0" y="0"/>
          <a:ext cx="0" cy="0"/>
          <a:chOff x="0" y="0"/>
          <a:chExt cx="0" cy="0"/>
        </a:xfrm>
      </p:grpSpPr>
      <p:sp>
        <p:nvSpPr>
          <p:cNvPr id="118" name="Google Shape;118;p22"/>
          <p:cNvSpPr txBox="1">
            <a:spLocks noGrp="1"/>
          </p:cNvSpPr>
          <p:nvPr>
            <p:ph type="subTitle" idx="1"/>
          </p:nvPr>
        </p:nvSpPr>
        <p:spPr>
          <a:xfrm>
            <a:off x="6782587" y="3701963"/>
            <a:ext cx="4440400" cy="180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None/>
              <a:defRPr sz="2133"/>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subtitle style</a:t>
            </a:r>
            <a:endParaRPr/>
          </a:p>
        </p:txBody>
      </p:sp>
      <p:sp>
        <p:nvSpPr>
          <p:cNvPr id="119" name="Google Shape;119;p22"/>
          <p:cNvSpPr txBox="1">
            <a:spLocks noGrp="1"/>
          </p:cNvSpPr>
          <p:nvPr>
            <p:ph type="title"/>
          </p:nvPr>
        </p:nvSpPr>
        <p:spPr>
          <a:xfrm>
            <a:off x="6782587" y="2254873"/>
            <a:ext cx="4440400" cy="1504400"/>
          </a:xfrm>
          <a:prstGeom prst="rect">
            <a:avLst/>
          </a:prstGeom>
          <a:noFill/>
        </p:spPr>
        <p:txBody>
          <a:bodyPr spcFirstLastPara="1" wrap="square" lIns="91425" tIns="91425" rIns="91425" bIns="91425" anchor="t" anchorCtr="0">
            <a:noAutofit/>
          </a:bodyPr>
          <a:lstStyle>
            <a:lvl1pPr lvl="0" rtl="0">
              <a:lnSpc>
                <a:spcPct val="90000"/>
              </a:lnSpc>
              <a:spcBef>
                <a:spcPts val="0"/>
              </a:spcBef>
              <a:spcAft>
                <a:spcPts val="0"/>
              </a:spcAft>
              <a:buSzPts val="3200"/>
              <a:buNone/>
              <a:defRPr/>
            </a:lvl1pPr>
            <a:lvl2pPr lvl="1" rtl="0">
              <a:spcBef>
                <a:spcPts val="0"/>
              </a:spcBef>
              <a:spcAft>
                <a:spcPts val="0"/>
              </a:spcAft>
              <a:buSzPts val="3200"/>
              <a:buFont typeface="Palanquin Dark"/>
              <a:buNone/>
              <a:defRPr>
                <a:latin typeface="Palanquin Dark"/>
                <a:ea typeface="Palanquin Dark"/>
                <a:cs typeface="Palanquin Dark"/>
                <a:sym typeface="Palanquin Dark"/>
              </a:defRPr>
            </a:lvl2pPr>
            <a:lvl3pPr lvl="2" rtl="0">
              <a:spcBef>
                <a:spcPts val="0"/>
              </a:spcBef>
              <a:spcAft>
                <a:spcPts val="0"/>
              </a:spcAft>
              <a:buSzPts val="3200"/>
              <a:buFont typeface="Palanquin Dark"/>
              <a:buNone/>
              <a:defRPr>
                <a:latin typeface="Palanquin Dark"/>
                <a:ea typeface="Palanquin Dark"/>
                <a:cs typeface="Palanquin Dark"/>
                <a:sym typeface="Palanquin Dark"/>
              </a:defRPr>
            </a:lvl3pPr>
            <a:lvl4pPr lvl="3" rtl="0">
              <a:spcBef>
                <a:spcPts val="0"/>
              </a:spcBef>
              <a:spcAft>
                <a:spcPts val="0"/>
              </a:spcAft>
              <a:buSzPts val="3200"/>
              <a:buFont typeface="Palanquin Dark"/>
              <a:buNone/>
              <a:defRPr>
                <a:latin typeface="Palanquin Dark"/>
                <a:ea typeface="Palanquin Dark"/>
                <a:cs typeface="Palanquin Dark"/>
                <a:sym typeface="Palanquin Dark"/>
              </a:defRPr>
            </a:lvl4pPr>
            <a:lvl5pPr lvl="4" rtl="0">
              <a:spcBef>
                <a:spcPts val="0"/>
              </a:spcBef>
              <a:spcAft>
                <a:spcPts val="0"/>
              </a:spcAft>
              <a:buSzPts val="3200"/>
              <a:buFont typeface="Palanquin Dark"/>
              <a:buNone/>
              <a:defRPr>
                <a:latin typeface="Palanquin Dark"/>
                <a:ea typeface="Palanquin Dark"/>
                <a:cs typeface="Palanquin Dark"/>
                <a:sym typeface="Palanquin Dark"/>
              </a:defRPr>
            </a:lvl5pPr>
            <a:lvl6pPr lvl="5" rtl="0">
              <a:spcBef>
                <a:spcPts val="0"/>
              </a:spcBef>
              <a:spcAft>
                <a:spcPts val="0"/>
              </a:spcAft>
              <a:buSzPts val="3200"/>
              <a:buFont typeface="Palanquin Dark"/>
              <a:buNone/>
              <a:defRPr>
                <a:latin typeface="Palanquin Dark"/>
                <a:ea typeface="Palanquin Dark"/>
                <a:cs typeface="Palanquin Dark"/>
                <a:sym typeface="Palanquin Dark"/>
              </a:defRPr>
            </a:lvl6pPr>
            <a:lvl7pPr lvl="6" rtl="0">
              <a:spcBef>
                <a:spcPts val="0"/>
              </a:spcBef>
              <a:spcAft>
                <a:spcPts val="0"/>
              </a:spcAft>
              <a:buSzPts val="3200"/>
              <a:buFont typeface="Palanquin Dark"/>
              <a:buNone/>
              <a:defRPr>
                <a:latin typeface="Palanquin Dark"/>
                <a:ea typeface="Palanquin Dark"/>
                <a:cs typeface="Palanquin Dark"/>
                <a:sym typeface="Palanquin Dark"/>
              </a:defRPr>
            </a:lvl7pPr>
            <a:lvl8pPr lvl="7" rtl="0">
              <a:spcBef>
                <a:spcPts val="0"/>
              </a:spcBef>
              <a:spcAft>
                <a:spcPts val="0"/>
              </a:spcAft>
              <a:buSzPts val="3200"/>
              <a:buFont typeface="Palanquin Dark"/>
              <a:buNone/>
              <a:defRPr>
                <a:latin typeface="Palanquin Dark"/>
                <a:ea typeface="Palanquin Dark"/>
                <a:cs typeface="Palanquin Dark"/>
                <a:sym typeface="Palanquin Dark"/>
              </a:defRPr>
            </a:lvl8pPr>
            <a:lvl9pPr lvl="8" rtl="0">
              <a:spcBef>
                <a:spcPts val="0"/>
              </a:spcBef>
              <a:spcAft>
                <a:spcPts val="0"/>
              </a:spcAft>
              <a:buSzPts val="3200"/>
              <a:buFont typeface="Palanquin Dark"/>
              <a:buNone/>
              <a:defRPr>
                <a:latin typeface="Palanquin Dark"/>
                <a:ea typeface="Palanquin Dark"/>
                <a:cs typeface="Palanquin Dark"/>
                <a:sym typeface="Palanquin Dark"/>
              </a:defRPr>
            </a:lvl9pPr>
          </a:lstStyle>
          <a:p>
            <a:r>
              <a:rPr lang="en-US"/>
              <a:t>Click to edit Master title style</a:t>
            </a:r>
            <a:endParaRPr/>
          </a:p>
        </p:txBody>
      </p:sp>
      <p:sp>
        <p:nvSpPr>
          <p:cNvPr id="120" name="Google Shape;120;p22"/>
          <p:cNvSpPr/>
          <p:nvPr/>
        </p:nvSpPr>
        <p:spPr>
          <a:xfrm rot="5400000">
            <a:off x="5983000" y="636800"/>
            <a:ext cx="226000" cy="12216400"/>
          </a:xfrm>
          <a:prstGeom prst="rect">
            <a:avLst/>
          </a:prstGeom>
          <a:solidFill>
            <a:srgbClr val="009CD6">
              <a:alpha val="80000"/>
            </a:srgbClr>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2F2F2F"/>
              </a:solidFill>
              <a:effectLst/>
              <a:uLnTx/>
              <a:uFillTx/>
              <a:latin typeface="Avenir Next LT Pro"/>
              <a:ea typeface="+mn-ea"/>
              <a:cs typeface="+mn-cs"/>
            </a:endParaRPr>
          </a:p>
        </p:txBody>
      </p:sp>
    </p:spTree>
    <p:extLst>
      <p:ext uri="{BB962C8B-B14F-4D97-AF65-F5344CB8AC3E}">
        <p14:creationId xmlns:p14="http://schemas.microsoft.com/office/powerpoint/2010/main" val="26677264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37B5949-0E33-43BE-9870-24AF4F72CF1F}" type="datetimeFigureOut">
              <a:rPr lang="en-US" smtClean="0"/>
              <a:t>3/12/2021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814914D-9C6B-46FE-87BA-2DF2DB15ABDC}" type="slidenum">
              <a:rPr lang="en-US" smtClean="0"/>
              <a:t>‹#›</a:t>
            </a:fld>
            <a:endParaRPr lang="en-US"/>
          </a:p>
        </p:txBody>
      </p:sp>
    </p:spTree>
    <p:extLst>
      <p:ext uri="{BB962C8B-B14F-4D97-AF65-F5344CB8AC3E}">
        <p14:creationId xmlns:p14="http://schemas.microsoft.com/office/powerpoint/2010/main" val="13543986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37B5949-0E33-43BE-9870-24AF4F72CF1F}" type="datetimeFigureOut">
              <a:rPr lang="en-US" smtClean="0"/>
              <a:t>3/12/2021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14914D-9C6B-46FE-87BA-2DF2DB15ABDC}" type="slidenum">
              <a:rPr lang="en-US" smtClean="0"/>
              <a:t>‹#›</a:t>
            </a:fld>
            <a:endParaRPr lang="en-US"/>
          </a:p>
        </p:txBody>
      </p:sp>
    </p:spTree>
    <p:extLst>
      <p:ext uri="{BB962C8B-B14F-4D97-AF65-F5344CB8AC3E}">
        <p14:creationId xmlns:p14="http://schemas.microsoft.com/office/powerpoint/2010/main" val="6445061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37B5949-0E33-43BE-9870-24AF4F72CF1F}" type="datetimeFigureOut">
              <a:rPr lang="en-US" smtClean="0"/>
              <a:t>3/12/2021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814914D-9C6B-46FE-87BA-2DF2DB15ABDC}" type="slidenum">
              <a:rPr lang="en-US" smtClean="0"/>
              <a:t>‹#›</a:t>
            </a:fld>
            <a:endParaRPr lang="en-US"/>
          </a:p>
        </p:txBody>
      </p:sp>
    </p:spTree>
    <p:extLst>
      <p:ext uri="{BB962C8B-B14F-4D97-AF65-F5344CB8AC3E}">
        <p14:creationId xmlns:p14="http://schemas.microsoft.com/office/powerpoint/2010/main" val="1073016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37B5949-0E33-43BE-9870-24AF4F72CF1F}" type="datetimeFigureOut">
              <a:rPr lang="en-US" smtClean="0"/>
              <a:t>3/12/2021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814914D-9C6B-46FE-87BA-2DF2DB15ABDC}" type="slidenum">
              <a:rPr lang="en-US" smtClean="0"/>
              <a:t>‹#›</a:t>
            </a:fld>
            <a:endParaRPr lang="en-US"/>
          </a:p>
        </p:txBody>
      </p:sp>
    </p:spTree>
    <p:extLst>
      <p:ext uri="{BB962C8B-B14F-4D97-AF65-F5344CB8AC3E}">
        <p14:creationId xmlns:p14="http://schemas.microsoft.com/office/powerpoint/2010/main" val="2368980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B5949-0E33-43BE-9870-24AF4F72CF1F}" type="datetimeFigureOut">
              <a:rPr lang="en-US" smtClean="0"/>
              <a:t>3/12/2021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814914D-9C6B-46FE-87BA-2DF2DB15ABDC}" type="slidenum">
              <a:rPr lang="en-US" smtClean="0"/>
              <a:t>‹#›</a:t>
            </a:fld>
            <a:endParaRPr lang="en-US"/>
          </a:p>
        </p:txBody>
      </p:sp>
    </p:spTree>
    <p:extLst>
      <p:ext uri="{BB962C8B-B14F-4D97-AF65-F5344CB8AC3E}">
        <p14:creationId xmlns:p14="http://schemas.microsoft.com/office/powerpoint/2010/main" val="242572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37B5949-0E33-43BE-9870-24AF4F72CF1F}" type="datetimeFigureOut">
              <a:rPr lang="en-US" smtClean="0"/>
              <a:t>3/12/2021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14914D-9C6B-46FE-87BA-2DF2DB15ABDC}" type="slidenum">
              <a:rPr lang="en-US" smtClean="0"/>
              <a:t>‹#›</a:t>
            </a:fld>
            <a:endParaRPr lang="en-US"/>
          </a:p>
        </p:txBody>
      </p:sp>
    </p:spTree>
    <p:extLst>
      <p:ext uri="{BB962C8B-B14F-4D97-AF65-F5344CB8AC3E}">
        <p14:creationId xmlns:p14="http://schemas.microsoft.com/office/powerpoint/2010/main" val="596492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37B5949-0E33-43BE-9870-24AF4F72CF1F}" type="datetimeFigureOut">
              <a:rPr lang="en-US" smtClean="0"/>
              <a:t>3/12/2021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814914D-9C6B-46FE-87BA-2DF2DB15ABDC}" type="slidenum">
              <a:rPr lang="en-US" smtClean="0"/>
              <a:t>‹#›</a:t>
            </a:fld>
            <a:endParaRPr lang="en-US"/>
          </a:p>
        </p:txBody>
      </p:sp>
    </p:spTree>
    <p:extLst>
      <p:ext uri="{BB962C8B-B14F-4D97-AF65-F5344CB8AC3E}">
        <p14:creationId xmlns:p14="http://schemas.microsoft.com/office/powerpoint/2010/main" val="18723771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B5949-0E33-43BE-9870-24AF4F72CF1F}" type="datetimeFigureOut">
              <a:rPr lang="en-US" smtClean="0"/>
              <a:t>3/12/2021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14914D-9C6B-46FE-87BA-2DF2DB15ABDC}" type="slidenum">
              <a:rPr lang="en-US" smtClean="0"/>
              <a:t>‹#›</a:t>
            </a:fld>
            <a:endParaRPr lang="en-US"/>
          </a:p>
        </p:txBody>
      </p:sp>
    </p:spTree>
    <p:extLst>
      <p:ext uri="{BB962C8B-B14F-4D97-AF65-F5344CB8AC3E}">
        <p14:creationId xmlns:p14="http://schemas.microsoft.com/office/powerpoint/2010/main" val="2437940245"/>
      </p:ext>
    </p:extLst>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516800"/>
            <a:ext cx="102720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2"/>
              </a:buClr>
              <a:buSzPts val="3200"/>
              <a:buFont typeface="Montserrat Black"/>
              <a:buNone/>
              <a:defRPr sz="3200">
                <a:solidFill>
                  <a:schemeClr val="lt2"/>
                </a:solidFill>
                <a:latin typeface="Montserrat Black"/>
                <a:ea typeface="Montserrat Black"/>
                <a:cs typeface="Montserrat Black"/>
                <a:sym typeface="Montserrat Black"/>
              </a:defRPr>
            </a:lvl1pPr>
            <a:lvl2pPr lvl="1" rtl="0">
              <a:spcBef>
                <a:spcPts val="0"/>
              </a:spcBef>
              <a:spcAft>
                <a:spcPts val="0"/>
              </a:spcAft>
              <a:buClr>
                <a:schemeClr val="lt2"/>
              </a:buClr>
              <a:buSzPts val="3200"/>
              <a:buNone/>
              <a:defRPr sz="3200">
                <a:solidFill>
                  <a:schemeClr val="lt2"/>
                </a:solidFill>
              </a:defRPr>
            </a:lvl2pPr>
            <a:lvl3pPr lvl="2" rtl="0">
              <a:spcBef>
                <a:spcPts val="0"/>
              </a:spcBef>
              <a:spcAft>
                <a:spcPts val="0"/>
              </a:spcAft>
              <a:buClr>
                <a:schemeClr val="lt2"/>
              </a:buClr>
              <a:buSzPts val="3200"/>
              <a:buNone/>
              <a:defRPr sz="3200">
                <a:solidFill>
                  <a:schemeClr val="lt2"/>
                </a:solidFill>
              </a:defRPr>
            </a:lvl3pPr>
            <a:lvl4pPr lvl="3" rtl="0">
              <a:spcBef>
                <a:spcPts val="0"/>
              </a:spcBef>
              <a:spcAft>
                <a:spcPts val="0"/>
              </a:spcAft>
              <a:buClr>
                <a:schemeClr val="lt2"/>
              </a:buClr>
              <a:buSzPts val="3200"/>
              <a:buNone/>
              <a:defRPr sz="3200">
                <a:solidFill>
                  <a:schemeClr val="lt2"/>
                </a:solidFill>
              </a:defRPr>
            </a:lvl4pPr>
            <a:lvl5pPr lvl="4" rtl="0">
              <a:spcBef>
                <a:spcPts val="0"/>
              </a:spcBef>
              <a:spcAft>
                <a:spcPts val="0"/>
              </a:spcAft>
              <a:buClr>
                <a:schemeClr val="lt2"/>
              </a:buClr>
              <a:buSzPts val="3200"/>
              <a:buNone/>
              <a:defRPr sz="3200">
                <a:solidFill>
                  <a:schemeClr val="lt2"/>
                </a:solidFill>
              </a:defRPr>
            </a:lvl5pPr>
            <a:lvl6pPr lvl="5" rtl="0">
              <a:spcBef>
                <a:spcPts val="0"/>
              </a:spcBef>
              <a:spcAft>
                <a:spcPts val="0"/>
              </a:spcAft>
              <a:buClr>
                <a:schemeClr val="lt2"/>
              </a:buClr>
              <a:buSzPts val="3200"/>
              <a:buNone/>
              <a:defRPr sz="3200">
                <a:solidFill>
                  <a:schemeClr val="lt2"/>
                </a:solidFill>
              </a:defRPr>
            </a:lvl6pPr>
            <a:lvl7pPr lvl="6" rtl="0">
              <a:spcBef>
                <a:spcPts val="0"/>
              </a:spcBef>
              <a:spcAft>
                <a:spcPts val="0"/>
              </a:spcAft>
              <a:buClr>
                <a:schemeClr val="lt2"/>
              </a:buClr>
              <a:buSzPts val="3200"/>
              <a:buNone/>
              <a:defRPr sz="3200">
                <a:solidFill>
                  <a:schemeClr val="lt2"/>
                </a:solidFill>
              </a:defRPr>
            </a:lvl7pPr>
            <a:lvl8pPr lvl="7" rtl="0">
              <a:spcBef>
                <a:spcPts val="0"/>
              </a:spcBef>
              <a:spcAft>
                <a:spcPts val="0"/>
              </a:spcAft>
              <a:buClr>
                <a:schemeClr val="lt2"/>
              </a:buClr>
              <a:buSzPts val="3200"/>
              <a:buNone/>
              <a:defRPr sz="3200">
                <a:solidFill>
                  <a:schemeClr val="lt2"/>
                </a:solidFill>
              </a:defRPr>
            </a:lvl8pPr>
            <a:lvl9pPr lvl="8" rtl="0">
              <a:spcBef>
                <a:spcPts val="0"/>
              </a:spcBef>
              <a:spcAft>
                <a:spcPts val="0"/>
              </a:spcAft>
              <a:buClr>
                <a:schemeClr val="lt2"/>
              </a:buClr>
              <a:buSzPts val="3200"/>
              <a:buNone/>
              <a:defRPr sz="3200">
                <a:solidFill>
                  <a:schemeClr val="lt2"/>
                </a:solidFill>
              </a:defRPr>
            </a:lvl9pPr>
          </a:lstStyle>
          <a:p>
            <a:endParaRPr/>
          </a:p>
        </p:txBody>
      </p:sp>
      <p:sp>
        <p:nvSpPr>
          <p:cNvPr id="7" name="Google Shape;7;p1"/>
          <p:cNvSpPr txBox="1">
            <a:spLocks noGrp="1"/>
          </p:cNvSpPr>
          <p:nvPr>
            <p:ph type="body" idx="1"/>
          </p:nvPr>
        </p:nvSpPr>
        <p:spPr>
          <a:xfrm>
            <a:off x="960000" y="1734467"/>
            <a:ext cx="10272000" cy="4357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Montserrat"/>
              <a:buChar char="●"/>
              <a:defRPr sz="1800">
                <a:solidFill>
                  <a:schemeClr val="dk1"/>
                </a:solidFill>
                <a:latin typeface="Montserrat"/>
                <a:ea typeface="Montserrat"/>
                <a:cs typeface="Montserrat"/>
                <a:sym typeface="Montserrat"/>
              </a:defRPr>
            </a:lvl1pPr>
            <a:lvl2pPr marL="914400" lvl="1" indent="-317500">
              <a:lnSpc>
                <a:spcPct val="100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2pPr>
            <a:lvl3pPr marL="1371600" lvl="2" indent="-317500">
              <a:lnSpc>
                <a:spcPct val="100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3pPr>
            <a:lvl4pPr marL="1828800" lvl="3" indent="-317500">
              <a:lnSpc>
                <a:spcPct val="100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4pPr>
            <a:lvl5pPr marL="2286000" lvl="4" indent="-317500">
              <a:lnSpc>
                <a:spcPct val="100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5pPr>
            <a:lvl6pPr marL="2743200" lvl="5" indent="-317500">
              <a:lnSpc>
                <a:spcPct val="100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6pPr>
            <a:lvl7pPr marL="3200400" lvl="6" indent="-317500">
              <a:lnSpc>
                <a:spcPct val="100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7pPr>
            <a:lvl8pPr marL="3657600" lvl="7" indent="-317500">
              <a:lnSpc>
                <a:spcPct val="100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8pPr>
            <a:lvl9pPr marL="4114800" lvl="8" indent="-317500">
              <a:lnSpc>
                <a:spcPct val="100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9pPr>
          </a:lstStyle>
          <a:p>
            <a:endParaRPr/>
          </a:p>
        </p:txBody>
      </p:sp>
    </p:spTree>
    <p:extLst>
      <p:ext uri="{BB962C8B-B14F-4D97-AF65-F5344CB8AC3E}">
        <p14:creationId xmlns:p14="http://schemas.microsoft.com/office/powerpoint/2010/main" val="2214803039"/>
      </p:ext>
    </p:extLst>
  </p:cSld>
  <p:clrMap bg1="lt1" tx1="dk1" bg2="dk2" tx2="lt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Lst>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chemeClr val="tx2">
              <a:lumMod val="75000"/>
            </a:schemeClr>
          </a:solidFill>
          <a:latin typeface="+mj-lt"/>
          <a:ea typeface="AvenirNext LT Pro Heavy" panose="020B0904020202020204" pitchFamily="34" charset="0"/>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hyperlink" Target="http://www.itu.int/go/REG4COVID-survey" TargetMode="External"/><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6.xml"/><Relationship Id="rId6" Type="http://schemas.openxmlformats.org/officeDocument/2006/relationships/image" Target="../media/image6.svg"/><Relationship Id="rId11" Type="http://schemas.openxmlformats.org/officeDocument/2006/relationships/hyperlink" Target="https://connect2recover.itu.int/" TargetMode="External"/><Relationship Id="rId5" Type="http://schemas.openxmlformats.org/officeDocument/2006/relationships/image" Target="../media/image5.png"/><Relationship Id="rId10" Type="http://schemas.openxmlformats.org/officeDocument/2006/relationships/image" Target="../media/image9.png"/><Relationship Id="rId4" Type="http://schemas.openxmlformats.org/officeDocument/2006/relationships/image" Target="../media/image4.sv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connect2recover.itu.in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0.png"/><Relationship Id="rId4" Type="http://schemas.openxmlformats.org/officeDocument/2006/relationships/hyperlink" Target="https://connect2recover.itu.in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connect2recover.itu.int/" TargetMode="Externa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CEF7EC-E8BF-4A4A-A7C9-99F600AE9E34}"/>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8261" y="0"/>
            <a:ext cx="12175478" cy="6858000"/>
          </a:xfrm>
          <a:prstGeom prst="rect">
            <a:avLst/>
          </a:prstGeom>
        </p:spPr>
      </p:pic>
      <p:sp>
        <p:nvSpPr>
          <p:cNvPr id="6" name="Rectangle 267">
            <a:extLst>
              <a:ext uri="{FF2B5EF4-FFF2-40B4-BE49-F238E27FC236}">
                <a16:creationId xmlns:a16="http://schemas.microsoft.com/office/drawing/2014/main" id="{30FB07F2-AD2E-F346-A919-C51AD16F2897}"/>
              </a:ext>
            </a:extLst>
          </p:cNvPr>
          <p:cNvSpPr>
            <a:spLocks noChangeArrowheads="1"/>
          </p:cNvSpPr>
          <p:nvPr/>
        </p:nvSpPr>
        <p:spPr bwMode="auto">
          <a:xfrm>
            <a:off x="998786" y="2572983"/>
            <a:ext cx="934450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0" b="1" u="none" strike="noStrike" cap="none" normalizeH="0" baseline="0">
                <a:ln>
                  <a:noFill/>
                </a:ln>
                <a:solidFill>
                  <a:srgbClr val="FFFFFF"/>
                </a:solidFill>
                <a:effectLst/>
                <a:latin typeface="Avenir Next LT Pro" panose="020B0504020202020204" pitchFamily="34" charset="77"/>
              </a:rPr>
              <a:t>Connect2Recover</a:t>
            </a:r>
            <a:endParaRPr kumimoji="0" lang="en-US" altLang="en-US" sz="7000" b="1" u="none" strike="noStrike" cap="none" normalizeH="0" baseline="0">
              <a:ln>
                <a:noFill/>
              </a:ln>
              <a:solidFill>
                <a:schemeClr val="tx1"/>
              </a:solidFill>
              <a:effectLst/>
              <a:latin typeface="Avenir Next LT Pro" panose="020B0504020202020204" pitchFamily="34" charset="77"/>
            </a:endParaRPr>
          </a:p>
        </p:txBody>
      </p:sp>
      <p:sp>
        <p:nvSpPr>
          <p:cNvPr id="7" name="Rectangle 262">
            <a:extLst>
              <a:ext uri="{FF2B5EF4-FFF2-40B4-BE49-F238E27FC236}">
                <a16:creationId xmlns:a16="http://schemas.microsoft.com/office/drawing/2014/main" id="{75CE7CBF-4EEB-274B-B5F4-43C854E50DC5}"/>
              </a:ext>
            </a:extLst>
          </p:cNvPr>
          <p:cNvSpPr>
            <a:spLocks noChangeArrowheads="1"/>
          </p:cNvSpPr>
          <p:nvPr/>
        </p:nvSpPr>
        <p:spPr bwMode="auto">
          <a:xfrm>
            <a:off x="1123469" y="3519461"/>
            <a:ext cx="7686400"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3450" b="1" u="none" strike="noStrike" cap="none" normalizeH="0" baseline="0">
                <a:ln>
                  <a:noFill/>
                </a:ln>
                <a:solidFill>
                  <a:srgbClr val="FFFFFF"/>
                </a:solidFill>
                <a:effectLst/>
                <a:latin typeface="Avenir Next LT Pro Demi" panose="020B0504020202020204" pitchFamily="34" charset="77"/>
              </a:rPr>
              <a:t>Building back better with broadband</a:t>
            </a:r>
            <a:endParaRPr kumimoji="0" lang="en-US" altLang="en-US" sz="3450" b="1" u="none" strike="noStrike" cap="none" normalizeH="0" baseline="0">
              <a:ln>
                <a:noFill/>
              </a:ln>
              <a:solidFill>
                <a:schemeClr val="tx1"/>
              </a:solidFill>
              <a:effectLst/>
              <a:latin typeface="Avenir Next LT Pro Demi" panose="020B0504020202020204" pitchFamily="34" charset="77"/>
            </a:endParaRPr>
          </a:p>
        </p:txBody>
      </p:sp>
      <p:cxnSp>
        <p:nvCxnSpPr>
          <p:cNvPr id="13" name="Straight Connector 12">
            <a:extLst>
              <a:ext uri="{FF2B5EF4-FFF2-40B4-BE49-F238E27FC236}">
                <a16:creationId xmlns:a16="http://schemas.microsoft.com/office/drawing/2014/main" id="{B19B99E1-4AE9-0945-9A56-E893D84B6761}"/>
              </a:ext>
            </a:extLst>
          </p:cNvPr>
          <p:cNvCxnSpPr>
            <a:cxnSpLocks/>
          </p:cNvCxnSpPr>
          <p:nvPr/>
        </p:nvCxnSpPr>
        <p:spPr>
          <a:xfrm flipH="1">
            <a:off x="998786" y="4485791"/>
            <a:ext cx="9897814"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Arc 14">
            <a:extLst>
              <a:ext uri="{FF2B5EF4-FFF2-40B4-BE49-F238E27FC236}">
                <a16:creationId xmlns:a16="http://schemas.microsoft.com/office/drawing/2014/main" id="{051A5D65-AFEF-9241-AB57-D54DD9373490}"/>
              </a:ext>
            </a:extLst>
          </p:cNvPr>
          <p:cNvSpPr/>
          <p:nvPr/>
        </p:nvSpPr>
        <p:spPr>
          <a:xfrm rot="16200000">
            <a:off x="497621" y="3129127"/>
            <a:ext cx="1042147" cy="1042147"/>
          </a:xfrm>
          <a:prstGeom prst="arc">
            <a:avLst/>
          </a:prstGeom>
          <a:ln w="635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JP"/>
          </a:p>
        </p:txBody>
      </p:sp>
      <p:sp>
        <p:nvSpPr>
          <p:cNvPr id="16" name="Arc 15">
            <a:extLst>
              <a:ext uri="{FF2B5EF4-FFF2-40B4-BE49-F238E27FC236}">
                <a16:creationId xmlns:a16="http://schemas.microsoft.com/office/drawing/2014/main" id="{14B850BA-A99C-F840-B59C-277CFE552C24}"/>
              </a:ext>
            </a:extLst>
          </p:cNvPr>
          <p:cNvSpPr/>
          <p:nvPr/>
        </p:nvSpPr>
        <p:spPr>
          <a:xfrm rot="10800000">
            <a:off x="497621" y="3445960"/>
            <a:ext cx="1042147" cy="1042147"/>
          </a:xfrm>
          <a:prstGeom prst="arc">
            <a:avLst/>
          </a:prstGeom>
          <a:ln w="635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JP"/>
          </a:p>
        </p:txBody>
      </p:sp>
      <p:cxnSp>
        <p:nvCxnSpPr>
          <p:cNvPr id="18" name="Straight Connector 17">
            <a:extLst>
              <a:ext uri="{FF2B5EF4-FFF2-40B4-BE49-F238E27FC236}">
                <a16:creationId xmlns:a16="http://schemas.microsoft.com/office/drawing/2014/main" id="{C3F322CE-34D8-384F-A71E-21BA7E246640}"/>
              </a:ext>
            </a:extLst>
          </p:cNvPr>
          <p:cNvCxnSpPr>
            <a:cxnSpLocks/>
            <a:stCxn id="15" idx="0"/>
            <a:endCxn id="16" idx="2"/>
          </p:cNvCxnSpPr>
          <p:nvPr/>
        </p:nvCxnSpPr>
        <p:spPr>
          <a:xfrm>
            <a:off x="497621" y="3650201"/>
            <a:ext cx="0" cy="32400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Arc 20">
            <a:extLst>
              <a:ext uri="{FF2B5EF4-FFF2-40B4-BE49-F238E27FC236}">
                <a16:creationId xmlns:a16="http://schemas.microsoft.com/office/drawing/2014/main" id="{F8EC07A5-EBF8-2C45-9DB4-09B97CBDD3E2}"/>
              </a:ext>
            </a:extLst>
          </p:cNvPr>
          <p:cNvSpPr/>
          <p:nvPr/>
        </p:nvSpPr>
        <p:spPr>
          <a:xfrm>
            <a:off x="10369041" y="4485791"/>
            <a:ext cx="1042147" cy="1042147"/>
          </a:xfrm>
          <a:prstGeom prst="arc">
            <a:avLst/>
          </a:prstGeom>
          <a:ln w="635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JP"/>
          </a:p>
        </p:txBody>
      </p:sp>
      <p:cxnSp>
        <p:nvCxnSpPr>
          <p:cNvPr id="22" name="Straight Connector 21">
            <a:extLst>
              <a:ext uri="{FF2B5EF4-FFF2-40B4-BE49-F238E27FC236}">
                <a16:creationId xmlns:a16="http://schemas.microsoft.com/office/drawing/2014/main" id="{99D0BD3F-FE74-C340-96F5-E6341ECE6A68}"/>
              </a:ext>
            </a:extLst>
          </p:cNvPr>
          <p:cNvCxnSpPr>
            <a:cxnSpLocks/>
          </p:cNvCxnSpPr>
          <p:nvPr/>
        </p:nvCxnSpPr>
        <p:spPr>
          <a:xfrm>
            <a:off x="11411188" y="5006864"/>
            <a:ext cx="0" cy="1851136"/>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tangle 267">
            <a:extLst>
              <a:ext uri="{FF2B5EF4-FFF2-40B4-BE49-F238E27FC236}">
                <a16:creationId xmlns:a16="http://schemas.microsoft.com/office/drawing/2014/main" id="{02E9374F-178A-44B1-8881-8032AE0FF3B9}"/>
              </a:ext>
            </a:extLst>
          </p:cNvPr>
          <p:cNvSpPr>
            <a:spLocks noChangeArrowheads="1"/>
          </p:cNvSpPr>
          <p:nvPr/>
        </p:nvSpPr>
        <p:spPr bwMode="auto">
          <a:xfrm>
            <a:off x="998786" y="2596418"/>
            <a:ext cx="934450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7000" b="1" u="none" strike="noStrike" cap="none" normalizeH="0" baseline="0">
                <a:ln>
                  <a:noFill/>
                </a:ln>
                <a:solidFill>
                  <a:srgbClr val="FFFFFF"/>
                </a:solidFill>
                <a:effectLst/>
                <a:latin typeface="Avenir Next LT Pro" panose="020B0504020202020204" pitchFamily="34" charset="77"/>
              </a:rPr>
              <a:t>Connect2Recover</a:t>
            </a:r>
            <a:endParaRPr kumimoji="0" lang="en-US" altLang="en-US" sz="7000" b="1" u="none" strike="noStrike" cap="none" normalizeH="0" baseline="0">
              <a:ln>
                <a:noFill/>
              </a:ln>
              <a:solidFill>
                <a:schemeClr val="tx1"/>
              </a:solidFill>
              <a:effectLst/>
              <a:latin typeface="Avenir Next LT Pro" panose="020B0504020202020204" pitchFamily="34" charset="77"/>
            </a:endParaRPr>
          </a:p>
        </p:txBody>
      </p:sp>
      <p:sp>
        <p:nvSpPr>
          <p:cNvPr id="17" name="Rectangle 262">
            <a:extLst>
              <a:ext uri="{FF2B5EF4-FFF2-40B4-BE49-F238E27FC236}">
                <a16:creationId xmlns:a16="http://schemas.microsoft.com/office/drawing/2014/main" id="{71776E90-C6F9-46E9-A713-C942E43BFD09}"/>
              </a:ext>
            </a:extLst>
          </p:cNvPr>
          <p:cNvSpPr>
            <a:spLocks noChangeArrowheads="1"/>
          </p:cNvSpPr>
          <p:nvPr/>
        </p:nvSpPr>
        <p:spPr bwMode="auto">
          <a:xfrm>
            <a:off x="497620" y="4809791"/>
            <a:ext cx="11109708" cy="1638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defTabSz="914400"/>
            <a:r>
              <a:rPr kumimoji="0" lang="en-US" altLang="en-US" sz="3600" b="1" u="none" strike="noStrike" cap="none" normalizeH="0" baseline="0">
                <a:ln>
                  <a:noFill/>
                </a:ln>
                <a:solidFill>
                  <a:srgbClr val="FFFFFF"/>
                </a:solidFill>
                <a:effectLst/>
                <a:latin typeface="Avenir Next LT Pro Demi" panose="020B0504020202020204" pitchFamily="34" charset="77"/>
              </a:rPr>
              <a:t>Webinar: </a:t>
            </a:r>
            <a:r>
              <a:rPr lang="en-GB" altLang="en-US" sz="3600" b="1">
                <a:solidFill>
                  <a:srgbClr val="FFFFFF"/>
                </a:solidFill>
                <a:latin typeface="Avenir Next LT Pro Demi" panose="020B0504020202020204" pitchFamily="34" charset="77"/>
              </a:rPr>
              <a:t>Identifying Country-level Connectivity Gaps and </a:t>
            </a:r>
            <a:br>
              <a:rPr lang="en-GB" altLang="en-US" sz="3600" b="1">
                <a:solidFill>
                  <a:srgbClr val="FFFFFF"/>
                </a:solidFill>
                <a:latin typeface="Avenir Next LT Pro Demi" panose="020B0504020202020204" pitchFamily="34" charset="77"/>
              </a:rPr>
            </a:br>
            <a:r>
              <a:rPr lang="en-GB" altLang="en-US" sz="3600" b="1">
                <a:solidFill>
                  <a:srgbClr val="FFFFFF"/>
                </a:solidFill>
                <a:latin typeface="Avenir Next LT Pro Demi" panose="020B0504020202020204" pitchFamily="34" charset="77"/>
              </a:rPr>
              <a:t>Building Resilience To Future Pandemics</a:t>
            </a:r>
            <a:br>
              <a:rPr kumimoji="0" lang="en-US" altLang="en-US" sz="3450" b="1" u="none" strike="noStrike" cap="none" normalizeH="0" baseline="0">
                <a:ln>
                  <a:noFill/>
                </a:ln>
                <a:solidFill>
                  <a:srgbClr val="FFFFFF"/>
                </a:solidFill>
                <a:effectLst/>
                <a:latin typeface="Avenir Next LT Pro Demi" panose="020B0504020202020204" pitchFamily="34" charset="77"/>
              </a:rPr>
            </a:br>
            <a:r>
              <a:rPr kumimoji="0" lang="en-US" altLang="en-US" sz="3450" b="1" u="none" strike="noStrike" cap="none" normalizeH="0" baseline="0">
                <a:ln>
                  <a:noFill/>
                </a:ln>
                <a:solidFill>
                  <a:srgbClr val="FFFFFF"/>
                </a:solidFill>
                <a:effectLst/>
                <a:latin typeface="Avenir Next LT Pro Demi" panose="020B0504020202020204" pitchFamily="34" charset="77"/>
              </a:rPr>
              <a:t>15 March 2021</a:t>
            </a:r>
            <a:endParaRPr kumimoji="0" lang="en-US" altLang="en-US" sz="3450" b="1" u="none" strike="noStrike" cap="none" normalizeH="0" baseline="0">
              <a:ln>
                <a:noFill/>
              </a:ln>
              <a:solidFill>
                <a:schemeClr val="tx1"/>
              </a:solidFill>
              <a:effectLst/>
              <a:latin typeface="Avenir Next LT Pro Demi" panose="020B0504020202020204" pitchFamily="34" charset="77"/>
            </a:endParaRPr>
          </a:p>
        </p:txBody>
      </p:sp>
    </p:spTree>
    <p:extLst>
      <p:ext uri="{BB962C8B-B14F-4D97-AF65-F5344CB8AC3E}">
        <p14:creationId xmlns:p14="http://schemas.microsoft.com/office/powerpoint/2010/main" val="14168139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feld 18"/>
          <p:cNvSpPr txBox="1"/>
          <p:nvPr/>
        </p:nvSpPr>
        <p:spPr>
          <a:xfrm>
            <a:off x="8946613" y="1214950"/>
            <a:ext cx="3035358" cy="4247317"/>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F2F2F"/>
                </a:solidFill>
                <a:effectLst/>
                <a:uLnTx/>
                <a:uFillTx/>
                <a:latin typeface="Avenir Next LT Pro" panose="020B0504020202020204" pitchFamily="34" charset="0"/>
                <a:ea typeface="+mn-ea"/>
                <a:cs typeface="+mn-cs"/>
              </a:rPr>
              <a:t>What is REG4COVID?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2F2F2F"/>
              </a:solidFill>
              <a:effectLst/>
              <a:uLnTx/>
              <a:uFillTx/>
              <a:latin typeface="Avenir Next LT Pro" panose="020B0504020202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2F2F2F"/>
                </a:solidFill>
                <a:effectLst/>
                <a:uLnTx/>
                <a:uFillTx/>
                <a:latin typeface="AvenirNext LT Pro MediumCn" panose="020B0606020202020204" pitchFamily="34" charset="0"/>
                <a:ea typeface="Open Sans" panose="020B0606030504020204" pitchFamily="34" charset="0"/>
                <a:cs typeface="Open Sans" panose="020B0606030504020204" pitchFamily="34" charset="0"/>
              </a:rPr>
              <a:t>In March 2020, ITU launched the REG4COVID platform to enable ITU members to share and draw on experiences, ongoing initiatives, and other immediate business, policy and regulatory measures and practices that countries were taking to ensure communities remain connected and safe during the pandemic through telecommunication/ICT. </a:t>
            </a:r>
            <a:endParaRPr kumimoji="0" lang="en-US" sz="1600" b="0" i="0" u="none" strike="noStrike" kern="1200" cap="none" spc="0" normalizeH="0" baseline="0" noProof="0" dirty="0">
              <a:ln>
                <a:noFill/>
              </a:ln>
              <a:solidFill>
                <a:srgbClr val="2F2F2F"/>
              </a:solidFill>
              <a:effectLst/>
              <a:uLnTx/>
              <a:uFillTx/>
              <a:latin typeface="AvenirNext LT Pro MediumCn" panose="020B0606020202020204" pitchFamily="34" charset="0"/>
              <a:ea typeface="Open Sans" panose="020B0606030504020204" pitchFamily="34"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2F2F2F"/>
              </a:solidFill>
              <a:effectLst/>
              <a:uLnTx/>
              <a:uFillTx/>
              <a:latin typeface="Avenir Next LT Pro" panose="020B0504020202020204" pitchFamily="34" charset="0"/>
              <a:ea typeface="+mn-ea"/>
              <a:cs typeface="+mn-cs"/>
            </a:endParaRPr>
          </a:p>
        </p:txBody>
      </p:sp>
      <p:grpSp>
        <p:nvGrpSpPr>
          <p:cNvPr id="2" name="Gruppieren 1"/>
          <p:cNvGrpSpPr/>
          <p:nvPr/>
        </p:nvGrpSpPr>
        <p:grpSpPr>
          <a:xfrm>
            <a:off x="288762" y="1215923"/>
            <a:ext cx="4159304" cy="876932"/>
            <a:chOff x="7828914" y="4656500"/>
            <a:chExt cx="8318607" cy="1753863"/>
          </a:xfrm>
        </p:grpSpPr>
        <p:sp>
          <p:nvSpPr>
            <p:cNvPr id="32" name="Shape 615"/>
            <p:cNvSpPr/>
            <p:nvPr/>
          </p:nvSpPr>
          <p:spPr>
            <a:xfrm>
              <a:off x="7828914" y="5362422"/>
              <a:ext cx="6932339" cy="1047941"/>
            </a:xfrm>
            <a:prstGeom prst="rect">
              <a:avLst/>
            </a:prstGeom>
            <a:noFill/>
            <a:ln>
              <a:noFill/>
            </a:ln>
            <a:effectLst/>
          </p:spPr>
          <p:txBody>
            <a:bodyPr lIns="91412" tIns="45700" rIns="91412" bIns="45700" anchor="t" anchorCtr="0">
              <a:noAutofit/>
            </a:bodyPr>
            <a:lstStyle/>
            <a:p>
              <a:pPr marL="0" marR="0" lvl="0" indent="0" algn="r" defTabSz="914400" rtl="0" eaLnBrk="1" fontAlgn="auto" latinLnBrk="0" hangingPunct="1">
                <a:lnSpc>
                  <a:spcPct val="130000"/>
                </a:lnSpc>
                <a:spcBef>
                  <a:spcPts val="0"/>
                </a:spcBef>
                <a:spcAft>
                  <a:spcPts val="0"/>
                </a:spcAft>
                <a:buClrTx/>
                <a:buSzPct val="25000"/>
                <a:buFontTx/>
                <a:buNone/>
                <a:tabLst/>
                <a:defRPr/>
              </a:pPr>
              <a:r>
                <a:rPr kumimoji="0" lang="de-DE" sz="1600" b="0" i="0" u="none" strike="noStrike" kern="1200" cap="none" spc="0" normalizeH="0" baseline="0" noProof="0" dirty="0">
                  <a:ln>
                    <a:noFill/>
                  </a:ln>
                  <a:solidFill>
                    <a:srgbClr val="2F2F2F">
                      <a:lumMod val="95000"/>
                      <a:lumOff val="5000"/>
                    </a:srgbClr>
                  </a:solidFill>
                  <a:effectLst/>
                  <a:uLnTx/>
                  <a:uFillTx/>
                  <a:latin typeface="Avenir Next LT Pro" panose="020B0504020202020204" pitchFamily="34" charset="0"/>
                  <a:ea typeface="+mn-ea"/>
                  <a:cs typeface="+mn-cs"/>
                </a:rPr>
                <a:t>More than </a:t>
              </a:r>
              <a:r>
                <a:rPr kumimoji="0" lang="de-DE" sz="1600" b="1" i="0" u="none" strike="noStrike" kern="1200" cap="none" spc="0" normalizeH="0" baseline="0" noProof="0" dirty="0">
                  <a:ln>
                    <a:noFill/>
                  </a:ln>
                  <a:solidFill>
                    <a:srgbClr val="009CD6"/>
                  </a:solidFill>
                  <a:effectLst/>
                  <a:uLnTx/>
                  <a:uFillTx/>
                  <a:latin typeface="Avenir Next LT Pro" panose="020B0504020202020204" pitchFamily="34" charset="0"/>
                  <a:ea typeface="+mn-ea"/>
                  <a:cs typeface="+mn-cs"/>
                </a:rPr>
                <a:t>480 </a:t>
              </a:r>
              <a:r>
                <a:rPr kumimoji="0" lang="de-DE" sz="1600" b="0" i="0" u="none" strike="noStrike" kern="1200" cap="none" spc="0" normalizeH="0" baseline="0" noProof="0" dirty="0">
                  <a:ln>
                    <a:noFill/>
                  </a:ln>
                  <a:solidFill>
                    <a:srgbClr val="2F2F2F">
                      <a:lumMod val="95000"/>
                      <a:lumOff val="5000"/>
                    </a:srgbClr>
                  </a:solidFill>
                  <a:effectLst/>
                  <a:uLnTx/>
                  <a:uFillTx/>
                  <a:latin typeface="Avenir Next LT Pro" panose="020B0504020202020204" pitchFamily="34" charset="0"/>
                  <a:ea typeface="+mn-ea"/>
                  <a:cs typeface="+mn-cs"/>
                </a:rPr>
                <a:t>entries  worldwide. ITU analysis identified key insights into the most common responses.</a:t>
              </a:r>
              <a:endParaRPr kumimoji="0" lang="id-ID" sz="1600" b="0" i="0" u="none" strike="noStrike" kern="1200" cap="none" spc="0" normalizeH="0" baseline="0" noProof="0" dirty="0">
                <a:ln>
                  <a:noFill/>
                </a:ln>
                <a:solidFill>
                  <a:srgbClr val="2F2F2F">
                    <a:lumMod val="95000"/>
                    <a:lumOff val="5000"/>
                  </a:srgbClr>
                </a:solidFill>
                <a:effectLst/>
                <a:uLnTx/>
                <a:uFillTx/>
                <a:latin typeface="Avenir Next LT Pro" panose="020B0504020202020204" pitchFamily="34" charset="0"/>
                <a:ea typeface="Roboto"/>
                <a:cs typeface="Roboto"/>
                <a:sym typeface="Roboto"/>
              </a:endParaRPr>
            </a:p>
          </p:txBody>
        </p:sp>
        <p:sp>
          <p:nvSpPr>
            <p:cNvPr id="34" name="Shape 616"/>
            <p:cNvSpPr/>
            <p:nvPr/>
          </p:nvSpPr>
          <p:spPr>
            <a:xfrm>
              <a:off x="8690544" y="4656500"/>
              <a:ext cx="6070715" cy="800182"/>
            </a:xfrm>
            <a:prstGeom prst="rect">
              <a:avLst/>
            </a:prstGeom>
            <a:noFill/>
            <a:ln>
              <a:noFill/>
            </a:ln>
            <a:effectLst/>
          </p:spPr>
          <p:txBody>
            <a:bodyPr lIns="91412" tIns="45700" rIns="91412" bIns="45700" anchor="t" anchorCtr="0">
              <a:noAutofit/>
            </a:bodyPr>
            <a:lstStyle/>
            <a:p>
              <a:pPr marL="0" marR="0" lvl="0" indent="0" algn="r" defTabSz="914400" rtl="0" eaLnBrk="1" fontAlgn="auto" latinLnBrk="0" hangingPunct="1">
                <a:lnSpc>
                  <a:spcPct val="130000"/>
                </a:lnSpc>
                <a:spcBef>
                  <a:spcPts val="0"/>
                </a:spcBef>
                <a:spcAft>
                  <a:spcPts val="0"/>
                </a:spcAft>
                <a:buClrTx/>
                <a:buSzPct val="25000"/>
                <a:buFontTx/>
                <a:buNone/>
                <a:tabLst/>
                <a:defRPr/>
              </a:pPr>
              <a:r>
                <a:rPr kumimoji="0" lang="en-US" sz="1800" b="1" i="0" u="none" strike="noStrike" kern="1200" cap="none" spc="0" normalizeH="0" baseline="0" noProof="0" dirty="0">
                  <a:ln>
                    <a:noFill/>
                  </a:ln>
                  <a:solidFill>
                    <a:srgbClr val="2F2F2F"/>
                  </a:solidFill>
                  <a:effectLst/>
                  <a:uLnTx/>
                  <a:uFillTx/>
                  <a:latin typeface="Avenir Next LT Pro" panose="020B0504020202020204" pitchFamily="34" charset="0"/>
                  <a:ea typeface="Roboto"/>
                  <a:cs typeface="Roboto"/>
                  <a:sym typeface="Roboto"/>
                </a:rPr>
                <a:t>Facing the emergency</a:t>
              </a:r>
              <a:endParaRPr kumimoji="0" lang="id-ID" sz="1800" b="1" i="0" u="none" strike="noStrike" kern="1200" cap="none" spc="0" normalizeH="0" baseline="0" noProof="0" dirty="0">
                <a:ln>
                  <a:noFill/>
                </a:ln>
                <a:solidFill>
                  <a:srgbClr val="2F2F2F"/>
                </a:solidFill>
                <a:effectLst/>
                <a:uLnTx/>
                <a:uFillTx/>
                <a:latin typeface="Avenir Next LT Pro" panose="020B0504020202020204" pitchFamily="34" charset="0"/>
                <a:ea typeface="Roboto"/>
                <a:cs typeface="Roboto"/>
                <a:sym typeface="Roboto"/>
              </a:endParaRPr>
            </a:p>
          </p:txBody>
        </p:sp>
        <p:sp>
          <p:nvSpPr>
            <p:cNvPr id="35" name="Ellipse 34"/>
            <p:cNvSpPr/>
            <p:nvPr/>
          </p:nvSpPr>
          <p:spPr>
            <a:xfrm>
              <a:off x="15099579" y="5242224"/>
              <a:ext cx="1047942" cy="1047941"/>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1200" cap="none" spc="0" normalizeH="0" baseline="0" noProof="0" dirty="0">
                <a:ln>
                  <a:noFill/>
                </a:ln>
                <a:solidFill>
                  <a:srgbClr val="2F2F2F"/>
                </a:solidFill>
                <a:effectLst/>
                <a:uLnTx/>
                <a:uFillTx/>
                <a:latin typeface="Avenir Next LT Pro" panose="020B0504020202020204" pitchFamily="34" charset="0"/>
                <a:ea typeface="+mn-ea"/>
                <a:cs typeface="+mn-cs"/>
              </a:endParaRPr>
            </a:p>
          </p:txBody>
        </p:sp>
      </p:grpSp>
      <p:grpSp>
        <p:nvGrpSpPr>
          <p:cNvPr id="3" name="Gruppieren 2"/>
          <p:cNvGrpSpPr/>
          <p:nvPr/>
        </p:nvGrpSpPr>
        <p:grpSpPr>
          <a:xfrm>
            <a:off x="109468" y="2877522"/>
            <a:ext cx="4335374" cy="1889571"/>
            <a:chOff x="7497095" y="6546290"/>
            <a:chExt cx="8670746" cy="3779142"/>
          </a:xfrm>
        </p:grpSpPr>
        <p:sp>
          <p:nvSpPr>
            <p:cNvPr id="28" name="Shape 603"/>
            <p:cNvSpPr/>
            <p:nvPr/>
          </p:nvSpPr>
          <p:spPr>
            <a:xfrm>
              <a:off x="7497095" y="7252216"/>
              <a:ext cx="7264156" cy="3073216"/>
            </a:xfrm>
            <a:prstGeom prst="rect">
              <a:avLst/>
            </a:prstGeom>
            <a:noFill/>
            <a:ln>
              <a:noFill/>
            </a:ln>
            <a:effectLst/>
          </p:spPr>
          <p:txBody>
            <a:bodyPr lIns="91412" tIns="45700" rIns="91412" bIns="45700" anchor="t" anchorCtr="0">
              <a:noAutofit/>
            </a:bodyPr>
            <a:lstStyle/>
            <a:p>
              <a:pPr marL="0" marR="0" lvl="0" indent="0" algn="r" defTabSz="914400" rtl="0" eaLnBrk="1" fontAlgn="auto" latinLnBrk="0" hangingPunct="1">
                <a:lnSpc>
                  <a:spcPct val="130000"/>
                </a:lnSpc>
                <a:spcBef>
                  <a:spcPts val="0"/>
                </a:spcBef>
                <a:spcAft>
                  <a:spcPts val="0"/>
                </a:spcAft>
                <a:buClrTx/>
                <a:buSzPct val="25000"/>
                <a:buFontTx/>
                <a:buNone/>
                <a:tabLst/>
                <a:defRPr/>
              </a:pPr>
              <a:r>
                <a:rPr kumimoji="0" lang="en-GB" sz="1600" b="0" i="0" u="none" strike="noStrike" kern="1200" cap="none" spc="0" normalizeH="0" baseline="0" noProof="0" dirty="0">
                  <a:ln>
                    <a:noFill/>
                  </a:ln>
                  <a:solidFill>
                    <a:srgbClr val="2F2F2F">
                      <a:lumMod val="95000"/>
                      <a:lumOff val="5000"/>
                    </a:srgbClr>
                  </a:solidFill>
                  <a:effectLst/>
                  <a:uLnTx/>
                  <a:uFillTx/>
                  <a:latin typeface="Avenir Next LT Pro" panose="020B0504020202020204" pitchFamily="34" charset="0"/>
                  <a:ea typeface="+mn-ea"/>
                  <a:cs typeface="+mn-cs"/>
                </a:rPr>
                <a:t>ITU analysis is now looking into long-term initiatives based on lessons learned: What next? Are these measures sustainable? How have regulatory frameworks evolved? </a:t>
              </a:r>
            </a:p>
          </p:txBody>
        </p:sp>
        <p:sp>
          <p:nvSpPr>
            <p:cNvPr id="29" name="Shape 604"/>
            <p:cNvSpPr/>
            <p:nvPr/>
          </p:nvSpPr>
          <p:spPr>
            <a:xfrm>
              <a:off x="8747228" y="6546290"/>
              <a:ext cx="6014029" cy="800182"/>
            </a:xfrm>
            <a:prstGeom prst="rect">
              <a:avLst/>
            </a:prstGeom>
            <a:noFill/>
            <a:ln>
              <a:noFill/>
            </a:ln>
            <a:effectLst/>
          </p:spPr>
          <p:txBody>
            <a:bodyPr lIns="91412" tIns="45700" rIns="91412" bIns="45700" anchor="t" anchorCtr="0">
              <a:noAutofit/>
            </a:bodyPr>
            <a:lstStyle/>
            <a:p>
              <a:pPr marL="0" marR="0" lvl="0" indent="0" algn="r" defTabSz="914400" rtl="0" eaLnBrk="1" fontAlgn="auto" latinLnBrk="0" hangingPunct="1">
                <a:lnSpc>
                  <a:spcPct val="130000"/>
                </a:lnSpc>
                <a:spcBef>
                  <a:spcPts val="0"/>
                </a:spcBef>
                <a:spcAft>
                  <a:spcPts val="0"/>
                </a:spcAft>
                <a:buClrTx/>
                <a:buSzPct val="25000"/>
                <a:buFontTx/>
                <a:buNone/>
                <a:tabLst/>
                <a:defRPr/>
              </a:pPr>
              <a:r>
                <a:rPr kumimoji="0" lang="en-US" sz="1800" b="1" i="0" u="none" strike="noStrike" kern="1200" cap="none" spc="0" normalizeH="0" baseline="0" noProof="0" dirty="0">
                  <a:ln>
                    <a:noFill/>
                  </a:ln>
                  <a:solidFill>
                    <a:srgbClr val="2F2F2F"/>
                  </a:solidFill>
                  <a:effectLst/>
                  <a:uLnTx/>
                  <a:uFillTx/>
                  <a:latin typeface="Avenir Next LT Pro" panose="020B0504020202020204" pitchFamily="34" charset="0"/>
                  <a:ea typeface="Roboto"/>
                  <a:cs typeface="Roboto"/>
                  <a:sym typeface="Roboto"/>
                </a:rPr>
                <a:t>Preparing the future</a:t>
              </a:r>
              <a:endParaRPr kumimoji="0" lang="id-ID" sz="1600" b="1" i="0" u="none" strike="noStrike" kern="1200" cap="none" spc="0" normalizeH="0" baseline="0" noProof="0" dirty="0">
                <a:ln>
                  <a:noFill/>
                </a:ln>
                <a:solidFill>
                  <a:srgbClr val="2F2F2F"/>
                </a:solidFill>
                <a:effectLst/>
                <a:uLnTx/>
                <a:uFillTx/>
                <a:latin typeface="Avenir Next LT Pro" panose="020B0504020202020204" pitchFamily="34" charset="0"/>
                <a:ea typeface="Roboto"/>
                <a:cs typeface="Roboto"/>
                <a:sym typeface="Roboto"/>
              </a:endParaRPr>
            </a:p>
          </p:txBody>
        </p:sp>
        <p:sp>
          <p:nvSpPr>
            <p:cNvPr id="39" name="Ellipse 38"/>
            <p:cNvSpPr/>
            <p:nvPr/>
          </p:nvSpPr>
          <p:spPr>
            <a:xfrm>
              <a:off x="15119899" y="7032668"/>
              <a:ext cx="1047942" cy="1047942"/>
            </a:xfrm>
            <a:prstGeom prst="ellipse">
              <a:avLst/>
            </a:prstGeom>
            <a:no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600" b="0" i="0" u="none" strike="noStrike" kern="1200" cap="none" spc="0" normalizeH="0" baseline="0" noProof="0" dirty="0">
                <a:ln>
                  <a:noFill/>
                </a:ln>
                <a:solidFill>
                  <a:srgbClr val="2F2F2F"/>
                </a:solidFill>
                <a:effectLst/>
                <a:uLnTx/>
                <a:uFillTx/>
                <a:latin typeface="Avenir Next LT Pro" panose="020B0504020202020204" pitchFamily="34" charset="0"/>
                <a:ea typeface="+mn-ea"/>
                <a:cs typeface="+mn-cs"/>
              </a:endParaRPr>
            </a:p>
          </p:txBody>
        </p:sp>
      </p:grpSp>
      <p:pic>
        <p:nvPicPr>
          <p:cNvPr id="6" name="Graphic 5" descr="Siren with solid fill">
            <a:extLst>
              <a:ext uri="{FF2B5EF4-FFF2-40B4-BE49-F238E27FC236}">
                <a16:creationId xmlns:a16="http://schemas.microsoft.com/office/drawing/2014/main" id="{14BA9FD2-DCED-4DBB-A2C1-1D69EE1617B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02956" y="1567251"/>
            <a:ext cx="364954" cy="364954"/>
          </a:xfrm>
          <a:prstGeom prst="rect">
            <a:avLst/>
          </a:prstGeom>
        </p:spPr>
      </p:pic>
      <p:pic>
        <p:nvPicPr>
          <p:cNvPr id="8" name="Graphic 7" descr="Compass with solid fill">
            <a:extLst>
              <a:ext uri="{FF2B5EF4-FFF2-40B4-BE49-F238E27FC236}">
                <a16:creationId xmlns:a16="http://schemas.microsoft.com/office/drawing/2014/main" id="{2AE28FF9-EE10-4355-92CB-6C114884CC9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945178" y="3133362"/>
            <a:ext cx="475355" cy="475355"/>
          </a:xfrm>
          <a:prstGeom prst="rect">
            <a:avLst/>
          </a:prstGeom>
        </p:spPr>
      </p:pic>
      <p:sp>
        <p:nvSpPr>
          <p:cNvPr id="33" name="Title 5">
            <a:extLst>
              <a:ext uri="{FF2B5EF4-FFF2-40B4-BE49-F238E27FC236}">
                <a16:creationId xmlns:a16="http://schemas.microsoft.com/office/drawing/2014/main" id="{A3B50676-FE3B-4820-B966-7619CFFFFA87}"/>
              </a:ext>
            </a:extLst>
          </p:cNvPr>
          <p:cNvSpPr txBox="1">
            <a:spLocks/>
          </p:cNvSpPr>
          <p:nvPr/>
        </p:nvSpPr>
        <p:spPr>
          <a:xfrm>
            <a:off x="-1109" y="5015350"/>
            <a:ext cx="3756041" cy="741631"/>
          </a:xfrm>
          <a:prstGeom prst="rect">
            <a:avLst/>
          </a:prstGeom>
        </p:spPr>
        <p:txBody>
          <a:bodyPr anchor="t"/>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chemeClr val="tx2">
                    <a:lumMod val="75000"/>
                  </a:schemeClr>
                </a:solidFill>
                <a:latin typeface="+mj-lt"/>
                <a:ea typeface="AvenirNext LT Pro Heavy" panose="020B0904020202020204" pitchFamily="34" charset="0"/>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2F2F2F"/>
                </a:solidFill>
                <a:effectLst/>
                <a:uLnTx/>
                <a:uFillTx/>
                <a:latin typeface="Adelle CYR Sb" panose="02000503000000090004" pitchFamily="50" charset="0"/>
                <a:cs typeface="Arial"/>
                <a:sym typeface="Arial"/>
              </a:rPr>
              <a:t>Take the new survey:</a:t>
            </a:r>
            <a:br>
              <a:rPr kumimoji="0" lang="en-US" sz="1600" b="0" i="0" u="none" strike="noStrike" kern="0" cap="none" spc="0" normalizeH="0" baseline="0" noProof="0" dirty="0">
                <a:ln>
                  <a:noFill/>
                </a:ln>
                <a:solidFill>
                  <a:srgbClr val="009CD6"/>
                </a:solidFill>
                <a:effectLst/>
                <a:uLnTx/>
                <a:uFillTx/>
                <a:latin typeface="Avenir Next LT Pro"/>
                <a:cs typeface="Arial"/>
                <a:sym typeface="Arial"/>
              </a:rPr>
            </a:br>
            <a:r>
              <a:rPr kumimoji="0" lang="en-US" sz="1600" b="0" i="0" u="none" strike="noStrike" kern="0" cap="none" spc="0" normalizeH="0" baseline="0" noProof="0" dirty="0">
                <a:ln>
                  <a:noFill/>
                </a:ln>
                <a:solidFill>
                  <a:srgbClr val="009CD6"/>
                </a:solidFill>
                <a:effectLst/>
                <a:uLnTx/>
                <a:uFillTx/>
                <a:latin typeface="Avenir Next LT Pro"/>
                <a:cs typeface="Arial"/>
                <a:sym typeface="Arial"/>
                <a:hlinkClick r:id="rId7">
                  <a:extLst>
                    <a:ext uri="{A12FA001-AC4F-418D-AE19-62706E023703}">
                      <ahyp:hlinkClr xmlns:ahyp="http://schemas.microsoft.com/office/drawing/2018/hyperlinkcolor" val="tx"/>
                    </a:ext>
                  </a:extLst>
                </a:hlinkClick>
              </a:rPr>
              <a:t>www.itu.int/go/REG4COVID-survey</a:t>
            </a:r>
            <a:r>
              <a:rPr kumimoji="0" lang="en-US" sz="1600" b="0" i="0" u="none" strike="noStrike" kern="0" cap="none" spc="0" normalizeH="0" baseline="0" noProof="0" dirty="0">
                <a:ln>
                  <a:noFill/>
                </a:ln>
                <a:solidFill>
                  <a:srgbClr val="009CD6"/>
                </a:solidFill>
                <a:effectLst/>
                <a:uLnTx/>
                <a:uFillTx/>
                <a:latin typeface="Avenir Next LT Pro"/>
                <a:cs typeface="Arial"/>
                <a:sym typeface="Arial"/>
              </a:rPr>
              <a:t> </a:t>
            </a:r>
            <a:br>
              <a:rPr kumimoji="0" lang="en-US" sz="1600" b="1" i="0" u="none" strike="noStrike" kern="0" cap="none" spc="0" normalizeH="0" baseline="0" noProof="0" dirty="0">
                <a:ln>
                  <a:noFill/>
                </a:ln>
                <a:solidFill>
                  <a:srgbClr val="FFC000"/>
                </a:solidFill>
                <a:effectLst/>
                <a:uLnTx/>
                <a:uFillTx/>
                <a:latin typeface="Avenir Next LT Pro"/>
                <a:cs typeface="Arial"/>
                <a:sym typeface="Arial"/>
              </a:rPr>
            </a:br>
            <a:endParaRPr kumimoji="0" lang="en-GB" sz="1600" b="1" i="0" u="none" strike="noStrike" kern="0" cap="none" spc="0" normalizeH="0" baseline="0" noProof="0" dirty="0">
              <a:ln>
                <a:noFill/>
              </a:ln>
              <a:solidFill>
                <a:srgbClr val="FFC000"/>
              </a:solidFill>
              <a:effectLst/>
              <a:uLnTx/>
              <a:uFillTx/>
              <a:latin typeface="Avenir Next LT Pro"/>
              <a:cs typeface="Arial"/>
              <a:sym typeface="Arial"/>
            </a:endParaRPr>
          </a:p>
        </p:txBody>
      </p:sp>
      <p:grpSp>
        <p:nvGrpSpPr>
          <p:cNvPr id="10" name="Group 9">
            <a:extLst>
              <a:ext uri="{FF2B5EF4-FFF2-40B4-BE49-F238E27FC236}">
                <a16:creationId xmlns:a16="http://schemas.microsoft.com/office/drawing/2014/main" id="{EC70D0DF-1FE7-4D55-8277-709649E1CF3B}"/>
              </a:ext>
            </a:extLst>
          </p:cNvPr>
          <p:cNvGrpSpPr/>
          <p:nvPr/>
        </p:nvGrpSpPr>
        <p:grpSpPr>
          <a:xfrm>
            <a:off x="4811681" y="-28566"/>
            <a:ext cx="3764869" cy="6858000"/>
            <a:chOff x="0" y="0"/>
            <a:chExt cx="3764869" cy="6858000"/>
          </a:xfrm>
        </p:grpSpPr>
        <p:pic>
          <p:nvPicPr>
            <p:cNvPr id="18" name="Picture 17">
              <a:extLst>
                <a:ext uri="{FF2B5EF4-FFF2-40B4-BE49-F238E27FC236}">
                  <a16:creationId xmlns:a16="http://schemas.microsoft.com/office/drawing/2014/main" id="{4A94CFDD-7DB3-494B-AFA5-D92C9AA3B8F2}"/>
                </a:ext>
              </a:extLst>
            </p:cNvPr>
            <p:cNvPicPr>
              <a:picLocks noChangeAspect="1"/>
            </p:cNvPicPr>
            <p:nvPr/>
          </p:nvPicPr>
          <p:blipFill>
            <a:blip r:embed="rId8"/>
            <a:stretch>
              <a:fillRect/>
            </a:stretch>
          </p:blipFill>
          <p:spPr>
            <a:xfrm>
              <a:off x="3418" y="0"/>
              <a:ext cx="3761451" cy="5076967"/>
            </a:xfrm>
            <a:prstGeom prst="rect">
              <a:avLst/>
            </a:prstGeom>
          </p:spPr>
        </p:pic>
        <p:pic>
          <p:nvPicPr>
            <p:cNvPr id="9" name="Picture 8">
              <a:extLst>
                <a:ext uri="{FF2B5EF4-FFF2-40B4-BE49-F238E27FC236}">
                  <a16:creationId xmlns:a16="http://schemas.microsoft.com/office/drawing/2014/main" id="{E33A8E9E-E9D6-4F1E-9DE4-F08F85FE81EA}"/>
                </a:ext>
              </a:extLst>
            </p:cNvPr>
            <p:cNvPicPr>
              <a:picLocks noChangeAspect="1"/>
            </p:cNvPicPr>
            <p:nvPr/>
          </p:nvPicPr>
          <p:blipFill rotWithShape="1">
            <a:blip r:embed="rId9"/>
            <a:srcRect l="989" t="1" r="993" b="25282"/>
            <a:stretch/>
          </p:blipFill>
          <p:spPr>
            <a:xfrm>
              <a:off x="0" y="4465414"/>
              <a:ext cx="3756041" cy="2392586"/>
            </a:xfrm>
            <a:prstGeom prst="rect">
              <a:avLst/>
            </a:prstGeom>
          </p:spPr>
        </p:pic>
      </p:grpSp>
      <p:pic>
        <p:nvPicPr>
          <p:cNvPr id="20" name="Picture 19">
            <a:extLst>
              <a:ext uri="{FF2B5EF4-FFF2-40B4-BE49-F238E27FC236}">
                <a16:creationId xmlns:a16="http://schemas.microsoft.com/office/drawing/2014/main" id="{078EB23D-F1B8-45E5-ACBC-9B1A281644C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431657" y="6106521"/>
            <a:ext cx="648531" cy="648531"/>
          </a:xfrm>
          <a:prstGeom prst="rect">
            <a:avLst/>
          </a:prstGeom>
        </p:spPr>
      </p:pic>
      <p:sp>
        <p:nvSpPr>
          <p:cNvPr id="21" name="TextBox 20">
            <a:extLst>
              <a:ext uri="{FF2B5EF4-FFF2-40B4-BE49-F238E27FC236}">
                <a16:creationId xmlns:a16="http://schemas.microsoft.com/office/drawing/2014/main" id="{A0455365-F383-436D-AAE0-6422C461AE24}"/>
              </a:ext>
            </a:extLst>
          </p:cNvPr>
          <p:cNvSpPr txBox="1"/>
          <p:nvPr/>
        </p:nvSpPr>
        <p:spPr>
          <a:xfrm>
            <a:off x="109468" y="6118253"/>
            <a:ext cx="3398981" cy="523220"/>
          </a:xfrm>
          <a:prstGeom prst="rect">
            <a:avLst/>
          </a:prstGeom>
          <a:noFill/>
        </p:spPr>
        <p:txBody>
          <a:bodyPr wrap="square" rtlCol="0">
            <a:spAutoFit/>
          </a:bodyPr>
          <a:lstStyle/>
          <a:p>
            <a:r>
              <a:rPr lang="en-US" sz="1400">
                <a:solidFill>
                  <a:srgbClr val="00A3E0"/>
                </a:solidFill>
                <a:latin typeface="Arial" panose="020B060402020202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https://connect2recover.itu.int/</a:t>
            </a:r>
            <a:br>
              <a:rPr lang="en-US" sz="1400">
                <a:solidFill>
                  <a:srgbClr val="00A3E0"/>
                </a:solidFill>
                <a:latin typeface="Arial" panose="020B0604020202020204" pitchFamily="34" charset="0"/>
                <a:cs typeface="Arial" panose="020B0604020202020204" pitchFamily="34" charset="0"/>
              </a:rPr>
            </a:br>
            <a:r>
              <a:rPr lang="en-US" sz="1400">
                <a:solidFill>
                  <a:srgbClr val="00A3E0"/>
                </a:solidFill>
                <a:latin typeface="Arial" panose="020B0604020202020204" pitchFamily="34" charset="0"/>
                <a:cs typeface="Arial" panose="020B0604020202020204" pitchFamily="34" charset="0"/>
              </a:rPr>
              <a:t>#connect2Recover</a:t>
            </a:r>
          </a:p>
        </p:txBody>
      </p:sp>
      <p:pic>
        <p:nvPicPr>
          <p:cNvPr id="22" name="Picture 21">
            <a:extLst>
              <a:ext uri="{FF2B5EF4-FFF2-40B4-BE49-F238E27FC236}">
                <a16:creationId xmlns:a16="http://schemas.microsoft.com/office/drawing/2014/main" id="{A1ACADFA-1CF0-420F-A38C-5390180EC138}"/>
              </a:ext>
            </a:extLst>
          </p:cNvPr>
          <p:cNvPicPr>
            <a:picLocks noChangeAspect="1"/>
          </p:cNvPicPr>
          <p:nvPr/>
        </p:nvPicPr>
        <p:blipFill rotWithShape="1">
          <a:blip r:embed="rId12"/>
          <a:srcRect l="21595" t="310"/>
          <a:stretch/>
        </p:blipFill>
        <p:spPr>
          <a:xfrm>
            <a:off x="272899" y="199054"/>
            <a:ext cx="2606315" cy="733302"/>
          </a:xfrm>
          <a:prstGeom prst="rect">
            <a:avLst/>
          </a:prstGeom>
        </p:spPr>
      </p:pic>
    </p:spTree>
    <p:extLst>
      <p:ext uri="{BB962C8B-B14F-4D97-AF65-F5344CB8AC3E}">
        <p14:creationId xmlns:p14="http://schemas.microsoft.com/office/powerpoint/2010/main" val="192396019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95384826">
            <a:hlinkClick r:id="" action="ppaction://media"/>
            <a:extLst>
              <a:ext uri="{FF2B5EF4-FFF2-40B4-BE49-F238E27FC236}">
                <a16:creationId xmlns:a16="http://schemas.microsoft.com/office/drawing/2014/main" id="{52825465-F23B-4170-A469-B508B8030C9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046069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1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262">
            <a:extLst>
              <a:ext uri="{FF2B5EF4-FFF2-40B4-BE49-F238E27FC236}">
                <a16:creationId xmlns:a16="http://schemas.microsoft.com/office/drawing/2014/main" id="{6266C371-FC6B-9F4E-9C88-91763F766369}"/>
              </a:ext>
            </a:extLst>
          </p:cNvPr>
          <p:cNvSpPr>
            <a:spLocks noChangeArrowheads="1"/>
          </p:cNvSpPr>
          <p:nvPr/>
        </p:nvSpPr>
        <p:spPr bwMode="auto">
          <a:xfrm>
            <a:off x="1674925" y="199054"/>
            <a:ext cx="844209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2800" b="1" i="0" u="none" strike="noStrike" kern="1200" cap="none" spc="0" normalizeH="0" baseline="0" noProof="0">
              <a:ln>
                <a:noFill/>
              </a:ln>
              <a:solidFill>
                <a:prstClr val="white"/>
              </a:solidFill>
              <a:effectLst/>
              <a:uLnTx/>
              <a:uFillTx/>
              <a:latin typeface="Avenir Next LT Pro Bold Condens"/>
              <a:ea typeface="+mn-ea"/>
              <a:cs typeface="+mn-cs"/>
            </a:endParaRPr>
          </a:p>
        </p:txBody>
      </p:sp>
      <p:pic>
        <p:nvPicPr>
          <p:cNvPr id="2" name="Picture 1">
            <a:extLst>
              <a:ext uri="{FF2B5EF4-FFF2-40B4-BE49-F238E27FC236}">
                <a16:creationId xmlns:a16="http://schemas.microsoft.com/office/drawing/2014/main" id="{684F83A5-01F3-4A22-825C-0664180EF2B5}"/>
              </a:ext>
            </a:extLst>
          </p:cNvPr>
          <p:cNvPicPr>
            <a:picLocks noChangeAspect="1"/>
          </p:cNvPicPr>
          <p:nvPr/>
        </p:nvPicPr>
        <p:blipFill rotWithShape="1">
          <a:blip r:embed="rId2"/>
          <a:srcRect l="21595" t="310"/>
          <a:stretch/>
        </p:blipFill>
        <p:spPr>
          <a:xfrm>
            <a:off x="272899" y="95693"/>
            <a:ext cx="2606315" cy="733302"/>
          </a:xfrm>
          <a:prstGeom prst="rect">
            <a:avLst/>
          </a:prstGeom>
        </p:spPr>
      </p:pic>
      <p:pic>
        <p:nvPicPr>
          <p:cNvPr id="4" name="Picture 3">
            <a:extLst>
              <a:ext uri="{FF2B5EF4-FFF2-40B4-BE49-F238E27FC236}">
                <a16:creationId xmlns:a16="http://schemas.microsoft.com/office/drawing/2014/main" id="{4E3FEE34-F290-4FE7-9A16-CCCBDA8EC1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1657" y="6106521"/>
            <a:ext cx="648531" cy="648531"/>
          </a:xfrm>
          <a:prstGeom prst="rect">
            <a:avLst/>
          </a:prstGeom>
        </p:spPr>
      </p:pic>
      <p:sp>
        <p:nvSpPr>
          <p:cNvPr id="9" name="TextBox 8">
            <a:extLst>
              <a:ext uri="{FF2B5EF4-FFF2-40B4-BE49-F238E27FC236}">
                <a16:creationId xmlns:a16="http://schemas.microsoft.com/office/drawing/2014/main" id="{CFE6584B-4FF6-4115-87A3-CE7A31184A4D}"/>
              </a:ext>
            </a:extLst>
          </p:cNvPr>
          <p:cNvSpPr txBox="1"/>
          <p:nvPr/>
        </p:nvSpPr>
        <p:spPr>
          <a:xfrm>
            <a:off x="109468" y="6118253"/>
            <a:ext cx="3398981"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A3E0"/>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https://connect2recover.itu.int/</a:t>
            </a:r>
            <a:br>
              <a:rPr kumimoji="0" lang="en-US" sz="1400" b="0" i="0" u="none" strike="noStrike" kern="1200" cap="none" spc="0" normalizeH="0" baseline="0" noProof="0">
                <a:ln>
                  <a:noFill/>
                </a:ln>
                <a:solidFill>
                  <a:srgbClr val="00A3E0"/>
                </a:solidFill>
                <a:effectLst/>
                <a:uLnTx/>
                <a:uFillTx/>
                <a:latin typeface="Arial" panose="020B0604020202020204" pitchFamily="34" charset="0"/>
                <a:ea typeface="+mn-ea"/>
                <a:cs typeface="Arial" panose="020B0604020202020204" pitchFamily="34" charset="0"/>
              </a:rPr>
            </a:br>
            <a:r>
              <a:rPr kumimoji="0" lang="en-US" sz="1400" b="0" i="0" u="none" strike="noStrike" kern="1200" cap="none" spc="0" normalizeH="0" baseline="0" noProof="0">
                <a:ln>
                  <a:noFill/>
                </a:ln>
                <a:solidFill>
                  <a:srgbClr val="00A3E0"/>
                </a:solidFill>
                <a:effectLst/>
                <a:uLnTx/>
                <a:uFillTx/>
                <a:latin typeface="Arial" panose="020B0604020202020204" pitchFamily="34" charset="0"/>
                <a:ea typeface="+mn-ea"/>
                <a:cs typeface="Arial" panose="020B0604020202020204" pitchFamily="34" charset="0"/>
              </a:rPr>
              <a:t>#connect2Recover</a:t>
            </a:r>
          </a:p>
        </p:txBody>
      </p:sp>
      <p:sp>
        <p:nvSpPr>
          <p:cNvPr id="10" name="Title 1">
            <a:extLst>
              <a:ext uri="{FF2B5EF4-FFF2-40B4-BE49-F238E27FC236}">
                <a16:creationId xmlns:a16="http://schemas.microsoft.com/office/drawing/2014/main" id="{7F800BCC-1521-4D31-9BEF-37B1D38195CE}"/>
              </a:ext>
            </a:extLst>
          </p:cNvPr>
          <p:cNvSpPr>
            <a:spLocks noGrp="1"/>
          </p:cNvSpPr>
          <p:nvPr>
            <p:ph type="title"/>
          </p:nvPr>
        </p:nvSpPr>
        <p:spPr>
          <a:xfrm>
            <a:off x="329050" y="732889"/>
            <a:ext cx="7787428" cy="1325563"/>
          </a:xfrm>
        </p:spPr>
        <p:txBody>
          <a:bodyPr vert="horz" lIns="91440" tIns="45720" rIns="91440" bIns="45720" rtlCol="0" anchor="ctr">
            <a:normAutofit/>
          </a:bodyPr>
          <a:lstStyle/>
          <a:p>
            <a:r>
              <a:rPr lang="en-US" kern="1200" dirty="0">
                <a:solidFill>
                  <a:schemeClr val="accent1">
                    <a:lumMod val="75000"/>
                  </a:schemeClr>
                </a:solidFill>
                <a:latin typeface="+mj-lt"/>
                <a:ea typeface="+mj-ea"/>
                <a:cs typeface="+mj-cs"/>
              </a:rPr>
              <a:t>Pandemics and Emergency Telecommunications </a:t>
            </a:r>
          </a:p>
        </p:txBody>
      </p:sp>
      <p:sp>
        <p:nvSpPr>
          <p:cNvPr id="11" name="TextBox 10">
            <a:extLst>
              <a:ext uri="{FF2B5EF4-FFF2-40B4-BE49-F238E27FC236}">
                <a16:creationId xmlns:a16="http://schemas.microsoft.com/office/drawing/2014/main" id="{B5FE3F6E-F391-4076-A8D8-2BF8B1AAEFC0}"/>
              </a:ext>
            </a:extLst>
          </p:cNvPr>
          <p:cNvSpPr txBox="1"/>
          <p:nvPr/>
        </p:nvSpPr>
        <p:spPr>
          <a:xfrm>
            <a:off x="109468" y="2507464"/>
            <a:ext cx="7339667" cy="3322749"/>
          </a:xfrm>
          <a:prstGeom prst="rect">
            <a:avLst/>
          </a:prstGeom>
        </p:spPr>
        <p:txBody>
          <a:bodyPr vert="horz" lIns="91440" tIns="45720" rIns="91440" bIns="45720" rtlCol="0" anchor="t">
            <a:norm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1" u="none" strike="noStrike" kern="0" cap="none" spc="0" normalizeH="0" baseline="0" noProof="0" dirty="0">
                <a:ln>
                  <a:noFill/>
                </a:ln>
                <a:solidFill>
                  <a:schemeClr val="bg1"/>
                </a:solidFill>
                <a:effectLst/>
                <a:uLnTx/>
                <a:uFillTx/>
              </a:rPr>
              <a:t>Unlike other disasters that may cause severe devastation to telecommunications/ICT infrastructure, pandemics, such as COVID-19, </a:t>
            </a:r>
            <a:r>
              <a:rPr kumimoji="0" lang="en-US" sz="2400" b="1" i="1" u="none" strike="noStrike" kern="0" cap="none" spc="0" normalizeH="0" baseline="0" noProof="0" dirty="0">
                <a:ln>
                  <a:noFill/>
                </a:ln>
                <a:solidFill>
                  <a:schemeClr val="bg1"/>
                </a:solidFill>
                <a:effectLst/>
                <a:uLnTx/>
                <a:uFillTx/>
              </a:rPr>
              <a:t>have caused an</a:t>
            </a:r>
            <a:r>
              <a:rPr kumimoji="0" lang="en-US" sz="2400" b="1" i="1" u="none" strike="noStrike" kern="0" cap="none" spc="0" normalizeH="0" baseline="0" noProof="0" dirty="0">
                <a:ln>
                  <a:noFill/>
                </a:ln>
                <a:solidFill>
                  <a:prstClr val="white"/>
                </a:solidFill>
                <a:effectLst/>
                <a:uLnTx/>
                <a:uFillTx/>
              </a:rPr>
              <a:t> </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2400" b="1" i="1" u="none" strike="noStrike" kern="0" cap="none" spc="0" normalizeH="0" baseline="0" noProof="0" dirty="0">
                <a:ln>
                  <a:noFill/>
                </a:ln>
                <a:solidFill>
                  <a:schemeClr val="accent4">
                    <a:lumMod val="60000"/>
                    <a:lumOff val="40000"/>
                  </a:schemeClr>
                </a:solidFill>
                <a:effectLst/>
                <a:uLnTx/>
                <a:uFillTx/>
              </a:rPr>
              <a:t>increase in the use</a:t>
            </a:r>
            <a:r>
              <a:rPr kumimoji="0" lang="en-US" sz="2400" b="1" i="1" u="none" strike="noStrike" kern="0" cap="none" spc="0" normalizeH="0" baseline="0" noProof="0" dirty="0">
                <a:ln>
                  <a:noFill/>
                </a:ln>
                <a:solidFill>
                  <a:schemeClr val="bg1"/>
                </a:solidFill>
                <a:effectLst/>
                <a:uLnTx/>
                <a:uFillTx/>
              </a:rPr>
              <a:t> of ICT infrastructure </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2400" b="1" i="1" u="none" strike="noStrike" kern="0" cap="none" spc="0" normalizeH="0" baseline="0" noProof="0" dirty="0">
                <a:ln>
                  <a:noFill/>
                </a:ln>
                <a:solidFill>
                  <a:schemeClr val="bg1"/>
                </a:solidFill>
                <a:effectLst/>
                <a:uLnTx/>
                <a:uFillTx/>
              </a:rPr>
              <a:t>especially in </a:t>
            </a:r>
            <a:r>
              <a:rPr kumimoji="0" lang="en-US" sz="2400" b="1" i="1" u="none" strike="noStrike" kern="0" cap="none" spc="0" normalizeH="0" baseline="0" noProof="0" dirty="0">
                <a:ln>
                  <a:noFill/>
                </a:ln>
                <a:solidFill>
                  <a:schemeClr val="accent6">
                    <a:lumMod val="60000"/>
                    <a:lumOff val="40000"/>
                  </a:schemeClr>
                </a:solidFill>
                <a:effectLst/>
                <a:uLnTx/>
                <a:uFillTx/>
              </a:rPr>
              <a:t>data traffic </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2400" b="1" i="1" u="none" strike="noStrike" kern="0" cap="none" spc="0" normalizeH="0" baseline="0" noProof="0" dirty="0">
                <a:ln>
                  <a:noFill/>
                </a:ln>
                <a:solidFill>
                  <a:schemeClr val="bg1"/>
                </a:solidFill>
                <a:effectLst/>
                <a:uLnTx/>
                <a:uFillTx/>
              </a:rPr>
              <a:t>in</a:t>
            </a:r>
            <a:r>
              <a:rPr kumimoji="0" lang="en-US" sz="2400" b="1" i="1" u="none" strike="noStrike" kern="0" cap="none" spc="0" normalizeH="0" baseline="0" noProof="0" dirty="0">
                <a:ln>
                  <a:noFill/>
                </a:ln>
                <a:solidFill>
                  <a:schemeClr val="accent6">
                    <a:lumMod val="60000"/>
                    <a:lumOff val="40000"/>
                  </a:schemeClr>
                </a:solidFill>
                <a:effectLst/>
                <a:uLnTx/>
                <a:uFillTx/>
              </a:rPr>
              <a:t> </a:t>
            </a:r>
            <a:r>
              <a:rPr kumimoji="0" lang="en-US" sz="2400" b="1" i="1" u="none" strike="noStrike" kern="0" cap="none" spc="0" normalizeH="0" baseline="0" noProof="0" dirty="0">
                <a:ln>
                  <a:noFill/>
                </a:ln>
                <a:solidFill>
                  <a:srgbClr val="0070C0"/>
                </a:solidFill>
                <a:effectLst/>
                <a:uLnTx/>
                <a:uFillTx/>
              </a:rPr>
              <a:t>both wired </a:t>
            </a:r>
            <a:r>
              <a:rPr kumimoji="0" lang="en-US" sz="2400" b="1" i="1" u="none" strike="noStrike" kern="0" cap="none" spc="0" normalizeH="0" baseline="0" noProof="0" dirty="0">
                <a:ln>
                  <a:noFill/>
                </a:ln>
                <a:solidFill>
                  <a:schemeClr val="bg1"/>
                </a:solidFill>
                <a:effectLst/>
                <a:uLnTx/>
                <a:uFillTx/>
              </a:rPr>
              <a:t>and </a:t>
            </a:r>
          </a:p>
          <a:p>
            <a:pPr marL="0" marR="0" lvl="0" indent="0" defTabSz="914400" eaLnBrk="1" fontAlgn="auto" latinLnBrk="0" hangingPunct="1">
              <a:lnSpc>
                <a:spcPct val="90000"/>
              </a:lnSpc>
              <a:spcBef>
                <a:spcPts val="0"/>
              </a:spcBef>
              <a:spcAft>
                <a:spcPts val="600"/>
              </a:spcAft>
              <a:buClrTx/>
              <a:buSzTx/>
              <a:buFontTx/>
              <a:buNone/>
              <a:tabLst/>
              <a:defRPr/>
            </a:pPr>
            <a:r>
              <a:rPr kumimoji="0" lang="en-US" sz="2400" b="1" i="1" u="none" strike="noStrike" kern="0" cap="none" spc="0" normalizeH="0" baseline="0" noProof="0" dirty="0">
                <a:ln>
                  <a:noFill/>
                </a:ln>
                <a:solidFill>
                  <a:srgbClr val="0070C0"/>
                </a:solidFill>
                <a:effectLst/>
                <a:uLnTx/>
                <a:uFillTx/>
              </a:rPr>
              <a:t>wireless networks </a:t>
            </a:r>
            <a:endParaRPr kumimoji="0" lang="en-US" sz="2400" b="0" i="0" u="none" strike="noStrike" kern="0" cap="none" spc="0" normalizeH="0" baseline="0" noProof="0" dirty="0">
              <a:ln>
                <a:noFill/>
              </a:ln>
              <a:solidFill>
                <a:srgbClr val="0070C0"/>
              </a:solidFill>
              <a:effectLst/>
              <a:uLnTx/>
              <a:uFillTx/>
            </a:endParaRPr>
          </a:p>
        </p:txBody>
      </p:sp>
      <p:pic>
        <p:nvPicPr>
          <p:cNvPr id="3" name="Picture 2">
            <a:extLst>
              <a:ext uri="{FF2B5EF4-FFF2-40B4-BE49-F238E27FC236}">
                <a16:creationId xmlns:a16="http://schemas.microsoft.com/office/drawing/2014/main" id="{88554C0F-396A-4433-9385-641BD73E0C9C}"/>
              </a:ext>
            </a:extLst>
          </p:cNvPr>
          <p:cNvPicPr>
            <a:picLocks noChangeAspect="1"/>
          </p:cNvPicPr>
          <p:nvPr/>
        </p:nvPicPr>
        <p:blipFill>
          <a:blip r:embed="rId5"/>
          <a:stretch>
            <a:fillRect/>
          </a:stretch>
        </p:blipFill>
        <p:spPr>
          <a:xfrm>
            <a:off x="5448693" y="3648916"/>
            <a:ext cx="6128588" cy="2781870"/>
          </a:xfrm>
          <a:prstGeom prst="rect">
            <a:avLst/>
          </a:prstGeom>
        </p:spPr>
      </p:pic>
      <p:pic>
        <p:nvPicPr>
          <p:cNvPr id="15" name="Picture 14">
            <a:extLst>
              <a:ext uri="{FF2B5EF4-FFF2-40B4-BE49-F238E27FC236}">
                <a16:creationId xmlns:a16="http://schemas.microsoft.com/office/drawing/2014/main" id="{650AA805-441F-4007-882F-2C9353690FEE}"/>
              </a:ext>
            </a:extLst>
          </p:cNvPr>
          <p:cNvPicPr>
            <a:picLocks noChangeAspect="1"/>
          </p:cNvPicPr>
          <p:nvPr/>
        </p:nvPicPr>
        <p:blipFill>
          <a:blip r:embed="rId6"/>
          <a:stretch>
            <a:fillRect/>
          </a:stretch>
        </p:blipFill>
        <p:spPr>
          <a:xfrm>
            <a:off x="8116478" y="339365"/>
            <a:ext cx="3570403" cy="3238064"/>
          </a:xfrm>
          <a:prstGeom prst="rect">
            <a:avLst/>
          </a:prstGeom>
        </p:spPr>
      </p:pic>
    </p:spTree>
    <p:extLst>
      <p:ext uri="{BB962C8B-B14F-4D97-AF65-F5344CB8AC3E}">
        <p14:creationId xmlns:p14="http://schemas.microsoft.com/office/powerpoint/2010/main" val="265517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262">
            <a:extLst>
              <a:ext uri="{FF2B5EF4-FFF2-40B4-BE49-F238E27FC236}">
                <a16:creationId xmlns:a16="http://schemas.microsoft.com/office/drawing/2014/main" id="{6266C371-FC6B-9F4E-9C88-91763F766369}"/>
              </a:ext>
            </a:extLst>
          </p:cNvPr>
          <p:cNvSpPr>
            <a:spLocks noChangeArrowheads="1"/>
          </p:cNvSpPr>
          <p:nvPr/>
        </p:nvSpPr>
        <p:spPr bwMode="auto">
          <a:xfrm>
            <a:off x="203253" y="912022"/>
            <a:ext cx="589274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400">
              <a:defRPr/>
            </a:pPr>
            <a:r>
              <a:rPr lang="en-US" sz="2800" b="1" dirty="0">
                <a:solidFill>
                  <a:schemeClr val="bg1"/>
                </a:solidFill>
              </a:rPr>
              <a:t>Guide to develop ICT contingency plans for pandemics</a:t>
            </a:r>
            <a:endParaRPr lang="en-GB" sz="1600" b="1" i="1" dirty="0">
              <a:solidFill>
                <a:sysClr val="windowText" lastClr="000000"/>
              </a:solidFill>
              <a:latin typeface="Calibri" panose="020F0502020204030204"/>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2800" b="1" i="0" u="none" strike="noStrike" kern="1200" cap="none" spc="0" normalizeH="0" baseline="0" noProof="0" dirty="0">
              <a:ln>
                <a:noFill/>
              </a:ln>
              <a:solidFill>
                <a:prstClr val="white"/>
              </a:solidFill>
              <a:effectLst/>
              <a:uLnTx/>
              <a:uFillTx/>
              <a:latin typeface="Avenir Next LT Pro Bold Condens"/>
              <a:ea typeface="+mn-ea"/>
              <a:cs typeface="+mn-cs"/>
            </a:endParaRPr>
          </a:p>
        </p:txBody>
      </p:sp>
      <p:pic>
        <p:nvPicPr>
          <p:cNvPr id="4" name="Picture 3">
            <a:extLst>
              <a:ext uri="{FF2B5EF4-FFF2-40B4-BE49-F238E27FC236}">
                <a16:creationId xmlns:a16="http://schemas.microsoft.com/office/drawing/2014/main" id="{4E3FEE34-F290-4FE7-9A16-CCCBDA8EC1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1657" y="6106521"/>
            <a:ext cx="648531" cy="648531"/>
          </a:xfrm>
          <a:prstGeom prst="rect">
            <a:avLst/>
          </a:prstGeom>
        </p:spPr>
      </p:pic>
      <p:sp>
        <p:nvSpPr>
          <p:cNvPr id="9" name="TextBox 8">
            <a:extLst>
              <a:ext uri="{FF2B5EF4-FFF2-40B4-BE49-F238E27FC236}">
                <a16:creationId xmlns:a16="http://schemas.microsoft.com/office/drawing/2014/main" id="{CFE6584B-4FF6-4115-87A3-CE7A31184A4D}"/>
              </a:ext>
            </a:extLst>
          </p:cNvPr>
          <p:cNvSpPr txBox="1"/>
          <p:nvPr/>
        </p:nvSpPr>
        <p:spPr>
          <a:xfrm>
            <a:off x="109468" y="6118253"/>
            <a:ext cx="3398981" cy="5232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A3E0"/>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https://connect2recover.itu.int/</a:t>
            </a:r>
            <a:br>
              <a:rPr kumimoji="0" lang="en-US" sz="1400" b="0" i="0" u="none" strike="noStrike" kern="1200" cap="none" spc="0" normalizeH="0" baseline="0" noProof="0">
                <a:ln>
                  <a:noFill/>
                </a:ln>
                <a:solidFill>
                  <a:srgbClr val="00A3E0"/>
                </a:solidFill>
                <a:effectLst/>
                <a:uLnTx/>
                <a:uFillTx/>
                <a:latin typeface="Arial" panose="020B0604020202020204" pitchFamily="34" charset="0"/>
                <a:ea typeface="+mn-ea"/>
                <a:cs typeface="Arial" panose="020B0604020202020204" pitchFamily="34" charset="0"/>
              </a:rPr>
            </a:br>
            <a:r>
              <a:rPr kumimoji="0" lang="en-US" sz="1400" b="0" i="0" u="none" strike="noStrike" kern="1200" cap="none" spc="0" normalizeH="0" baseline="0" noProof="0">
                <a:ln>
                  <a:noFill/>
                </a:ln>
                <a:solidFill>
                  <a:srgbClr val="00A3E0"/>
                </a:solidFill>
                <a:effectLst/>
                <a:uLnTx/>
                <a:uFillTx/>
                <a:latin typeface="Arial" panose="020B0604020202020204" pitchFamily="34" charset="0"/>
                <a:ea typeface="+mn-ea"/>
                <a:cs typeface="Arial" panose="020B0604020202020204" pitchFamily="34" charset="0"/>
              </a:rPr>
              <a:t>#connect2Recover</a:t>
            </a:r>
          </a:p>
        </p:txBody>
      </p:sp>
      <p:pic>
        <p:nvPicPr>
          <p:cNvPr id="10" name="Picture 9">
            <a:extLst>
              <a:ext uri="{FF2B5EF4-FFF2-40B4-BE49-F238E27FC236}">
                <a16:creationId xmlns:a16="http://schemas.microsoft.com/office/drawing/2014/main" id="{BED3202C-865E-4565-9F97-D7E67FE88685}"/>
              </a:ext>
            </a:extLst>
          </p:cNvPr>
          <p:cNvPicPr>
            <a:picLocks noChangeAspect="1"/>
          </p:cNvPicPr>
          <p:nvPr/>
        </p:nvPicPr>
        <p:blipFill rotWithShape="1">
          <a:blip r:embed="rId5"/>
          <a:srcRect l="21595" t="310"/>
          <a:stretch/>
        </p:blipFill>
        <p:spPr>
          <a:xfrm>
            <a:off x="272899" y="199054"/>
            <a:ext cx="2606315" cy="733302"/>
          </a:xfrm>
          <a:prstGeom prst="rect">
            <a:avLst/>
          </a:prstGeom>
        </p:spPr>
      </p:pic>
      <p:sp>
        <p:nvSpPr>
          <p:cNvPr id="27" name="Content Placeholder 2">
            <a:extLst>
              <a:ext uri="{FF2B5EF4-FFF2-40B4-BE49-F238E27FC236}">
                <a16:creationId xmlns:a16="http://schemas.microsoft.com/office/drawing/2014/main" id="{FE6D2ECB-966D-498B-AA89-62D27DCF52A6}"/>
              </a:ext>
            </a:extLst>
          </p:cNvPr>
          <p:cNvSpPr txBox="1">
            <a:spLocks/>
          </p:cNvSpPr>
          <p:nvPr/>
        </p:nvSpPr>
        <p:spPr>
          <a:xfrm>
            <a:off x="337898" y="1958128"/>
            <a:ext cx="3997663" cy="489416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700" b="1" i="1"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GB" sz="1700" b="1" i="1" dirty="0">
              <a:solidFill>
                <a:sysClr val="windowText" lastClr="000000"/>
              </a:solidFill>
              <a:latin typeface="Calibri" panose="020F0502020204030204"/>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700" b="1" i="1"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GB" sz="1700" b="1" i="1" dirty="0">
              <a:solidFill>
                <a:sysClr val="windowText" lastClr="000000"/>
              </a:solidFill>
              <a:latin typeface="Calibri" panose="020F0502020204030204"/>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700" b="1" i="1"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700" b="1" i="1"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700" b="1" i="1"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200" b="1" i="1" u="none" strike="noStrike" kern="1200" cap="none" spc="0" normalizeH="0" baseline="0" noProof="0" dirty="0">
                <a:ln>
                  <a:noFill/>
                </a:ln>
                <a:solidFill>
                  <a:sysClr val="windowText" lastClr="000000"/>
                </a:solidFill>
                <a:effectLst/>
                <a:uLnTx/>
                <a:uFillTx/>
                <a:latin typeface="Calibri" panose="020F0502020204030204"/>
                <a:ea typeface="+mn-ea"/>
                <a:cs typeface="+mn-cs"/>
              </a:rPr>
              <a:t>The COVID-19 crisis has demonstrated the essential role of connectivity worldwide and the importance of having a robust, resilient, and secure telecommunications/ICT infrastructure to social welfare, the global economy and for coordination mechanisms to respond to it.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 b="0" i="1" u="none" strike="noStrike" kern="1200" cap="none" spc="0" normalizeH="0" baseline="0" noProof="0" dirty="0">
                <a:ln>
                  <a:noFill/>
                </a:ln>
                <a:solidFill>
                  <a:sysClr val="windowText" lastClr="000000"/>
                </a:solidFill>
                <a:effectLst/>
                <a:uLnTx/>
                <a:uFillTx/>
                <a:latin typeface="Calibri" panose="020F0502020204030204"/>
                <a:ea typeface="+mn-ea"/>
                <a:cs typeface="+mn-cs"/>
              </a:rPr>
              <a:t>Therefore…ICTs are a critical enabler to build capacity to anticipate, to mitigate and to prepare for response so that hazards do not lead to disasters.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700" b="0" i="1"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999BF2B6-5280-437A-A4FA-DC564CBF7F35}"/>
              </a:ext>
            </a:extLst>
          </p:cNvPr>
          <p:cNvPicPr>
            <a:picLocks noChangeAspect="1"/>
          </p:cNvPicPr>
          <p:nvPr/>
        </p:nvPicPr>
        <p:blipFill>
          <a:blip r:embed="rId6"/>
          <a:stretch>
            <a:fillRect/>
          </a:stretch>
        </p:blipFill>
        <p:spPr>
          <a:xfrm>
            <a:off x="5048250" y="1562873"/>
            <a:ext cx="7143750" cy="4514850"/>
          </a:xfrm>
          <a:prstGeom prst="rect">
            <a:avLst/>
          </a:prstGeom>
        </p:spPr>
      </p:pic>
      <p:pic>
        <p:nvPicPr>
          <p:cNvPr id="11" name="Picture 10">
            <a:extLst>
              <a:ext uri="{FF2B5EF4-FFF2-40B4-BE49-F238E27FC236}">
                <a16:creationId xmlns:a16="http://schemas.microsoft.com/office/drawing/2014/main" id="{0161316E-BD81-41F9-BBFF-D0A2118D3856}"/>
              </a:ext>
            </a:extLst>
          </p:cNvPr>
          <p:cNvPicPr>
            <a:picLocks noChangeAspect="1"/>
          </p:cNvPicPr>
          <p:nvPr/>
        </p:nvPicPr>
        <p:blipFill>
          <a:blip r:embed="rId7"/>
          <a:stretch>
            <a:fillRect/>
          </a:stretch>
        </p:blipFill>
        <p:spPr>
          <a:xfrm>
            <a:off x="508555" y="1985826"/>
            <a:ext cx="2047490" cy="2292112"/>
          </a:xfrm>
          <a:prstGeom prst="rect">
            <a:avLst/>
          </a:prstGeom>
        </p:spPr>
      </p:pic>
      <p:sp>
        <p:nvSpPr>
          <p:cNvPr id="17" name="TextBox 16">
            <a:extLst>
              <a:ext uri="{FF2B5EF4-FFF2-40B4-BE49-F238E27FC236}">
                <a16:creationId xmlns:a16="http://schemas.microsoft.com/office/drawing/2014/main" id="{5B72AE0D-8816-4BF7-855E-98DFCDFE31E9}"/>
              </a:ext>
            </a:extLst>
          </p:cNvPr>
          <p:cNvSpPr txBox="1"/>
          <p:nvPr/>
        </p:nvSpPr>
        <p:spPr>
          <a:xfrm>
            <a:off x="7117237" y="1083185"/>
            <a:ext cx="3473002" cy="646331"/>
          </a:xfrm>
          <a:prstGeom prst="rect">
            <a:avLst/>
          </a:prstGeom>
          <a:noFill/>
        </p:spPr>
        <p:txBody>
          <a:bodyPr wrap="none" rtlCol="0">
            <a:spAutoFit/>
          </a:bodyPr>
          <a:lstStyle/>
          <a:p>
            <a:r>
              <a:rPr kumimoji="0" lang="en-US" sz="1800" b="1" i="0" u="none" strike="noStrike" kern="1200" cap="none" spc="0" normalizeH="0" baseline="0" noProof="0" dirty="0">
                <a:ln>
                  <a:noFill/>
                </a:ln>
                <a:solidFill>
                  <a:srgbClr val="FFC000"/>
                </a:solidFill>
                <a:effectLst/>
                <a:uLnTx/>
                <a:uFillTx/>
                <a:latin typeface="Calibri" panose="020F0502020204030204"/>
                <a:ea typeface="+mn-ea"/>
                <a:cs typeface="+mn-cs"/>
              </a:rPr>
              <a:t>Purpose - </a:t>
            </a:r>
            <a:r>
              <a:rPr kumimoji="0" lang="en-US" sz="1800" b="0" i="0" u="none" strike="noStrike" kern="1200" cap="none" spc="0" normalizeH="0" baseline="0" noProof="0" dirty="0">
                <a:ln>
                  <a:noFill/>
                </a:ln>
                <a:solidFill>
                  <a:schemeClr val="bg1"/>
                </a:solidFill>
                <a:effectLst/>
                <a:uLnTx/>
                <a:uFillTx/>
                <a:latin typeface="Calibri" panose="020F0502020204030204"/>
                <a:ea typeface="+mn-ea"/>
                <a:cs typeface="+mn-cs"/>
              </a:rPr>
              <a:t>Assist Member States to:</a:t>
            </a:r>
          </a:p>
          <a:p>
            <a:endParaRPr lang="en-GB" dirty="0"/>
          </a:p>
        </p:txBody>
      </p:sp>
    </p:spTree>
    <p:extLst>
      <p:ext uri="{BB962C8B-B14F-4D97-AF65-F5344CB8AC3E}">
        <p14:creationId xmlns:p14="http://schemas.microsoft.com/office/powerpoint/2010/main" val="21354904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3C507D-0821-4421-82AE-E53641610EB7}"/>
              </a:ext>
            </a:extLst>
          </p:cNvPr>
          <p:cNvPicPr>
            <a:picLocks noChangeAspect="1"/>
          </p:cNvPicPr>
          <p:nvPr/>
        </p:nvPicPr>
        <p:blipFill>
          <a:blip r:embed="rId3"/>
          <a:stretch>
            <a:fillRect/>
          </a:stretch>
        </p:blipFill>
        <p:spPr>
          <a:xfrm>
            <a:off x="6095" y="0"/>
            <a:ext cx="12179809" cy="6858000"/>
          </a:xfrm>
          <a:prstGeom prst="rect">
            <a:avLst/>
          </a:prstGeom>
        </p:spPr>
      </p:pic>
      <p:pic>
        <p:nvPicPr>
          <p:cNvPr id="5" name="Picture 4" descr="Graphical user interface, application&#10;&#10;Description automatically generated">
            <a:extLst>
              <a:ext uri="{FF2B5EF4-FFF2-40B4-BE49-F238E27FC236}">
                <a16:creationId xmlns:a16="http://schemas.microsoft.com/office/drawing/2014/main" id="{673ACBE9-D1EB-5A47-B248-DD9B6E351D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53129" y="5674548"/>
            <a:ext cx="3799286" cy="1051654"/>
          </a:xfrm>
          <a:prstGeom prst="rect">
            <a:avLst/>
          </a:prstGeom>
        </p:spPr>
      </p:pic>
      <p:sp>
        <p:nvSpPr>
          <p:cNvPr id="6" name="Rectangle 262">
            <a:extLst>
              <a:ext uri="{FF2B5EF4-FFF2-40B4-BE49-F238E27FC236}">
                <a16:creationId xmlns:a16="http://schemas.microsoft.com/office/drawing/2014/main" id="{7D66418D-5F2C-CA46-839F-384BAAD2AA9C}"/>
              </a:ext>
            </a:extLst>
          </p:cNvPr>
          <p:cNvSpPr>
            <a:spLocks noChangeArrowheads="1"/>
          </p:cNvSpPr>
          <p:nvPr/>
        </p:nvSpPr>
        <p:spPr bwMode="auto">
          <a:xfrm>
            <a:off x="139585" y="5506163"/>
            <a:ext cx="749888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ctr" defTabSz="914400"/>
            <a:r>
              <a:rPr lang="en-US" altLang="en-US" sz="3600" b="1">
                <a:latin typeface="Avenir Next LT Pro Medium Conde" panose="020B0504020202020204" pitchFamily="34" charset="77"/>
              </a:rPr>
              <a:t>Join the Connect2Recover initiative at: </a:t>
            </a:r>
            <a:r>
              <a:rPr lang="en-US" altLang="en-US" sz="3600" b="1">
                <a:latin typeface="Avenir Next LT Pro Bold Condens" panose="020B0504020202020204" pitchFamily="34" charset="77"/>
                <a:hlinkClick r:id="rId5">
                  <a:extLst>
                    <a:ext uri="{A12FA001-AC4F-418D-AE19-62706E023703}">
                      <ahyp:hlinkClr xmlns:ahyp="http://schemas.microsoft.com/office/drawing/2018/hyperlinkcolor" val="tx"/>
                    </a:ext>
                  </a:extLst>
                </a:hlinkClick>
              </a:rPr>
              <a:t>connect2recover.itu.int</a:t>
            </a:r>
            <a:endParaRPr kumimoji="0" lang="en-US" altLang="en-US" sz="3600" b="1" u="none" strike="noStrike" cap="none" normalizeH="0" baseline="0">
              <a:ln>
                <a:noFill/>
              </a:ln>
              <a:effectLst/>
              <a:latin typeface="Avenir Next LT Pro Bold Condens" panose="020B0504020202020204" pitchFamily="34" charset="77"/>
            </a:endParaRPr>
          </a:p>
        </p:txBody>
      </p:sp>
    </p:spTree>
    <p:extLst>
      <p:ext uri="{BB962C8B-B14F-4D97-AF65-F5344CB8AC3E}">
        <p14:creationId xmlns:p14="http://schemas.microsoft.com/office/powerpoint/2010/main" val="4119246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F46216B-77A9-411A-B9D3-5023FCB70208}"/>
    </a:ext>
  </a:extLst>
</a:theme>
</file>

<file path=ppt/theme/theme2.xml><?xml version="1.0" encoding="utf-8"?>
<a:theme xmlns:a="http://schemas.openxmlformats.org/drawingml/2006/main" name="Theme ITU videos">
  <a:themeElements>
    <a:clrScheme name="Simple Light">
      <a:dk1>
        <a:srgbClr val="2F2F2F"/>
      </a:dk1>
      <a:lt1>
        <a:srgbClr val="FFFFFF"/>
      </a:lt1>
      <a:dk2>
        <a:srgbClr val="6930C3"/>
      </a:dk2>
      <a:lt2>
        <a:srgbClr val="5390D9"/>
      </a:lt2>
      <a:accent1>
        <a:srgbClr val="48BFE3"/>
      </a:accent1>
      <a:accent2>
        <a:srgbClr val="6930C3"/>
      </a:accent2>
      <a:accent3>
        <a:srgbClr val="5390D9"/>
      </a:accent3>
      <a:accent4>
        <a:srgbClr val="48BFE3"/>
      </a:accent4>
      <a:accent5>
        <a:srgbClr val="6930C3"/>
      </a:accent5>
      <a:accent6>
        <a:srgbClr val="5390D9"/>
      </a:accent6>
      <a:hlink>
        <a:srgbClr val="2F2F2F"/>
      </a:hlink>
      <a:folHlink>
        <a:srgbClr val="0097A7"/>
      </a:folHlink>
    </a:clrScheme>
    <a:fontScheme name="Custom 2">
      <a:majorFont>
        <a:latin typeface="AvenirNext LT Pro Heavy"/>
        <a:ea typeface=""/>
        <a:cs typeface=""/>
      </a:majorFont>
      <a:minorFont>
        <a:latin typeface="Avenir Next LT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 ITU videos" id="{E62A52AD-E574-4DF6-A366-3708C7ACA883}" vid="{ED5DE417-F136-42FF-8FA8-9FF222036D46}"/>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D4F6660A0379C4F9667852F9D86F5EE" ma:contentTypeVersion="12" ma:contentTypeDescription="Create a new document." ma:contentTypeScope="" ma:versionID="e153d1b42f458c61bf5a8599d3004783">
  <xsd:schema xmlns:xsd="http://www.w3.org/2001/XMLSchema" xmlns:xs="http://www.w3.org/2001/XMLSchema" xmlns:p="http://schemas.microsoft.com/office/2006/metadata/properties" xmlns:ns2="b793da9a-8d8a-4824-945d-2346bcf27de4" xmlns:ns3="ad0d4407-0c86-4168-aef5-7e5ed32f9eb2" targetNamespace="http://schemas.microsoft.com/office/2006/metadata/properties" ma:root="true" ma:fieldsID="074e259d57589ff7fdf8fd65b7a00de4" ns2:_="" ns3:_="">
    <xsd:import namespace="b793da9a-8d8a-4824-945d-2346bcf27de4"/>
    <xsd:import namespace="ad0d4407-0c86-4168-aef5-7e5ed32f9eb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93da9a-8d8a-4824-945d-2346bcf27d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d0d4407-0c86-4168-aef5-7e5ed32f9eb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ad0d4407-0c86-4168-aef5-7e5ed32f9eb2">
      <UserInfo>
        <DisplayName>Sharma, Sameer</DisplayName>
        <AccountId>12</AccountId>
        <AccountType/>
      </UserInfo>
    </SharedWithUsers>
  </documentManagement>
</p:properties>
</file>

<file path=customXml/itemProps1.xml><?xml version="1.0" encoding="utf-8"?>
<ds:datastoreItem xmlns:ds="http://schemas.openxmlformats.org/officeDocument/2006/customXml" ds:itemID="{41446FFF-E0E7-49E4-AEC2-F84B85163939}">
  <ds:schemaRefs>
    <ds:schemaRef ds:uri="ad0d4407-0c86-4168-aef5-7e5ed32f9eb2"/>
    <ds:schemaRef ds:uri="b793da9a-8d8a-4824-945d-2346bcf27de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D860FBD-24FE-4983-B28F-426C4A533A5A}">
  <ds:schemaRefs>
    <ds:schemaRef ds:uri="http://schemas.microsoft.com/sharepoint/v3/contenttype/forms"/>
  </ds:schemaRefs>
</ds:datastoreItem>
</file>

<file path=customXml/itemProps3.xml><?xml version="1.0" encoding="utf-8"?>
<ds:datastoreItem xmlns:ds="http://schemas.openxmlformats.org/officeDocument/2006/customXml" ds:itemID="{FD3F2E4B-B613-464D-9DBB-CCD91226011D}">
  <ds:schemaRefs>
    <ds:schemaRef ds:uri="ad0d4407-0c86-4168-aef5-7e5ed32f9eb2"/>
    <ds:schemaRef ds:uri="b793da9a-8d8a-4824-945d-2346bcf27de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377</TotalTime>
  <Words>325</Words>
  <Application>Microsoft Office PowerPoint</Application>
  <PresentationFormat>Widescreen</PresentationFormat>
  <Paragraphs>36</Paragraphs>
  <Slides>6</Slides>
  <Notes>3</Notes>
  <HiddenSlides>0</HiddenSlides>
  <MMClips>1</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6</vt:i4>
      </vt:variant>
    </vt:vector>
  </HeadingPairs>
  <TitlesOfParts>
    <vt:vector size="21" baseType="lpstr">
      <vt:lpstr>Adelle CYR Sb</vt:lpstr>
      <vt:lpstr>Arial</vt:lpstr>
      <vt:lpstr>Avenir Next LT Pro</vt:lpstr>
      <vt:lpstr>Avenir Next LT Pro Bold Condens</vt:lpstr>
      <vt:lpstr>Avenir Next LT Pro Demi</vt:lpstr>
      <vt:lpstr>Avenir Next LT Pro Medium Conde</vt:lpstr>
      <vt:lpstr>AvenirNext LT Pro MediumCn</vt:lpstr>
      <vt:lpstr>Calibri</vt:lpstr>
      <vt:lpstr>Calibri Light</vt:lpstr>
      <vt:lpstr>Montserrat</vt:lpstr>
      <vt:lpstr>Montserrat Black</vt:lpstr>
      <vt:lpstr>Montserrat Medium</vt:lpstr>
      <vt:lpstr>Palanquin Dark</vt:lpstr>
      <vt:lpstr>Office Theme</vt:lpstr>
      <vt:lpstr>Theme ITU videos</vt:lpstr>
      <vt:lpstr>PowerPoint Presentation</vt:lpstr>
      <vt:lpstr>PowerPoint Presentation</vt:lpstr>
      <vt:lpstr>PowerPoint Presentation</vt:lpstr>
      <vt:lpstr>Pandemics and Emergency Telecommunications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Huang, Xiaoyue</dc:creator>
  <cp:lastModifiedBy>Delgado, Doris Maritza</cp:lastModifiedBy>
  <cp:revision>19</cp:revision>
  <dcterms:created xsi:type="dcterms:W3CDTF">2020-09-25T09:14:01Z</dcterms:created>
  <dcterms:modified xsi:type="dcterms:W3CDTF">2021-03-12T14:48:42Z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0x010100FD4F6660A0379C4F9667852F9D86F5EE</vt:lpwstr>
  </property>
</Properties>
</file>