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09" r:id="rId3"/>
    <p:sldId id="310" r:id="rId4"/>
    <p:sldId id="311" r:id="rId5"/>
    <p:sldId id="312" r:id="rId6"/>
    <p:sldId id="316" r:id="rId7"/>
    <p:sldId id="274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69FED-3B6C-4611-811F-93DCB464BA8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F62B447-22AC-420A-BC5E-2591A5429C8F}">
      <dgm:prSet phldrT="[Text]"/>
      <dgm:spPr/>
      <dgm:t>
        <a:bodyPr/>
        <a:lstStyle/>
        <a:p>
          <a:r>
            <a:rPr lang="it-IT" dirty="0" smtClean="0"/>
            <a:t>Introductory vision statement  (max 100 words)</a:t>
          </a:r>
          <a:endParaRPr lang="it-IT" dirty="0"/>
        </a:p>
      </dgm:t>
    </dgm:pt>
    <dgm:pt modelId="{F31490AB-07B8-4A81-A616-A8051DB2391C}" type="parTrans" cxnId="{56DC3D47-E475-494B-8FB8-157A56E9E804}">
      <dgm:prSet/>
      <dgm:spPr/>
      <dgm:t>
        <a:bodyPr/>
        <a:lstStyle/>
        <a:p>
          <a:endParaRPr lang="it-IT"/>
        </a:p>
      </dgm:t>
    </dgm:pt>
    <dgm:pt modelId="{9F392C0A-0117-4B17-904E-E799F0D1EA5A}" type="sibTrans" cxnId="{56DC3D47-E475-494B-8FB8-157A56E9E804}">
      <dgm:prSet/>
      <dgm:spPr/>
      <dgm:t>
        <a:bodyPr/>
        <a:lstStyle/>
        <a:p>
          <a:endParaRPr lang="it-IT"/>
        </a:p>
      </dgm:t>
    </dgm:pt>
    <dgm:pt modelId="{5EA121DB-BDCF-44CD-8E81-05AC75347825}">
      <dgm:prSet phldrT="[Text]"/>
      <dgm:spPr/>
      <dgm:t>
        <a:bodyPr/>
        <a:lstStyle/>
        <a:p>
          <a:r>
            <a:rPr lang="it-IT" dirty="0" smtClean="0"/>
            <a:t>Forward looking pillars in the form of sentences (max 10)</a:t>
          </a:r>
          <a:endParaRPr lang="it-IT" dirty="0"/>
        </a:p>
      </dgm:t>
    </dgm:pt>
    <dgm:pt modelId="{0906A789-8465-4F47-8AE4-A624AA828D1C}" type="parTrans" cxnId="{BF60555E-6F7E-4F73-B35A-8022C4C57B10}">
      <dgm:prSet/>
      <dgm:spPr/>
      <dgm:t>
        <a:bodyPr/>
        <a:lstStyle/>
        <a:p>
          <a:endParaRPr lang="it-IT"/>
        </a:p>
      </dgm:t>
    </dgm:pt>
    <dgm:pt modelId="{B5E57E00-AB57-4696-92DA-FBFBCB527F84}" type="sibTrans" cxnId="{BF60555E-6F7E-4F73-B35A-8022C4C57B10}">
      <dgm:prSet/>
      <dgm:spPr/>
      <dgm:t>
        <a:bodyPr/>
        <a:lstStyle/>
        <a:p>
          <a:endParaRPr lang="it-IT"/>
        </a:p>
      </dgm:t>
    </dgm:pt>
    <dgm:pt modelId="{7E55AE05-5137-4AF0-B89C-E13E1590BCAF}">
      <dgm:prSet phldrT="[Text]"/>
      <dgm:spPr/>
      <dgm:t>
        <a:bodyPr/>
        <a:lstStyle/>
        <a:p>
          <a:r>
            <a:rPr lang="it-IT" dirty="0" smtClean="0"/>
            <a:t>Inputs from stakeholders grouped by content/relevancy</a:t>
          </a:r>
          <a:endParaRPr lang="it-IT" dirty="0"/>
        </a:p>
      </dgm:t>
    </dgm:pt>
    <dgm:pt modelId="{A36F9BCC-194F-4831-AAE1-8375830F8C94}" type="parTrans" cxnId="{55FBC2D2-EA9A-48DE-A828-38D6B6C3E0BD}">
      <dgm:prSet/>
      <dgm:spPr/>
      <dgm:t>
        <a:bodyPr/>
        <a:lstStyle/>
        <a:p>
          <a:endParaRPr lang="it-IT"/>
        </a:p>
      </dgm:t>
    </dgm:pt>
    <dgm:pt modelId="{10DDFB03-ECC7-4DD6-A4D7-0C5FB99DCBFB}" type="sibTrans" cxnId="{55FBC2D2-EA9A-48DE-A828-38D6B6C3E0BD}">
      <dgm:prSet/>
      <dgm:spPr/>
      <dgm:t>
        <a:bodyPr/>
        <a:lstStyle/>
        <a:p>
          <a:endParaRPr lang="it-IT"/>
        </a:p>
      </dgm:t>
    </dgm:pt>
    <dgm:pt modelId="{2E79E86C-D56D-4FBF-86AA-044DE272C08F}">
      <dgm:prSet/>
      <dgm:spPr/>
      <dgm:t>
        <a:bodyPr/>
        <a:lstStyle/>
        <a:p>
          <a:r>
            <a:rPr lang="en-US" dirty="0" smtClean="0"/>
            <a:t>Proposal of Targets linked to AL.</a:t>
          </a:r>
          <a:endParaRPr lang="en-US" dirty="0"/>
        </a:p>
      </dgm:t>
    </dgm:pt>
    <dgm:pt modelId="{AF0DE045-9C5B-4E39-804A-53E4279D71F7}" type="parTrans" cxnId="{0BB5062F-5E46-4421-8BFE-BB00BD5D4C4D}">
      <dgm:prSet/>
      <dgm:spPr/>
      <dgm:t>
        <a:bodyPr/>
        <a:lstStyle/>
        <a:p>
          <a:endParaRPr lang="en-US"/>
        </a:p>
      </dgm:t>
    </dgm:pt>
    <dgm:pt modelId="{80542AF6-1C13-4019-9518-980B50E1DBB5}" type="sibTrans" cxnId="{0BB5062F-5E46-4421-8BFE-BB00BD5D4C4D}">
      <dgm:prSet/>
      <dgm:spPr/>
      <dgm:t>
        <a:bodyPr/>
        <a:lstStyle/>
        <a:p>
          <a:endParaRPr lang="en-US"/>
        </a:p>
      </dgm:t>
    </dgm:pt>
    <dgm:pt modelId="{8BD7656B-5B58-4698-8C55-5716DEA2D95F}" type="pres">
      <dgm:prSet presAssocID="{FAD69FED-3B6C-4611-811F-93DCB464BA86}" presName="compositeShape" presStyleCnt="0">
        <dgm:presLayoutVars>
          <dgm:dir/>
          <dgm:resizeHandles/>
        </dgm:presLayoutVars>
      </dgm:prSet>
      <dgm:spPr/>
    </dgm:pt>
    <dgm:pt modelId="{48DD3BE7-9AE2-47B8-9273-23B381D29844}" type="pres">
      <dgm:prSet presAssocID="{FAD69FED-3B6C-4611-811F-93DCB464BA86}" presName="pyramid" presStyleLbl="node1" presStyleIdx="0" presStyleCnt="1"/>
      <dgm:spPr/>
    </dgm:pt>
    <dgm:pt modelId="{1B04E782-69F0-4FC1-BF49-55F111211DCD}" type="pres">
      <dgm:prSet presAssocID="{FAD69FED-3B6C-4611-811F-93DCB464BA86}" presName="theList" presStyleCnt="0"/>
      <dgm:spPr/>
    </dgm:pt>
    <dgm:pt modelId="{C839411F-2357-4D97-B01A-9D2224B7EC5D}" type="pres">
      <dgm:prSet presAssocID="{9F62B447-22AC-420A-BC5E-2591A5429C8F}" presName="aNode" presStyleLbl="fgAcc1" presStyleIdx="0" presStyleCnt="4" custScaleX="132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A00E8-D2F6-441E-BC2A-960116BFC8D0}" type="pres">
      <dgm:prSet presAssocID="{9F62B447-22AC-420A-BC5E-2591A5429C8F}" presName="aSpace" presStyleCnt="0"/>
      <dgm:spPr/>
    </dgm:pt>
    <dgm:pt modelId="{B07E23CB-53A6-4C68-A98A-4BBF3968B4EF}" type="pres">
      <dgm:prSet presAssocID="{5EA121DB-BDCF-44CD-8E81-05AC75347825}" presName="aNode" presStyleLbl="fgAcc1" presStyleIdx="1" presStyleCnt="4" custScaleX="1328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C5F4F3-3E27-4EB5-97D1-7A1D10C40DD4}" type="pres">
      <dgm:prSet presAssocID="{5EA121DB-BDCF-44CD-8E81-05AC75347825}" presName="aSpace" presStyleCnt="0"/>
      <dgm:spPr/>
    </dgm:pt>
    <dgm:pt modelId="{75B0B2FC-9658-4B44-B307-E1CFCFA882F8}" type="pres">
      <dgm:prSet presAssocID="{2E79E86C-D56D-4FBF-86AA-044DE272C08F}" presName="aNode" presStyleLbl="fgAcc1" presStyleIdx="2" presStyleCnt="4" custScaleX="13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CEE22-140D-4BC3-A194-EDB7CA41B92E}" type="pres">
      <dgm:prSet presAssocID="{2E79E86C-D56D-4FBF-86AA-044DE272C08F}" presName="aSpace" presStyleCnt="0"/>
      <dgm:spPr/>
    </dgm:pt>
    <dgm:pt modelId="{30912343-C716-4447-9005-CDE0228F2708}" type="pres">
      <dgm:prSet presAssocID="{7E55AE05-5137-4AF0-B89C-E13E1590BCAF}" presName="aNode" presStyleLbl="fgAcc1" presStyleIdx="3" presStyleCnt="4" custScaleX="133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189CD-E4A6-47AD-916E-087B911E0442}" type="pres">
      <dgm:prSet presAssocID="{7E55AE05-5137-4AF0-B89C-E13E1590BCAF}" presName="aSpace" presStyleCnt="0"/>
      <dgm:spPr/>
    </dgm:pt>
  </dgm:ptLst>
  <dgm:cxnLst>
    <dgm:cxn modelId="{53999205-FCA6-4404-895B-1DE2AFF18BD1}" type="presOf" srcId="{2E79E86C-D56D-4FBF-86AA-044DE272C08F}" destId="{75B0B2FC-9658-4B44-B307-E1CFCFA882F8}" srcOrd="0" destOrd="0" presId="urn:microsoft.com/office/officeart/2005/8/layout/pyramid2"/>
    <dgm:cxn modelId="{2FB30FAB-353A-41D9-9C74-69019673ABF0}" type="presOf" srcId="{7E55AE05-5137-4AF0-B89C-E13E1590BCAF}" destId="{30912343-C716-4447-9005-CDE0228F2708}" srcOrd="0" destOrd="0" presId="urn:microsoft.com/office/officeart/2005/8/layout/pyramid2"/>
    <dgm:cxn modelId="{7971AF3C-15CF-405A-BB79-D8DE5ABA431A}" type="presOf" srcId="{9F62B447-22AC-420A-BC5E-2591A5429C8F}" destId="{C839411F-2357-4D97-B01A-9D2224B7EC5D}" srcOrd="0" destOrd="0" presId="urn:microsoft.com/office/officeart/2005/8/layout/pyramid2"/>
    <dgm:cxn modelId="{56DC3D47-E475-494B-8FB8-157A56E9E804}" srcId="{FAD69FED-3B6C-4611-811F-93DCB464BA86}" destId="{9F62B447-22AC-420A-BC5E-2591A5429C8F}" srcOrd="0" destOrd="0" parTransId="{F31490AB-07B8-4A81-A616-A8051DB2391C}" sibTransId="{9F392C0A-0117-4B17-904E-E799F0D1EA5A}"/>
    <dgm:cxn modelId="{310B36D4-7B9D-47CA-A525-7B6028F26625}" type="presOf" srcId="{FAD69FED-3B6C-4611-811F-93DCB464BA86}" destId="{8BD7656B-5B58-4698-8C55-5716DEA2D95F}" srcOrd="0" destOrd="0" presId="urn:microsoft.com/office/officeart/2005/8/layout/pyramid2"/>
    <dgm:cxn modelId="{55FBC2D2-EA9A-48DE-A828-38D6B6C3E0BD}" srcId="{FAD69FED-3B6C-4611-811F-93DCB464BA86}" destId="{7E55AE05-5137-4AF0-B89C-E13E1590BCAF}" srcOrd="3" destOrd="0" parTransId="{A36F9BCC-194F-4831-AAE1-8375830F8C94}" sibTransId="{10DDFB03-ECC7-4DD6-A4D7-0C5FB99DCBFB}"/>
    <dgm:cxn modelId="{0BB5062F-5E46-4421-8BFE-BB00BD5D4C4D}" srcId="{FAD69FED-3B6C-4611-811F-93DCB464BA86}" destId="{2E79E86C-D56D-4FBF-86AA-044DE272C08F}" srcOrd="2" destOrd="0" parTransId="{AF0DE045-9C5B-4E39-804A-53E4279D71F7}" sibTransId="{80542AF6-1C13-4019-9518-980B50E1DBB5}"/>
    <dgm:cxn modelId="{BF60555E-6F7E-4F73-B35A-8022C4C57B10}" srcId="{FAD69FED-3B6C-4611-811F-93DCB464BA86}" destId="{5EA121DB-BDCF-44CD-8E81-05AC75347825}" srcOrd="1" destOrd="0" parTransId="{0906A789-8465-4F47-8AE4-A624AA828D1C}" sibTransId="{B5E57E00-AB57-4696-92DA-FBFBCB527F84}"/>
    <dgm:cxn modelId="{B548BE9C-F5C7-478D-A323-BD7C03BB3D5D}" type="presOf" srcId="{5EA121DB-BDCF-44CD-8E81-05AC75347825}" destId="{B07E23CB-53A6-4C68-A98A-4BBF3968B4EF}" srcOrd="0" destOrd="0" presId="urn:microsoft.com/office/officeart/2005/8/layout/pyramid2"/>
    <dgm:cxn modelId="{C36150F3-1F72-4CFD-ADE6-52119586AA35}" type="presParOf" srcId="{8BD7656B-5B58-4698-8C55-5716DEA2D95F}" destId="{48DD3BE7-9AE2-47B8-9273-23B381D29844}" srcOrd="0" destOrd="0" presId="urn:microsoft.com/office/officeart/2005/8/layout/pyramid2"/>
    <dgm:cxn modelId="{F26E8838-2771-4B0C-8288-0F21926FAD9A}" type="presParOf" srcId="{8BD7656B-5B58-4698-8C55-5716DEA2D95F}" destId="{1B04E782-69F0-4FC1-BF49-55F111211DCD}" srcOrd="1" destOrd="0" presId="urn:microsoft.com/office/officeart/2005/8/layout/pyramid2"/>
    <dgm:cxn modelId="{93CBC847-2A55-4C89-B44D-51CA161E5385}" type="presParOf" srcId="{1B04E782-69F0-4FC1-BF49-55F111211DCD}" destId="{C839411F-2357-4D97-B01A-9D2224B7EC5D}" srcOrd="0" destOrd="0" presId="urn:microsoft.com/office/officeart/2005/8/layout/pyramid2"/>
    <dgm:cxn modelId="{E5F168F5-FF74-412B-A0BD-EAFBE386CA36}" type="presParOf" srcId="{1B04E782-69F0-4FC1-BF49-55F111211DCD}" destId="{FA4A00E8-D2F6-441E-BC2A-960116BFC8D0}" srcOrd="1" destOrd="0" presId="urn:microsoft.com/office/officeart/2005/8/layout/pyramid2"/>
    <dgm:cxn modelId="{EC5AC2A3-9A3C-44B1-8EC4-ED720D25D069}" type="presParOf" srcId="{1B04E782-69F0-4FC1-BF49-55F111211DCD}" destId="{B07E23CB-53A6-4C68-A98A-4BBF3968B4EF}" srcOrd="2" destOrd="0" presId="urn:microsoft.com/office/officeart/2005/8/layout/pyramid2"/>
    <dgm:cxn modelId="{53D12E45-FEE4-48E5-8897-5A45C89142AA}" type="presParOf" srcId="{1B04E782-69F0-4FC1-BF49-55F111211DCD}" destId="{BFC5F4F3-3E27-4EB5-97D1-7A1D10C40DD4}" srcOrd="3" destOrd="0" presId="urn:microsoft.com/office/officeart/2005/8/layout/pyramid2"/>
    <dgm:cxn modelId="{EEBCEB87-5182-489A-B80D-27CBFE762DC5}" type="presParOf" srcId="{1B04E782-69F0-4FC1-BF49-55F111211DCD}" destId="{75B0B2FC-9658-4B44-B307-E1CFCFA882F8}" srcOrd="4" destOrd="0" presId="urn:microsoft.com/office/officeart/2005/8/layout/pyramid2"/>
    <dgm:cxn modelId="{21BC4B85-30DA-4BFF-8DCA-EBC94C847F02}" type="presParOf" srcId="{1B04E782-69F0-4FC1-BF49-55F111211DCD}" destId="{A69CEE22-140D-4BC3-A194-EDB7CA41B92E}" srcOrd="5" destOrd="0" presId="urn:microsoft.com/office/officeart/2005/8/layout/pyramid2"/>
    <dgm:cxn modelId="{370F6AB6-1412-4D0C-8D3A-CB307CADD262}" type="presParOf" srcId="{1B04E782-69F0-4FC1-BF49-55F111211DCD}" destId="{30912343-C716-4447-9005-CDE0228F2708}" srcOrd="6" destOrd="0" presId="urn:microsoft.com/office/officeart/2005/8/layout/pyramid2"/>
    <dgm:cxn modelId="{B8CD8A23-4593-4CE1-A81C-6A9D4BD57EE1}" type="presParOf" srcId="{1B04E782-69F0-4FC1-BF49-55F111211DCD}" destId="{38F189CD-E4A6-47AD-916E-087B911E044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D3BE7-9AE2-47B8-9273-23B381D29844}">
      <dsp:nvSpPr>
        <dsp:cNvPr id="0" name=""/>
        <dsp:cNvSpPr/>
      </dsp:nvSpPr>
      <dsp:spPr>
        <a:xfrm>
          <a:off x="676454" y="0"/>
          <a:ext cx="4248472" cy="42484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9411F-2357-4D97-B01A-9D2224B7EC5D}">
      <dsp:nvSpPr>
        <dsp:cNvPr id="0" name=""/>
        <dsp:cNvSpPr/>
      </dsp:nvSpPr>
      <dsp:spPr>
        <a:xfrm>
          <a:off x="2355563" y="425262"/>
          <a:ext cx="3651761" cy="755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Introductory vision statement  (max 100 words)</a:t>
          </a:r>
          <a:endParaRPr lang="it-IT" sz="1700" kern="1200" dirty="0"/>
        </a:p>
      </dsp:txBody>
      <dsp:txXfrm>
        <a:off x="2392424" y="462123"/>
        <a:ext cx="3578039" cy="681377"/>
      </dsp:txXfrm>
    </dsp:sp>
    <dsp:sp modelId="{B07E23CB-53A6-4C68-A98A-4BBF3968B4EF}">
      <dsp:nvSpPr>
        <dsp:cNvPr id="0" name=""/>
        <dsp:cNvSpPr/>
      </dsp:nvSpPr>
      <dsp:spPr>
        <a:xfrm>
          <a:off x="2346919" y="1274749"/>
          <a:ext cx="3669048" cy="755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Forward looking pillars in the form of sentences (max 10)</a:t>
          </a:r>
          <a:endParaRPr lang="it-IT" sz="1700" kern="1200" dirty="0"/>
        </a:p>
      </dsp:txBody>
      <dsp:txXfrm>
        <a:off x="2383780" y="1311610"/>
        <a:ext cx="3595326" cy="681377"/>
      </dsp:txXfrm>
    </dsp:sp>
    <dsp:sp modelId="{75B0B2FC-9658-4B44-B307-E1CFCFA882F8}">
      <dsp:nvSpPr>
        <dsp:cNvPr id="0" name=""/>
        <dsp:cNvSpPr/>
      </dsp:nvSpPr>
      <dsp:spPr>
        <a:xfrm>
          <a:off x="2376260" y="2124235"/>
          <a:ext cx="3610366" cy="755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Proposal of Targets linked to AL.</a:t>
          </a:r>
          <a:endParaRPr lang="en-US" sz="1700" kern="1200" dirty="0"/>
        </a:p>
      </dsp:txBody>
      <dsp:txXfrm>
        <a:off x="2413121" y="2161096"/>
        <a:ext cx="3536644" cy="681377"/>
      </dsp:txXfrm>
    </dsp:sp>
    <dsp:sp modelId="{30912343-C716-4447-9005-CDE0228F2708}">
      <dsp:nvSpPr>
        <dsp:cNvPr id="0" name=""/>
        <dsp:cNvSpPr/>
      </dsp:nvSpPr>
      <dsp:spPr>
        <a:xfrm>
          <a:off x="2342597" y="2973722"/>
          <a:ext cx="3677691" cy="755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Inputs from stakeholders grouped by content/relevancy</a:t>
          </a:r>
          <a:endParaRPr lang="it-IT" sz="1600" kern="1200" dirty="0"/>
        </a:p>
      </dsp:txBody>
      <dsp:txXfrm>
        <a:off x="2379458" y="3010583"/>
        <a:ext cx="3603969" cy="68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40D4-384E-439A-B08D-E52BD204354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1CAD-39B5-4875-8F75-DBC62C23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21494"/>
            <a:ext cx="8379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Open Consultation for WSIS+10 HLE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7 &amp;8 October 2013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ITU Headquarters </a:t>
            </a:r>
          </a:p>
          <a:p>
            <a:pPr algn="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Towards the Second Meeting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NEXT STEPS and DEADLINES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for the inputs to the first draft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Statement, Vision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onder\Desktop\WSIS+10\PPTX_FILES\PPTX_FILES\world_sum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995" y="1412776"/>
            <a:ext cx="8507288" cy="4257997"/>
          </a:xfrm>
          <a:solidFill>
            <a:srgbClr val="003300">
              <a:alpha val="32941"/>
            </a:srgbClr>
          </a:solidFill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agreed to use the proposals including zero drafts as the starting point and reference point for further drafting towards the First Drafts</a:t>
            </a:r>
          </a:p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Stakeholders have been invited to provide comments, proposals, and changes in track changes mode by 17 November 2013</a:t>
            </a:r>
          </a:p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Proposals should 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high-level nature 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listed in the order of priority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developed upon the zero drafts </a:t>
            </a:r>
            <a:b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(consolidation of texts  from zero drafts that includes all comments of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multistakeholders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2200" dirty="0"/>
          </a:p>
          <a:p>
            <a:pPr lvl="0"/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hQSEBUSEhQVFRQWFhgYFxcXFBQWFBYUFhYWFxQVFBcXHCceFxkjGhcVHzAkIycpLCwsFR4xNTAqNiYsLCkBCQoKDgwOGg8PFykkHCUsKSkpNCw0KSksLSwsKSkpLykpKSksLCwpLCwsLCwpKSwpKSkpKSwsMSwsKSwsLCwpNf/AABEIAL8BBwMBIgACEQEDEQH/xAAcAAEAAgMBAQEAAAAAAAAAAAAABAUBAwYCBwj/xABSEAACAQMCAwMGBgwKCAcAAAABAgMABBESIQUGMRNBUSJhcYGRoRQjMlJysRYkQlRic4KSlMHR0hUzNFOTorKz0/BDRFV0g5XU4Qc1RWOEtMT/xAAZAQEAAwEBAAAAAAAAAAAAAAAAAQIEAwX/xAAfEQEBAAICAwEBAQAAAAAAAAAAAQIRAyESMUFRBDL/2gAMAwEAAhEDEQA/APuNKUoFKUoFKruI8ZEbiKNTLOQGEakDShJUSSsdo48htzudLBQxGK1RcOuHOqa4K9fi4FVUwcbNI4MjEb+UpTOfk0FtSqyPl2IA+VOcknJuronfwJkyB5hsO6vA5Wg7QSESOwXSO0uLiRQM5yFkcqG/Cxnz0FtSqscvRh9avcK2MbXNwyD0RO5jz+TWdNxFvqFwgAyCqpP35bUuI3PTydKd+52FBZ0rVa3SyIHQ5U57iCCDhlYHdWBBBB3BBBrbQKUpQKUpQKUpQKUpQKUpQKUqjHOVuWZVFy+h3jYpZXjprjco4DpEVbDKwyCRtQXlKqF5lQ9Irr9EuB7mQGsHmeP+auv0S5P1JQXFKpJOb4V6x3fqsL5v7MJrCc4wEgaLsZ7zw+/Ue0w4FBeUqkbm+ANp03WfNY3xX84Q499e7TmyCSRYx2ys50p2trdQq7BWYqrSxqrHSrHAPRSe6guKUpQKUpQKUpQKUpQU/BECzXYIIkMwZiTkvG0Sdky77IAGTuGqNz3km4qHe2ZJEkZCyrsM50uvfG+O49x6qd99wfC8YQbS5hbpiTAUk9NEnyHz4A56ZAoJ9KwDncVmgUpVXfcxxRsY1JmmH+hhAeXcHTr30xKcEapCq+egxanReTIMYeOOUjvD+VExPmKpHjzo1WtVXBuHOryXE+ntpggKqcrHHHq7OIMQC+C8jFsDJc4AGKtaBSlKBSlKBSlKBSlKBSlUtxxO5a4kigihKxqhLSTSKSXDHAVYmwBjrnv6UF1VPyxDojljzkrdXLH/AI07zgeyUVhJL49Y7VPOJZpPd2aZ9teOV4pB8JMxVna5JJRSqbRQqNCszEDC4O+5DHbOKC8pSlApSlAqm46vx9h5rpv/AKV4PV1q5qm45Hm4sfwbl29fwO7XfzeUfdQXNKUoFKUoFKClApSlArBFZpQUnGrCKGCaeOBO0VGfyfii7AbBnTffAGd63Py3ETnVc+q9vAPYJa087PKOHXRgTtJRC5VdzkgdwAyTjJA7yANs5qXy/LK1tE9wMSuut12+LLksIttjoBCZ79Oe+g0fYrbnVrEsoYYZJri4mjI6Y7OWRkx6t6sbW0SJBHEioijCqihVAHQBRsBW6lApSlApSlApSlApSlApSlAqo4V/Krz8ZEPV2EZx7ST66t65TlbjML31/Gsqs7Ta1TJDhIYobaUlSAQBNFIvgdiM5oOrqg4dxWKKW6WWVIz8J2DsqAgwQMNGo+UPK6+Ood1X9aWs0LFiilj1OkZOOmT30Hn+EYsZ7RMeOtcfXWY7+NvkyIfQ6n9dajweDOexiz49mmfbisS8FgbZoIm9MaH6xQbpb6NflSIvpZR9ZqBcc3WUfy7y2TPzriIfW1V3NnCIIeG3jxW8ClbWdhiJAMiJyOgq+s7ZVRcKo8kdAPAUEC35xsZDpjvLV28FuIWPsDVr4tKJJ7Fo2DKLlySrAjAs7pcEg/OZfWBVu1sh6qp9Kg1gWSeThFGgllwoGliCpI8DhiPXQbqUpQKUpQKUpQKwTjc1muO5lve0naN97eHCsn3MszKHParjDIiNGQDkEyHI8kVFupurY43K6i3HMXa7WcZuBg4l1dna5wCMTEEyA5+VEsgGCDg1sWC8ZstLbouPkLBI7A/jWlAI/wCGKrLbmMjvBHn6VZrx8YzoJPdjp7T0qk5Mavlw5T49/wAGTatXwuX6PZ2+j1/F6v61VV9zI9pc28FxNDI1zKEjSOF45FBB8tiZXBAIx0XOfMai8W43cMToQ4HRQ65b318e4nzBNLx23ur2FoBGUVVYf6OLU2zdGJZskqds+bNTM5am8OUkv6/SdKg8L4osygjGf89K1R8W+2poHwFSKGUMdtpWnQrv4GHP5dWl33HKy43VWdeXcKCSQANyScADxJqqtOareS2e6RyYoy4c6HDBozh004yzZ2wM5PTOajWXB2uD296uckGK2JDRQKCCpkUeTLPkAljkIdk6FnlDeeaUcZto5brYEGFV7Nge9JpWSJ/yXP1VsPGZFI1Wk4XBJZTA4XHcVWQuT9FW6Va0oKK15yhfHxd2mSQC9jeKNu8t2WAPSRVpZcTim1dlIr6ThgpBKNgHS46qcEHB7iKk1DvuFJKQxysighZUwJEBwcBu9cgEqcqcDINBMpULhl2zBkkx2sZ0vgEK2wKugOcKwOcZODkZOM1tt+IRu7okiM8Zw6hgWQ4yA69V2IO/jQQ+J8ywwP2b9qWwGxFbXM+ASQNRhjYLnB646Vpg5vt2zjtxj59neJ7NcQzUi1/lc/4uEe+U/rFWVBVHmeD5z+gQTk+wJmua4JLZ215eXa/CS92yMR/B98NARAukHst8sWbO3UfNzXdUoKiPmqBhn44fStrlD7HjBrweb7cMFxcb9/wK8K+thFge2rqlBVrzNbkgGTSSQBrSRNycAeWo6kgeurSovFYi0Eir8oo2n6WDp9+K3QTB0Vx0YAj0EZFBTc9/+VX3+6XH9y9XcS4UDwAqm52i18OukBx2kLx58O0XRn1as1d0ClKUClKUClKUClKUCuI52gMUok/0cukMf5uRNtbH5hUqM/c9n4Hbt65nmq5DERjGwOonuDdR7Prqmf8Al14d+c0pLaRYx5Kk47wpZj6cdK1y8VkPyY5PzGH11Wx3zRHTEw0Doj5wB3BXG6j0hvNgbUl5zRdmVgfSrA+cEHp6QKzN9n7HqTjUqnLxyAfQY+8CvScXgnRkkRJQcZRgrA4Odwe8HeoUvPSjbQ3ti/fzWi9uY7vGiBhL9zJ2kUag9ysylmIP0WqZ7X613HYcIv4kx2Xkkfc7484welbYeE2vFZpp5oY5oAiQRGRFLEo0jTSRN1VSzqgIxnsmIyCDXGx8nyuhL3OvGcxAGNSBghWbOpjtjuU53FddydfaiiJsoHcMAKB0Hdjurpjlq6Z+fjmU8p8/V3xmyRUtolRVhW4iGgKAirGGaIBRsAJFiwPRV3Wi+sllQo4yCQfOrKwZHXwZWCsD3FQaiLfSRbTIzAdJYlLhh3ao1y6t16ArtnIzgd2BZUqubmK3Hy5kT8YezPsfFSRxCLTq7RNPjrXHtzQSKVUrzXatns50lwcEQ5nII6giIMc1qfilxNtbQmMEfx1yrIACDutvkSuwOMq/ZjfqcYoIj8Iin4lcGRNQS3tlzqbGvtLpmUgHGQrRnfucVN4HyrDaszprZ21DU7FtKM7SdnGvyY0BbooGcDJJGal8H4QtuhUFnd2LySPgvLIcAu+AB0AAAAChVAAAAqdQVtl/KrgeaI+ohhj+qT6/PVlVIL7srmfVFM2rQwZIXdSoQLgMBjOQduu/nrc3MIGMw3O/TFvIc+nSDp/KxQWtKpn5gkA8myum9Athn8+Ye+tEHM8ryNELKZXVVcq8toGCOWCNhJm2JRx+SaDoKVULxa4P+pyD6U1vj+q5PurD8WuBgfApG86zW5A/PdT7qC1nfCsfAE+wVE4FEVtYFO5WGMH0hFFQri+u3RgtooJBA7S5VRuO8xq+PUDVrZxFY0U9VVQfSAAaCq5ylAspAfu2ii27jNNHED7XFXdc7zrdRCOFJZEQG4gkOplXyLeVJnY6vuRoGT3Z89dEDQKUpQKUpQKUpQKUpQaby7EaF26D3nuFfPeLX5JJPVtz6+groOabgmQKfkqufSTmuOuYXlbAyq97fujx91ZuTLd03fz4ankqltGnc4JWMHym7z+Cv7avrRYUXT2agD8Ee+gjCKFUYAqi5i4iYoyQfK+5HifP5q5tftIueaokvktTEgjeJjqMZ3kG4Cn5OAobPnZfPVi9lazjAAik+5dMKfX3MPTXy2a/eWdWfBKKSu3TJAOPZiuu4SpcDcg1axXDH326iDhFwo3dXAGMjKtj0b/XXWcm8LEaGTGM7D0Dqfb9Vczw63lwCX1AebDecb/59FfRLOLTGijuUfVV+ObycP6c7rW26ucTjt5KoktrSGSF1DRvJeGMujbo6qsD4UrpYZIO+4FdGaqOUGzw+0PT7Wh2IwQeyXII7jWh57WeLXYG9iSe8JcRH2F9OfXioaTyuxY8L0sPupJbTf0FGY+3FdPSg5/+Er8Hayh0f77h8eZRAV/rV6l47dL/AOnzP+LntDj09pKnuzV9Sgo043dHH2hKM+M9rt9LTIfdmrCy4hrZo2XRIqozLkNgSa9OCOvyG9lTKqIYgOIyt3vbQj1Ry3BH96fbQW9KUoMaq5Cya6HG7hpI0W2NrCom8ry9Mk7Ii52D5lcNudo1O2sAbLngFvdcVuPhMEU2i0tNPaRq4XM1/nAYd+B7KmryBw4f6hafo0R+taC+1jGcjFajex/PT84ftqm+wDh33hafo0P7tb05OsVGBZ2oHgLeED+zQWJvo/np+cv7aC/j/nE/PX9tQF5Ssh0tLYei3i/drJ5Us/vS2/oIv3aCn544JbXy26y3EUfY3CS7smHQZEkRyRs6kj9R6VfR8ftmkWNbiEyPnQgljLvpGW0KDlsAEnHhWLfl62T5FvAn0YY1+oVF45YIkOuNEVllhfKqFOEmjLbgfNBHoOKC6pSlApSlApSlApSlBzPN0Byj42wQT5+oz7/ZXPO2nNfQrq2WRCjDII/yR564HjViYmwevTPjjofWMGs/Jj3ts4M9zxQGjMnRiPogfWa5nnSw0GPGcYOc7nJxgk+quqt307Z3846eoVLv+CLPGQTk+J/Z4VyjXcpHx5YPjwPwD/aFd1y5D0qku+DGC8WN+hjbSfQ6bH211PDbfTirbTPTpLOTfArtYmyoPiB9VcBbPhv8+6u/hXCgeAA91deP68/n+PdVnLJ+04Pxa/VVnXO2PDb2GBIY5LUCNQis0czkhRgFlDrv3nBFdmd0VK5/4JxL75sv0Kf/AKusng14ww9+VOdzBawoMeGJu1oL+lc8eW7nu4nd+uKwP/5qfYxOevE7zPmSwA9nwag6GuZ4kkst3cQ28vYTC0gKymNZQvaTXG4RiAx+KPXbcda2/Y1cf7Tu/wCjsP8Apql8H4B2MkkzzyzyyKiF5RECI4y7IirCiKADI5zjPldaDl+XeS+JQmVZuJy+U+sSIIJNZbOoGOeFjCAAoAVyvgB3445yDfy3MM0XFZ005DkrGoCE5CpFEio/U7vnoOtd/Sgo+HQaL6QFi7/BLVWdsan0SXWGYKAoJLOdgB5tqvK5y/vorW9knlMp7WCGMLHbXExHYyXLFiYUYDPbAYPzfPWU58tiSAl2dOxxw++OCQCAQIcjYg7ig6KlUI5yixqEN6R4/AbvP5pj1e6sxc2q/wDF2943ptJov74IKC9pVL9kbfel2P8Ahxn6pK8fZO+cfAbzHztNvj2dtn3UF7VXzOftOcjqI2I8cgZGPPmotzzb2al2tbsKOp7OPbJwOsnjUHmHjUstpPFHY3euSGREysGnWyELn47pkig6ylYFZoFKUoFKUoFKUoFU3M9jri1Y3U+4/wDf66ua8yxhlKnoRios3NJxurt8yc4NTrS8xWnjNoY5GU9x93dVetxWSvSx7iff2iz3aowyDbSekESw4I84qPBZNGTG25HyT3MPN+ynDbgm/jz97yD2yw4+qug4igKHbddxUVGNuN8Tl+x7SUE/JXc/qH+fCuwqo5bixGT3k/UP+9W9aeOajFy5byKUpXRyKUpQKUpQKUpQKVTTcalaSWO3gWRoWCMXm7JA7RpLpJCM3yJEOQD1rW19xDA+1LUt3/bsmjzYPwXJ9lBe1x/AuZ1k4xeWixShljjd2KjSrKWTBIP3aGGRcZyGbOkqRVwj32MlbUH5oeYgH6egZ/NFaE4fdiR5R8DV3CqxEMpYqmrQGftBqA1NjYdaC/pVJHw++Oe0u4R+KtSuB6ZJXyfPj1U4VDNFcvHLcyTq0auutIV0MHYMF7JF2IKdc/JO9Bd0rXcSaUZuuFJx6BmucseEXU8Ucr8QnQyRqxWGK0VAWUMdPaQu2N8DLE7UHv8A8Qr94eHzSqgcKpL7sCqgEhxpU5w4TO2y6j3YN1wtpTDGZwolKAyBc6Q5GWVc7kA7Z78d1V32MkjD3d2w/GomfXGimkfKiKMCe79d3Ox9rMTQXdKpjywO64ux/wDIc/2s1j7Fx983f6Q/6qC6pXMcU4F2KrNHPdallgzquZXQxmeMSBkYlcFCw6d9dPQKUpQKUpQKUpQc7zZYBgsn5J+sfrri54cGui4lxhp7mVFPxUICfSlbBY/kgY9ZqnuxWXk9t/DuTtTRXOm+jx0+Dy5PgRJDj6z7K7G3n1r6jXIz8LDuJMurAFco+nySQSCPSBVzwrlpJGRWlud/m3VxGMd+0brVZ3XTkvTv+G22iJR34yfSalVRJyVbA5+2G+ne3kg9jykV7PKFt81/6e4/frZOnm27XVKoZOSbY/z4+heXif2JRSLkm2U5xO307y8kHseUgUQvqVQzck2rd0y/Qu7uMesRyjNPsItcYxN6fhd2G/P7XV76C+pXP/YLbeN1/wAw4h/j1n7CIO6S8Ho4jf8A+NQX9KoPsKh/nb3/AJjf/wCNWU5Itgcn4Q30729kH5ryke6g9cu/yjiH+9r77GyP66vK5zlKxWGW/jRdKC7XSNzsbKz6E92c10dApSlAqpuGI4hCO5ra4z5yslrp9zP7TVtVVeD7etz3djcD1lrcj3KaCzkGQQemDVRyXKW4bZs3ymtYCfSYkJq0u2xG58FP1GofLaYsrYeEEQ9ka0FjSlKBSsMwG5OPTWBIPEe2ghcfhL2k6r8oxPp+npOk+3FTIZQyhh0YAj0EZFeZrlFHlMoHnYD66rOT3zYW66w5jjETMOhkh+KkP56NQXFKUoFKUoFeJXwCay8gHWossmRQfMuH3BiluY3+WbiRj5wxyp9a4PrqVI2auOZeWe2btY/JlA37g4HQHwI7j6j5ucXWp0uCrDuIwf8AuKy542V6PHlMp17SUjyvrqZ8KMRTBwdSn2HJ+qvFuvk1GsYWubzQvyVI1HuAG5/ZUYzdMr12+oK2Rms1hOgrNa3nFKUoFKUoFKUoFKUoKW44Vc9u7wXEUccmkurW7SPqVQnkP2qqowF2KHfPjWw8OuTsboAeKwIG9pJHuqRxXjcNuAZXwWyEQAvLIQMlYo1BeQ47lBqtF3fz7xxxWidxuAZpj6YYnVU7j/GE77gUD7Hbn/ad1/RWH/TVS8Olea+ntBxK9LwqrHENmAudiJCbTSCTuo71yRkb1fvwa5brfSKf/bgtgvskRz760R8tzxtJJHd5mkADPJbW5LaNXZh+yWMsF1HG/eaDavLc2cniN4fMRYgH822B99SbbgWmRZGmnkKZ0h2XSNQwThVGTjxqFDb8TU+VPZSgDp8HniZjvtqEzhR030nr0qfwvi7SM0UsRhmUAlSQ6Op21wyDHaJnI3CsNsqupchPmi1KV8QR7RiqHh/BbyNFRryLSiqqdnaaNlGPK1zPq2x0xXQ1UcU5kSKQQxo89wQCIohkqp6PM5wkKbHBcjODpDEYoNEnL9wxJPELkfgpHZono3gZ8flZrmeWolu7uaORLp+yZllaW5uQkThYtEKICscpLGU6lGyhT92K6UWN9MPjbhLYHolsiySL6Zp1Kt6ol9NbU5bYf63db9TqhGTjGTiLrsPZQeX5HsWOXtIJCOhkjWU+2TNeTyFw77ws/wBGh/dr2OATK2Vv7nHzXW1dP7kP/WqHc8entJUS5Anjcn42G2uV7JcgKZdIkjx1yxdMDfSaCdbcmWMZzHZ2qHplbeIHHpC5q1gt1RQqKqqM4VQFUZOTgDbqSfXS3uFdFdGVkYBlZSGVlYZVlI2II3yK2UClKUCsO2Bms1HmmGdJ/wAmgjsxY0lPdWTMNWFHprTI9B4kNQbqIMMMoYecZx6PD1VJlkqBLLvRaI8vD4yMYZfon94GpvA7aG3XSmck5Zjgsx8T+ytAavbDaomMi1ytmrXUxuCMjpXqoXCExEM9+T+qptS5lKUoFKVigzSsUoM1X8c4g8MJaNO0lLIkak4UySOEUuRuEGrUxGTpU4zU+ofFbVnjzHpMiMHQMSFLL9yxAJUEZXODjVnBxigjcE5eWDMjt21y/wDGzsMM3foQb9nEPuUGw78kljbVV2fMMTt2bExTd8UvkPtjJTO0qjUBqQsuT1qzzQZpWM0oM1VcwoFjFxuGtyZAR3oB8ch8QyatjtqCt1UVZu4AJJAAGSTsAB1JNc4lweIsNG1irAl/KBumU50x9PtcMBlt+0wQPJyWC147eNFbu0eBIdKRkjUolldY4ywHVQ7qT5hWeDcGS2j0JliSWkkc5klkONUkjd7HA8wAAAAAA28RtTJEyDAbqpPQSKQ0bHzBgp9VauHcYWUsmCkqAdpE2zrqzhvBkODhlyp0kZyCAE+lYpmgzSsVC4pxuG2UNPIqZ2UHd3PXTGi5aRvwVBJ8KCClmbW4Tsj8RcOwaI5xHNoeTtIfmq2htSdMkMNJ1a7yqOwaS5mS4eN4oYw3YpIAsjuw0mZ06xgJqVVJDfGtqUEAC8oFKUoME1XMM1Munwvp2qsmlx0qR5llCbDdifZ5zWS1QoBqbUfVW4SUTp4naoRSpcjZFRtNEtbIQRUiCIkgeJArKx1Y8Liy+fDeo19NreNMAAdAMV6pSipSlKDFKzSgxSs0oMYpis0oNF3ZJKpSVEkU9VdQyn0hhiql+SrbYIssIAwFgubm3jHojhkVB7KvaUFG/KUZGkzXmB4Xt0p9bK4Y+2vH2Ewd0l4PRxG//wAar+lBRryVaYAeHtQDn495Lg5zkHM7NmrsCs0oMYqJxDhEU+ntUDFclW3V0JGCUdcMhxtkEVMpQUkXKaJns57tc+N3PLj0CdnFeU5akzlr+8YfNPwVR7UgDe+r2lBRScnxt8qa8PovrtAfVHIKmcN5fgtyWijUOQA0hy8rAdA8rku/rJ61Y0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forwards for Action 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onder\Desktop\WSIS+10\PPTX_FILES\PPTX_FILES\world_sum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1545" y="1196752"/>
            <a:ext cx="8492455" cy="4464496"/>
          </a:xfrm>
          <a:solidFill>
            <a:srgbClr val="003300">
              <a:alpha val="32941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 Points, based on the inputs </a:t>
            </a: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 so far will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</a:t>
            </a: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Consolidated Texts for </a:t>
            </a:r>
            <a:r>
              <a:rPr lang="en-US" sz="23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endParaRPr lang="en-US" sz="23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C1, C2, C4, C5, C6, C7 (e-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e-bus, e-health, e-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C11: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on 20 October 2013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C3, C7 (e-learning, e-science), C8, C9, C10: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on 25 October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sz="2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for each Action Line: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100 words </a:t>
            </a:r>
          </a:p>
          <a:p>
            <a:pPr lvl="1"/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5 to 10 pillars  </a:t>
            </a: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Action Line </a:t>
            </a:r>
            <a:b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</a:t>
            </a: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pillar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of possible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</a:t>
            </a:r>
            <a:endParaRPr lang="en-US" sz="23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 from stakeholders grouped by content/relevancy</a:t>
            </a:r>
          </a:p>
          <a:p>
            <a:pPr lvl="1"/>
            <a:endParaRPr lang="en-US" sz="2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2350" dirty="0"/>
          </a:p>
          <a:p>
            <a:pPr lvl="0"/>
            <a:endParaRPr lang="en-US" sz="23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hQSEBUSEhQVFRQWFhgYFxcXFBQWFBYUFhYWFxQVFBcXHCceFxkjGhcVHzAkIycpLCwsFR4xNTAqNiYsLCkBCQoKDgwOGg8PFykkHCUsKSkpNCw0KSksLSwsKSkpLykpKSksLCwpLCwsLCwpKSwpKSkpKSwsMSwsKSwsLCwpNf/AABEIAL8BBwMBIgACEQEDEQH/xAAcAAEAAgMBAQEAAAAAAAAAAAAABAUBAwYCBwj/xABSEAACAQMCAwMGBgwKCAcAAAABAgMABBESIQUGMRNBUSJhcYGRoRQjMlJysRYkQlRic4KSlMHR0hUzNFOTorKz0/BDRFV0g5XU4Qc1RWOEtMT/xAAZAQEAAwEBAAAAAAAAAAAAAAAAAQIEAwX/xAAfEQEBAAICAwEBAQAAAAAAAAAAAQIRAyESMUFRBDL/2gAMAwEAAhEDEQA/APuNKUoFKUoFKruI8ZEbiKNTLOQGEakDShJUSSsdo48htzudLBQxGK1RcOuHOqa4K9fi4FVUwcbNI4MjEb+UpTOfk0FtSqyPl2IA+VOcknJuronfwJkyB5hsO6vA5Wg7QSESOwXSO0uLiRQM5yFkcqG/Cxnz0FtSqscvRh9avcK2MbXNwyD0RO5jz+TWdNxFvqFwgAyCqpP35bUuI3PTydKd+52FBZ0rVa3SyIHQ5U57iCCDhlYHdWBBBB3BBBrbQKUpQKUpQKUpQKUpQKUpQKUqjHOVuWZVFy+h3jYpZXjprjco4DpEVbDKwyCRtQXlKqF5lQ9Irr9EuB7mQGsHmeP+auv0S5P1JQXFKpJOb4V6x3fqsL5v7MJrCc4wEgaLsZ7zw+/Ue0w4FBeUqkbm+ANp03WfNY3xX84Q499e7TmyCSRYx2ys50p2trdQq7BWYqrSxqrHSrHAPRSe6guKUpQKUpQKUpQKUpQU/BECzXYIIkMwZiTkvG0Sdky77IAGTuGqNz3km4qHe2ZJEkZCyrsM50uvfG+O49x6qd99wfC8YQbS5hbpiTAUk9NEnyHz4A56ZAoJ9KwDncVmgUpVXfcxxRsY1JmmH+hhAeXcHTr30xKcEapCq+egxanReTIMYeOOUjvD+VExPmKpHjzo1WtVXBuHOryXE+ntpggKqcrHHHq7OIMQC+C8jFsDJc4AGKtaBSlKBSlKBSlKBSlKBSlUtxxO5a4kigihKxqhLSTSKSXDHAVYmwBjrnv6UF1VPyxDojljzkrdXLH/AI07zgeyUVhJL49Y7VPOJZpPd2aZ9teOV4pB8JMxVna5JJRSqbRQqNCszEDC4O+5DHbOKC8pSlApSlAqm46vx9h5rpv/AKV4PV1q5qm45Hm4sfwbl29fwO7XfzeUfdQXNKUoFKUoFKClApSlArBFZpQUnGrCKGCaeOBO0VGfyfii7AbBnTffAGd63Py3ETnVc+q9vAPYJa087PKOHXRgTtJRC5VdzkgdwAyTjJA7yANs5qXy/LK1tE9wMSuut12+LLksIttjoBCZ79Oe+g0fYrbnVrEsoYYZJri4mjI6Y7OWRkx6t6sbW0SJBHEioijCqihVAHQBRsBW6lApSlApSlApSlApSlApSlAqo4V/Krz8ZEPV2EZx7ST66t65TlbjML31/Gsqs7Ta1TJDhIYobaUlSAQBNFIvgdiM5oOrqg4dxWKKW6WWVIz8J2DsqAgwQMNGo+UPK6+Ood1X9aWs0LFiilj1OkZOOmT30Hn+EYsZ7RMeOtcfXWY7+NvkyIfQ6n9dajweDOexiz49mmfbisS8FgbZoIm9MaH6xQbpb6NflSIvpZR9ZqBcc3WUfy7y2TPzriIfW1V3NnCIIeG3jxW8ClbWdhiJAMiJyOgq+s7ZVRcKo8kdAPAUEC35xsZDpjvLV28FuIWPsDVr4tKJJ7Fo2DKLlySrAjAs7pcEg/OZfWBVu1sh6qp9Kg1gWSeThFGgllwoGliCpI8DhiPXQbqUpQKUpQKUpQKwTjc1muO5lve0naN97eHCsn3MszKHParjDIiNGQDkEyHI8kVFupurY43K6i3HMXa7WcZuBg4l1dna5wCMTEEyA5+VEsgGCDg1sWC8ZstLbouPkLBI7A/jWlAI/wCGKrLbmMjvBHn6VZrx8YzoJPdjp7T0qk5Mavlw5T49/wAGTatXwuX6PZ2+j1/F6v61VV9zI9pc28FxNDI1zKEjSOF45FBB8tiZXBAIx0XOfMai8W43cMToQ4HRQ65b318e4nzBNLx23ur2FoBGUVVYf6OLU2zdGJZskqds+bNTM5am8OUkv6/SdKg8L4osygjGf89K1R8W+2poHwFSKGUMdtpWnQrv4GHP5dWl33HKy43VWdeXcKCSQANyScADxJqqtOareS2e6RyYoy4c6HDBozh004yzZ2wM5PTOajWXB2uD296uckGK2JDRQKCCpkUeTLPkAljkIdk6FnlDeeaUcZto5brYEGFV7Nge9JpWSJ/yXP1VsPGZFI1Wk4XBJZTA4XHcVWQuT9FW6Va0oKK15yhfHxd2mSQC9jeKNu8t2WAPSRVpZcTim1dlIr6ThgpBKNgHS46qcEHB7iKk1DvuFJKQxysighZUwJEBwcBu9cgEqcqcDINBMpULhl2zBkkx2sZ0vgEK2wKugOcKwOcZODkZOM1tt+IRu7okiM8Zw6hgWQ4yA69V2IO/jQQ+J8ywwP2b9qWwGxFbXM+ASQNRhjYLnB646Vpg5vt2zjtxj59neJ7NcQzUi1/lc/4uEe+U/rFWVBVHmeD5z+gQTk+wJmua4JLZ215eXa/CS92yMR/B98NARAukHst8sWbO3UfNzXdUoKiPmqBhn44fStrlD7HjBrweb7cMFxcb9/wK8K+thFge2rqlBVrzNbkgGTSSQBrSRNycAeWo6kgeurSovFYi0Eir8oo2n6WDp9+K3QTB0Vx0YAj0EZFBTc9/+VX3+6XH9y9XcS4UDwAqm52i18OukBx2kLx58O0XRn1as1d0ClKUClKUClKUClKUCuI52gMUok/0cukMf5uRNtbH5hUqM/c9n4Hbt65nmq5DERjGwOonuDdR7Prqmf8Al14d+c0pLaRYx5Kk47wpZj6cdK1y8VkPyY5PzGH11Wx3zRHTEw0Doj5wB3BXG6j0hvNgbUl5zRdmVgfSrA+cEHp6QKzN9n7HqTjUqnLxyAfQY+8CvScXgnRkkRJQcZRgrA4Odwe8HeoUvPSjbQ3ti/fzWi9uY7vGiBhL9zJ2kUag9ysylmIP0WqZ7X613HYcIv4kx2Xkkfc7484welbYeE2vFZpp5oY5oAiQRGRFLEo0jTSRN1VSzqgIxnsmIyCDXGx8nyuhL3OvGcxAGNSBghWbOpjtjuU53FddydfaiiJsoHcMAKB0Hdjurpjlq6Z+fjmU8p8/V3xmyRUtolRVhW4iGgKAirGGaIBRsAJFiwPRV3Wi+sllQo4yCQfOrKwZHXwZWCsD3FQaiLfSRbTIzAdJYlLhh3ao1y6t16ArtnIzgd2BZUqubmK3Hy5kT8YezPsfFSRxCLTq7RNPjrXHtzQSKVUrzXatns50lwcEQ5nII6giIMc1qfilxNtbQmMEfx1yrIACDutvkSuwOMq/ZjfqcYoIj8Iin4lcGRNQS3tlzqbGvtLpmUgHGQrRnfucVN4HyrDaszprZ21DU7FtKM7SdnGvyY0BbooGcDJJGal8H4QtuhUFnd2LySPgvLIcAu+AB0AAAAChVAAAAqdQVtl/KrgeaI+ohhj+qT6/PVlVIL7srmfVFM2rQwZIXdSoQLgMBjOQduu/nrc3MIGMw3O/TFvIc+nSDp/KxQWtKpn5gkA8myum9Athn8+Ye+tEHM8ryNELKZXVVcq8toGCOWCNhJm2JRx+SaDoKVULxa4P+pyD6U1vj+q5PurD8WuBgfApG86zW5A/PdT7qC1nfCsfAE+wVE4FEVtYFO5WGMH0hFFQri+u3RgtooJBA7S5VRuO8xq+PUDVrZxFY0U9VVQfSAAaCq5ylAspAfu2ii27jNNHED7XFXdc7zrdRCOFJZEQG4gkOplXyLeVJnY6vuRoGT3Z89dEDQKUpQKUpQKUpQKUpQaby7EaF26D3nuFfPeLX5JJPVtz6+groOabgmQKfkqufSTmuOuYXlbAyq97fujx91ZuTLd03fz4ankqltGnc4JWMHym7z+Cv7avrRYUXT2agD8Ee+gjCKFUYAqi5i4iYoyQfK+5HifP5q5tftIueaokvktTEgjeJjqMZ3kG4Cn5OAobPnZfPVi9lazjAAik+5dMKfX3MPTXy2a/eWdWfBKKSu3TJAOPZiuu4SpcDcg1axXDH326iDhFwo3dXAGMjKtj0b/XXWcm8LEaGTGM7D0Dqfb9Vczw63lwCX1AebDecb/59FfRLOLTGijuUfVV+ObycP6c7rW26ucTjt5KoktrSGSF1DRvJeGMujbo6qsD4UrpYZIO+4FdGaqOUGzw+0PT7Wh2IwQeyXII7jWh57WeLXYG9iSe8JcRH2F9OfXioaTyuxY8L0sPupJbTf0FGY+3FdPSg5/+Er8Hayh0f77h8eZRAV/rV6l47dL/AOnzP+LntDj09pKnuzV9Sgo043dHH2hKM+M9rt9LTIfdmrCy4hrZo2XRIqozLkNgSa9OCOvyG9lTKqIYgOIyt3vbQj1Ry3BH96fbQW9KUoMaq5Cya6HG7hpI0W2NrCom8ry9Mk7Ii52D5lcNudo1O2sAbLngFvdcVuPhMEU2i0tNPaRq4XM1/nAYd+B7KmryBw4f6hafo0R+taC+1jGcjFajex/PT84ftqm+wDh33hafo0P7tb05OsVGBZ2oHgLeED+zQWJvo/np+cv7aC/j/nE/PX9tQF5Ssh0tLYei3i/drJ5Us/vS2/oIv3aCn544JbXy26y3EUfY3CS7smHQZEkRyRs6kj9R6VfR8ftmkWNbiEyPnQgljLvpGW0KDlsAEnHhWLfl62T5FvAn0YY1+oVF45YIkOuNEVllhfKqFOEmjLbgfNBHoOKC6pSlApSlApSlApSlBzPN0Byj42wQT5+oz7/ZXPO2nNfQrq2WRCjDII/yR564HjViYmwevTPjjofWMGs/Jj3ts4M9zxQGjMnRiPogfWa5nnSw0GPGcYOc7nJxgk+quqt307Z3846eoVLv+CLPGQTk+J/Z4VyjXcpHx5YPjwPwD/aFd1y5D0qku+DGC8WN+hjbSfQ6bH211PDbfTirbTPTpLOTfArtYmyoPiB9VcBbPhv8+6u/hXCgeAA91deP68/n+PdVnLJ+04Pxa/VVnXO2PDb2GBIY5LUCNQis0czkhRgFlDrv3nBFdmd0VK5/4JxL75sv0Kf/AKusng14ww9+VOdzBawoMeGJu1oL+lc8eW7nu4nd+uKwP/5qfYxOevE7zPmSwA9nwag6GuZ4kkst3cQ28vYTC0gKymNZQvaTXG4RiAx+KPXbcda2/Y1cf7Tu/wCjsP8Apql8H4B2MkkzzyzyyKiF5RECI4y7IirCiKADI5zjPldaDl+XeS+JQmVZuJy+U+sSIIJNZbOoGOeFjCAAoAVyvgB3445yDfy3MM0XFZ005DkrGoCE5CpFEio/U7vnoOtd/Sgo+HQaL6QFi7/BLVWdsan0SXWGYKAoJLOdgB5tqvK5y/vorW9knlMp7WCGMLHbXExHYyXLFiYUYDPbAYPzfPWU58tiSAl2dOxxw++OCQCAQIcjYg7ig6KlUI5yixqEN6R4/AbvP5pj1e6sxc2q/wDF2943ptJov74IKC9pVL9kbfel2P8Ahxn6pK8fZO+cfAbzHztNvj2dtn3UF7VXzOftOcjqI2I8cgZGPPmotzzb2al2tbsKOp7OPbJwOsnjUHmHjUstpPFHY3euSGREysGnWyELn47pkig6ylYFZoFKUoFKUoFKUoFU3M9jri1Y3U+4/wDf66ua8yxhlKnoRios3NJxurt8yc4NTrS8xWnjNoY5GU9x93dVetxWSvSx7iff2iz3aowyDbSekESw4I84qPBZNGTG25HyT3MPN+ynDbgm/jz97yD2yw4+qug4igKHbddxUVGNuN8Tl+x7SUE/JXc/qH+fCuwqo5bixGT3k/UP+9W9aeOajFy5byKUpXRyKUpQKUpQKUpQKVTTcalaSWO3gWRoWCMXm7JA7RpLpJCM3yJEOQD1rW19xDA+1LUt3/bsmjzYPwXJ9lBe1x/AuZ1k4xeWixShljjd2KjSrKWTBIP3aGGRcZyGbOkqRVwj32MlbUH5oeYgH6egZ/NFaE4fdiR5R8DV3CqxEMpYqmrQGftBqA1NjYdaC/pVJHw++Oe0u4R+KtSuB6ZJXyfPj1U4VDNFcvHLcyTq0auutIV0MHYMF7JF2IKdc/JO9Bd0rXcSaUZuuFJx6BmucseEXU8Ucr8QnQyRqxWGK0VAWUMdPaQu2N8DLE7UHv8A8Qr94eHzSqgcKpL7sCqgEhxpU5w4TO2y6j3YN1wtpTDGZwolKAyBc6Q5GWVc7kA7Z78d1V32MkjD3d2w/GomfXGimkfKiKMCe79d3Ox9rMTQXdKpjywO64ux/wDIc/2s1j7Fx983f6Q/6qC6pXMcU4F2KrNHPdallgzquZXQxmeMSBkYlcFCw6d9dPQKUpQKUpQKUpQc7zZYBgsn5J+sfrri54cGui4lxhp7mVFPxUICfSlbBY/kgY9ZqnuxWXk9t/DuTtTRXOm+jx0+Dy5PgRJDj6z7K7G3n1r6jXIz8LDuJMurAFco+nySQSCPSBVzwrlpJGRWlud/m3VxGMd+0brVZ3XTkvTv+G22iJR34yfSalVRJyVbA5+2G+ne3kg9jykV7PKFt81/6e4/frZOnm27XVKoZOSbY/z4+heXif2JRSLkm2U5xO307y8kHseUgUQvqVQzck2rd0y/Qu7uMesRyjNPsItcYxN6fhd2G/P7XV76C+pXP/YLbeN1/wAw4h/j1n7CIO6S8Ho4jf8A+NQX9KoPsKh/nb3/AJjf/wCNWU5Itgcn4Q30729kH5ryke6g9cu/yjiH+9r77GyP66vK5zlKxWGW/jRdKC7XSNzsbKz6E92c10dApSlAqpuGI4hCO5ra4z5yslrp9zP7TVtVVeD7etz3djcD1lrcj3KaCzkGQQemDVRyXKW4bZs3ymtYCfSYkJq0u2xG58FP1GofLaYsrYeEEQ9ka0FjSlKBSsMwG5OPTWBIPEe2ghcfhL2k6r8oxPp+npOk+3FTIZQyhh0YAj0EZFeZrlFHlMoHnYD66rOT3zYW66w5jjETMOhkh+KkP56NQXFKUoFKUoFeJXwCay8gHWossmRQfMuH3BiluY3+WbiRj5wxyp9a4PrqVI2auOZeWe2btY/JlA37g4HQHwI7j6j5ucXWp0uCrDuIwf8AuKy542V6PHlMp17SUjyvrqZ8KMRTBwdSn2HJ+qvFuvk1GsYWubzQvyVI1HuAG5/ZUYzdMr12+oK2Rms1hOgrNa3nFKUoFKUoFKUoFKUoKW44Vc9u7wXEUccmkurW7SPqVQnkP2qqowF2KHfPjWw8OuTsboAeKwIG9pJHuqRxXjcNuAZXwWyEQAvLIQMlYo1BeQ47lBqtF3fz7xxxWidxuAZpj6YYnVU7j/GE77gUD7Hbn/ad1/RWH/TVS8Olea+ntBxK9LwqrHENmAudiJCbTSCTuo71yRkb1fvwa5brfSKf/bgtgvskRz760R8tzxtJJHd5mkADPJbW5LaNXZh+yWMsF1HG/eaDavLc2cniN4fMRYgH822B99SbbgWmRZGmnkKZ0h2XSNQwThVGTjxqFDb8TU+VPZSgDp8HniZjvtqEzhR030nr0qfwvi7SM0UsRhmUAlSQ6Op21wyDHaJnI3CsNsqupchPmi1KV8QR7RiqHh/BbyNFRryLSiqqdnaaNlGPK1zPq2x0xXQ1UcU5kSKQQxo89wQCIohkqp6PM5wkKbHBcjODpDEYoNEnL9wxJPELkfgpHZono3gZ8flZrmeWolu7uaORLp+yZllaW5uQkThYtEKICscpLGU6lGyhT92K6UWN9MPjbhLYHolsiySL6Zp1Kt6ol9NbU5bYf63db9TqhGTjGTiLrsPZQeX5HsWOXtIJCOhkjWU+2TNeTyFw77ws/wBGh/dr2OATK2Vv7nHzXW1dP7kP/WqHc8entJUS5Anjcn42G2uV7JcgKZdIkjx1yxdMDfSaCdbcmWMZzHZ2qHplbeIHHpC5q1gt1RQqKqqM4VQFUZOTgDbqSfXS3uFdFdGVkYBlZSGVlYZVlI2II3yK2UClKUCsO2Bms1HmmGdJ/wAmgjsxY0lPdWTMNWFHprTI9B4kNQbqIMMMoYecZx6PD1VJlkqBLLvRaI8vD4yMYZfon94GpvA7aG3XSmck5Zjgsx8T+ytAavbDaomMi1ytmrXUxuCMjpXqoXCExEM9+T+qptS5lKUoFKVigzSsUoM1X8c4g8MJaNO0lLIkak4UySOEUuRuEGrUxGTpU4zU+ofFbVnjzHpMiMHQMSFLL9yxAJUEZXODjVnBxigjcE5eWDMjt21y/wDGzsMM3foQb9nEPuUGw78kljbVV2fMMTt2bExTd8UvkPtjJTO0qjUBqQsuT1qzzQZpWM0oM1VcwoFjFxuGtyZAR3oB8ch8QyatjtqCt1UVZu4AJJAAGSTsAB1JNc4lweIsNG1irAl/KBumU50x9PtcMBlt+0wQPJyWC147eNFbu0eBIdKRkjUolldY4ywHVQ7qT5hWeDcGS2j0JliSWkkc5klkONUkjd7HA8wAAAAAA28RtTJEyDAbqpPQSKQ0bHzBgp9VauHcYWUsmCkqAdpE2zrqzhvBkODhlyp0kZyCAE+lYpmgzSsVC4pxuG2UNPIqZ2UHd3PXTGi5aRvwVBJ8KCClmbW4Tsj8RcOwaI5xHNoeTtIfmq2htSdMkMNJ1a7yqOwaS5mS4eN4oYw3YpIAsjuw0mZ06xgJqVVJDfGtqUEAC8oFKUoME1XMM1Munwvp2qsmlx0qR5llCbDdifZ5zWS1QoBqbUfVW4SUTp4naoRSpcjZFRtNEtbIQRUiCIkgeJArKx1Y8Liy+fDeo19NreNMAAdAMV6pSipSlKDFKzSgxSs0oMYpis0oNF3ZJKpSVEkU9VdQyn0hhiql+SrbYIssIAwFgubm3jHojhkVB7KvaUFG/KUZGkzXmB4Xt0p9bK4Y+2vH2Ewd0l4PRxG//wAar+lBRryVaYAeHtQDn495Lg5zkHM7NmrsCs0oMYqJxDhEU+ntUDFclW3V0JGCUdcMhxtkEVMpQUkXKaJns57tc+N3PLj0CdnFeU5akzlr+8YfNPwVR7UgDe+r2lBRScnxt8qa8PovrtAfVHIKmcN5fgtyWijUOQA0hy8rAdA8rku/rJ61Y0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Structure for Consolidated Texts for all WSIS Action 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onder\Desktop\WSIS+10\PPTX_FILES\PPTX_FILES\world_sum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SEBUSEhQVFRQWFhgYFxcXFBQWFBYUFhYWFxQVFBcXHCceFxkjGhcVHzAkIycpLCwsFR4xNTAqNiYsLCkBCQoKDgwOGg8PFykkHCUsKSkpNCw0KSksLSwsKSkpLykpKSksLCwpLCwsLCwpKSwpKSkpKSwsMSwsKSwsLCwpNf/AABEIAL8BBwMBIgACEQEDEQH/xAAcAAEAAgMBAQEAAAAAAAAAAAAABAUBAwYCBwj/xABSEAACAQMCAwMGBgwKCAcAAAABAgMABBESIQUGMRNBUSJhcYGRoRQjMlJysRYkQlRic4KSlMHR0hUzNFOTorKz0/BDRFV0g5XU4Qc1RWOEtMT/xAAZAQEAAwEBAAAAAAAAAAAAAAAAAQIEAwX/xAAfEQEBAAICAwEBAQAAAAAAAAAAAQIRAyESMUFRBDL/2gAMAwEAAhEDEQA/APuNKUoFKUoFKruI8ZEbiKNTLOQGEakDShJUSSsdo48htzudLBQxGK1RcOuHOqa4K9fi4FVUwcbNI4MjEb+UpTOfk0FtSqyPl2IA+VOcknJuronfwJkyB5hsO6vA5Wg7QSESOwXSO0uLiRQM5yFkcqG/Cxnz0FtSqscvRh9avcK2MbXNwyD0RO5jz+TWdNxFvqFwgAyCqpP35bUuI3PTydKd+52FBZ0rVa3SyIHQ5U57iCCDhlYHdWBBBB3BBBrbQKUpQKUpQKUpQKUpQKUpQKUqjHOVuWZVFy+h3jYpZXjprjco4DpEVbDKwyCRtQXlKqF5lQ9Irr9EuB7mQGsHmeP+auv0S5P1JQXFKpJOb4V6x3fqsL5v7MJrCc4wEgaLsZ7zw+/Ue0w4FBeUqkbm+ANp03WfNY3xX84Q499e7TmyCSRYx2ys50p2trdQq7BWYqrSxqrHSrHAPRSe6guKUpQKUpQKUpQKUpQU/BECzXYIIkMwZiTkvG0Sdky77IAGTuGqNz3km4qHe2ZJEkZCyrsM50uvfG+O49x6qd99wfC8YQbS5hbpiTAUk9NEnyHz4A56ZAoJ9KwDncVmgUpVXfcxxRsY1JmmH+hhAeXcHTr30xKcEapCq+egxanReTIMYeOOUjvD+VExPmKpHjzo1WtVXBuHOryXE+ntpggKqcrHHHq7OIMQC+C8jFsDJc4AGKtaBSlKBSlKBSlKBSlKBSlUtxxO5a4kigihKxqhLSTSKSXDHAVYmwBjrnv6UF1VPyxDojljzkrdXLH/AI07zgeyUVhJL49Y7VPOJZpPd2aZ9teOV4pB8JMxVna5JJRSqbRQqNCszEDC4O+5DHbOKC8pSlApSlAqm46vx9h5rpv/AKV4PV1q5qm45Hm4sfwbl29fwO7XfzeUfdQXNKUoFKUoFKClApSlArBFZpQUnGrCKGCaeOBO0VGfyfii7AbBnTffAGd63Py3ETnVc+q9vAPYJa087PKOHXRgTtJRC5VdzkgdwAyTjJA7yANs5qXy/LK1tE9wMSuut12+LLksIttjoBCZ79Oe+g0fYrbnVrEsoYYZJri4mjI6Y7OWRkx6t6sbW0SJBHEioijCqihVAHQBRsBW6lApSlApSlApSlApSlApSlAqo4V/Krz8ZEPV2EZx7ST66t65TlbjML31/Gsqs7Ta1TJDhIYobaUlSAQBNFIvgdiM5oOrqg4dxWKKW6WWVIz8J2DsqAgwQMNGo+UPK6+Ood1X9aWs0LFiilj1OkZOOmT30Hn+EYsZ7RMeOtcfXWY7+NvkyIfQ6n9dajweDOexiz49mmfbisS8FgbZoIm9MaH6xQbpb6NflSIvpZR9ZqBcc3WUfy7y2TPzriIfW1V3NnCIIeG3jxW8ClbWdhiJAMiJyOgq+s7ZVRcKo8kdAPAUEC35xsZDpjvLV28FuIWPsDVr4tKJJ7Fo2DKLlySrAjAs7pcEg/OZfWBVu1sh6qp9Kg1gWSeThFGgllwoGliCpI8DhiPXQbqUpQKUpQKUpQKwTjc1muO5lve0naN97eHCsn3MszKHParjDIiNGQDkEyHI8kVFupurY43K6i3HMXa7WcZuBg4l1dna5wCMTEEyA5+VEsgGCDg1sWC8ZstLbouPkLBI7A/jWlAI/wCGKrLbmMjvBHn6VZrx8YzoJPdjp7T0qk5Mavlw5T49/wAGTatXwuX6PZ2+j1/F6v61VV9zI9pc28FxNDI1zKEjSOF45FBB8tiZXBAIx0XOfMai8W43cMToQ4HRQ65b318e4nzBNLx23ur2FoBGUVVYf6OLU2zdGJZskqds+bNTM5am8OUkv6/SdKg8L4osygjGf89K1R8W+2poHwFSKGUMdtpWnQrv4GHP5dWl33HKy43VWdeXcKCSQANyScADxJqqtOareS2e6RyYoy4c6HDBozh004yzZ2wM5PTOajWXB2uD296uckGK2JDRQKCCpkUeTLPkAljkIdk6FnlDeeaUcZto5brYEGFV7Nge9JpWSJ/yXP1VsPGZFI1Wk4XBJZTA4XHcVWQuT9FW6Va0oKK15yhfHxd2mSQC9jeKNu8t2WAPSRVpZcTim1dlIr6ThgpBKNgHS46qcEHB7iKk1DvuFJKQxysighZUwJEBwcBu9cgEqcqcDINBMpULhl2zBkkx2sZ0vgEK2wKugOcKwOcZODkZOM1tt+IRu7okiM8Zw6hgWQ4yA69V2IO/jQQ+J8ywwP2b9qWwGxFbXM+ASQNRhjYLnB646Vpg5vt2zjtxj59neJ7NcQzUi1/lc/4uEe+U/rFWVBVHmeD5z+gQTk+wJmua4JLZ215eXa/CS92yMR/B98NARAukHst8sWbO3UfNzXdUoKiPmqBhn44fStrlD7HjBrweb7cMFxcb9/wK8K+thFge2rqlBVrzNbkgGTSSQBrSRNycAeWo6kgeurSovFYi0Eir8oo2n6WDp9+K3QTB0Vx0YAj0EZFBTc9/+VX3+6XH9y9XcS4UDwAqm52i18OukBx2kLx58O0XRn1as1d0ClKUClKUClKUClKUCuI52gMUok/0cukMf5uRNtbH5hUqM/c9n4Hbt65nmq5DERjGwOonuDdR7Prqmf8Al14d+c0pLaRYx5Kk47wpZj6cdK1y8VkPyY5PzGH11Wx3zRHTEw0Doj5wB3BXG6j0hvNgbUl5zRdmVgfSrA+cEHp6QKzN9n7HqTjUqnLxyAfQY+8CvScXgnRkkRJQcZRgrA4Odwe8HeoUvPSjbQ3ti/fzWi9uY7vGiBhL9zJ2kUag9ysylmIP0WqZ7X613HYcIv4kx2Xkkfc7484welbYeE2vFZpp5oY5oAiQRGRFLEo0jTSRN1VSzqgIxnsmIyCDXGx8nyuhL3OvGcxAGNSBghWbOpjtjuU53FddydfaiiJsoHcMAKB0Hdjurpjlq6Z+fjmU8p8/V3xmyRUtolRVhW4iGgKAirGGaIBRsAJFiwPRV3Wi+sllQo4yCQfOrKwZHXwZWCsD3FQaiLfSRbTIzAdJYlLhh3ao1y6t16ArtnIzgd2BZUqubmK3Hy5kT8YezPsfFSRxCLTq7RNPjrXHtzQSKVUrzXatns50lwcEQ5nII6giIMc1qfilxNtbQmMEfx1yrIACDutvkSuwOMq/ZjfqcYoIj8Iin4lcGRNQS3tlzqbGvtLpmUgHGQrRnfucVN4HyrDaszprZ21DU7FtKM7SdnGvyY0BbooGcDJJGal8H4QtuhUFnd2LySPgvLIcAu+AB0AAAAChVAAAAqdQVtl/KrgeaI+ohhj+qT6/PVlVIL7srmfVFM2rQwZIXdSoQLgMBjOQduu/nrc3MIGMw3O/TFvIc+nSDp/KxQWtKpn5gkA8myum9Athn8+Ye+tEHM8ryNELKZXVVcq8toGCOWCNhJm2JRx+SaDoKVULxa4P+pyD6U1vj+q5PurD8WuBgfApG86zW5A/PdT7qC1nfCsfAE+wVE4FEVtYFO5WGMH0hFFQri+u3RgtooJBA7S5VRuO8xq+PUDVrZxFY0U9VVQfSAAaCq5ylAspAfu2ii27jNNHED7XFXdc7zrdRCOFJZEQG4gkOplXyLeVJnY6vuRoGT3Z89dEDQKUpQKUpQKUpQKUpQaby7EaF26D3nuFfPeLX5JJPVtz6+groOabgmQKfkqufSTmuOuYXlbAyq97fujx91ZuTLd03fz4ankqltGnc4JWMHym7z+Cv7avrRYUXT2agD8Ee+gjCKFUYAqi5i4iYoyQfK+5HifP5q5tftIueaokvktTEgjeJjqMZ3kG4Cn5OAobPnZfPVi9lazjAAik+5dMKfX3MPTXy2a/eWdWfBKKSu3TJAOPZiuu4SpcDcg1axXDH326iDhFwo3dXAGMjKtj0b/XXWcm8LEaGTGM7D0Dqfb9Vczw63lwCX1AebDecb/59FfRLOLTGijuUfVV+ObycP6c7rW26ucTjt5KoktrSGSF1DRvJeGMujbo6qsD4UrpYZIO+4FdGaqOUGzw+0PT7Wh2IwQeyXII7jWh57WeLXYG9iSe8JcRH2F9OfXioaTyuxY8L0sPupJbTf0FGY+3FdPSg5/+Er8Hayh0f77h8eZRAV/rV6l47dL/AOnzP+LntDj09pKnuzV9Sgo043dHH2hKM+M9rt9LTIfdmrCy4hrZo2XRIqozLkNgSa9OCOvyG9lTKqIYgOIyt3vbQj1Ry3BH96fbQW9KUoMaq5Cya6HG7hpI0W2NrCom8ry9Mk7Ii52D5lcNudo1O2sAbLngFvdcVuPhMEU2i0tNPaRq4XM1/nAYd+B7KmryBw4f6hafo0R+taC+1jGcjFajex/PT84ftqm+wDh33hafo0P7tb05OsVGBZ2oHgLeED+zQWJvo/np+cv7aC/j/nE/PX9tQF5Ssh0tLYei3i/drJ5Us/vS2/oIv3aCn544JbXy26y3EUfY3CS7smHQZEkRyRs6kj9R6VfR8ftmkWNbiEyPnQgljLvpGW0KDlsAEnHhWLfl62T5FvAn0YY1+oVF45YIkOuNEVllhfKqFOEmjLbgfNBHoOKC6pSlApSlApSlApSlBzPN0Byj42wQT5+oz7/ZXPO2nNfQrq2WRCjDII/yR564HjViYmwevTPjjofWMGs/Jj3ts4M9zxQGjMnRiPogfWa5nnSw0GPGcYOc7nJxgk+quqt307Z3846eoVLv+CLPGQTk+J/Z4VyjXcpHx5YPjwPwD/aFd1y5D0qku+DGC8WN+hjbSfQ6bH211PDbfTirbTPTpLOTfArtYmyoPiB9VcBbPhv8+6u/hXCgeAA91deP68/n+PdVnLJ+04Pxa/VVnXO2PDb2GBIY5LUCNQis0czkhRgFlDrv3nBFdmd0VK5/4JxL75sv0Kf/AKusng14ww9+VOdzBawoMeGJu1oL+lc8eW7nu4nd+uKwP/5qfYxOevE7zPmSwA9nwag6GuZ4kkst3cQ28vYTC0gKymNZQvaTXG4RiAx+KPXbcda2/Y1cf7Tu/wCjsP8Apql8H4B2MkkzzyzyyKiF5RECI4y7IirCiKADI5zjPldaDl+XeS+JQmVZuJy+U+sSIIJNZbOoGOeFjCAAoAVyvgB3445yDfy3MM0XFZ005DkrGoCE5CpFEio/U7vnoOtd/Sgo+HQaL6QFi7/BLVWdsan0SXWGYKAoJLOdgB5tqvK5y/vorW9knlMp7WCGMLHbXExHYyXLFiYUYDPbAYPzfPWU58tiSAl2dOxxw++OCQCAQIcjYg7ig6KlUI5yixqEN6R4/AbvP5pj1e6sxc2q/wDF2943ptJov74IKC9pVL9kbfel2P8Ahxn6pK8fZO+cfAbzHztNvj2dtn3UF7VXzOftOcjqI2I8cgZGPPmotzzb2al2tbsKOp7OPbJwOsnjUHmHjUstpPFHY3euSGREysGnWyELn47pkig6ylYFZoFKUoFKUoFKUoFU3M9jri1Y3U+4/wDf66ua8yxhlKnoRios3NJxurt8yc4NTrS8xWnjNoY5GU9x93dVetxWSvSx7iff2iz3aowyDbSekESw4I84qPBZNGTG25HyT3MPN+ynDbgm/jz97yD2yw4+qug4igKHbddxUVGNuN8Tl+x7SUE/JXc/qH+fCuwqo5bixGT3k/UP+9W9aeOajFy5byKUpXRyKUpQKUpQKUpQKVTTcalaSWO3gWRoWCMXm7JA7RpLpJCM3yJEOQD1rW19xDA+1LUt3/bsmjzYPwXJ9lBe1x/AuZ1k4xeWixShljjd2KjSrKWTBIP3aGGRcZyGbOkqRVwj32MlbUH5oeYgH6egZ/NFaE4fdiR5R8DV3CqxEMpYqmrQGftBqA1NjYdaC/pVJHw++Oe0u4R+KtSuB6ZJXyfPj1U4VDNFcvHLcyTq0auutIV0MHYMF7JF2IKdc/JO9Bd0rXcSaUZuuFJx6BmucseEXU8Ucr8QnQyRqxWGK0VAWUMdPaQu2N8DLE7UHv8A8Qr94eHzSqgcKpL7sCqgEhxpU5w4TO2y6j3YN1wtpTDGZwolKAyBc6Q5GWVc7kA7Z78d1V32MkjD3d2w/GomfXGimkfKiKMCe79d3Ox9rMTQXdKpjywO64ux/wDIc/2s1j7Fx983f6Q/6qC6pXMcU4F2KrNHPdallgzquZXQxmeMSBkYlcFCw6d9dPQKUpQKUpQKUpQc7zZYBgsn5J+sfrri54cGui4lxhp7mVFPxUICfSlbBY/kgY9ZqnuxWXk9t/DuTtTRXOm+jx0+Dy5PgRJDj6z7K7G3n1r6jXIz8LDuJMurAFco+nySQSCPSBVzwrlpJGRWlud/m3VxGMd+0brVZ3XTkvTv+G22iJR34yfSalVRJyVbA5+2G+ne3kg9jykV7PKFt81/6e4/frZOnm27XVKoZOSbY/z4+heXif2JRSLkm2U5xO307y8kHseUgUQvqVQzck2rd0y/Qu7uMesRyjNPsItcYxN6fhd2G/P7XV76C+pXP/YLbeN1/wAw4h/j1n7CIO6S8Ho4jf8A+NQX9KoPsKh/nb3/AJjf/wCNWU5Itgcn4Q30729kH5ryke6g9cu/yjiH+9r77GyP66vK5zlKxWGW/jRdKC7XSNzsbKz6E92c10dApSlAqpuGI4hCO5ra4z5yslrp9zP7TVtVVeD7etz3djcD1lrcj3KaCzkGQQemDVRyXKW4bZs3ymtYCfSYkJq0u2xG58FP1GofLaYsrYeEEQ9ka0FjSlKBSsMwG5OPTWBIPEe2ghcfhL2k6r8oxPp+npOk+3FTIZQyhh0YAj0EZFeZrlFHlMoHnYD66rOT3zYW66w5jjETMOhkh+KkP56NQXFKUoFKUoFeJXwCay8gHWossmRQfMuH3BiluY3+WbiRj5wxyp9a4PrqVI2auOZeWe2btY/JlA37g4HQHwI7j6j5ucXWp0uCrDuIwf8AuKy542V6PHlMp17SUjyvrqZ8KMRTBwdSn2HJ+qvFuvk1GsYWubzQvyVI1HuAG5/ZUYzdMr12+oK2Rms1hOgrNa3nFKUoFKUoFKUoFKUoKW44Vc9u7wXEUccmkurW7SPqVQnkP2qqowF2KHfPjWw8OuTsboAeKwIG9pJHuqRxXjcNuAZXwWyEQAvLIQMlYo1BeQ47lBqtF3fz7xxxWidxuAZpj6YYnVU7j/GE77gUD7Hbn/ad1/RWH/TVS8Olea+ntBxK9LwqrHENmAudiJCbTSCTuo71yRkb1fvwa5brfSKf/bgtgvskRz760R8tzxtJJHd5mkADPJbW5LaNXZh+yWMsF1HG/eaDavLc2cniN4fMRYgH822B99SbbgWmRZGmnkKZ0h2XSNQwThVGTjxqFDb8TU+VPZSgDp8HniZjvtqEzhR030nr0qfwvi7SM0UsRhmUAlSQ6Op21wyDHaJnI3CsNsqupchPmi1KV8QR7RiqHh/BbyNFRryLSiqqdnaaNlGPK1zPq2x0xXQ1UcU5kSKQQxo89wQCIohkqp6PM5wkKbHBcjODpDEYoNEnL9wxJPELkfgpHZono3gZ8flZrmeWolu7uaORLp+yZllaW5uQkThYtEKICscpLGU6lGyhT92K6UWN9MPjbhLYHolsiySL6Zp1Kt6ol9NbU5bYf63db9TqhGTjGTiLrsPZQeX5HsWOXtIJCOhkjWU+2TNeTyFw77ws/wBGh/dr2OATK2Vv7nHzXW1dP7kP/WqHc8entJUS5Anjcn42G2uV7JcgKZdIkjx1yxdMDfSaCdbcmWMZzHZ2qHplbeIHHpC5q1gt1RQqKqqM4VQFUZOTgDbqSfXS3uFdFdGVkYBlZSGVlYZVlI2II3yK2UClKUCsO2Bms1HmmGdJ/wAmgjsxY0lPdWTMNWFHprTI9B4kNQbqIMMMoYecZx6PD1VJlkqBLLvRaI8vD4yMYZfon94GpvA7aG3XSmck5Zjgsx8T+ytAavbDaomMi1ytmrXUxuCMjpXqoXCExEM9+T+qptS5lKUoFKVigzSsUoM1X8c4g8MJaNO0lLIkak4UySOEUuRuEGrUxGTpU4zU+ofFbVnjzHpMiMHQMSFLL9yxAJUEZXODjVnBxigjcE5eWDMjt21y/wDGzsMM3foQb9nEPuUGw78kljbVV2fMMTt2bExTd8UvkPtjJTO0qjUBqQsuT1qzzQZpWM0oM1VcwoFjFxuGtyZAR3oB8ch8QyatjtqCt1UVZu4AJJAAGSTsAB1JNc4lweIsNG1irAl/KBumU50x9PtcMBlt+0wQPJyWC147eNFbu0eBIdKRkjUolldY4ywHVQ7qT5hWeDcGS2j0JliSWkkc5klkONUkjd7HA8wAAAAAA28RtTJEyDAbqpPQSKQ0bHzBgp9VauHcYWUsmCkqAdpE2zrqzhvBkODhlyp0kZyCAE+lYpmgzSsVC4pxuG2UNPIqZ2UHd3PXTGi5aRvwVBJ8KCClmbW4Tsj8RcOwaI5xHNoeTtIfmq2htSdMkMNJ1a7yqOwaS5mS4eN4oYw3YpIAsjuw0mZ06xgJqVVJDfGtqUEAC8oFKUoME1XMM1Munwvp2qsmlx0qR5llCbDdifZ5zWS1QoBqbUfVW4SUTp4naoRSpcjZFRtNEtbIQRUiCIkgeJArKx1Y8Liy+fDeo19NreNMAAdAMV6pSipSlKDFKzSgxSs0oMYpis0oNF3ZJKpSVEkU9VdQyn0hhiql+SrbYIssIAwFgubm3jHojhkVB7KvaUFG/KUZGkzXmB4Xt0p9bK4Y+2vH2Ewd0l4PRxG//wAar+lBRryVaYAeHtQDn495Lg5zkHM7NmrsCs0oMYqJxDhEU+ntUDFclW3V0JGCUdcMhxtkEVMpQUkXKaJns57tc+N3PLj0CdnFeU5akzlr+8YfNPwVR7UgDe+r2lBRScnxt8qa8PovrtAfVHIKmcN5fgtyWijUOQA0hy8rAdA8rku/rJ61Y0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9906089"/>
              </p:ext>
            </p:extLst>
          </p:nvPr>
        </p:nvGraphicFramePr>
        <p:xfrm>
          <a:off x="1619672" y="1412776"/>
          <a:ext cx="66967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81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forwards for Action 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onder\Desktop\WSIS+10\PPTX_FILES\PPTX_FILES\world_sum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1545" y="1196752"/>
            <a:ext cx="8384951" cy="4464496"/>
          </a:xfrm>
          <a:solidFill>
            <a:srgbClr val="003300">
              <a:alpha val="32941"/>
            </a:srgbClr>
          </a:solidFill>
        </p:spPr>
        <p:txBody>
          <a:bodyPr>
            <a:noAutofit/>
          </a:bodyPr>
          <a:lstStyle/>
          <a:p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Stakeholders are invited to make comments on </a:t>
            </a: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</a:t>
            </a:r>
            <a:r>
              <a:rPr lang="en-US" sz="235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Drafts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proposed </a:t>
            </a:r>
            <a:r>
              <a:rPr lang="en-US" sz="23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Consolidated Texts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b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November </a:t>
            </a:r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  <a:p>
            <a: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WSIS Stakeholders are invited to propose </a:t>
            </a:r>
            <a:br>
              <a:rPr lang="en-US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5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for each action line</a:t>
            </a:r>
          </a:p>
          <a:p>
            <a:r>
              <a:rPr lang="it-IT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 </a:t>
            </a:r>
            <a:r>
              <a:rPr lang="it-IT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continue to be received from stakeholders and grouped under the forward-looking pillars</a:t>
            </a:r>
          </a:p>
          <a:p>
            <a:r>
              <a:rPr lang="it-IT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process is completed, inputs will be consolidated into an Annex by Action Line</a:t>
            </a:r>
          </a:p>
          <a:p>
            <a:r>
              <a:rPr lang="it-IT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document will be formed by 18 Vision </a:t>
            </a:r>
            <a:r>
              <a:rPr lang="it-IT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Statements</a:t>
            </a:r>
            <a:endParaRPr lang="en-US" sz="2350" dirty="0"/>
          </a:p>
          <a:p>
            <a:pPr lvl="0"/>
            <a:endParaRPr lang="en-US" sz="23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hQSEBUSEhQVFRQWFhgYFxcXFBQWFBYUFhYWFxQVFBcXHCceFxkjGhcVHzAkIycpLCwsFR4xNTAqNiYsLCkBCQoKDgwOGg8PFykkHCUsKSkpNCw0KSksLSwsKSkpLykpKSksLCwpLCwsLCwpKSwpKSkpKSwsMSwsKSwsLCwpNf/AABEIAL8BBwMBIgACEQEDEQH/xAAcAAEAAgMBAQEAAAAAAAAAAAAABAUBAwYCBwj/xABSEAACAQMCAwMGBgwKCAcAAAABAgMABBESIQUGMRNBUSJhcYGRoRQjMlJysRYkQlRic4KSlMHR0hUzNFOTorKz0/BDRFV0g5XU4Qc1RWOEtMT/xAAZAQEAAwEBAAAAAAAAAAAAAAAAAQIEAwX/xAAfEQEBAAICAwEBAQAAAAAAAAAAAQIRAyESMUFRBDL/2gAMAwEAAhEDEQA/APuNKUoFKUoFKruI8ZEbiKNTLOQGEakDShJUSSsdo48htzudLBQxGK1RcOuHOqa4K9fi4FVUwcbNI4MjEb+UpTOfk0FtSqyPl2IA+VOcknJuronfwJkyB5hsO6vA5Wg7QSESOwXSO0uLiRQM5yFkcqG/Cxnz0FtSqscvRh9avcK2MbXNwyD0RO5jz+TWdNxFvqFwgAyCqpP35bUuI3PTydKd+52FBZ0rVa3SyIHQ5U57iCCDhlYHdWBBBB3BBBrbQKUpQKUpQKUpQKUpQKUpQKUqjHOVuWZVFy+h3jYpZXjprjco4DpEVbDKwyCRtQXlKqF5lQ9Irr9EuB7mQGsHmeP+auv0S5P1JQXFKpJOb4V6x3fqsL5v7MJrCc4wEgaLsZ7zw+/Ue0w4FBeUqkbm+ANp03WfNY3xX84Q499e7TmyCSRYx2ys50p2trdQq7BWYqrSxqrHSrHAPRSe6guKUpQKUpQKUpQKUpQU/BECzXYIIkMwZiTkvG0Sdky77IAGTuGqNz3km4qHe2ZJEkZCyrsM50uvfG+O49x6qd99wfC8YQbS5hbpiTAUk9NEnyHz4A56ZAoJ9KwDncVmgUpVXfcxxRsY1JmmH+hhAeXcHTr30xKcEapCq+egxanReTIMYeOOUjvD+VExPmKpHjzo1WtVXBuHOryXE+ntpggKqcrHHHq7OIMQC+C8jFsDJc4AGKtaBSlKBSlKBSlKBSlKBSlUtxxO5a4kigihKxqhLSTSKSXDHAVYmwBjrnv6UF1VPyxDojljzkrdXLH/AI07zgeyUVhJL49Y7VPOJZpPd2aZ9teOV4pB8JMxVna5JJRSqbRQqNCszEDC4O+5DHbOKC8pSlApSlAqm46vx9h5rpv/AKV4PV1q5qm45Hm4sfwbl29fwO7XfzeUfdQXNKUoFKUoFKClApSlArBFZpQUnGrCKGCaeOBO0VGfyfii7AbBnTffAGd63Py3ETnVc+q9vAPYJa087PKOHXRgTtJRC5VdzkgdwAyTjJA7yANs5qXy/LK1tE9wMSuut12+LLksIttjoBCZ79Oe+g0fYrbnVrEsoYYZJri4mjI6Y7OWRkx6t6sbW0SJBHEioijCqihVAHQBRsBW6lApSlApSlApSlApSlApSlAqo4V/Krz8ZEPV2EZx7ST66t65TlbjML31/Gsqs7Ta1TJDhIYobaUlSAQBNFIvgdiM5oOrqg4dxWKKW6WWVIz8J2DsqAgwQMNGo+UPK6+Ood1X9aWs0LFiilj1OkZOOmT30Hn+EYsZ7RMeOtcfXWY7+NvkyIfQ6n9dajweDOexiz49mmfbisS8FgbZoIm9MaH6xQbpb6NflSIvpZR9ZqBcc3WUfy7y2TPzriIfW1V3NnCIIeG3jxW8ClbWdhiJAMiJyOgq+s7ZVRcKo8kdAPAUEC35xsZDpjvLV28FuIWPsDVr4tKJJ7Fo2DKLlySrAjAs7pcEg/OZfWBVu1sh6qp9Kg1gWSeThFGgllwoGliCpI8DhiPXQbqUpQKUpQKUpQKwTjc1muO5lve0naN97eHCsn3MszKHParjDIiNGQDkEyHI8kVFupurY43K6i3HMXa7WcZuBg4l1dna5wCMTEEyA5+VEsgGCDg1sWC8ZstLbouPkLBI7A/jWlAI/wCGKrLbmMjvBHn6VZrx8YzoJPdjp7T0qk5Mavlw5T49/wAGTatXwuX6PZ2+j1/F6v61VV9zI9pc28FxNDI1zKEjSOF45FBB8tiZXBAIx0XOfMai8W43cMToQ4HRQ65b318e4nzBNLx23ur2FoBGUVVYf6OLU2zdGJZskqds+bNTM5am8OUkv6/SdKg8L4osygjGf89K1R8W+2poHwFSKGUMdtpWnQrv4GHP5dWl33HKy43VWdeXcKCSQANyScADxJqqtOareS2e6RyYoy4c6HDBozh004yzZ2wM5PTOajWXB2uD296uckGK2JDRQKCCpkUeTLPkAljkIdk6FnlDeeaUcZto5brYEGFV7Nge9JpWSJ/yXP1VsPGZFI1Wk4XBJZTA4XHcVWQuT9FW6Va0oKK15yhfHxd2mSQC9jeKNu8t2WAPSRVpZcTim1dlIr6ThgpBKNgHS46qcEHB7iKk1DvuFJKQxysighZUwJEBwcBu9cgEqcqcDINBMpULhl2zBkkx2sZ0vgEK2wKugOcKwOcZODkZOM1tt+IRu7okiM8Zw6hgWQ4yA69V2IO/jQQ+J8ywwP2b9qWwGxFbXM+ASQNRhjYLnB646Vpg5vt2zjtxj59neJ7NcQzUi1/lc/4uEe+U/rFWVBVHmeD5z+gQTk+wJmua4JLZ215eXa/CS92yMR/B98NARAukHst8sWbO3UfNzXdUoKiPmqBhn44fStrlD7HjBrweb7cMFxcb9/wK8K+thFge2rqlBVrzNbkgGTSSQBrSRNycAeWo6kgeurSovFYi0Eir8oo2n6WDp9+K3QTB0Vx0YAj0EZFBTc9/+VX3+6XH9y9XcS4UDwAqm52i18OukBx2kLx58O0XRn1as1d0ClKUClKUClKUClKUCuI52gMUok/0cukMf5uRNtbH5hUqM/c9n4Hbt65nmq5DERjGwOonuDdR7Prqmf8Al14d+c0pLaRYx5Kk47wpZj6cdK1y8VkPyY5PzGH11Wx3zRHTEw0Doj5wB3BXG6j0hvNgbUl5zRdmVgfSrA+cEHp6QKzN9n7HqTjUqnLxyAfQY+8CvScXgnRkkRJQcZRgrA4Odwe8HeoUvPSjbQ3ti/fzWi9uY7vGiBhL9zJ2kUag9ysylmIP0WqZ7X613HYcIv4kx2Xkkfc7484welbYeE2vFZpp5oY5oAiQRGRFLEo0jTSRN1VSzqgIxnsmIyCDXGx8nyuhL3OvGcxAGNSBghWbOpjtjuU53FddydfaiiJsoHcMAKB0Hdjurpjlq6Z+fjmU8p8/V3xmyRUtolRVhW4iGgKAirGGaIBRsAJFiwPRV3Wi+sllQo4yCQfOrKwZHXwZWCsD3FQaiLfSRbTIzAdJYlLhh3ao1y6t16ArtnIzgd2BZUqubmK3Hy5kT8YezPsfFSRxCLTq7RNPjrXHtzQSKVUrzXatns50lwcEQ5nII6giIMc1qfilxNtbQmMEfx1yrIACDutvkSuwOMq/ZjfqcYoIj8Iin4lcGRNQS3tlzqbGvtLpmUgHGQrRnfucVN4HyrDaszprZ21DU7FtKM7SdnGvyY0BbooGcDJJGal8H4QtuhUFnd2LySPgvLIcAu+AB0AAAAChVAAAAqdQVtl/KrgeaI+ohhj+qT6/PVlVIL7srmfVFM2rQwZIXdSoQLgMBjOQduu/nrc3MIGMw3O/TFvIc+nSDp/KxQWtKpn5gkA8myum9Athn8+Ye+tEHM8ryNELKZXVVcq8toGCOWCNhJm2JRx+SaDoKVULxa4P+pyD6U1vj+q5PurD8WuBgfApG86zW5A/PdT7qC1nfCsfAE+wVE4FEVtYFO5WGMH0hFFQri+u3RgtooJBA7S5VRuO8xq+PUDVrZxFY0U9VVQfSAAaCq5ylAspAfu2ii27jNNHED7XFXdc7zrdRCOFJZEQG4gkOplXyLeVJnY6vuRoGT3Z89dEDQKUpQKUpQKUpQKUpQaby7EaF26D3nuFfPeLX5JJPVtz6+groOabgmQKfkqufSTmuOuYXlbAyq97fujx91ZuTLd03fz4ankqltGnc4JWMHym7z+Cv7avrRYUXT2agD8Ee+gjCKFUYAqi5i4iYoyQfK+5HifP5q5tftIueaokvktTEgjeJjqMZ3kG4Cn5OAobPnZfPVi9lazjAAik+5dMKfX3MPTXy2a/eWdWfBKKSu3TJAOPZiuu4SpcDcg1axXDH326iDhFwo3dXAGMjKtj0b/XXWcm8LEaGTGM7D0Dqfb9Vczw63lwCX1AebDecb/59FfRLOLTGijuUfVV+ObycP6c7rW26ucTjt5KoktrSGSF1DRvJeGMujbo6qsD4UrpYZIO+4FdGaqOUGzw+0PT7Wh2IwQeyXII7jWh57WeLXYG9iSe8JcRH2F9OfXioaTyuxY8L0sPupJbTf0FGY+3FdPSg5/+Er8Hayh0f77h8eZRAV/rV6l47dL/AOnzP+LntDj09pKnuzV9Sgo043dHH2hKM+M9rt9LTIfdmrCy4hrZo2XRIqozLkNgSa9OCOvyG9lTKqIYgOIyt3vbQj1Ry3BH96fbQW9KUoMaq5Cya6HG7hpI0W2NrCom8ry9Mk7Ii52D5lcNudo1O2sAbLngFvdcVuPhMEU2i0tNPaRq4XM1/nAYd+B7KmryBw4f6hafo0R+taC+1jGcjFajex/PT84ftqm+wDh33hafo0P7tb05OsVGBZ2oHgLeED+zQWJvo/np+cv7aC/j/nE/PX9tQF5Ssh0tLYei3i/drJ5Us/vS2/oIv3aCn544JbXy26y3EUfY3CS7smHQZEkRyRs6kj9R6VfR8ftmkWNbiEyPnQgljLvpGW0KDlsAEnHhWLfl62T5FvAn0YY1+oVF45YIkOuNEVllhfKqFOEmjLbgfNBHoOKC6pSlApSlApSlApSlBzPN0Byj42wQT5+oz7/ZXPO2nNfQrq2WRCjDII/yR564HjViYmwevTPjjofWMGs/Jj3ts4M9zxQGjMnRiPogfWa5nnSw0GPGcYOc7nJxgk+quqt307Z3846eoVLv+CLPGQTk+J/Z4VyjXcpHx5YPjwPwD/aFd1y5D0qku+DGC8WN+hjbSfQ6bH211PDbfTirbTPTpLOTfArtYmyoPiB9VcBbPhv8+6u/hXCgeAA91deP68/n+PdVnLJ+04Pxa/VVnXO2PDb2GBIY5LUCNQis0czkhRgFlDrv3nBFdmd0VK5/4JxL75sv0Kf/AKusng14ww9+VOdzBawoMeGJu1oL+lc8eW7nu4nd+uKwP/5qfYxOevE7zPmSwA9nwag6GuZ4kkst3cQ28vYTC0gKymNZQvaTXG4RiAx+KPXbcda2/Y1cf7Tu/wCjsP8Apql8H4B2MkkzzyzyyKiF5RECI4y7IirCiKADI5zjPldaDl+XeS+JQmVZuJy+U+sSIIJNZbOoGOeFjCAAoAVyvgB3445yDfy3MM0XFZ005DkrGoCE5CpFEio/U7vnoOtd/Sgo+HQaL6QFi7/BLVWdsan0SXWGYKAoJLOdgB5tqvK5y/vorW9knlMp7WCGMLHbXExHYyXLFiYUYDPbAYPzfPWU58tiSAl2dOxxw++OCQCAQIcjYg7ig6KlUI5yixqEN6R4/AbvP5pj1e6sxc2q/wDF2943ptJov74IKC9pVL9kbfel2P8Ahxn6pK8fZO+cfAbzHztNvj2dtn3UF7VXzOftOcjqI2I8cgZGPPmotzzb2al2tbsKOp7OPbJwOsnjUHmHjUstpPFHY3euSGREysGnWyELn47pkig6ylYFZoFKUoFKUoFKUoFU3M9jri1Y3U+4/wDf66ua8yxhlKnoRios3NJxurt8yc4NTrS8xWnjNoY5GU9x93dVetxWSvSx7iff2iz3aowyDbSekESw4I84qPBZNGTG25HyT3MPN+ynDbgm/jz97yD2yw4+qug4igKHbddxUVGNuN8Tl+x7SUE/JXc/qH+fCuwqo5bixGT3k/UP+9W9aeOajFy5byKUpXRyKUpQKUpQKUpQKVTTcalaSWO3gWRoWCMXm7JA7RpLpJCM3yJEOQD1rW19xDA+1LUt3/bsmjzYPwXJ9lBe1x/AuZ1k4xeWixShljjd2KjSrKWTBIP3aGGRcZyGbOkqRVwj32MlbUH5oeYgH6egZ/NFaE4fdiR5R8DV3CqxEMpYqmrQGftBqA1NjYdaC/pVJHw++Oe0u4R+KtSuB6ZJXyfPj1U4VDNFcvHLcyTq0auutIV0MHYMF7JF2IKdc/JO9Bd0rXcSaUZuuFJx6BmucseEXU8Ucr8QnQyRqxWGK0VAWUMdPaQu2N8DLE7UHv8A8Qr94eHzSqgcKpL7sCqgEhxpU5w4TO2y6j3YN1wtpTDGZwolKAyBc6Q5GWVc7kA7Z78d1V32MkjD3d2w/GomfXGimkfKiKMCe79d3Ox9rMTQXdKpjywO64ux/wDIc/2s1j7Fx983f6Q/6qC6pXMcU4F2KrNHPdallgzquZXQxmeMSBkYlcFCw6d9dPQKUpQKUpQKUpQc7zZYBgsn5J+sfrri54cGui4lxhp7mVFPxUICfSlbBY/kgY9ZqnuxWXk9t/DuTtTRXOm+jx0+Dy5PgRJDj6z7K7G3n1r6jXIz8LDuJMurAFco+nySQSCPSBVzwrlpJGRWlud/m3VxGMd+0brVZ3XTkvTv+G22iJR34yfSalVRJyVbA5+2G+ne3kg9jykV7PKFt81/6e4/frZOnm27XVKoZOSbY/z4+heXif2JRSLkm2U5xO307y8kHseUgUQvqVQzck2rd0y/Qu7uMesRyjNPsItcYxN6fhd2G/P7XV76C+pXP/YLbeN1/wAw4h/j1n7CIO6S8Ho4jf8A+NQX9KoPsKh/nb3/AJjf/wCNWU5Itgcn4Q30729kH5ryke6g9cu/yjiH+9r77GyP66vK5zlKxWGW/jRdKC7XSNzsbKz6E92c10dApSlAqpuGI4hCO5ra4z5yslrp9zP7TVtVVeD7etz3djcD1lrcj3KaCzkGQQemDVRyXKW4bZs3ymtYCfSYkJq0u2xG58FP1GofLaYsrYeEEQ9ka0FjSlKBSsMwG5OPTWBIPEe2ghcfhL2k6r8oxPp+npOk+3FTIZQyhh0YAj0EZFeZrlFHlMoHnYD66rOT3zYW66w5jjETMOhkh+KkP56NQXFKUoFKUoFeJXwCay8gHWossmRQfMuH3BiluY3+WbiRj5wxyp9a4PrqVI2auOZeWe2btY/JlA37g4HQHwI7j6j5ucXWp0uCrDuIwf8AuKy542V6PHlMp17SUjyvrqZ8KMRTBwdSn2HJ+qvFuvk1GsYWubzQvyVI1HuAG5/ZUYzdMr12+oK2Rms1hOgrNa3nFKUoFKUoFKUoFKUoKW44Vc9u7wXEUccmkurW7SPqVQnkP2qqowF2KHfPjWw8OuTsboAeKwIG9pJHuqRxXjcNuAZXwWyEQAvLIQMlYo1BeQ47lBqtF3fz7xxxWidxuAZpj6YYnVU7j/GE77gUD7Hbn/ad1/RWH/TVS8Olea+ntBxK9LwqrHENmAudiJCbTSCTuo71yRkb1fvwa5brfSKf/bgtgvskRz760R8tzxtJJHd5mkADPJbW5LaNXZh+yWMsF1HG/eaDavLc2cniN4fMRYgH822B99SbbgWmRZGmnkKZ0h2XSNQwThVGTjxqFDb8TU+VPZSgDp8HniZjvtqEzhR030nr0qfwvi7SM0UsRhmUAlSQ6Op21wyDHaJnI3CsNsqupchPmi1KV8QR7RiqHh/BbyNFRryLSiqqdnaaNlGPK1zPq2x0xXQ1UcU5kSKQQxo89wQCIohkqp6PM5wkKbHBcjODpDEYoNEnL9wxJPELkfgpHZono3gZ8flZrmeWolu7uaORLp+yZllaW5uQkThYtEKICscpLGU6lGyhT92K6UWN9MPjbhLYHolsiySL6Zp1Kt6ol9NbU5bYf63db9TqhGTjGTiLrsPZQeX5HsWOXtIJCOhkjWU+2TNeTyFw77ws/wBGh/dr2OATK2Vv7nHzXW1dP7kP/WqHc8entJUS5Anjcn42G2uV7JcgKZdIkjx1yxdMDfSaCdbcmWMZzHZ2qHplbeIHHpC5q1gt1RQqKqqM4VQFUZOTgDbqSfXS3uFdFdGVkYBlZSGVlYZVlI2II3yK2UClKUCsO2Bms1HmmGdJ/wAmgjsxY0lPdWTMNWFHprTI9B4kNQbqIMMMoYecZx6PD1VJlkqBLLvRaI8vD4yMYZfon94GpvA7aG3XSmck5Zjgsx8T+ytAavbDaomMi1ytmrXUxuCMjpXqoXCExEM9+T+qptS5lKUoFKVigzSsUoM1X8c4g8MJaNO0lLIkak4UySOEUuRuEGrUxGTpU4zU+ofFbVnjzHpMiMHQMSFLL9yxAJUEZXODjVnBxigjcE5eWDMjt21y/wDGzsMM3foQb9nEPuUGw78kljbVV2fMMTt2bExTd8UvkPtjJTO0qjUBqQsuT1qzzQZpWM0oM1VcwoFjFxuGtyZAR3oB8ch8QyatjtqCt1UVZu4AJJAAGSTsAB1JNc4lweIsNG1irAl/KBumU50x9PtcMBlt+0wQPJyWC147eNFbu0eBIdKRkjUolldY4ywHVQ7qT5hWeDcGS2j0JliSWkkc5klkONUkjd7HA8wAAAAAA28RtTJEyDAbqpPQSKQ0bHzBgp9VauHcYWUsmCkqAdpE2zrqzhvBkODhlyp0kZyCAE+lYpmgzSsVC4pxuG2UNPIqZ2UHd3PXTGi5aRvwVBJ8KCClmbW4Tsj8RcOwaI5xHNoeTtIfmq2htSdMkMNJ1a7yqOwaS5mS4eN4oYw3YpIAsjuw0mZ06xgJqVVJDfGtqUEAC8oFKUoME1XMM1Munwvp2qsmlx0qR5llCbDdifZ5zWS1QoBqbUfVW4SUTp4naoRSpcjZFRtNEtbIQRUiCIkgeJArKx1Y8Liy+fDeo19NreNMAAdAMV6pSipSlKDFKzSgxSs0oMYpis0oNF3ZJKpSVEkU9VdQyn0hhiql+SrbYIssIAwFgubm3jHojhkVB7KvaUFG/KUZGkzXmB4Xt0p9bK4Y+2vH2Ewd0l4PRxG//wAar+lBRryVaYAeHtQDn495Lg5zkHM7NmrsCs0oMYqJxDhEU+ntUDFclW3V0JGCUdcMhxtkEVMpQUkXKaJns57tc+N3PLj0CdnFeU5akzlr+8YfNPwVR7UgDe+r2lBRScnxt8qa8PovrtAfVHIKmcN5fgtyWijUOQA0hy8rAdA8rku/rJ61Y0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Steps: Deadlines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onder\Desktop\WSIS+10\PPTX_FILES\PPTX_FILES\world_sum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1545" y="908720"/>
            <a:ext cx="8384951" cy="4680520"/>
          </a:xfrm>
          <a:solidFill>
            <a:srgbClr val="003300">
              <a:alpha val="32941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for Consolidated Texts on ALs by UN Focal Points: </a:t>
            </a:r>
            <a:b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C1, C2, C4, C5, C6, C7 (e-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e-bus, e-health, e-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e-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C11: 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on 20 October 2013</a:t>
            </a:r>
            <a:b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C3, C7 (e-learning, e-science), C8, C9, C10: 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on 25 October 2013</a:t>
            </a:r>
            <a:endParaRPr lang="en-US" sz="23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for all submissions and comments on all documents: </a:t>
            </a:r>
            <a:b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November 2013 (non-extendable)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 for publishing the document for second meeting</a:t>
            </a:r>
            <a:b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on </a:t>
            </a:r>
            <a:r>
              <a:rPr lang="en-US" sz="23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November 2013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Meeting of the Open Consultation on the WSIS+10 High Level Event: </a:t>
            </a:r>
            <a:r>
              <a:rPr lang="en-US" sz="23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16-18 December 2013</a:t>
            </a:r>
            <a:endParaRPr lang="en-US" sz="2350" u="sng" dirty="0"/>
          </a:p>
          <a:p>
            <a:pPr lvl="0"/>
            <a:endParaRPr lang="en-US" sz="235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hQSEBUSEhQVFRQWFhgYFxcXFBQWFBYUFhYWFxQVFBcXHCceFxkjGhcVHzAkIycpLCwsFR4xNTAqNiYsLCkBCQoKDgwOGg8PFykkHCUsKSkpNCw0KSksLSwsKSkpLykpKSksLCwpLCwsLCwpKSwpKSkpKSwsMSwsKSwsLCwpNf/AABEIAL8BBwMBIgACEQEDEQH/xAAcAAEAAgMBAQEAAAAAAAAAAAAABAUBAwYCBwj/xABSEAACAQMCAwMGBgwKCAcAAAABAgMABBESIQUGMRNBUSJhcYGRoRQjMlJysRYkQlRic4KSlMHR0hUzNFOTorKz0/BDRFV0g5XU4Qc1RWOEtMT/xAAZAQEAAwEBAAAAAAAAAAAAAAAAAQIEAwX/xAAfEQEBAAICAwEBAQAAAAAAAAAAAQIRAyESMUFRBDL/2gAMAwEAAhEDEQA/APuNKUoFKUoFKruI8ZEbiKNTLOQGEakDShJUSSsdo48htzudLBQxGK1RcOuHOqa4K9fi4FVUwcbNI4MjEb+UpTOfk0FtSqyPl2IA+VOcknJuronfwJkyB5hsO6vA5Wg7QSESOwXSO0uLiRQM5yFkcqG/Cxnz0FtSqscvRh9avcK2MbXNwyD0RO5jz+TWdNxFvqFwgAyCqpP35bUuI3PTydKd+52FBZ0rVa3SyIHQ5U57iCCDhlYHdWBBBB3BBBrbQKUpQKUpQKUpQKUpQKUpQKUqjHOVuWZVFy+h3jYpZXjprjco4DpEVbDKwyCRtQXlKqF5lQ9Irr9EuB7mQGsHmeP+auv0S5P1JQXFKpJOb4V6x3fqsL5v7MJrCc4wEgaLsZ7zw+/Ue0w4FBeUqkbm+ANp03WfNY3xX84Q499e7TmyCSRYx2ys50p2trdQq7BWYqrSxqrHSrHAPRSe6guKUpQKUpQKUpQKUpQU/BECzXYIIkMwZiTkvG0Sdky77IAGTuGqNz3km4qHe2ZJEkZCyrsM50uvfG+O49x6qd99wfC8YQbS5hbpiTAUk9NEnyHz4A56ZAoJ9KwDncVmgUpVXfcxxRsY1JmmH+hhAeXcHTr30xKcEapCq+egxanReTIMYeOOUjvD+VExPmKpHjzo1WtVXBuHOryXE+ntpggKqcrHHHq7OIMQC+C8jFsDJc4AGKtaBSlKBSlKBSlKBSlKBSlUtxxO5a4kigihKxqhLSTSKSXDHAVYmwBjrnv6UF1VPyxDojljzkrdXLH/AI07zgeyUVhJL49Y7VPOJZpPd2aZ9teOV4pB8JMxVna5JJRSqbRQqNCszEDC4O+5DHbOKC8pSlApSlAqm46vx9h5rpv/AKV4PV1q5qm45Hm4sfwbl29fwO7XfzeUfdQXNKUoFKUoFKClApSlArBFZpQUnGrCKGCaeOBO0VGfyfii7AbBnTffAGd63Py3ETnVc+q9vAPYJa087PKOHXRgTtJRC5VdzkgdwAyTjJA7yANs5qXy/LK1tE9wMSuut12+LLksIttjoBCZ79Oe+g0fYrbnVrEsoYYZJri4mjI6Y7OWRkx6t6sbW0SJBHEioijCqihVAHQBRsBW6lApSlApSlApSlApSlApSlAqo4V/Krz8ZEPV2EZx7ST66t65TlbjML31/Gsqs7Ta1TJDhIYobaUlSAQBNFIvgdiM5oOrqg4dxWKKW6WWVIz8J2DsqAgwQMNGo+UPK6+Ood1X9aWs0LFiilj1OkZOOmT30Hn+EYsZ7RMeOtcfXWY7+NvkyIfQ6n9dajweDOexiz49mmfbisS8FgbZoIm9MaH6xQbpb6NflSIvpZR9ZqBcc3WUfy7y2TPzriIfW1V3NnCIIeG3jxW8ClbWdhiJAMiJyOgq+s7ZVRcKo8kdAPAUEC35xsZDpjvLV28FuIWPsDVr4tKJJ7Fo2DKLlySrAjAs7pcEg/OZfWBVu1sh6qp9Kg1gWSeThFGgllwoGliCpI8DhiPXQbqUpQKUpQKUpQKwTjc1muO5lve0naN97eHCsn3MszKHParjDIiNGQDkEyHI8kVFupurY43K6i3HMXa7WcZuBg4l1dna5wCMTEEyA5+VEsgGCDg1sWC8ZstLbouPkLBI7A/jWlAI/wCGKrLbmMjvBHn6VZrx8YzoJPdjp7T0qk5Mavlw5T49/wAGTatXwuX6PZ2+j1/F6v61VV9zI9pc28FxNDI1zKEjSOF45FBB8tiZXBAIx0XOfMai8W43cMToQ4HRQ65b318e4nzBNLx23ur2FoBGUVVYf6OLU2zdGJZskqds+bNTM5am8OUkv6/SdKg8L4osygjGf89K1R8W+2poHwFSKGUMdtpWnQrv4GHP5dWl33HKy43VWdeXcKCSQANyScADxJqqtOareS2e6RyYoy4c6HDBozh004yzZ2wM5PTOajWXB2uD296uckGK2JDRQKCCpkUeTLPkAljkIdk6FnlDeeaUcZto5brYEGFV7Nge9JpWSJ/yXP1VsPGZFI1Wk4XBJZTA4XHcVWQuT9FW6Va0oKK15yhfHxd2mSQC9jeKNu8t2WAPSRVpZcTim1dlIr6ThgpBKNgHS46qcEHB7iKk1DvuFJKQxysighZUwJEBwcBu9cgEqcqcDINBMpULhl2zBkkx2sZ0vgEK2wKugOcKwOcZODkZOM1tt+IRu7okiM8Zw6hgWQ4yA69V2IO/jQQ+J8ywwP2b9qWwGxFbXM+ASQNRhjYLnB646Vpg5vt2zjtxj59neJ7NcQzUi1/lc/4uEe+U/rFWVBVHmeD5z+gQTk+wJmua4JLZ215eXa/CS92yMR/B98NARAukHst8sWbO3UfNzXdUoKiPmqBhn44fStrlD7HjBrweb7cMFxcb9/wK8K+thFge2rqlBVrzNbkgGTSSQBrSRNycAeWo6kgeurSovFYi0Eir8oo2n6WDp9+K3QTB0Vx0YAj0EZFBTc9/+VX3+6XH9y9XcS4UDwAqm52i18OukBx2kLx58O0XRn1as1d0ClKUClKUClKUClKUCuI52gMUok/0cukMf5uRNtbH5hUqM/c9n4Hbt65nmq5DERjGwOonuDdR7Prqmf8Al14d+c0pLaRYx5Kk47wpZj6cdK1y8VkPyY5PzGH11Wx3zRHTEw0Doj5wB3BXG6j0hvNgbUl5zRdmVgfSrA+cEHp6QKzN9n7HqTjUqnLxyAfQY+8CvScXgnRkkRJQcZRgrA4Odwe8HeoUvPSjbQ3ti/fzWi9uY7vGiBhL9zJ2kUag9ysylmIP0WqZ7X613HYcIv4kx2Xkkfc7484welbYeE2vFZpp5oY5oAiQRGRFLEo0jTSRN1VSzqgIxnsmIyCDXGx8nyuhL3OvGcxAGNSBghWbOpjtjuU53FddydfaiiJsoHcMAKB0Hdjurpjlq6Z+fjmU8p8/V3xmyRUtolRVhW4iGgKAirGGaIBRsAJFiwPRV3Wi+sllQo4yCQfOrKwZHXwZWCsD3FQaiLfSRbTIzAdJYlLhh3ao1y6t16ArtnIzgd2BZUqubmK3Hy5kT8YezPsfFSRxCLTq7RNPjrXHtzQSKVUrzXatns50lwcEQ5nII6giIMc1qfilxNtbQmMEfx1yrIACDutvkSuwOMq/ZjfqcYoIj8Iin4lcGRNQS3tlzqbGvtLpmUgHGQrRnfucVN4HyrDaszprZ21DU7FtKM7SdnGvyY0BbooGcDJJGal8H4QtuhUFnd2LySPgvLIcAu+AB0AAAAChVAAAAqdQVtl/KrgeaI+ohhj+qT6/PVlVIL7srmfVFM2rQwZIXdSoQLgMBjOQduu/nrc3MIGMw3O/TFvIc+nSDp/KxQWtKpn5gkA8myum9Athn8+Ye+tEHM8ryNELKZXVVcq8toGCOWCNhJm2JRx+SaDoKVULxa4P+pyD6U1vj+q5PurD8WuBgfApG86zW5A/PdT7qC1nfCsfAE+wVE4FEVtYFO5WGMH0hFFQri+u3RgtooJBA7S5VRuO8xq+PUDVrZxFY0U9VVQfSAAaCq5ylAspAfu2ii27jNNHED7XFXdc7zrdRCOFJZEQG4gkOplXyLeVJnY6vuRoGT3Z89dEDQKUpQKUpQKUpQKUpQaby7EaF26D3nuFfPeLX5JJPVtz6+groOabgmQKfkqufSTmuOuYXlbAyq97fujx91ZuTLd03fz4ankqltGnc4JWMHym7z+Cv7avrRYUXT2agD8Ee+gjCKFUYAqi5i4iYoyQfK+5HifP5q5tftIueaokvktTEgjeJjqMZ3kG4Cn5OAobPnZfPVi9lazjAAik+5dMKfX3MPTXy2a/eWdWfBKKSu3TJAOPZiuu4SpcDcg1axXDH326iDhFwo3dXAGMjKtj0b/XXWcm8LEaGTGM7D0Dqfb9Vczw63lwCX1AebDecb/59FfRLOLTGijuUfVV+ObycP6c7rW26ucTjt5KoktrSGSF1DRvJeGMujbo6qsD4UrpYZIO+4FdGaqOUGzw+0PT7Wh2IwQeyXII7jWh57WeLXYG9iSe8JcRH2F9OfXioaTyuxY8L0sPupJbTf0FGY+3FdPSg5/+Er8Hayh0f77h8eZRAV/rV6l47dL/AOnzP+LntDj09pKnuzV9Sgo043dHH2hKM+M9rt9LTIfdmrCy4hrZo2XRIqozLkNgSa9OCOvyG9lTKqIYgOIyt3vbQj1Ry3BH96fbQW9KUoMaq5Cya6HG7hpI0W2NrCom8ry9Mk7Ii52D5lcNudo1O2sAbLngFvdcVuPhMEU2i0tNPaRq4XM1/nAYd+B7KmryBw4f6hafo0R+taC+1jGcjFajex/PT84ftqm+wDh33hafo0P7tb05OsVGBZ2oHgLeED+zQWJvo/np+cv7aC/j/nE/PX9tQF5Ssh0tLYei3i/drJ5Us/vS2/oIv3aCn544JbXy26y3EUfY3CS7smHQZEkRyRs6kj9R6VfR8ftmkWNbiEyPnQgljLvpGW0KDlsAEnHhWLfl62T5FvAn0YY1+oVF45YIkOuNEVllhfKqFOEmjLbgfNBHoOKC6pSlApSlApSlApSlBzPN0Byj42wQT5+oz7/ZXPO2nNfQrq2WRCjDII/yR564HjViYmwevTPjjofWMGs/Jj3ts4M9zxQGjMnRiPogfWa5nnSw0GPGcYOc7nJxgk+quqt307Z3846eoVLv+CLPGQTk+J/Z4VyjXcpHx5YPjwPwD/aFd1y5D0qku+DGC8WN+hjbSfQ6bH211PDbfTirbTPTpLOTfArtYmyoPiB9VcBbPhv8+6u/hXCgeAA91deP68/n+PdVnLJ+04Pxa/VVnXO2PDb2GBIY5LUCNQis0czkhRgFlDrv3nBFdmd0VK5/4JxL75sv0Kf/AKusng14ww9+VOdzBawoMeGJu1oL+lc8eW7nu4nd+uKwP/5qfYxOevE7zPmSwA9nwag6GuZ4kkst3cQ28vYTC0gKymNZQvaTXG4RiAx+KPXbcda2/Y1cf7Tu/wCjsP8Apql8H4B2MkkzzyzyyKiF5RECI4y7IirCiKADI5zjPldaDl+XeS+JQmVZuJy+U+sSIIJNZbOoGOeFjCAAoAVyvgB3445yDfy3MM0XFZ005DkrGoCE5CpFEio/U7vnoOtd/Sgo+HQaL6QFi7/BLVWdsan0SXWGYKAoJLOdgB5tqvK5y/vorW9knlMp7WCGMLHbXExHYyXLFiYUYDPbAYPzfPWU58tiSAl2dOxxw++OCQCAQIcjYg7ig6KlUI5yixqEN6R4/AbvP5pj1e6sxc2q/wDF2943ptJov74IKC9pVL9kbfel2P8Ahxn6pK8fZO+cfAbzHztNvj2dtn3UF7VXzOftOcjqI2I8cgZGPPmotzzb2al2tbsKOp7OPbJwOsnjUHmHjUstpPFHY3euSGREysGnWyELn47pkig6ylYFZoFKUoFKUoFKUoFU3M9jri1Y3U+4/wDf66ua8yxhlKnoRios3NJxurt8yc4NTrS8xWnjNoY5GU9x93dVetxWSvSx7iff2iz3aowyDbSekESw4I84qPBZNGTG25HyT3MPN+ynDbgm/jz97yD2yw4+qug4igKHbddxUVGNuN8Tl+x7SUE/JXc/qH+fCuwqo5bixGT3k/UP+9W9aeOajFy5byKUpXRyKUpQKUpQKUpQKVTTcalaSWO3gWRoWCMXm7JA7RpLpJCM3yJEOQD1rW19xDA+1LUt3/bsmjzYPwXJ9lBe1x/AuZ1k4xeWixShljjd2KjSrKWTBIP3aGGRcZyGbOkqRVwj32MlbUH5oeYgH6egZ/NFaE4fdiR5R8DV3CqxEMpYqmrQGftBqA1NjYdaC/pVJHw++Oe0u4R+KtSuB6ZJXyfPj1U4VDNFcvHLcyTq0auutIV0MHYMF7JF2IKdc/JO9Bd0rXcSaUZuuFJx6BmucseEXU8Ucr8QnQyRqxWGK0VAWUMdPaQu2N8DLE7UHv8A8Qr94eHzSqgcKpL7sCqgEhxpU5w4TO2y6j3YN1wtpTDGZwolKAyBc6Q5GWVc7kA7Z78d1V32MkjD3d2w/GomfXGimkfKiKMCe79d3Ox9rMTQXdKpjywO64ux/wDIc/2s1j7Fx983f6Q/6qC6pXMcU4F2KrNHPdallgzquZXQxmeMSBkYlcFCw6d9dPQKUpQKUpQKUpQc7zZYBgsn5J+sfrri54cGui4lxhp7mVFPxUICfSlbBY/kgY9ZqnuxWXk9t/DuTtTRXOm+jx0+Dy5PgRJDj6z7K7G3n1r6jXIz8LDuJMurAFco+nySQSCPSBVzwrlpJGRWlud/m3VxGMd+0brVZ3XTkvTv+G22iJR34yfSalVRJyVbA5+2G+ne3kg9jykV7PKFt81/6e4/frZOnm27XVKoZOSbY/z4+heXif2JRSLkm2U5xO307y8kHseUgUQvqVQzck2rd0y/Qu7uMesRyjNPsItcYxN6fhd2G/P7XV76C+pXP/YLbeN1/wAw4h/j1n7CIO6S8Ho4jf8A+NQX9KoPsKh/nb3/AJjf/wCNWU5Itgcn4Q30729kH5ryke6g9cu/yjiH+9r77GyP66vK5zlKxWGW/jRdKC7XSNzsbKz6E92c10dApSlAqpuGI4hCO5ra4z5yslrp9zP7TVtVVeD7etz3djcD1lrcj3KaCzkGQQemDVRyXKW4bZs3ymtYCfSYkJq0u2xG58FP1GofLaYsrYeEEQ9ka0FjSlKBSsMwG5OPTWBIPEe2ghcfhL2k6r8oxPp+npOk+3FTIZQyhh0YAj0EZFeZrlFHlMoHnYD66rOT3zYW66w5jjETMOhkh+KkP56NQXFKUoFKUoFeJXwCay8gHWossmRQfMuH3BiluY3+WbiRj5wxyp9a4PrqVI2auOZeWe2btY/JlA37g4HQHwI7j6j5ucXWp0uCrDuIwf8AuKy542V6PHlMp17SUjyvrqZ8KMRTBwdSn2HJ+qvFuvk1GsYWubzQvyVI1HuAG5/ZUYzdMr12+oK2Rms1hOgrNa3nFKUoFKUoFKUoFKUoKW44Vc9u7wXEUccmkurW7SPqVQnkP2qqowF2KHfPjWw8OuTsboAeKwIG9pJHuqRxXjcNuAZXwWyEQAvLIQMlYo1BeQ47lBqtF3fz7xxxWidxuAZpj6YYnVU7j/GE77gUD7Hbn/ad1/RWH/TVS8Olea+ntBxK9LwqrHENmAudiJCbTSCTuo71yRkb1fvwa5brfSKf/bgtgvskRz760R8tzxtJJHd5mkADPJbW5LaNXZh+yWMsF1HG/eaDavLc2cniN4fMRYgH822B99SbbgWmRZGmnkKZ0h2XSNQwThVGTjxqFDb8TU+VPZSgDp8HniZjvtqEzhR030nr0qfwvi7SM0UsRhmUAlSQ6Op21wyDHaJnI3CsNsqupchPmi1KV8QR7RiqHh/BbyNFRryLSiqqdnaaNlGPK1zPq2x0xXQ1UcU5kSKQQxo89wQCIohkqp6PM5wkKbHBcjODpDEYoNEnL9wxJPELkfgpHZono3gZ8flZrmeWolu7uaORLp+yZllaW5uQkThYtEKICscpLGU6lGyhT92K6UWN9MPjbhLYHolsiySL6Zp1Kt6ol9NbU5bYf63db9TqhGTjGTiLrsPZQeX5HsWOXtIJCOhkjWU+2TNeTyFw77ws/wBGh/dr2OATK2Vv7nHzXW1dP7kP/WqHc8entJUS5Anjcn42G2uV7JcgKZdIkjx1yxdMDfSaCdbcmWMZzHZ2qHplbeIHHpC5q1gt1RQqKqqM4VQFUZOTgDbqSfXS3uFdFdGVkYBlZSGVlYZVlI2II3yK2UClKUCsO2Bms1HmmGdJ/wAmgjsxY0lPdWTMNWFHprTI9B4kNQbqIMMMoYecZx6PD1VJlkqBLLvRaI8vD4yMYZfon94GpvA7aG3XSmck5Zjgsx8T+ytAavbDaomMi1ytmrXUxuCMjpXqoXCExEM9+T+qptS5lKUoFKVigzSsUoM1X8c4g8MJaNO0lLIkak4UySOEUuRuEGrUxGTpU4zU+ofFbVnjzHpMiMHQMSFLL9yxAJUEZXODjVnBxigjcE5eWDMjt21y/wDGzsMM3foQb9nEPuUGw78kljbVV2fMMTt2bExTd8UvkPtjJTO0qjUBqQsuT1qzzQZpWM0oM1VcwoFjFxuGtyZAR3oB8ch8QyatjtqCt1UVZu4AJJAAGSTsAB1JNc4lweIsNG1irAl/KBumU50x9PtcMBlt+0wQPJyWC147eNFbu0eBIdKRkjUolldY4ywHVQ7qT5hWeDcGS2j0JliSWkkc5klkONUkjd7HA8wAAAAAA28RtTJEyDAbqpPQSKQ0bHzBgp9VauHcYWUsmCkqAdpE2zrqzhvBkODhlyp0kZyCAE+lYpmgzSsVC4pxuG2UNPIqZ2UHd3PXTGi5aRvwVBJ8KCClmbW4Tsj8RcOwaI5xHNoeTtIfmq2htSdMkMNJ1a7yqOwaS5mS4eN4oYw3YpIAsjuw0mZ06xgJqVVJDfGtqUEAC8oFKUoME1XMM1Munwvp2qsmlx0qR5llCbDdifZ5zWS1QoBqbUfVW4SUTp4naoRSpcjZFRtNEtbIQRUiCIkgeJArKx1Y8Liy+fDeo19NreNMAAdAMV6pSipSlKDFKzSgxSs0oMYpis0oNF3ZJKpSVEkU9VdQyn0hhiql+SrbYIssIAwFgubm3jHojhkVB7KvaUFG/KUZGkzXmB4Xt0p9bK4Y+2vH2Ewd0l4PRxG//wAar+lBRryVaYAeHtQDn495Lg5zkHM7NmrsCs0oMYqJxDhEU+ntUDFclW3V0JGCUdcMhxtkEVMpQUkXKaJns57tc+N3PLj0CdnFeU5akzlr+8YfNPwVR7UgDe+r2lBRScnxt8qa8PovrtAfVHIKmcN5fgtyWijUOQA0hy8rAdA8rku/rJ61Y0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8" y="889267"/>
            <a:ext cx="6978000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  <a:p>
            <a:pPr algn="ctr"/>
            <a:endParaRPr lang="en-US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do not hesitate to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Consult www.wsis.org/review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Contact wsis-info@itu.int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236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Principles for the inputs to the first draft Statement, Vision</vt:lpstr>
      <vt:lpstr>Way forwards for Action Lines</vt:lpstr>
      <vt:lpstr>Common Structure for Consolidated Texts for all WSIS Action Lines</vt:lpstr>
      <vt:lpstr>Way forwards for Action Lines</vt:lpstr>
      <vt:lpstr>Next Steps: Deadlines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Ponder, Jaroslaw</dc:creator>
  <cp:lastModifiedBy>Kioy, Michael</cp:lastModifiedBy>
  <cp:revision>108</cp:revision>
  <cp:lastPrinted>2013-09-04T13:11:14Z</cp:lastPrinted>
  <dcterms:created xsi:type="dcterms:W3CDTF">2013-08-02T11:59:43Z</dcterms:created>
  <dcterms:modified xsi:type="dcterms:W3CDTF">2013-10-09T10:06:04Z</dcterms:modified>
</cp:coreProperties>
</file>