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3"/>
  </p:notesMasterIdLst>
  <p:handoutMasterIdLst>
    <p:handoutMasterId r:id="rId14"/>
  </p:handoutMasterIdLst>
  <p:sldIdLst>
    <p:sldId id="259" r:id="rId5"/>
    <p:sldId id="256" r:id="rId6"/>
    <p:sldId id="273" r:id="rId7"/>
    <p:sldId id="258" r:id="rId8"/>
    <p:sldId id="260" r:id="rId9"/>
    <p:sldId id="275" r:id="rId10"/>
    <p:sldId id="271" r:id="rId11"/>
    <p:sldId id="272" r:id="rId12"/>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0A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043701-898A-41C9-9AF6-D73BA6A4041D}" v="1" dt="2024-09-16T16:02:48.9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863" autoAdjust="0"/>
  </p:normalViewPr>
  <p:slideViewPr>
    <p:cSldViewPr>
      <p:cViewPr varScale="1">
        <p:scale>
          <a:sx n="68" d="100"/>
          <a:sy n="68" d="100"/>
        </p:scale>
        <p:origin x="1190" y="5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289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UGA, Emil-Eugen" userId="d92f8dd2-3fc1-4ff1-810f-d05d77501803" providerId="ADAL" clId="{93043701-898A-41C9-9AF6-D73BA6A4041D}"/>
    <pc:docChg chg="modSld modMainMaster modNotesMaster">
      <pc:chgData name="IUGA, Emil-Eugen" userId="d92f8dd2-3fc1-4ff1-810f-d05d77501803" providerId="ADAL" clId="{93043701-898A-41C9-9AF6-D73BA6A4041D}" dt="2024-09-16T16:02:48.954" v="0"/>
      <pc:docMkLst>
        <pc:docMk/>
      </pc:docMkLst>
      <pc:sldChg chg="modSp modNotes">
        <pc:chgData name="IUGA, Emil-Eugen" userId="d92f8dd2-3fc1-4ff1-810f-d05d77501803" providerId="ADAL" clId="{93043701-898A-41C9-9AF6-D73BA6A4041D}" dt="2024-09-16T16:02:48.954" v="0"/>
        <pc:sldMkLst>
          <pc:docMk/>
          <pc:sldMk cId="0" sldId="256"/>
        </pc:sldMkLst>
        <pc:spChg chg="mod">
          <ac:chgData name="IUGA, Emil-Eugen" userId="d92f8dd2-3fc1-4ff1-810f-d05d77501803" providerId="ADAL" clId="{93043701-898A-41C9-9AF6-D73BA6A4041D}" dt="2024-09-16T16:02:48.954" v="0"/>
          <ac:spMkLst>
            <pc:docMk/>
            <pc:sldMk cId="0" sldId="256"/>
            <ac:spMk id="2" creationId="{00000000-0000-0000-0000-000000000000}"/>
          </ac:spMkLst>
        </pc:spChg>
        <pc:spChg chg="mod">
          <ac:chgData name="IUGA, Emil-Eugen" userId="d92f8dd2-3fc1-4ff1-810f-d05d77501803" providerId="ADAL" clId="{93043701-898A-41C9-9AF6-D73BA6A4041D}" dt="2024-09-16T16:02:48.954" v="0"/>
          <ac:spMkLst>
            <pc:docMk/>
            <pc:sldMk cId="0" sldId="256"/>
            <ac:spMk id="3" creationId="{00000000-0000-0000-0000-000000000000}"/>
          </ac:spMkLst>
        </pc:spChg>
      </pc:sldChg>
      <pc:sldChg chg="modSp modNotes">
        <pc:chgData name="IUGA, Emil-Eugen" userId="d92f8dd2-3fc1-4ff1-810f-d05d77501803" providerId="ADAL" clId="{93043701-898A-41C9-9AF6-D73BA6A4041D}" dt="2024-09-16T16:02:48.954" v="0"/>
        <pc:sldMkLst>
          <pc:docMk/>
          <pc:sldMk cId="0" sldId="258"/>
        </pc:sldMkLst>
        <pc:spChg chg="mod">
          <ac:chgData name="IUGA, Emil-Eugen" userId="d92f8dd2-3fc1-4ff1-810f-d05d77501803" providerId="ADAL" clId="{93043701-898A-41C9-9AF6-D73BA6A4041D}" dt="2024-09-16T16:02:48.954" v="0"/>
          <ac:spMkLst>
            <pc:docMk/>
            <pc:sldMk cId="0" sldId="258"/>
            <ac:spMk id="2" creationId="{00000000-0000-0000-0000-000000000000}"/>
          </ac:spMkLst>
        </pc:spChg>
        <pc:spChg chg="mod">
          <ac:chgData name="IUGA, Emil-Eugen" userId="d92f8dd2-3fc1-4ff1-810f-d05d77501803" providerId="ADAL" clId="{93043701-898A-41C9-9AF6-D73BA6A4041D}" dt="2024-09-16T16:02:48.954" v="0"/>
          <ac:spMkLst>
            <pc:docMk/>
            <pc:sldMk cId="0" sldId="258"/>
            <ac:spMk id="3" creationId="{00000000-0000-0000-0000-000000000000}"/>
          </ac:spMkLst>
        </pc:spChg>
      </pc:sldChg>
      <pc:sldChg chg="modSp modNotes">
        <pc:chgData name="IUGA, Emil-Eugen" userId="d92f8dd2-3fc1-4ff1-810f-d05d77501803" providerId="ADAL" clId="{93043701-898A-41C9-9AF6-D73BA6A4041D}" dt="2024-09-16T16:02:48.954" v="0"/>
        <pc:sldMkLst>
          <pc:docMk/>
          <pc:sldMk cId="817115670" sldId="259"/>
        </pc:sldMkLst>
        <pc:spChg chg="mod">
          <ac:chgData name="IUGA, Emil-Eugen" userId="d92f8dd2-3fc1-4ff1-810f-d05d77501803" providerId="ADAL" clId="{93043701-898A-41C9-9AF6-D73BA6A4041D}" dt="2024-09-16T16:02:48.954" v="0"/>
          <ac:spMkLst>
            <pc:docMk/>
            <pc:sldMk cId="817115670" sldId="259"/>
            <ac:spMk id="2" creationId="{00000000-0000-0000-0000-000000000000}"/>
          </ac:spMkLst>
        </pc:spChg>
        <pc:spChg chg="mod">
          <ac:chgData name="IUGA, Emil-Eugen" userId="d92f8dd2-3fc1-4ff1-810f-d05d77501803" providerId="ADAL" clId="{93043701-898A-41C9-9AF6-D73BA6A4041D}" dt="2024-09-16T16:02:48.954" v="0"/>
          <ac:spMkLst>
            <pc:docMk/>
            <pc:sldMk cId="817115670" sldId="259"/>
            <ac:spMk id="3" creationId="{00000000-0000-0000-0000-000000000000}"/>
          </ac:spMkLst>
        </pc:spChg>
      </pc:sldChg>
      <pc:sldChg chg="modSp modNotes">
        <pc:chgData name="IUGA, Emil-Eugen" userId="d92f8dd2-3fc1-4ff1-810f-d05d77501803" providerId="ADAL" clId="{93043701-898A-41C9-9AF6-D73BA6A4041D}" dt="2024-09-16T16:02:48.954" v="0"/>
        <pc:sldMkLst>
          <pc:docMk/>
          <pc:sldMk cId="0" sldId="260"/>
        </pc:sldMkLst>
        <pc:spChg chg="mod">
          <ac:chgData name="IUGA, Emil-Eugen" userId="d92f8dd2-3fc1-4ff1-810f-d05d77501803" providerId="ADAL" clId="{93043701-898A-41C9-9AF6-D73BA6A4041D}" dt="2024-09-16T16:02:48.954" v="0"/>
          <ac:spMkLst>
            <pc:docMk/>
            <pc:sldMk cId="0" sldId="260"/>
            <ac:spMk id="2" creationId="{00000000-0000-0000-0000-000000000000}"/>
          </ac:spMkLst>
        </pc:spChg>
        <pc:spChg chg="mod">
          <ac:chgData name="IUGA, Emil-Eugen" userId="d92f8dd2-3fc1-4ff1-810f-d05d77501803" providerId="ADAL" clId="{93043701-898A-41C9-9AF6-D73BA6A4041D}" dt="2024-09-16T16:02:48.954" v="0"/>
          <ac:spMkLst>
            <pc:docMk/>
            <pc:sldMk cId="0" sldId="260"/>
            <ac:spMk id="3" creationId="{00000000-0000-0000-0000-000000000000}"/>
          </ac:spMkLst>
        </pc:spChg>
      </pc:sldChg>
      <pc:sldChg chg="modSp modNotes">
        <pc:chgData name="IUGA, Emil-Eugen" userId="d92f8dd2-3fc1-4ff1-810f-d05d77501803" providerId="ADAL" clId="{93043701-898A-41C9-9AF6-D73BA6A4041D}" dt="2024-09-16T16:02:48.954" v="0"/>
        <pc:sldMkLst>
          <pc:docMk/>
          <pc:sldMk cId="3942455383" sldId="271"/>
        </pc:sldMkLst>
        <pc:spChg chg="mod">
          <ac:chgData name="IUGA, Emil-Eugen" userId="d92f8dd2-3fc1-4ff1-810f-d05d77501803" providerId="ADAL" clId="{93043701-898A-41C9-9AF6-D73BA6A4041D}" dt="2024-09-16T16:02:48.954" v="0"/>
          <ac:spMkLst>
            <pc:docMk/>
            <pc:sldMk cId="3942455383" sldId="271"/>
            <ac:spMk id="2" creationId="{00000000-0000-0000-0000-000000000000}"/>
          </ac:spMkLst>
        </pc:spChg>
        <pc:spChg chg="mod">
          <ac:chgData name="IUGA, Emil-Eugen" userId="d92f8dd2-3fc1-4ff1-810f-d05d77501803" providerId="ADAL" clId="{93043701-898A-41C9-9AF6-D73BA6A4041D}" dt="2024-09-16T16:02:48.954" v="0"/>
          <ac:spMkLst>
            <pc:docMk/>
            <pc:sldMk cId="3942455383" sldId="271"/>
            <ac:spMk id="3" creationId="{00000000-0000-0000-0000-000000000000}"/>
          </ac:spMkLst>
        </pc:spChg>
      </pc:sldChg>
      <pc:sldChg chg="modSp">
        <pc:chgData name="IUGA, Emil-Eugen" userId="d92f8dd2-3fc1-4ff1-810f-d05d77501803" providerId="ADAL" clId="{93043701-898A-41C9-9AF6-D73BA6A4041D}" dt="2024-09-16T16:02:48.954" v="0"/>
        <pc:sldMkLst>
          <pc:docMk/>
          <pc:sldMk cId="3075278747" sldId="272"/>
        </pc:sldMkLst>
        <pc:spChg chg="mod">
          <ac:chgData name="IUGA, Emil-Eugen" userId="d92f8dd2-3fc1-4ff1-810f-d05d77501803" providerId="ADAL" clId="{93043701-898A-41C9-9AF6-D73BA6A4041D}" dt="2024-09-16T16:02:48.954" v="0"/>
          <ac:spMkLst>
            <pc:docMk/>
            <pc:sldMk cId="3075278747" sldId="272"/>
            <ac:spMk id="2" creationId="{00000000-0000-0000-0000-000000000000}"/>
          </ac:spMkLst>
        </pc:spChg>
        <pc:spChg chg="mod">
          <ac:chgData name="IUGA, Emil-Eugen" userId="d92f8dd2-3fc1-4ff1-810f-d05d77501803" providerId="ADAL" clId="{93043701-898A-41C9-9AF6-D73BA6A4041D}" dt="2024-09-16T16:02:48.954" v="0"/>
          <ac:spMkLst>
            <pc:docMk/>
            <pc:sldMk cId="3075278747" sldId="272"/>
            <ac:spMk id="3" creationId="{00000000-0000-0000-0000-000000000000}"/>
          </ac:spMkLst>
        </pc:spChg>
      </pc:sldChg>
      <pc:sldChg chg="modSp">
        <pc:chgData name="IUGA, Emil-Eugen" userId="d92f8dd2-3fc1-4ff1-810f-d05d77501803" providerId="ADAL" clId="{93043701-898A-41C9-9AF6-D73BA6A4041D}" dt="2024-09-16T16:02:48.954" v="0"/>
        <pc:sldMkLst>
          <pc:docMk/>
          <pc:sldMk cId="2818587782" sldId="273"/>
        </pc:sldMkLst>
        <pc:spChg chg="mod">
          <ac:chgData name="IUGA, Emil-Eugen" userId="d92f8dd2-3fc1-4ff1-810f-d05d77501803" providerId="ADAL" clId="{93043701-898A-41C9-9AF6-D73BA6A4041D}" dt="2024-09-16T16:02:48.954" v="0"/>
          <ac:spMkLst>
            <pc:docMk/>
            <pc:sldMk cId="2818587782" sldId="273"/>
            <ac:spMk id="3" creationId="{1D84574D-080C-4736-A94D-8B4F8A7536BF}"/>
          </ac:spMkLst>
        </pc:spChg>
      </pc:sldChg>
      <pc:sldChg chg="modSp">
        <pc:chgData name="IUGA, Emil-Eugen" userId="d92f8dd2-3fc1-4ff1-810f-d05d77501803" providerId="ADAL" clId="{93043701-898A-41C9-9AF6-D73BA6A4041D}" dt="2024-09-16T16:02:48.954" v="0"/>
        <pc:sldMkLst>
          <pc:docMk/>
          <pc:sldMk cId="170760805" sldId="275"/>
        </pc:sldMkLst>
        <pc:spChg chg="mod">
          <ac:chgData name="IUGA, Emil-Eugen" userId="d92f8dd2-3fc1-4ff1-810f-d05d77501803" providerId="ADAL" clId="{93043701-898A-41C9-9AF6-D73BA6A4041D}" dt="2024-09-16T16:02:48.954" v="0"/>
          <ac:spMkLst>
            <pc:docMk/>
            <pc:sldMk cId="170760805" sldId="275"/>
            <ac:spMk id="3" creationId="{DE7991FE-0DF6-45E0-AABD-B10494707270}"/>
          </ac:spMkLst>
        </pc:spChg>
      </pc:sldChg>
      <pc:sldMasterChg chg="modSp modSldLayout">
        <pc:chgData name="IUGA, Emil-Eugen" userId="d92f8dd2-3fc1-4ff1-810f-d05d77501803" providerId="ADAL" clId="{93043701-898A-41C9-9AF6-D73BA6A4041D}" dt="2024-09-16T16:02:48.954" v="0"/>
        <pc:sldMasterMkLst>
          <pc:docMk/>
          <pc:sldMasterMk cId="0" sldId="2147483684"/>
        </pc:sldMasterMkLst>
        <pc:spChg chg="mod">
          <ac:chgData name="IUGA, Emil-Eugen" userId="d92f8dd2-3fc1-4ff1-810f-d05d77501803" providerId="ADAL" clId="{93043701-898A-41C9-9AF6-D73BA6A4041D}" dt="2024-09-16T16:02:48.954" v="0"/>
          <ac:spMkLst>
            <pc:docMk/>
            <pc:sldMasterMk cId="0" sldId="2147483684"/>
            <ac:spMk id="5"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7"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8"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10"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11"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12"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13"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15"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22"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24" creationId="{00000000-0000-0000-0000-000000000000}"/>
          </ac:spMkLst>
        </pc:spChg>
        <pc:spChg chg="mod">
          <ac:chgData name="IUGA, Emil-Eugen" userId="d92f8dd2-3fc1-4ff1-810f-d05d77501803" providerId="ADAL" clId="{93043701-898A-41C9-9AF6-D73BA6A4041D}" dt="2024-09-16T16:02:48.954" v="0"/>
          <ac:spMkLst>
            <pc:docMk/>
            <pc:sldMasterMk cId="0" sldId="2147483684"/>
            <ac:spMk id="1033" creationId="{00000000-0000-0000-0000-000000000000}"/>
          </ac:spMkLst>
        </pc:spChg>
        <pc:picChg chg="mod">
          <ac:chgData name="IUGA, Emil-Eugen" userId="d92f8dd2-3fc1-4ff1-810f-d05d77501803" providerId="ADAL" clId="{93043701-898A-41C9-9AF6-D73BA6A4041D}" dt="2024-09-16T16:02:48.954" v="0"/>
          <ac:picMkLst>
            <pc:docMk/>
            <pc:sldMasterMk cId="0" sldId="2147483684"/>
            <ac:picMk id="1038" creationId="{00000000-0000-0000-0000-000000000000}"/>
          </ac:picMkLst>
        </pc:picChg>
        <pc:picChg chg="mod">
          <ac:chgData name="IUGA, Emil-Eugen" userId="d92f8dd2-3fc1-4ff1-810f-d05d77501803" providerId="ADAL" clId="{93043701-898A-41C9-9AF6-D73BA6A4041D}" dt="2024-09-16T16:02:48.954" v="0"/>
          <ac:picMkLst>
            <pc:docMk/>
            <pc:sldMasterMk cId="0" sldId="2147483684"/>
            <ac:picMk id="1040" creationId="{00000000-0000-0000-0000-000000000000}"/>
          </ac:picMkLst>
        </pc:picChg>
        <pc:picChg chg="mod">
          <ac:chgData name="IUGA, Emil-Eugen" userId="d92f8dd2-3fc1-4ff1-810f-d05d77501803" providerId="ADAL" clId="{93043701-898A-41C9-9AF6-D73BA6A4041D}" dt="2024-09-16T16:02:48.954" v="0"/>
          <ac:picMkLst>
            <pc:docMk/>
            <pc:sldMasterMk cId="0" sldId="2147483684"/>
            <ac:picMk id="1041" creationId="{00000000-0000-0000-0000-000000000000}"/>
          </ac:picMkLst>
        </pc:picChg>
        <pc:picChg chg="mod">
          <ac:chgData name="IUGA, Emil-Eugen" userId="d92f8dd2-3fc1-4ff1-810f-d05d77501803" providerId="ADAL" clId="{93043701-898A-41C9-9AF6-D73BA6A4041D}" dt="2024-09-16T16:02:48.954" v="0"/>
          <ac:picMkLst>
            <pc:docMk/>
            <pc:sldMasterMk cId="0" sldId="2147483684"/>
            <ac:picMk id="1042" creationId="{00000000-0000-0000-0000-000000000000}"/>
          </ac:picMkLst>
        </pc:picChg>
        <pc:picChg chg="mod">
          <ac:chgData name="IUGA, Emil-Eugen" userId="d92f8dd2-3fc1-4ff1-810f-d05d77501803" providerId="ADAL" clId="{93043701-898A-41C9-9AF6-D73BA6A4041D}" dt="2024-09-16T16:02:48.954" v="0"/>
          <ac:picMkLst>
            <pc:docMk/>
            <pc:sldMasterMk cId="0" sldId="2147483684"/>
            <ac:picMk id="1043" creationId="{00000000-0000-0000-0000-000000000000}"/>
          </ac:picMkLst>
        </pc:picChg>
        <pc:picChg chg="mod">
          <ac:chgData name="IUGA, Emil-Eugen" userId="d92f8dd2-3fc1-4ff1-810f-d05d77501803" providerId="ADAL" clId="{93043701-898A-41C9-9AF6-D73BA6A4041D}" dt="2024-09-16T16:02:48.954" v="0"/>
          <ac:picMkLst>
            <pc:docMk/>
            <pc:sldMasterMk cId="0" sldId="2147483684"/>
            <ac:picMk id="1044" creationId="{00000000-0000-0000-0000-000000000000}"/>
          </ac:picMkLst>
        </pc:picChg>
        <pc:sldLayoutChg chg="modSp">
          <pc:chgData name="IUGA, Emil-Eugen" userId="d92f8dd2-3fc1-4ff1-810f-d05d77501803" providerId="ADAL" clId="{93043701-898A-41C9-9AF6-D73BA6A4041D}" dt="2024-09-16T16:02:48.954" v="0"/>
          <pc:sldLayoutMkLst>
            <pc:docMk/>
            <pc:sldMasterMk cId="0" sldId="2147483684"/>
            <pc:sldLayoutMk cId="0" sldId="2147483771"/>
          </pc:sldLayoutMkLst>
          <pc:spChg chg="mod">
            <ac:chgData name="IUGA, Emil-Eugen" userId="d92f8dd2-3fc1-4ff1-810f-d05d77501803" providerId="ADAL" clId="{93043701-898A-41C9-9AF6-D73BA6A4041D}" dt="2024-09-16T16:02:48.954" v="0"/>
            <ac:spMkLst>
              <pc:docMk/>
              <pc:sldMasterMk cId="0" sldId="2147483684"/>
              <pc:sldLayoutMk cId="0" sldId="2147483771"/>
              <ac:spMk id="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1"/>
              <ac:spMk id="3"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1"/>
              <ac:spMk id="4" creationId="{00000000-0000-0000-0000-000000000000}"/>
            </ac:spMkLst>
          </pc:spChg>
        </pc:sldLayoutChg>
        <pc:sldLayoutChg chg="modSp">
          <pc:chgData name="IUGA, Emil-Eugen" userId="d92f8dd2-3fc1-4ff1-810f-d05d77501803" providerId="ADAL" clId="{93043701-898A-41C9-9AF6-D73BA6A4041D}" dt="2024-09-16T16:02:48.954" v="0"/>
          <pc:sldLayoutMkLst>
            <pc:docMk/>
            <pc:sldMasterMk cId="0" sldId="2147483684"/>
            <pc:sldLayoutMk cId="0" sldId="2147483772"/>
          </pc:sldLayoutMkLst>
          <pc:spChg chg="mod">
            <ac:chgData name="IUGA, Emil-Eugen" userId="d92f8dd2-3fc1-4ff1-810f-d05d77501803" providerId="ADAL" clId="{93043701-898A-41C9-9AF6-D73BA6A4041D}" dt="2024-09-16T16:02:48.954" v="0"/>
            <ac:spMkLst>
              <pc:docMk/>
              <pc:sldMasterMk cId="0" sldId="2147483684"/>
              <pc:sldLayoutMk cId="0" sldId="2147483772"/>
              <ac:spMk id="2" creationId="{00000000-0000-0000-0000-000000000000}"/>
            </ac:spMkLst>
          </pc:spChg>
        </pc:sldLayoutChg>
        <pc:sldLayoutChg chg="modSp">
          <pc:chgData name="IUGA, Emil-Eugen" userId="d92f8dd2-3fc1-4ff1-810f-d05d77501803" providerId="ADAL" clId="{93043701-898A-41C9-9AF6-D73BA6A4041D}" dt="2024-09-16T16:02:48.954" v="0"/>
          <pc:sldLayoutMkLst>
            <pc:docMk/>
            <pc:sldMasterMk cId="0" sldId="2147483684"/>
            <pc:sldLayoutMk cId="0" sldId="2147483774"/>
          </pc:sldLayoutMkLst>
          <pc:spChg chg="mod">
            <ac:chgData name="IUGA, Emil-Eugen" userId="d92f8dd2-3fc1-4ff1-810f-d05d77501803" providerId="ADAL" clId="{93043701-898A-41C9-9AF6-D73BA6A4041D}" dt="2024-09-16T16:02:48.954" v="0"/>
            <ac:spMkLst>
              <pc:docMk/>
              <pc:sldMasterMk cId="0" sldId="2147483684"/>
              <pc:sldLayoutMk cId="0" sldId="2147483774"/>
              <ac:spMk id="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4"/>
              <ac:spMk id="3" creationId="{00000000-0000-0000-0000-000000000000}"/>
            </ac:spMkLst>
          </pc:spChg>
        </pc:sldLayoutChg>
        <pc:sldLayoutChg chg="modSp">
          <pc:chgData name="IUGA, Emil-Eugen" userId="d92f8dd2-3fc1-4ff1-810f-d05d77501803" providerId="ADAL" clId="{93043701-898A-41C9-9AF6-D73BA6A4041D}" dt="2024-09-16T16:02:48.954" v="0"/>
          <pc:sldLayoutMkLst>
            <pc:docMk/>
            <pc:sldMasterMk cId="0" sldId="2147483684"/>
            <pc:sldLayoutMk cId="0" sldId="2147483775"/>
          </pc:sldLayoutMkLst>
          <pc:spChg chg="mod">
            <ac:chgData name="IUGA, Emil-Eugen" userId="d92f8dd2-3fc1-4ff1-810f-d05d77501803" providerId="ADAL" clId="{93043701-898A-41C9-9AF6-D73BA6A4041D}" dt="2024-09-16T16:02:48.954" v="0"/>
            <ac:spMkLst>
              <pc:docMk/>
              <pc:sldMasterMk cId="0" sldId="2147483684"/>
              <pc:sldLayoutMk cId="0" sldId="2147483775"/>
              <ac:spMk id="4"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5"/>
              <ac:spMk id="5"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5"/>
              <ac:spMk id="14"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5"/>
              <ac:spMk id="22" creationId="{00000000-0000-0000-0000-000000000000}"/>
            </ac:spMkLst>
          </pc:spChg>
        </pc:sldLayoutChg>
        <pc:sldLayoutChg chg="modSp">
          <pc:chgData name="IUGA, Emil-Eugen" userId="d92f8dd2-3fc1-4ff1-810f-d05d77501803" providerId="ADAL" clId="{93043701-898A-41C9-9AF6-D73BA6A4041D}" dt="2024-09-16T16:02:48.954" v="0"/>
          <pc:sldLayoutMkLst>
            <pc:docMk/>
            <pc:sldMasterMk cId="0" sldId="2147483684"/>
            <pc:sldLayoutMk cId="0" sldId="2147483776"/>
          </pc:sldLayoutMkLst>
          <pc:spChg chg="mod">
            <ac:chgData name="IUGA, Emil-Eugen" userId="d92f8dd2-3fc1-4ff1-810f-d05d77501803" providerId="ADAL" clId="{93043701-898A-41C9-9AF6-D73BA6A4041D}" dt="2024-09-16T16:02:48.954" v="0"/>
            <ac:spMkLst>
              <pc:docMk/>
              <pc:sldMasterMk cId="0" sldId="2147483684"/>
              <pc:sldLayoutMk cId="0" sldId="2147483776"/>
              <ac:spMk id="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6"/>
              <ac:spMk id="3"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6"/>
              <ac:spMk id="4"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6"/>
              <ac:spMk id="5"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6"/>
              <ac:spMk id="6"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6"/>
              <ac:spMk id="7"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6"/>
              <ac:spMk id="10"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6"/>
              <ac:spMk id="11" creationId="{00000000-0000-0000-0000-000000000000}"/>
            </ac:spMkLst>
          </pc:spChg>
          <pc:picChg chg="mod">
            <ac:chgData name="IUGA, Emil-Eugen" userId="d92f8dd2-3fc1-4ff1-810f-d05d77501803" providerId="ADAL" clId="{93043701-898A-41C9-9AF6-D73BA6A4041D}" dt="2024-09-16T16:02:48.954" v="0"/>
            <ac:picMkLst>
              <pc:docMk/>
              <pc:sldMasterMk cId="0" sldId="2147483684"/>
              <pc:sldLayoutMk cId="0" sldId="2147483776"/>
              <ac:picMk id="8" creationId="{00000000-0000-0000-0000-000000000000}"/>
            </ac:picMkLst>
          </pc:picChg>
          <pc:picChg chg="mod">
            <ac:chgData name="IUGA, Emil-Eugen" userId="d92f8dd2-3fc1-4ff1-810f-d05d77501803" providerId="ADAL" clId="{93043701-898A-41C9-9AF6-D73BA6A4041D}" dt="2024-09-16T16:02:48.954" v="0"/>
            <ac:picMkLst>
              <pc:docMk/>
              <pc:sldMasterMk cId="0" sldId="2147483684"/>
              <pc:sldLayoutMk cId="0" sldId="2147483776"/>
              <ac:picMk id="9" creationId="{00000000-0000-0000-0000-000000000000}"/>
            </ac:picMkLst>
          </pc:picChg>
        </pc:sldLayoutChg>
        <pc:sldLayoutChg chg="modSp">
          <pc:chgData name="IUGA, Emil-Eugen" userId="d92f8dd2-3fc1-4ff1-810f-d05d77501803" providerId="ADAL" clId="{93043701-898A-41C9-9AF6-D73BA6A4041D}" dt="2024-09-16T16:02:48.954" v="0"/>
          <pc:sldLayoutMkLst>
            <pc:docMk/>
            <pc:sldMasterMk cId="0" sldId="2147483684"/>
            <pc:sldLayoutMk cId="0" sldId="2147483777"/>
          </pc:sldLayoutMkLst>
          <pc:spChg chg="mod">
            <ac:chgData name="IUGA, Emil-Eugen" userId="d92f8dd2-3fc1-4ff1-810f-d05d77501803" providerId="ADAL" clId="{93043701-898A-41C9-9AF6-D73BA6A4041D}" dt="2024-09-16T16:02:48.954" v="0"/>
            <ac:spMkLst>
              <pc:docMk/>
              <pc:sldMasterMk cId="0" sldId="2147483684"/>
              <pc:sldLayoutMk cId="0" sldId="2147483777"/>
              <ac:spMk id="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7"/>
              <ac:spMk id="3"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7"/>
              <ac:spMk id="4"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7"/>
              <ac:spMk id="5"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7"/>
              <ac:spMk id="6" creationId="{00000000-0000-0000-0000-000000000000}"/>
            </ac:spMkLst>
          </pc:spChg>
          <pc:picChg chg="mod">
            <ac:chgData name="IUGA, Emil-Eugen" userId="d92f8dd2-3fc1-4ff1-810f-d05d77501803" providerId="ADAL" clId="{93043701-898A-41C9-9AF6-D73BA6A4041D}" dt="2024-09-16T16:02:48.954" v="0"/>
            <ac:picMkLst>
              <pc:docMk/>
              <pc:sldMasterMk cId="0" sldId="2147483684"/>
              <pc:sldLayoutMk cId="0" sldId="2147483777"/>
              <ac:picMk id="7" creationId="{00000000-0000-0000-0000-000000000000}"/>
            </ac:picMkLst>
          </pc:picChg>
        </pc:sldLayoutChg>
        <pc:sldLayoutChg chg="modSp">
          <pc:chgData name="IUGA, Emil-Eugen" userId="d92f8dd2-3fc1-4ff1-810f-d05d77501803" providerId="ADAL" clId="{93043701-898A-41C9-9AF6-D73BA6A4041D}" dt="2024-09-16T16:02:48.954" v="0"/>
          <pc:sldLayoutMkLst>
            <pc:docMk/>
            <pc:sldMasterMk cId="0" sldId="2147483684"/>
            <pc:sldLayoutMk cId="0" sldId="2147483778"/>
          </pc:sldLayoutMkLst>
          <pc:spChg chg="mod">
            <ac:chgData name="IUGA, Emil-Eugen" userId="d92f8dd2-3fc1-4ff1-810f-d05d77501803" providerId="ADAL" clId="{93043701-898A-41C9-9AF6-D73BA6A4041D}" dt="2024-09-16T16:02:48.954" v="0"/>
            <ac:spMkLst>
              <pc:docMk/>
              <pc:sldMasterMk cId="0" sldId="2147483684"/>
              <pc:sldLayoutMk cId="0" sldId="2147483778"/>
              <ac:spMk id="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8"/>
              <ac:spMk id="3"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8"/>
              <ac:spMk id="5"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8"/>
              <ac:spMk id="11"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8"/>
              <ac:spMk id="1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8"/>
              <ac:spMk id="13"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8"/>
              <ac:spMk id="14"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8"/>
              <ac:spMk id="15" creationId="{00000000-0000-0000-0000-000000000000}"/>
            </ac:spMkLst>
          </pc:spChg>
          <pc:picChg chg="mod">
            <ac:chgData name="IUGA, Emil-Eugen" userId="d92f8dd2-3fc1-4ff1-810f-d05d77501803" providerId="ADAL" clId="{93043701-898A-41C9-9AF6-D73BA6A4041D}" dt="2024-09-16T16:02:48.954" v="0"/>
            <ac:picMkLst>
              <pc:docMk/>
              <pc:sldMasterMk cId="0" sldId="2147483684"/>
              <pc:sldLayoutMk cId="0" sldId="2147483778"/>
              <ac:picMk id="4" creationId="{00000000-0000-0000-0000-000000000000}"/>
            </ac:picMkLst>
          </pc:picChg>
          <pc:picChg chg="mod">
            <ac:chgData name="IUGA, Emil-Eugen" userId="d92f8dd2-3fc1-4ff1-810f-d05d77501803" providerId="ADAL" clId="{93043701-898A-41C9-9AF6-D73BA6A4041D}" dt="2024-09-16T16:02:48.954" v="0"/>
            <ac:picMkLst>
              <pc:docMk/>
              <pc:sldMasterMk cId="0" sldId="2147483684"/>
              <pc:sldLayoutMk cId="0" sldId="2147483778"/>
              <ac:picMk id="6" creationId="{00000000-0000-0000-0000-000000000000}"/>
            </ac:picMkLst>
          </pc:picChg>
          <pc:picChg chg="mod">
            <ac:chgData name="IUGA, Emil-Eugen" userId="d92f8dd2-3fc1-4ff1-810f-d05d77501803" providerId="ADAL" clId="{93043701-898A-41C9-9AF6-D73BA6A4041D}" dt="2024-09-16T16:02:48.954" v="0"/>
            <ac:picMkLst>
              <pc:docMk/>
              <pc:sldMasterMk cId="0" sldId="2147483684"/>
              <pc:sldLayoutMk cId="0" sldId="2147483778"/>
              <ac:picMk id="7" creationId="{00000000-0000-0000-0000-000000000000}"/>
            </ac:picMkLst>
          </pc:picChg>
          <pc:picChg chg="mod">
            <ac:chgData name="IUGA, Emil-Eugen" userId="d92f8dd2-3fc1-4ff1-810f-d05d77501803" providerId="ADAL" clId="{93043701-898A-41C9-9AF6-D73BA6A4041D}" dt="2024-09-16T16:02:48.954" v="0"/>
            <ac:picMkLst>
              <pc:docMk/>
              <pc:sldMasterMk cId="0" sldId="2147483684"/>
              <pc:sldLayoutMk cId="0" sldId="2147483778"/>
              <ac:picMk id="8" creationId="{00000000-0000-0000-0000-000000000000}"/>
            </ac:picMkLst>
          </pc:picChg>
          <pc:picChg chg="mod">
            <ac:chgData name="IUGA, Emil-Eugen" userId="d92f8dd2-3fc1-4ff1-810f-d05d77501803" providerId="ADAL" clId="{93043701-898A-41C9-9AF6-D73BA6A4041D}" dt="2024-09-16T16:02:48.954" v="0"/>
            <ac:picMkLst>
              <pc:docMk/>
              <pc:sldMasterMk cId="0" sldId="2147483684"/>
              <pc:sldLayoutMk cId="0" sldId="2147483778"/>
              <ac:picMk id="9" creationId="{00000000-0000-0000-0000-000000000000}"/>
            </ac:picMkLst>
          </pc:picChg>
          <pc:picChg chg="mod">
            <ac:chgData name="IUGA, Emil-Eugen" userId="d92f8dd2-3fc1-4ff1-810f-d05d77501803" providerId="ADAL" clId="{93043701-898A-41C9-9AF6-D73BA6A4041D}" dt="2024-09-16T16:02:48.954" v="0"/>
            <ac:picMkLst>
              <pc:docMk/>
              <pc:sldMasterMk cId="0" sldId="2147483684"/>
              <pc:sldLayoutMk cId="0" sldId="2147483778"/>
              <ac:picMk id="10" creationId="{00000000-0000-0000-0000-000000000000}"/>
            </ac:picMkLst>
          </pc:picChg>
        </pc:sldLayoutChg>
        <pc:sldLayoutChg chg="modSp">
          <pc:chgData name="IUGA, Emil-Eugen" userId="d92f8dd2-3fc1-4ff1-810f-d05d77501803" providerId="ADAL" clId="{93043701-898A-41C9-9AF6-D73BA6A4041D}" dt="2024-09-16T16:02:48.954" v="0"/>
          <pc:sldLayoutMkLst>
            <pc:docMk/>
            <pc:sldMasterMk cId="0" sldId="2147483684"/>
            <pc:sldLayoutMk cId="0" sldId="2147483779"/>
          </pc:sldLayoutMkLst>
          <pc:spChg chg="mod">
            <ac:chgData name="IUGA, Emil-Eugen" userId="d92f8dd2-3fc1-4ff1-810f-d05d77501803" providerId="ADAL" clId="{93043701-898A-41C9-9AF6-D73BA6A4041D}" dt="2024-09-16T16:02:48.954" v="0"/>
            <ac:spMkLst>
              <pc:docMk/>
              <pc:sldMasterMk cId="0" sldId="2147483684"/>
              <pc:sldLayoutMk cId="0" sldId="2147483779"/>
              <ac:spMk id="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9"/>
              <ac:spMk id="3"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79"/>
              <ac:spMk id="4" creationId="{00000000-0000-0000-0000-000000000000}"/>
            </ac:spMkLst>
          </pc:spChg>
        </pc:sldLayoutChg>
        <pc:sldLayoutChg chg="modSp">
          <pc:chgData name="IUGA, Emil-Eugen" userId="d92f8dd2-3fc1-4ff1-810f-d05d77501803" providerId="ADAL" clId="{93043701-898A-41C9-9AF6-D73BA6A4041D}" dt="2024-09-16T16:02:48.954" v="0"/>
          <pc:sldLayoutMkLst>
            <pc:docMk/>
            <pc:sldMasterMk cId="0" sldId="2147483684"/>
            <pc:sldLayoutMk cId="0" sldId="2147483780"/>
          </pc:sldLayoutMkLst>
          <pc:spChg chg="mod">
            <ac:chgData name="IUGA, Emil-Eugen" userId="d92f8dd2-3fc1-4ff1-810f-d05d77501803" providerId="ADAL" clId="{93043701-898A-41C9-9AF6-D73BA6A4041D}" dt="2024-09-16T16:02:48.954" v="0"/>
            <ac:spMkLst>
              <pc:docMk/>
              <pc:sldMasterMk cId="0" sldId="2147483684"/>
              <pc:sldLayoutMk cId="0" sldId="2147483780"/>
              <ac:spMk id="2"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80"/>
              <ac:spMk id="3"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80"/>
              <ac:spMk id="4"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80"/>
              <ac:spMk id="5"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80"/>
              <ac:spMk id="6" creationId="{00000000-0000-0000-0000-000000000000}"/>
            </ac:spMkLst>
          </pc:spChg>
          <pc:spChg chg="mod">
            <ac:chgData name="IUGA, Emil-Eugen" userId="d92f8dd2-3fc1-4ff1-810f-d05d77501803" providerId="ADAL" clId="{93043701-898A-41C9-9AF6-D73BA6A4041D}" dt="2024-09-16T16:02:48.954" v="0"/>
            <ac:spMkLst>
              <pc:docMk/>
              <pc:sldMasterMk cId="0" sldId="2147483684"/>
              <pc:sldLayoutMk cId="0" sldId="2147483780"/>
              <ac:spMk id="7"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A1867C-CDF5-4F4A-BE94-4FB43E29B9B8}" type="datetimeFigureOut">
              <a:rPr lang="en-US"/>
              <a:pPr>
                <a:defRPr/>
              </a:pPr>
              <a:t>16-Sep-24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AF82665-691C-45D3-8725-D4232B09EDF5}"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4E35766-5F11-4FAE-8D9B-7447473CCDB6}" type="datetimeFigureOut">
              <a:rPr lang="en-US"/>
              <a:pPr>
                <a:defRPr/>
              </a:pPr>
              <a:t>16-Sep-24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64961D7-3D2C-4003-8236-CF381A1F41E0}"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64961D7-3D2C-4003-8236-CF381A1F41E0}" type="slidenum">
              <a:rPr lang="en-GB" smtClean="0"/>
              <a:pPr>
                <a:defRPr/>
              </a:pPr>
              <a:t>1</a:t>
            </a:fld>
            <a:endParaRPr lang="en-GB"/>
          </a:p>
        </p:txBody>
      </p:sp>
    </p:spTree>
    <p:extLst>
      <p:ext uri="{BB962C8B-B14F-4D97-AF65-F5344CB8AC3E}">
        <p14:creationId xmlns:p14="http://schemas.microsoft.com/office/powerpoint/2010/main" val="422381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1. </a:t>
            </a:r>
            <a:r>
              <a:rPr lang="en-GB" sz="1200" kern="0" dirty="0">
                <a:solidFill>
                  <a:srgbClr val="010A13"/>
                </a:solidFill>
                <a:effectLst/>
                <a:latin typeface="Gill Sans MT (Body)"/>
                <a:ea typeface="Times New Roman" panose="02020603050405020304" pitchFamily="18" charset="0"/>
                <a:cs typeface="Times New Roman" panose="02020603050405020304" pitchFamily="18" charset="0"/>
              </a:rPr>
              <a:t>Both formal and informa</a:t>
            </a:r>
            <a:r>
              <a:rPr lang="en-GB" sz="1200" kern="0" dirty="0">
                <a:solidFill>
                  <a:srgbClr val="010A13"/>
                </a:solidFill>
                <a:latin typeface="Gill Sans MT (Body)"/>
                <a:ea typeface="Times New Roman" panose="02020603050405020304" pitchFamily="18" charset="0"/>
                <a:cs typeface="Times New Roman" panose="02020603050405020304" pitchFamily="18" charset="0"/>
              </a:rPr>
              <a:t>l sector use this service (M-PESA), and it has created employment to youth and others, over 660,000 active agents serving 60 Millions people in 8 Countries. </a:t>
            </a:r>
            <a:r>
              <a:rPr lang="en-GB" dirty="0"/>
              <a:t>M-PESA - </a:t>
            </a:r>
            <a:r>
              <a:rPr lang="en-GB" sz="1200" kern="0" dirty="0">
                <a:solidFill>
                  <a:srgbClr val="010A13"/>
                </a:solidFill>
                <a:latin typeface="Gill Sans MT (Body)"/>
                <a:ea typeface="Times New Roman" panose="02020603050405020304" pitchFamily="18" charset="0"/>
                <a:cs typeface="Times New Roman" panose="02020603050405020304" pitchFamily="18" charset="0"/>
              </a:rPr>
              <a:t>It is a safe, secure and affordable way to send and receive money, top-up airtime, make bill payments, receive salaries, get short-term loans and much more, used by both banked and Unbanked population. (2024)</a:t>
            </a:r>
            <a:endParaRPr lang="en-GB" dirty="0"/>
          </a:p>
        </p:txBody>
      </p:sp>
      <p:sp>
        <p:nvSpPr>
          <p:cNvPr id="4" name="Slide Number Placeholder 3"/>
          <p:cNvSpPr>
            <a:spLocks noGrp="1"/>
          </p:cNvSpPr>
          <p:nvPr>
            <p:ph type="sldNum" sz="quarter" idx="5"/>
          </p:nvPr>
        </p:nvSpPr>
        <p:spPr/>
        <p:txBody>
          <a:bodyPr/>
          <a:lstStyle/>
          <a:p>
            <a:pPr>
              <a:defRPr/>
            </a:pPr>
            <a:fld id="{064961D7-3D2C-4003-8236-CF381A1F41E0}" type="slidenum">
              <a:rPr lang="en-GB" smtClean="0"/>
              <a:pPr>
                <a:defRPr/>
              </a:pPr>
              <a:t>2</a:t>
            </a:fld>
            <a:endParaRPr lang="en-GB"/>
          </a:p>
        </p:txBody>
      </p:sp>
    </p:spTree>
    <p:extLst>
      <p:ext uri="{BB962C8B-B14F-4D97-AF65-F5344CB8AC3E}">
        <p14:creationId xmlns:p14="http://schemas.microsoft.com/office/powerpoint/2010/main" val="3647181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28600" indent="-228600">
              <a:buAutoNum type="arabicPeriod"/>
            </a:pPr>
            <a:r>
              <a:rPr lang="en-GB" sz="1050" kern="0" dirty="0">
                <a:solidFill>
                  <a:srgbClr val="010A13"/>
                </a:solidFill>
                <a:latin typeface="+mj-lt"/>
                <a:ea typeface="Times New Roman" panose="02020603050405020304" pitchFamily="18" charset="0"/>
                <a:cs typeface="Times New Roman" panose="02020603050405020304" pitchFamily="18" charset="0"/>
              </a:rPr>
              <a:t>AFRALTI has been supporting NRAs in Africa in terms of human resources development to help create a conductive environment for innovations to excel.</a:t>
            </a:r>
          </a:p>
          <a:p>
            <a:pPr marL="228600" indent="-228600">
              <a:buAutoNum type="arabicPeriod"/>
            </a:pPr>
            <a:r>
              <a:rPr lang="en-GB" sz="1050" kern="0" dirty="0">
                <a:solidFill>
                  <a:srgbClr val="010A13"/>
                </a:solidFill>
                <a:latin typeface="+mj-lt"/>
                <a:ea typeface="Times New Roman" panose="02020603050405020304" pitchFamily="18" charset="0"/>
                <a:cs typeface="Times New Roman" panose="02020603050405020304" pitchFamily="18" charset="0"/>
              </a:rPr>
              <a:t>A</a:t>
            </a:r>
            <a:r>
              <a:rPr lang="en-GB" sz="1050" kern="0" dirty="0">
                <a:solidFill>
                  <a:srgbClr val="010A13"/>
                </a:solidFill>
                <a:effectLst/>
                <a:latin typeface="+mj-lt"/>
                <a:ea typeface="Times New Roman" panose="02020603050405020304" pitchFamily="18" charset="0"/>
                <a:cs typeface="Times New Roman" panose="02020603050405020304" pitchFamily="18" charset="0"/>
              </a:rPr>
              <a:t>FRALTI working closely with UICT has trained over 400 Ugandans from public sector through our online platform. Thi</a:t>
            </a:r>
            <a:r>
              <a:rPr lang="en-GB" sz="1050" kern="0" dirty="0">
                <a:solidFill>
                  <a:srgbClr val="010A13"/>
                </a:solidFill>
                <a:latin typeface="+mj-lt"/>
                <a:ea typeface="Times New Roman" panose="02020603050405020304" pitchFamily="18" charset="0"/>
                <a:cs typeface="Times New Roman" panose="02020603050405020304" pitchFamily="18" charset="0"/>
              </a:rPr>
              <a:t>s is a </a:t>
            </a:r>
            <a:r>
              <a:rPr lang="en-US" sz="1050" dirty="0">
                <a:solidFill>
                  <a:srgbClr val="010A13"/>
                </a:solidFill>
                <a:effectLst/>
                <a:latin typeface="+mj-lt"/>
                <a:ea typeface="Calibri" panose="020F0502020204030204" pitchFamily="34" charset="0"/>
              </a:rPr>
              <a:t>UICT/ITU project - a technical assistance and training to Ugandans on National ICT development strategy. (2023-2024)</a:t>
            </a:r>
          </a:p>
          <a:p>
            <a:pPr marL="228600" indent="-228600">
              <a:buAutoNum type="arabicPeriod"/>
            </a:pPr>
            <a:r>
              <a:rPr lang="en-US" sz="1050" dirty="0">
                <a:solidFill>
                  <a:srgbClr val="010A13"/>
                </a:solidFill>
                <a:effectLst/>
                <a:latin typeface="+mj-lt"/>
                <a:ea typeface="Calibri" panose="020F0502020204030204" pitchFamily="34" charset="0"/>
              </a:rPr>
              <a:t>C</a:t>
            </a:r>
            <a:r>
              <a:rPr lang="en-US" sz="1050" kern="100" dirty="0">
                <a:solidFill>
                  <a:srgbClr val="010A13"/>
                </a:solidFill>
                <a:effectLst/>
                <a:latin typeface="+mj-lt"/>
                <a:ea typeface="Calibri" panose="020F0502020204030204" pitchFamily="34" charset="0"/>
                <a:cs typeface="Times New Roman" panose="02020603050405020304" pitchFamily="18" charset="0"/>
              </a:rPr>
              <a:t>urrently,  we are training 10 Officers from Ministry of ICT and National Guidance and other State Agencies of Uganda. (2024)</a:t>
            </a:r>
          </a:p>
          <a:p>
            <a:pPr marL="228600" indent="-228600">
              <a:buAutoNum type="arabicPeriod"/>
            </a:pPr>
            <a:r>
              <a:rPr lang="en-US" sz="1050" kern="100" dirty="0">
                <a:solidFill>
                  <a:srgbClr val="010A13"/>
                </a:solidFill>
                <a:effectLst/>
                <a:latin typeface="+mj-lt"/>
                <a:ea typeface="Calibri" panose="020F0502020204030204" pitchFamily="34" charset="0"/>
                <a:cs typeface="Times New Roman" panose="02020603050405020304" pitchFamily="18" charset="0"/>
              </a:rPr>
              <a:t>A</a:t>
            </a:r>
            <a:r>
              <a:rPr lang="en-US" sz="1050" kern="100" dirty="0">
                <a:solidFill>
                  <a:srgbClr val="010A13"/>
                </a:solidFill>
                <a:latin typeface="+mj-lt"/>
                <a:ea typeface="Calibri" panose="020F0502020204030204" pitchFamily="34" charset="0"/>
                <a:cs typeface="Times New Roman" panose="02020603050405020304" pitchFamily="18" charset="0"/>
              </a:rPr>
              <a:t>FRALTI has supported different initiatives globally by offering training in SMTP,  Fiber Optics, 4G/5G Networks, Satellite Coordination Procedures and Filings (GSO &amp; N-GSO), DSB Systems. Over 1,000 participants have been trained in these areas). (2021-2024)</a:t>
            </a:r>
            <a:endParaRPr lang="en-GB" sz="1050" dirty="0"/>
          </a:p>
        </p:txBody>
      </p:sp>
      <p:sp>
        <p:nvSpPr>
          <p:cNvPr id="4" name="Slide Number Placeholder 3"/>
          <p:cNvSpPr>
            <a:spLocks noGrp="1"/>
          </p:cNvSpPr>
          <p:nvPr>
            <p:ph type="sldNum" sz="quarter" idx="5"/>
          </p:nvPr>
        </p:nvSpPr>
        <p:spPr/>
        <p:txBody>
          <a:bodyPr/>
          <a:lstStyle/>
          <a:p>
            <a:pPr>
              <a:defRPr/>
            </a:pPr>
            <a:fld id="{064961D7-3D2C-4003-8236-CF381A1F41E0}" type="slidenum">
              <a:rPr lang="en-GB" smtClean="0"/>
              <a:pPr>
                <a:defRPr/>
              </a:pPr>
              <a:t>4</a:t>
            </a:fld>
            <a:endParaRPr lang="en-GB"/>
          </a:p>
        </p:txBody>
      </p:sp>
    </p:spTree>
    <p:extLst>
      <p:ext uri="{BB962C8B-B14F-4D97-AF65-F5344CB8AC3E}">
        <p14:creationId xmlns:p14="http://schemas.microsoft.com/office/powerpoint/2010/main" val="2524765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dirty="0">
                <a:solidFill>
                  <a:srgbClr val="010A13"/>
                </a:solidFill>
              </a:rPr>
              <a:t>1. iii) Train Teachers- AFRALTI was part of a joint project with British Council and other training institutions in Kenya to develop Digital skills ToT curriculum (2021-2022).</a:t>
            </a:r>
            <a:endParaRPr lang="en-GB" dirty="0"/>
          </a:p>
        </p:txBody>
      </p:sp>
      <p:sp>
        <p:nvSpPr>
          <p:cNvPr id="4" name="Slide Number Placeholder 3"/>
          <p:cNvSpPr>
            <a:spLocks noGrp="1"/>
          </p:cNvSpPr>
          <p:nvPr>
            <p:ph type="sldNum" sz="quarter" idx="5"/>
          </p:nvPr>
        </p:nvSpPr>
        <p:spPr/>
        <p:txBody>
          <a:bodyPr/>
          <a:lstStyle/>
          <a:p>
            <a:pPr>
              <a:defRPr/>
            </a:pPr>
            <a:fld id="{064961D7-3D2C-4003-8236-CF381A1F41E0}" type="slidenum">
              <a:rPr lang="en-GB" smtClean="0"/>
              <a:pPr>
                <a:defRPr/>
              </a:pPr>
              <a:t>5</a:t>
            </a:fld>
            <a:endParaRPr lang="en-GB"/>
          </a:p>
        </p:txBody>
      </p:sp>
    </p:spTree>
    <p:extLst>
      <p:ext uri="{BB962C8B-B14F-4D97-AF65-F5344CB8AC3E}">
        <p14:creationId xmlns:p14="http://schemas.microsoft.com/office/powerpoint/2010/main" val="4014453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28600" indent="-228600">
              <a:buAutoNum type="arabicPeriod"/>
            </a:pPr>
            <a:r>
              <a:rPr lang="en-US" sz="1200" dirty="0">
                <a:solidFill>
                  <a:srgbClr val="010A13"/>
                </a:solidFill>
                <a:latin typeface="Gill Sans MT (Body)"/>
              </a:rPr>
              <a:t>So far 9,430 youth (2021-2024) have benefitted from this training and 95 trainers have been trained (ToT).  The programme has objective to </a:t>
            </a:r>
            <a:r>
              <a:rPr lang="en-US" sz="1200" dirty="0">
                <a:solidFill>
                  <a:srgbClr val="010A13"/>
                </a:solidFill>
                <a:effectLst/>
                <a:latin typeface="Gill Sans MT (Body)"/>
                <a:ea typeface="Times New Roman" panose="02020603050405020304" pitchFamily="18" charset="0"/>
                <a:cs typeface="Arial" panose="020B0604020202020204" pitchFamily="34" charset="0"/>
              </a:rPr>
              <a:t> empower youth by introducing them to Digital Skills, Professional and Problem-Solving skills and Entrepreneurship.</a:t>
            </a: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a:solidFill>
                  <a:srgbClr val="010A13"/>
                </a:solidFill>
                <a:latin typeface="Gill Sans MT (Body)"/>
              </a:rPr>
              <a:t>184 young refugees have been trained in Digital Skills for online freelancing, engagement in digital services (2022).</a:t>
            </a: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a:solidFill>
                  <a:srgbClr val="010A13"/>
                </a:solidFill>
                <a:latin typeface="Gill Sans MT (Body)"/>
              </a:rPr>
              <a:t>With support from the Communications Authority of Kenya (CA) trains at least 250 Child Online Protection (COP) stakeholders each year.  1,232 participants have been trained online from 2019 to 2024.</a:t>
            </a: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a:solidFill>
                  <a:srgbClr val="010A13"/>
                </a:solidFill>
                <a:latin typeface="Gill Sans MT (Body)"/>
              </a:rPr>
              <a:t>Basic, intermediate and advanced digital skills at a minimum fee (2024).</a:t>
            </a: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a:solidFill>
                  <a:srgbClr val="010A13"/>
                </a:solidFill>
                <a:latin typeface="Gill Sans MT (Body)"/>
              </a:rPr>
              <a:t>With support from Mozilla Corporation/Africa Mradi,  AFRALTI trained 73 officers from public and private sectors in Open source software and responsible Artificial Intelligence (AI).  Public Service Commission (PSC) of Kenya supports in recruitment of participants.</a:t>
            </a: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endParaRPr lang="en-US" sz="1200" dirty="0">
              <a:solidFill>
                <a:srgbClr val="010A13"/>
              </a:solidFill>
              <a:latin typeface="Gill Sans MT (Body)"/>
            </a:endParaRP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endParaRPr lang="en-US" sz="1200" dirty="0">
              <a:solidFill>
                <a:srgbClr val="010A13"/>
              </a:solidFill>
              <a:latin typeface="Gill Sans MT (Body)"/>
            </a:endParaRPr>
          </a:p>
          <a:p>
            <a:pPr marL="228600" indent="-228600">
              <a:buAutoNum type="arabicPeriod"/>
            </a:pPr>
            <a:endParaRPr lang="en-US" sz="1200" dirty="0">
              <a:solidFill>
                <a:srgbClr val="010A13"/>
              </a:solidFill>
              <a:effectLst/>
              <a:latin typeface="Gill Sans MT (Body)"/>
              <a:ea typeface="Times New Roman" panose="02020603050405020304" pitchFamily="18" charset="0"/>
              <a:cs typeface="Arial" panose="020B0604020202020204" pitchFamily="34" charset="0"/>
            </a:endParaRPr>
          </a:p>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pPr>
              <a:defRPr/>
            </a:pPr>
            <a:fld id="{064961D7-3D2C-4003-8236-CF381A1F41E0}" type="slidenum">
              <a:rPr lang="en-GB" smtClean="0"/>
              <a:pPr>
                <a:defRPr/>
              </a:pPr>
              <a:t>7</a:t>
            </a:fld>
            <a:endParaRPr lang="en-GB"/>
          </a:p>
        </p:txBody>
      </p:sp>
    </p:spTree>
    <p:extLst>
      <p:ext uri="{BB962C8B-B14F-4D97-AF65-F5344CB8AC3E}">
        <p14:creationId xmlns:p14="http://schemas.microsoft.com/office/powerpoint/2010/main" val="198349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6.jpeg"/><Relationship Id="rId2" Type="http://schemas.openxmlformats.org/officeDocument/2006/relationships/image" Target="../media/image2.wmf"/><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Oval 4"/>
          <p:cNvSpPr/>
          <p:nvPr/>
        </p:nvSpPr>
        <p:spPr>
          <a:xfrm>
            <a:off x="1543051" y="1344614"/>
            <a:ext cx="84667"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Title 13"/>
          <p:cNvSpPr>
            <a:spLocks noGrp="1"/>
          </p:cNvSpPr>
          <p:nvPr>
            <p:ph type="ctrTitle"/>
          </p:nvPr>
        </p:nvSpPr>
        <p:spPr>
          <a:xfrm>
            <a:off x="1910080" y="359898"/>
            <a:ext cx="987552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fld id="{0B655ED3-3DFA-4302-B031-56CEC00D47B4}" type="datetime1">
              <a:rPr lang="en-US" smtClean="0"/>
              <a:t>16-Sep-24</a:t>
            </a:fld>
            <a:endParaRPr lang="en-GB"/>
          </a:p>
        </p:txBody>
      </p:sp>
      <p:sp>
        <p:nvSpPr>
          <p:cNvPr id="7" name="Footer Placeholder 19"/>
          <p:cNvSpPr>
            <a:spLocks noGrp="1"/>
          </p:cNvSpPr>
          <p:nvPr>
            <p:ph type="ftr" sz="quarter" idx="11"/>
          </p:nvPr>
        </p:nvSpPr>
        <p:spPr/>
        <p:txBody>
          <a:bodyPr/>
          <a:lstStyle>
            <a:lvl1pPr>
              <a:defRPr/>
            </a:lvl1pPr>
            <a:extLst/>
          </a:lstStyle>
          <a:p>
            <a:pPr>
              <a:defRPr/>
            </a:pPr>
            <a:r>
              <a:rPr lang="en-GB"/>
              <a:t>www.afralti.org                                                                             Digital skills for jobs</a:t>
            </a:r>
          </a:p>
        </p:txBody>
      </p:sp>
      <p:sp>
        <p:nvSpPr>
          <p:cNvPr id="8" name="Slide Number Placeholder 9"/>
          <p:cNvSpPr>
            <a:spLocks noGrp="1"/>
          </p:cNvSpPr>
          <p:nvPr>
            <p:ph type="sldNum" sz="quarter" idx="12"/>
          </p:nvPr>
        </p:nvSpPr>
        <p:spPr/>
        <p:txBody>
          <a:bodyPr/>
          <a:lstStyle>
            <a:lvl1pPr>
              <a:defRPr/>
            </a:lvl1pPr>
            <a:extLst/>
          </a:lstStyle>
          <a:p>
            <a:pPr>
              <a:defRPr/>
            </a:pPr>
            <a:fld id="{294EBE91-0254-485C-9E62-3859F7BE56BB}" type="slidenum">
              <a:rPr lang="en-GB"/>
              <a:pPr>
                <a:defRPr/>
              </a:pPr>
              <a:t>‹#›</a:t>
            </a:fld>
            <a:endParaRPr lang="en-GB"/>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2B7C6C2A-4839-400A-A1D3-54BC150498E9}" type="datetime1">
              <a:rPr lang="en-US" smtClean="0"/>
              <a:t>16-Sep-24</a:t>
            </a:fld>
            <a:endParaRPr lang="en-GB"/>
          </a:p>
        </p:txBody>
      </p:sp>
      <p:sp>
        <p:nvSpPr>
          <p:cNvPr id="5" name="Footer Placeholder 9"/>
          <p:cNvSpPr>
            <a:spLocks noGrp="1"/>
          </p:cNvSpPr>
          <p:nvPr>
            <p:ph type="ftr" sz="quarter" idx="11"/>
          </p:nvPr>
        </p:nvSpPr>
        <p:spPr/>
        <p:txBody>
          <a:bodyPr/>
          <a:lstStyle>
            <a:lvl1pPr>
              <a:defRPr/>
            </a:lvl1pPr>
          </a:lstStyle>
          <a:p>
            <a:pPr>
              <a:defRPr/>
            </a:pPr>
            <a:r>
              <a:rPr lang="en-GB"/>
              <a:t>www.afralti.org                                                                             Digital skills for jobs</a:t>
            </a:r>
          </a:p>
        </p:txBody>
      </p:sp>
      <p:sp>
        <p:nvSpPr>
          <p:cNvPr id="6" name="Slide Number Placeholder 21"/>
          <p:cNvSpPr>
            <a:spLocks noGrp="1"/>
          </p:cNvSpPr>
          <p:nvPr>
            <p:ph type="sldNum" sz="quarter" idx="12"/>
          </p:nvPr>
        </p:nvSpPr>
        <p:spPr/>
        <p:txBody>
          <a:bodyPr/>
          <a:lstStyle>
            <a:lvl1pPr>
              <a:defRPr/>
            </a:lvl1pPr>
          </a:lstStyle>
          <a:p>
            <a:pPr>
              <a:defRPr/>
            </a:pPr>
            <a:fld id="{CDAA2353-43AF-46AC-A243-D97A27CC7844}" type="slidenum">
              <a:rPr lang="en-GB"/>
              <a:pPr>
                <a:defRPr/>
              </a:pPr>
              <a:t>‹#›</a:t>
            </a:fld>
            <a:endParaRPr lang="en-GB"/>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061329A1-2BCD-43D4-B55B-6C3894885735}" type="datetime1">
              <a:rPr lang="en-US" smtClean="0"/>
              <a:t>16-Sep-24</a:t>
            </a:fld>
            <a:endParaRPr lang="en-GB"/>
          </a:p>
        </p:txBody>
      </p:sp>
      <p:sp>
        <p:nvSpPr>
          <p:cNvPr id="5" name="Footer Placeholder 9"/>
          <p:cNvSpPr>
            <a:spLocks noGrp="1"/>
          </p:cNvSpPr>
          <p:nvPr>
            <p:ph type="ftr" sz="quarter" idx="11"/>
          </p:nvPr>
        </p:nvSpPr>
        <p:spPr/>
        <p:txBody>
          <a:bodyPr/>
          <a:lstStyle>
            <a:lvl1pPr>
              <a:defRPr/>
            </a:lvl1pPr>
          </a:lstStyle>
          <a:p>
            <a:pPr>
              <a:defRPr/>
            </a:pPr>
            <a:r>
              <a:rPr lang="en-GB"/>
              <a:t>www.afralti.org                                                                             Digital skills for jobs</a:t>
            </a:r>
          </a:p>
        </p:txBody>
      </p:sp>
      <p:sp>
        <p:nvSpPr>
          <p:cNvPr id="6" name="Slide Number Placeholder 21"/>
          <p:cNvSpPr>
            <a:spLocks noGrp="1"/>
          </p:cNvSpPr>
          <p:nvPr>
            <p:ph type="sldNum" sz="quarter" idx="12"/>
          </p:nvPr>
        </p:nvSpPr>
        <p:spPr/>
        <p:txBody>
          <a:bodyPr/>
          <a:lstStyle>
            <a:lvl1pPr>
              <a:defRPr/>
            </a:lvl1pPr>
          </a:lstStyle>
          <a:p>
            <a:pPr>
              <a:defRPr/>
            </a:pPr>
            <a:fld id="{D23DED23-8804-47D4-A368-E35EFAE5BF54}" type="slidenum">
              <a:rPr lang="en-GB"/>
              <a:pPr>
                <a:defRPr/>
              </a:pPr>
              <a:t>‹#›</a:t>
            </a:fld>
            <a:endParaRPr lang="en-GB"/>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fld id="{7F233F3B-A2A1-481A-ABFC-43E6921F7F01}" type="datetime1">
              <a:rPr lang="en-US" smtClean="0"/>
              <a:t>16-Sep-24</a:t>
            </a:fld>
            <a:endParaRPr lang="en-GB"/>
          </a:p>
        </p:txBody>
      </p:sp>
      <p:sp>
        <p:nvSpPr>
          <p:cNvPr id="5" name="Footer Placeholder 9"/>
          <p:cNvSpPr>
            <a:spLocks noGrp="1"/>
          </p:cNvSpPr>
          <p:nvPr>
            <p:ph type="ftr" sz="quarter" idx="11"/>
          </p:nvPr>
        </p:nvSpPr>
        <p:spPr/>
        <p:txBody>
          <a:bodyPr/>
          <a:lstStyle>
            <a:lvl1pPr>
              <a:defRPr/>
            </a:lvl1pPr>
          </a:lstStyle>
          <a:p>
            <a:pPr>
              <a:defRPr/>
            </a:pPr>
            <a:r>
              <a:rPr lang="en-GB"/>
              <a:t>www.afralti.org                                                                             Digital skills for jobs</a:t>
            </a:r>
          </a:p>
        </p:txBody>
      </p:sp>
      <p:sp>
        <p:nvSpPr>
          <p:cNvPr id="6" name="Slide Number Placeholder 21"/>
          <p:cNvSpPr>
            <a:spLocks noGrp="1"/>
          </p:cNvSpPr>
          <p:nvPr>
            <p:ph type="sldNum" sz="quarter" idx="12"/>
          </p:nvPr>
        </p:nvSpPr>
        <p:spPr/>
        <p:txBody>
          <a:bodyPr/>
          <a:lstStyle>
            <a:lvl1pPr>
              <a:defRPr/>
            </a:lvl1pPr>
          </a:lstStyle>
          <a:p>
            <a:pPr>
              <a:defRPr/>
            </a:pPr>
            <a:fld id="{30B75888-682A-485E-85FD-E99652E93215}" type="slidenum">
              <a:rPr lang="en-GB"/>
              <a:pPr>
                <a:defRPr/>
              </a:pPr>
              <a:t>‹#›</a:t>
            </a:fld>
            <a:endParaRPr lang="en-GB"/>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6144685" y="0"/>
            <a:ext cx="10703983"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1295400" y="44450"/>
            <a:ext cx="1016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Oval 6"/>
          <p:cNvSpPr/>
          <p:nvPr/>
        </p:nvSpPr>
        <p:spPr>
          <a:xfrm>
            <a:off x="3210984" y="2746375"/>
            <a:ext cx="84667"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pic>
        <p:nvPicPr>
          <p:cNvPr id="8" name="Object 3"/>
          <p:cNvPicPr>
            <a:picLocks noChangeAspect="1" noChangeArrowheads="1"/>
          </p:cNvPicPr>
          <p:nvPr userDrawn="1"/>
        </p:nvPicPr>
        <p:blipFill>
          <a:blip r:embed="rId2" cstate="print"/>
          <a:srcRect/>
          <a:stretch>
            <a:fillRect/>
          </a:stretch>
        </p:blipFill>
        <p:spPr bwMode="auto">
          <a:xfrm>
            <a:off x="143933" y="204789"/>
            <a:ext cx="1219200" cy="847725"/>
          </a:xfrm>
          <a:prstGeom prst="rect">
            <a:avLst/>
          </a:prstGeom>
          <a:noFill/>
          <a:ln w="9525">
            <a:noFill/>
            <a:miter lim="800000"/>
            <a:headEnd/>
            <a:tailEnd/>
          </a:ln>
        </p:spPr>
      </p:pic>
      <p:pic>
        <p:nvPicPr>
          <p:cNvPr id="9" name="Picture 16" descr="http://t1.gstatic.com/images?q=tbn:ANd9GcSC3-hyazgEc9otZ1V7yGXvPL9xevXJ72oAV771IcnF6l5NJzK_QA"/>
          <p:cNvPicPr>
            <a:picLocks noChangeAspect="1" noChangeArrowheads="1"/>
          </p:cNvPicPr>
          <p:nvPr userDrawn="1"/>
        </p:nvPicPr>
        <p:blipFill>
          <a:blip r:embed="rId3" cstate="print"/>
          <a:srcRect/>
          <a:stretch>
            <a:fillRect/>
          </a:stretch>
        </p:blipFill>
        <p:spPr bwMode="auto">
          <a:xfrm>
            <a:off x="-48683" y="2133600"/>
            <a:ext cx="1547284" cy="935038"/>
          </a:xfrm>
          <a:prstGeom prst="rect">
            <a:avLst/>
          </a:prstGeom>
          <a:noFill/>
          <a:ln w="9525">
            <a:noFill/>
            <a:miter lim="800000"/>
            <a:headEnd/>
            <a:tailEnd/>
          </a:ln>
        </p:spPr>
      </p:pic>
      <p:sp>
        <p:nvSpPr>
          <p:cNvPr id="10" name="Donut 9"/>
          <p:cNvSpPr/>
          <p:nvPr userDrawn="1"/>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Oval 10"/>
          <p:cNvSpPr/>
          <p:nvPr userDrawn="1"/>
        </p:nvSpPr>
        <p:spPr>
          <a:xfrm>
            <a:off x="224367" y="20639"/>
            <a:ext cx="22711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12" name="Date Placeholder 3"/>
          <p:cNvSpPr>
            <a:spLocks noGrp="1"/>
          </p:cNvSpPr>
          <p:nvPr>
            <p:ph type="dt" sz="half" idx="10"/>
          </p:nvPr>
        </p:nvSpPr>
        <p:spPr/>
        <p:txBody>
          <a:bodyPr/>
          <a:lstStyle>
            <a:lvl1pPr>
              <a:defRPr/>
            </a:lvl1pPr>
            <a:extLst/>
          </a:lstStyle>
          <a:p>
            <a:pPr>
              <a:defRPr/>
            </a:pPr>
            <a:fld id="{11B64CA4-847F-42F3-8141-CBCDF2CAA91F}" type="datetime1">
              <a:rPr lang="en-US" smtClean="0"/>
              <a:t>16-Sep-24</a:t>
            </a:fld>
            <a:endParaRPr lang="en-GB"/>
          </a:p>
        </p:txBody>
      </p:sp>
      <p:sp>
        <p:nvSpPr>
          <p:cNvPr id="13" name="Footer Placeholder 4"/>
          <p:cNvSpPr>
            <a:spLocks noGrp="1"/>
          </p:cNvSpPr>
          <p:nvPr>
            <p:ph type="ftr" sz="quarter" idx="11"/>
          </p:nvPr>
        </p:nvSpPr>
        <p:spPr/>
        <p:txBody>
          <a:bodyPr/>
          <a:lstStyle>
            <a:lvl1pPr>
              <a:defRPr/>
            </a:lvl1pPr>
            <a:extLst/>
          </a:lstStyle>
          <a:p>
            <a:pPr>
              <a:defRPr/>
            </a:pPr>
            <a:r>
              <a:rPr lang="en-GB"/>
              <a:t>www.afralti.org                                                                             Digital skills for jobs</a:t>
            </a:r>
          </a:p>
        </p:txBody>
      </p:sp>
      <p:sp>
        <p:nvSpPr>
          <p:cNvPr id="14" name="Slide Number Placeholder 5"/>
          <p:cNvSpPr>
            <a:spLocks noGrp="1"/>
          </p:cNvSpPr>
          <p:nvPr>
            <p:ph type="sldNum" sz="quarter" idx="12"/>
          </p:nvPr>
        </p:nvSpPr>
        <p:spPr/>
        <p:txBody>
          <a:bodyPr/>
          <a:lstStyle>
            <a:lvl1pPr>
              <a:defRPr/>
            </a:lvl1pPr>
            <a:extLst/>
          </a:lstStyle>
          <a:p>
            <a:pPr>
              <a:defRPr/>
            </a:pPr>
            <a:fld id="{C5F850F4-78EE-4DE6-A10F-D82DD74A9936}"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fld id="{77A373D9-364F-4B9A-9519-4B9BAD4C41CF}" type="datetime1">
              <a:rPr lang="en-US" smtClean="0"/>
              <a:t>16-Sep-24</a:t>
            </a:fld>
            <a:endParaRPr lang="en-GB"/>
          </a:p>
        </p:txBody>
      </p:sp>
      <p:sp>
        <p:nvSpPr>
          <p:cNvPr id="6" name="Footer Placeholder 9"/>
          <p:cNvSpPr>
            <a:spLocks noGrp="1"/>
          </p:cNvSpPr>
          <p:nvPr>
            <p:ph type="ftr" sz="quarter" idx="11"/>
          </p:nvPr>
        </p:nvSpPr>
        <p:spPr/>
        <p:txBody>
          <a:bodyPr/>
          <a:lstStyle>
            <a:lvl1pPr>
              <a:defRPr/>
            </a:lvl1pPr>
          </a:lstStyle>
          <a:p>
            <a:pPr>
              <a:defRPr/>
            </a:pPr>
            <a:r>
              <a:rPr lang="en-GB"/>
              <a:t>www.afralti.org                                                                             Digital skills for jobs</a:t>
            </a:r>
          </a:p>
        </p:txBody>
      </p:sp>
      <p:sp>
        <p:nvSpPr>
          <p:cNvPr id="7" name="Slide Number Placeholder 21"/>
          <p:cNvSpPr>
            <a:spLocks noGrp="1"/>
          </p:cNvSpPr>
          <p:nvPr>
            <p:ph type="sldNum" sz="quarter" idx="12"/>
          </p:nvPr>
        </p:nvSpPr>
        <p:spPr/>
        <p:txBody>
          <a:bodyPr/>
          <a:lstStyle>
            <a:lvl1pPr>
              <a:defRPr/>
            </a:lvl1pPr>
          </a:lstStyle>
          <a:p>
            <a:pPr>
              <a:defRPr/>
            </a:pPr>
            <a:fld id="{C5A86B0B-718B-45D3-A81C-938C596E42B3}" type="slidenum">
              <a:rPr lang="en-GB"/>
              <a:pPr>
                <a:defRPr/>
              </a:pPr>
              <a:t>‹#›</a:t>
            </a:fld>
            <a:endParaRPr lang="en-GB"/>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7" name="Object 3"/>
          <p:cNvPicPr>
            <a:picLocks noChangeAspect="1" noChangeArrowheads="1"/>
          </p:cNvPicPr>
          <p:nvPr userDrawn="1"/>
        </p:nvPicPr>
        <p:blipFill>
          <a:blip r:embed="rId2" cstate="print"/>
          <a:srcRect/>
          <a:stretch>
            <a:fillRect/>
          </a:stretch>
        </p:blipFill>
        <p:spPr bwMode="auto">
          <a:xfrm>
            <a:off x="0" y="142876"/>
            <a:ext cx="1219200" cy="847725"/>
          </a:xfrm>
          <a:prstGeom prst="rect">
            <a:avLst/>
          </a:prstGeom>
          <a:noFill/>
          <a:ln w="9525">
            <a:noFill/>
            <a:miter lim="800000"/>
            <a:headEnd/>
            <a:tailEnd/>
          </a:ln>
        </p:spPr>
      </p:pic>
      <p:sp>
        <p:nvSpPr>
          <p:cNvPr id="2" name="Title 1"/>
          <p:cNvSpPr>
            <a:spLocks noGrp="1"/>
          </p:cNvSpPr>
          <p:nvPr>
            <p:ph type="title"/>
          </p:nvPr>
        </p:nvSpPr>
        <p:spPr>
          <a:xfrm>
            <a:off x="609600" y="5160336"/>
            <a:ext cx="109728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p:txBody>
          <a:bodyPr/>
          <a:lstStyle>
            <a:lvl1pPr>
              <a:defRPr/>
            </a:lvl1pPr>
            <a:extLst/>
          </a:lstStyle>
          <a:p>
            <a:pPr>
              <a:defRPr/>
            </a:pPr>
            <a:fld id="{A457007C-A416-46DA-8848-03EFF2B5A487}" type="datetime1">
              <a:rPr lang="en-US" smtClean="0"/>
              <a:t>16-Sep-24</a:t>
            </a:fld>
            <a:endParaRPr lang="en-GB"/>
          </a:p>
        </p:txBody>
      </p:sp>
      <p:sp>
        <p:nvSpPr>
          <p:cNvPr id="9" name="Footer Placeholder 7"/>
          <p:cNvSpPr>
            <a:spLocks noGrp="1"/>
          </p:cNvSpPr>
          <p:nvPr>
            <p:ph type="ftr" sz="quarter" idx="11"/>
          </p:nvPr>
        </p:nvSpPr>
        <p:spPr/>
        <p:txBody>
          <a:bodyPr/>
          <a:lstStyle>
            <a:lvl1pPr>
              <a:defRPr/>
            </a:lvl1pPr>
            <a:extLst/>
          </a:lstStyle>
          <a:p>
            <a:pPr>
              <a:defRPr/>
            </a:pPr>
            <a:r>
              <a:rPr lang="en-GB"/>
              <a:t>www.afralti.org                                                                             Digital skills for jobs</a:t>
            </a:r>
          </a:p>
        </p:txBody>
      </p:sp>
      <p:sp>
        <p:nvSpPr>
          <p:cNvPr id="10" name="Slide Number Placeholder 8"/>
          <p:cNvSpPr>
            <a:spLocks noGrp="1"/>
          </p:cNvSpPr>
          <p:nvPr>
            <p:ph type="sldNum" sz="quarter" idx="12"/>
          </p:nvPr>
        </p:nvSpPr>
        <p:spPr/>
        <p:txBody>
          <a:bodyPr/>
          <a:lstStyle>
            <a:lvl1pPr>
              <a:defRPr/>
            </a:lvl1pPr>
            <a:extLst/>
          </a:lstStyle>
          <a:p>
            <a:pPr>
              <a:defRPr/>
            </a:pPr>
            <a:fld id="{2DADB51F-0289-42A5-8D14-08650F615A17}" type="slidenum">
              <a:rPr lang="en-GB"/>
              <a:pPr>
                <a:defRPr/>
              </a:pPr>
              <a:t>‹#›</a:t>
            </a:fld>
            <a:endParaRPr lang="en-GB"/>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fld id="{DBDEE308-2B7D-4072-BADF-870094F8C18B}" type="datetime1">
              <a:rPr lang="en-US" smtClean="0"/>
              <a:t>16-Sep-24</a:t>
            </a:fld>
            <a:endParaRPr lang="en-GB"/>
          </a:p>
        </p:txBody>
      </p:sp>
      <p:sp>
        <p:nvSpPr>
          <p:cNvPr id="4" name="Footer Placeholder 9"/>
          <p:cNvSpPr>
            <a:spLocks noGrp="1"/>
          </p:cNvSpPr>
          <p:nvPr>
            <p:ph type="ftr" sz="quarter" idx="11"/>
          </p:nvPr>
        </p:nvSpPr>
        <p:spPr/>
        <p:txBody>
          <a:bodyPr/>
          <a:lstStyle>
            <a:lvl1pPr>
              <a:defRPr/>
            </a:lvl1pPr>
          </a:lstStyle>
          <a:p>
            <a:pPr>
              <a:defRPr/>
            </a:pPr>
            <a:r>
              <a:rPr lang="en-GB"/>
              <a:t>www.afralti.org                                                                             Digital skills for jobs</a:t>
            </a:r>
          </a:p>
        </p:txBody>
      </p:sp>
      <p:sp>
        <p:nvSpPr>
          <p:cNvPr id="5" name="Slide Number Placeholder 21"/>
          <p:cNvSpPr>
            <a:spLocks noGrp="1"/>
          </p:cNvSpPr>
          <p:nvPr>
            <p:ph type="sldNum" sz="quarter" idx="12"/>
          </p:nvPr>
        </p:nvSpPr>
        <p:spPr/>
        <p:txBody>
          <a:bodyPr/>
          <a:lstStyle>
            <a:lvl1pPr>
              <a:defRPr/>
            </a:lvl1pPr>
          </a:lstStyle>
          <a:p>
            <a:pPr>
              <a:defRPr/>
            </a:pPr>
            <a:fld id="{21E1BD8F-6EA9-4D41-85B8-AF5BAEC914F5}" type="slidenum">
              <a:rPr lang="en-GB"/>
              <a:pPr>
                <a:defRPr/>
              </a:pPr>
              <a:t>‹#›</a:t>
            </a:fld>
            <a:endParaRPr lang="en-GB"/>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userDrawn="1"/>
        </p:nvSpPr>
        <p:spPr>
          <a:xfrm>
            <a:off x="1488018" y="-26988"/>
            <a:ext cx="10608733" cy="6884988"/>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userDrawn="1"/>
        </p:nvSpPr>
        <p:spPr bwMode="invGray">
          <a:xfrm>
            <a:off x="1488018" y="0"/>
            <a:ext cx="61383"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 name="Object 3"/>
          <p:cNvPicPr>
            <a:picLocks noChangeAspect="1" noChangeArrowheads="1"/>
          </p:cNvPicPr>
          <p:nvPr userDrawn="1"/>
        </p:nvPicPr>
        <p:blipFill>
          <a:blip r:embed="rId2" cstate="print"/>
          <a:srcRect/>
          <a:stretch>
            <a:fillRect/>
          </a:stretch>
        </p:blipFill>
        <p:spPr bwMode="auto">
          <a:xfrm>
            <a:off x="76200" y="142876"/>
            <a:ext cx="1219200" cy="847725"/>
          </a:xfrm>
          <a:prstGeom prst="rect">
            <a:avLst/>
          </a:prstGeom>
          <a:noFill/>
          <a:ln w="9525">
            <a:noFill/>
            <a:miter lim="800000"/>
            <a:headEnd/>
            <a:tailEnd/>
          </a:ln>
        </p:spPr>
      </p:pic>
      <p:sp>
        <p:nvSpPr>
          <p:cNvPr id="5" name="Rectangle 4"/>
          <p:cNvSpPr/>
          <p:nvPr userDrawn="1"/>
        </p:nvSpPr>
        <p:spPr>
          <a:xfrm>
            <a:off x="-48682" y="6505600"/>
            <a:ext cx="1440159" cy="307777"/>
          </a:xfrm>
          <a:prstGeom prst="rect">
            <a:avLst/>
          </a:prstGeom>
        </p:spPr>
        <p:txBody>
          <a:bodyPr>
            <a:spAutoFit/>
          </a:bodyPr>
          <a:lstStyle/>
          <a:p>
            <a:pPr algn="ctr">
              <a:defRPr/>
            </a:pPr>
            <a:r>
              <a:rPr lang="en-US" sz="14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AFRALTI</a:t>
            </a:r>
          </a:p>
        </p:txBody>
      </p:sp>
      <p:pic>
        <p:nvPicPr>
          <p:cNvPr id="6" name="Picture 3"/>
          <p:cNvPicPr>
            <a:picLocks noChangeAspect="1" noChangeArrowheads="1"/>
          </p:cNvPicPr>
          <p:nvPr userDrawn="1"/>
        </p:nvPicPr>
        <p:blipFill>
          <a:blip r:embed="rId3" cstate="print"/>
          <a:srcRect/>
          <a:stretch>
            <a:fillRect/>
          </a:stretch>
        </p:blipFill>
        <p:spPr bwMode="auto">
          <a:xfrm>
            <a:off x="-48684" y="3889375"/>
            <a:ext cx="1631951" cy="908050"/>
          </a:xfrm>
          <a:prstGeom prst="rect">
            <a:avLst/>
          </a:prstGeom>
          <a:noFill/>
          <a:ln w="9525">
            <a:noFill/>
            <a:miter lim="800000"/>
            <a:headEnd/>
            <a:tailEnd/>
          </a:ln>
        </p:spPr>
      </p:pic>
      <p:pic>
        <p:nvPicPr>
          <p:cNvPr id="7" name="Picture 5" descr="http://t2.gstatic.com/images?q=tbn:ANd9GcS6COk6NRCx42gPXG_2NBneRmj0cAg6xZsDnDfVDQJJuR-iFw_m-g"/>
          <p:cNvPicPr>
            <a:picLocks noChangeAspect="1" noChangeArrowheads="1"/>
          </p:cNvPicPr>
          <p:nvPr userDrawn="1"/>
        </p:nvPicPr>
        <p:blipFill>
          <a:blip r:embed="rId4" cstate="print"/>
          <a:srcRect/>
          <a:stretch>
            <a:fillRect/>
          </a:stretch>
        </p:blipFill>
        <p:spPr bwMode="auto">
          <a:xfrm>
            <a:off x="-48684" y="5661026"/>
            <a:ext cx="1631951" cy="792163"/>
          </a:xfrm>
          <a:prstGeom prst="rect">
            <a:avLst/>
          </a:prstGeom>
          <a:noFill/>
          <a:ln w="9525">
            <a:noFill/>
            <a:miter lim="800000"/>
            <a:headEnd/>
            <a:tailEnd/>
          </a:ln>
        </p:spPr>
      </p:pic>
      <p:pic>
        <p:nvPicPr>
          <p:cNvPr id="8" name="Picture 26" descr="http://t2.gstatic.com/images?q=tbn:ANd9GcT19up2HPnXTVnBkGiYToS0QkBucCjAnCFPPgxh_nv9OkuIMBUr"/>
          <p:cNvPicPr>
            <a:picLocks noChangeAspect="1" noChangeArrowheads="1"/>
          </p:cNvPicPr>
          <p:nvPr userDrawn="1"/>
        </p:nvPicPr>
        <p:blipFill>
          <a:blip r:embed="rId5" cstate="print"/>
          <a:srcRect/>
          <a:stretch>
            <a:fillRect/>
          </a:stretch>
        </p:blipFill>
        <p:spPr bwMode="auto">
          <a:xfrm>
            <a:off x="-48684" y="4724400"/>
            <a:ext cx="1631951" cy="947738"/>
          </a:xfrm>
          <a:prstGeom prst="rect">
            <a:avLst/>
          </a:prstGeom>
          <a:noFill/>
          <a:ln w="9525">
            <a:noFill/>
            <a:miter lim="800000"/>
            <a:headEnd/>
            <a:tailEnd/>
          </a:ln>
        </p:spPr>
      </p:pic>
      <p:pic>
        <p:nvPicPr>
          <p:cNvPr id="9" name="Picture 9" descr="http://t3.gstatic.com/images?q=tbn:ANd9GcQzvurCcCBFBiiPzJE7Gzg5wgwM7nukokvNF0AnSu81HC15Sm_E"/>
          <p:cNvPicPr>
            <a:picLocks noChangeAspect="1" noChangeArrowheads="1"/>
          </p:cNvPicPr>
          <p:nvPr userDrawn="1"/>
        </p:nvPicPr>
        <p:blipFill>
          <a:blip r:embed="rId6" cstate="print"/>
          <a:srcRect/>
          <a:stretch>
            <a:fillRect/>
          </a:stretch>
        </p:blipFill>
        <p:spPr bwMode="auto">
          <a:xfrm>
            <a:off x="-48684" y="3068639"/>
            <a:ext cx="1631951" cy="865187"/>
          </a:xfrm>
          <a:prstGeom prst="rect">
            <a:avLst/>
          </a:prstGeom>
          <a:noFill/>
          <a:ln w="9525">
            <a:noFill/>
            <a:miter lim="800000"/>
            <a:headEnd/>
            <a:tailEnd/>
          </a:ln>
        </p:spPr>
      </p:pic>
      <p:pic>
        <p:nvPicPr>
          <p:cNvPr id="10" name="Picture 16" descr="http://t1.gstatic.com/images?q=tbn:ANd9GcSC3-hyazgEc9otZ1V7yGXvPL9xevXJ72oAV771IcnF6l5NJzK_QA"/>
          <p:cNvPicPr>
            <a:picLocks noChangeAspect="1" noChangeArrowheads="1"/>
          </p:cNvPicPr>
          <p:nvPr userDrawn="1"/>
        </p:nvPicPr>
        <p:blipFill>
          <a:blip r:embed="rId7" cstate="print"/>
          <a:srcRect/>
          <a:stretch>
            <a:fillRect/>
          </a:stretch>
        </p:blipFill>
        <p:spPr bwMode="auto">
          <a:xfrm>
            <a:off x="-48684" y="2205038"/>
            <a:ext cx="1631951" cy="863600"/>
          </a:xfrm>
          <a:prstGeom prst="rect">
            <a:avLst/>
          </a:prstGeom>
          <a:noFill/>
          <a:ln w="9525">
            <a:noFill/>
            <a:miter lim="800000"/>
            <a:headEnd/>
            <a:tailEnd/>
          </a:ln>
        </p:spPr>
      </p:pic>
      <p:sp>
        <p:nvSpPr>
          <p:cNvPr id="11" name="Pie 10"/>
          <p:cNvSpPr/>
          <p:nvPr userDrawn="1"/>
        </p:nvSpPr>
        <p:spPr>
          <a:xfrm>
            <a:off x="-1087967" y="-815975"/>
            <a:ext cx="21844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Donut 11"/>
          <p:cNvSpPr/>
          <p:nvPr userDrawn="1"/>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val 12"/>
          <p:cNvSpPr/>
          <p:nvPr userDrawn="1"/>
        </p:nvSpPr>
        <p:spPr>
          <a:xfrm>
            <a:off x="224367" y="20639"/>
            <a:ext cx="22711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Date Placeholder 1"/>
          <p:cNvSpPr>
            <a:spLocks noGrp="1"/>
          </p:cNvSpPr>
          <p:nvPr>
            <p:ph type="dt" sz="half" idx="10"/>
          </p:nvPr>
        </p:nvSpPr>
        <p:spPr>
          <a:xfrm>
            <a:off x="1775884" y="6305550"/>
            <a:ext cx="2844800" cy="476250"/>
          </a:xfrm>
        </p:spPr>
        <p:txBody>
          <a:bodyPr/>
          <a:lstStyle>
            <a:lvl1pPr>
              <a:defRPr/>
            </a:lvl1pPr>
            <a:extLst/>
          </a:lstStyle>
          <a:p>
            <a:pPr>
              <a:defRPr/>
            </a:pPr>
            <a:fld id="{3B60A3E8-FB42-44B9-8EF2-D7CEFBDD3E17}" type="datetime1">
              <a:rPr lang="en-US" smtClean="0"/>
              <a:t>16-Sep-24</a:t>
            </a:fld>
            <a:endParaRPr lang="en-GB" dirty="0"/>
          </a:p>
        </p:txBody>
      </p:sp>
      <p:sp>
        <p:nvSpPr>
          <p:cNvPr id="15" name="Footer Placeholder 2"/>
          <p:cNvSpPr>
            <a:spLocks noGrp="1"/>
          </p:cNvSpPr>
          <p:nvPr>
            <p:ph type="ftr" sz="quarter" idx="11"/>
          </p:nvPr>
        </p:nvSpPr>
        <p:spPr>
          <a:xfrm>
            <a:off x="5615517" y="6305550"/>
            <a:ext cx="3860800" cy="476250"/>
          </a:xfrm>
        </p:spPr>
        <p:txBody>
          <a:bodyPr/>
          <a:lstStyle>
            <a:lvl1pPr>
              <a:defRPr/>
            </a:lvl1pPr>
            <a:extLst/>
          </a:lstStyle>
          <a:p>
            <a:pPr>
              <a:defRPr/>
            </a:pPr>
            <a:r>
              <a:rPr lang="en-GB"/>
              <a:t>www.afralti.org                                                                             Digital skills for jobs</a:t>
            </a:r>
          </a:p>
        </p:txBody>
      </p:sp>
      <p:sp>
        <p:nvSpPr>
          <p:cNvPr id="16" name="Slide Number Placeholder 3"/>
          <p:cNvSpPr>
            <a:spLocks noGrp="1"/>
          </p:cNvSpPr>
          <p:nvPr>
            <p:ph type="sldNum" sz="quarter" idx="12"/>
          </p:nvPr>
        </p:nvSpPr>
        <p:spPr/>
        <p:txBody>
          <a:bodyPr/>
          <a:lstStyle>
            <a:lvl1pPr>
              <a:defRPr/>
            </a:lvl1pPr>
            <a:extLst/>
          </a:lstStyle>
          <a:p>
            <a:pPr>
              <a:defRPr/>
            </a:pPr>
            <a:fld id="{1D4396A4-583A-4652-86EC-077112B026C4}" type="slidenum">
              <a:rPr lang="en-GB"/>
              <a:pPr>
                <a:defRPr/>
              </a:pPr>
              <a:t>‹#›</a:t>
            </a:fld>
            <a:endParaRPr lang="en-GB"/>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34A7E774-3574-4C73-9887-5EF0D278DFCF}" type="datetime1">
              <a:rPr lang="en-US" smtClean="0"/>
              <a:t>16-Sep-24</a:t>
            </a:fld>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www.afralti.org                                                                             Digital skills for jobs</a:t>
            </a:r>
          </a:p>
        </p:txBody>
      </p:sp>
      <p:sp>
        <p:nvSpPr>
          <p:cNvPr id="7" name="Slide Number Placeholder 6"/>
          <p:cNvSpPr>
            <a:spLocks noGrp="1"/>
          </p:cNvSpPr>
          <p:nvPr>
            <p:ph type="sldNum" sz="quarter" idx="12"/>
          </p:nvPr>
        </p:nvSpPr>
        <p:spPr/>
        <p:txBody>
          <a:bodyPr/>
          <a:lstStyle>
            <a:lvl1pPr>
              <a:defRPr/>
            </a:lvl1pPr>
            <a:extLst/>
          </a:lstStyle>
          <a:p>
            <a:pPr>
              <a:defRPr/>
            </a:pPr>
            <a:fld id="{8D274429-C5EB-4B98-8D11-8815610820B5}" type="slidenum">
              <a:rPr lang="en-GB"/>
              <a:pPr>
                <a:defRPr/>
              </a:pPr>
              <a:t>‹#›</a:t>
            </a:fld>
            <a:endParaRPr lang="en-GB"/>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529167" y="954089"/>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lowchart: Process 6"/>
          <p:cNvSpPr/>
          <p:nvPr/>
        </p:nvSpPr>
        <p:spPr>
          <a:xfrm rot="2103354" flipH="1">
            <a:off x="6671734" y="936625"/>
            <a:ext cx="86571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9CCBCFEC-7051-4F51-8EF7-E1D7738EB839}" type="datetime1">
              <a:rPr lang="en-US" smtClean="0"/>
              <a:t>16-Sep-24</a:t>
            </a:fld>
            <a:endParaRPr lang="en-GB"/>
          </a:p>
        </p:txBody>
      </p:sp>
      <p:sp>
        <p:nvSpPr>
          <p:cNvPr id="9" name="Footer Placeholder 5"/>
          <p:cNvSpPr>
            <a:spLocks noGrp="1"/>
          </p:cNvSpPr>
          <p:nvPr>
            <p:ph type="ftr" sz="quarter" idx="11"/>
          </p:nvPr>
        </p:nvSpPr>
        <p:spPr/>
        <p:txBody>
          <a:bodyPr/>
          <a:lstStyle>
            <a:lvl1pPr>
              <a:defRPr/>
            </a:lvl1pPr>
            <a:extLst/>
          </a:lstStyle>
          <a:p>
            <a:pPr>
              <a:defRPr/>
            </a:pPr>
            <a:r>
              <a:rPr lang="en-GB"/>
              <a:t>www.afralti.org                                                                             Digital skills for jobs</a:t>
            </a:r>
          </a:p>
        </p:txBody>
      </p:sp>
      <p:sp>
        <p:nvSpPr>
          <p:cNvPr id="10" name="Slide Number Placeholder 6"/>
          <p:cNvSpPr>
            <a:spLocks noGrp="1"/>
          </p:cNvSpPr>
          <p:nvPr>
            <p:ph type="sldNum" sz="quarter" idx="12"/>
          </p:nvPr>
        </p:nvSpPr>
        <p:spPr/>
        <p:txBody>
          <a:bodyPr/>
          <a:lstStyle>
            <a:lvl1pPr>
              <a:defRPr/>
            </a:lvl1pPr>
            <a:extLst/>
          </a:lstStyle>
          <a:p>
            <a:pPr>
              <a:defRPr/>
            </a:pPr>
            <a:fld id="{C5C0D23C-B36A-4BC6-AB4D-341C78DE0908}" type="slidenum">
              <a:rPr lang="en-GB"/>
              <a:pPr>
                <a:defRPr/>
              </a:pPr>
              <a:t>‹#›</a:t>
            </a:fld>
            <a:endParaRPr lang="en-GB"/>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wmf"/><Relationship Id="rId18" Type="http://schemas.openxmlformats.org/officeDocument/2006/relationships/image" Target="../media/image7.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6.jpeg"/><Relationship Id="rId2" Type="http://schemas.openxmlformats.org/officeDocument/2006/relationships/slideLayout" Target="../slideLayouts/slideLayout2.xml"/><Relationship Id="rId16"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4.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67" y="-815975"/>
            <a:ext cx="21844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224367" y="20639"/>
            <a:ext cx="2271184"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1445685" y="0"/>
            <a:ext cx="107463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913467" y="274638"/>
            <a:ext cx="9999133" cy="1143000"/>
          </a:xfrm>
          <a:prstGeom prst="rect">
            <a:avLst/>
          </a:prstGeom>
        </p:spPr>
        <p:txBody>
          <a:bodyPr anchor="ctr">
            <a:normAutofit/>
          </a:bodyPr>
          <a:lstStyle/>
          <a:p>
            <a:r>
              <a:rPr lang="en-US"/>
              <a:t>Click to edit Master title style</a:t>
            </a:r>
            <a:endParaRPr lang="en-US" dirty="0"/>
          </a:p>
        </p:txBody>
      </p:sp>
      <p:sp>
        <p:nvSpPr>
          <p:cNvPr id="1033" name="Text Placeholder 8"/>
          <p:cNvSpPr>
            <a:spLocks noGrp="1"/>
          </p:cNvSpPr>
          <p:nvPr>
            <p:ph type="body" idx="1"/>
          </p:nvPr>
        </p:nvSpPr>
        <p:spPr bwMode="auto">
          <a:xfrm>
            <a:off x="1913467" y="1447800"/>
            <a:ext cx="999913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97525777-817A-4B33-B4CF-7B9A93D0E44B}" type="datetime1">
              <a:rPr lang="en-US" smtClean="0"/>
              <a:t>16-Sep-24</a:t>
            </a:fld>
            <a:endParaRPr lang="en-GB"/>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r>
              <a:rPr lang="en-GB"/>
              <a:t>www.afralti.org                                                                             Digital skills for jobs</a:t>
            </a:r>
          </a:p>
        </p:txBody>
      </p:sp>
      <p:sp>
        <p:nvSpPr>
          <p:cNvPr id="22" name="Slide Number Placeholder 21"/>
          <p:cNvSpPr>
            <a:spLocks noGrp="1"/>
          </p:cNvSpPr>
          <p:nvPr>
            <p:ph type="sldNum" sz="quarter" idx="4"/>
          </p:nvPr>
        </p:nvSpPr>
        <p:spPr>
          <a:xfrm>
            <a:off x="11485033" y="6305550"/>
            <a:ext cx="6096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E8E2AA78-BBF0-4B1A-9D82-38C3ABDD7AFE}" type="slidenum">
              <a:rPr lang="en-GB"/>
              <a:pPr>
                <a:defRPr/>
              </a:pPr>
              <a:t>‹#›</a:t>
            </a:fld>
            <a:endParaRPr lang="en-GB"/>
          </a:p>
        </p:txBody>
      </p:sp>
      <p:sp>
        <p:nvSpPr>
          <p:cNvPr id="15" name="Rectangle 14"/>
          <p:cNvSpPr/>
          <p:nvPr/>
        </p:nvSpPr>
        <p:spPr bwMode="invGray">
          <a:xfrm flipH="1">
            <a:off x="1390651" y="0"/>
            <a:ext cx="61383"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8" name="Object 3"/>
          <p:cNvPicPr>
            <a:picLocks noChangeAspect="1" noChangeArrowheads="1"/>
          </p:cNvPicPr>
          <p:nvPr userDrawn="1"/>
        </p:nvPicPr>
        <p:blipFill>
          <a:blip r:embed="rId13" cstate="print"/>
          <a:srcRect/>
          <a:stretch>
            <a:fillRect/>
          </a:stretch>
        </p:blipFill>
        <p:spPr bwMode="auto">
          <a:xfrm>
            <a:off x="76200" y="142876"/>
            <a:ext cx="1219200" cy="847725"/>
          </a:xfrm>
          <a:prstGeom prst="rect">
            <a:avLst/>
          </a:prstGeom>
          <a:noFill/>
          <a:ln w="9525">
            <a:noFill/>
            <a:miter lim="800000"/>
            <a:headEnd/>
            <a:tailEnd/>
          </a:ln>
        </p:spPr>
      </p:pic>
      <p:sp>
        <p:nvSpPr>
          <p:cNvPr id="13" name="Rectangle 12"/>
          <p:cNvSpPr/>
          <p:nvPr userDrawn="1"/>
        </p:nvSpPr>
        <p:spPr>
          <a:xfrm>
            <a:off x="-144693" y="6453338"/>
            <a:ext cx="1728192" cy="323165"/>
          </a:xfrm>
          <a:prstGeom prst="rect">
            <a:avLst/>
          </a:prstGeom>
        </p:spPr>
        <p:txBody>
          <a:bodyPr>
            <a:spAutoFit/>
          </a:bodyPr>
          <a:lstStyle/>
          <a:p>
            <a:pPr algn="ctr">
              <a:defRPr/>
            </a:pPr>
            <a:r>
              <a:rPr lang="en-US" sz="15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AFRALTI</a:t>
            </a:r>
          </a:p>
        </p:txBody>
      </p:sp>
      <p:pic>
        <p:nvPicPr>
          <p:cNvPr id="1040" name="Picture 5" descr="http://t2.gstatic.com/images?q=tbn:ANd9GcS6COk6NRCx42gPXG_2NBneRmj0cAg6xZsDnDfVDQJJuR-iFw_m-g"/>
          <p:cNvPicPr>
            <a:picLocks noChangeAspect="1" noChangeArrowheads="1"/>
          </p:cNvPicPr>
          <p:nvPr userDrawn="1"/>
        </p:nvPicPr>
        <p:blipFill>
          <a:blip r:embed="rId14" cstate="print"/>
          <a:srcRect/>
          <a:stretch>
            <a:fillRect/>
          </a:stretch>
        </p:blipFill>
        <p:spPr bwMode="auto">
          <a:xfrm>
            <a:off x="16934" y="5661026"/>
            <a:ext cx="1373717" cy="792163"/>
          </a:xfrm>
          <a:prstGeom prst="rect">
            <a:avLst/>
          </a:prstGeom>
          <a:noFill/>
          <a:ln w="9525">
            <a:noFill/>
            <a:miter lim="800000"/>
            <a:headEnd/>
            <a:tailEnd/>
          </a:ln>
        </p:spPr>
      </p:pic>
      <p:pic>
        <p:nvPicPr>
          <p:cNvPr id="1041" name="Picture 7" descr="http://t2.gstatic.com/images?q=tbn:ANd9GcT19up2HPnXTVnBkGiYToS0QkBucCjAnCFPPgxh_nv9OkuIMBUr"/>
          <p:cNvPicPr>
            <a:picLocks noChangeAspect="1" noChangeArrowheads="1"/>
          </p:cNvPicPr>
          <p:nvPr userDrawn="1"/>
        </p:nvPicPr>
        <p:blipFill>
          <a:blip r:embed="rId15" cstate="print"/>
          <a:srcRect/>
          <a:stretch>
            <a:fillRect/>
          </a:stretch>
        </p:blipFill>
        <p:spPr bwMode="auto">
          <a:xfrm>
            <a:off x="0" y="4724400"/>
            <a:ext cx="1390651" cy="947738"/>
          </a:xfrm>
          <a:prstGeom prst="rect">
            <a:avLst/>
          </a:prstGeom>
          <a:noFill/>
          <a:ln w="9525">
            <a:noFill/>
            <a:miter lim="800000"/>
            <a:headEnd/>
            <a:tailEnd/>
          </a:ln>
        </p:spPr>
      </p:pic>
      <p:pic>
        <p:nvPicPr>
          <p:cNvPr id="1042" name="Picture 9" descr="http://t3.gstatic.com/images?q=tbn:ANd9GcQzvurCcCBFBiiPzJE7Gzg5wgwM7nukokvNF0AnSu81HC15Sm_E"/>
          <p:cNvPicPr>
            <a:picLocks noChangeAspect="1" noChangeArrowheads="1"/>
          </p:cNvPicPr>
          <p:nvPr userDrawn="1"/>
        </p:nvPicPr>
        <p:blipFill>
          <a:blip r:embed="rId16" cstate="print"/>
          <a:srcRect/>
          <a:stretch>
            <a:fillRect/>
          </a:stretch>
        </p:blipFill>
        <p:spPr bwMode="auto">
          <a:xfrm>
            <a:off x="0" y="3068639"/>
            <a:ext cx="1390651" cy="865187"/>
          </a:xfrm>
          <a:prstGeom prst="rect">
            <a:avLst/>
          </a:prstGeom>
          <a:noFill/>
          <a:ln w="9525">
            <a:noFill/>
            <a:miter lim="800000"/>
            <a:headEnd/>
            <a:tailEnd/>
          </a:ln>
        </p:spPr>
      </p:pic>
      <p:pic>
        <p:nvPicPr>
          <p:cNvPr id="1043" name="Picture 16" descr="http://t1.gstatic.com/images?q=tbn:ANd9GcSC3-hyazgEc9otZ1V7yGXvPL9xevXJ72oAV771IcnF6l5NJzK_QA"/>
          <p:cNvPicPr>
            <a:picLocks noChangeAspect="1" noChangeArrowheads="1"/>
          </p:cNvPicPr>
          <p:nvPr userDrawn="1"/>
        </p:nvPicPr>
        <p:blipFill>
          <a:blip r:embed="rId17" cstate="print"/>
          <a:srcRect/>
          <a:stretch>
            <a:fillRect/>
          </a:stretch>
        </p:blipFill>
        <p:spPr bwMode="auto">
          <a:xfrm>
            <a:off x="0" y="2205038"/>
            <a:ext cx="1390651" cy="863600"/>
          </a:xfrm>
          <a:prstGeom prst="rect">
            <a:avLst/>
          </a:prstGeom>
          <a:noFill/>
          <a:ln w="9525">
            <a:noFill/>
            <a:miter lim="800000"/>
            <a:headEnd/>
            <a:tailEnd/>
          </a:ln>
        </p:spPr>
      </p:pic>
      <p:pic>
        <p:nvPicPr>
          <p:cNvPr id="1044" name="Picture 18" descr="http://t1.gstatic.com/images?q=tbn:ANd9GcQr9d1E6pxJwQE9lZ3cztipsNGsjpsLoHsicD0j2OUGT2kbCLy9pQ"/>
          <p:cNvPicPr>
            <a:picLocks noChangeAspect="1" noChangeArrowheads="1"/>
          </p:cNvPicPr>
          <p:nvPr userDrawn="1"/>
        </p:nvPicPr>
        <p:blipFill>
          <a:blip r:embed="rId18" cstate="print"/>
          <a:srcRect/>
          <a:stretch>
            <a:fillRect/>
          </a:stretch>
        </p:blipFill>
        <p:spPr bwMode="auto">
          <a:xfrm>
            <a:off x="-10584" y="3933826"/>
            <a:ext cx="1401235" cy="790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5" r:id="rId1"/>
    <p:sldLayoutId id="2147483770" r:id="rId2"/>
    <p:sldLayoutId id="2147483776" r:id="rId3"/>
    <p:sldLayoutId id="2147483771" r:id="rId4"/>
    <p:sldLayoutId id="2147483777" r:id="rId5"/>
    <p:sldLayoutId id="2147483772" r:id="rId6"/>
    <p:sldLayoutId id="2147483778" r:id="rId7"/>
    <p:sldLayoutId id="2147483779" r:id="rId8"/>
    <p:sldLayoutId id="2147483780" r:id="rId9"/>
    <p:sldLayoutId id="2147483773" r:id="rId10"/>
    <p:sldLayoutId id="2147483774" r:id="rId11"/>
  </p:sldLayoutIdLst>
  <p:transition>
    <p:cut/>
  </p:transition>
  <p:hf hdr="0" dt="0"/>
  <p:txStyles>
    <p:titleStyle>
      <a:lvl1pPr algn="l" rtl="0" eaLnBrk="1" fontAlgn="base" hangingPunct="1">
        <a:spcBef>
          <a:spcPct val="0"/>
        </a:spcBef>
        <a:spcAft>
          <a:spcPct val="0"/>
        </a:spcAft>
        <a:defRPr sz="4300" kern="1200">
          <a:solidFill>
            <a:srgbClr val="006B8D"/>
          </a:solidFill>
          <a:effectLst>
            <a:outerShdw blurRad="50000" dist="30000" dir="5400000" algn="tl" rotWithShape="0">
              <a:srgbClr val="000000">
                <a:alpha val="30000"/>
              </a:srgbClr>
            </a:outerShdw>
          </a:effectLst>
          <a:latin typeface="+mj-lt"/>
          <a:ea typeface="+mj-ea"/>
          <a:cs typeface="+mj-cs"/>
        </a:defRPr>
      </a:lvl1pPr>
      <a:lvl2pPr algn="l" rtl="0" eaLnBrk="1" fontAlgn="base" hangingPunct="1">
        <a:spcBef>
          <a:spcPct val="0"/>
        </a:spcBef>
        <a:spcAft>
          <a:spcPct val="0"/>
        </a:spcAft>
        <a:defRPr sz="4300">
          <a:solidFill>
            <a:srgbClr val="006B8D"/>
          </a:solidFill>
          <a:latin typeface="Gill Sans MT" pitchFamily="34" charset="0"/>
        </a:defRPr>
      </a:lvl2pPr>
      <a:lvl3pPr algn="l" rtl="0" eaLnBrk="1" fontAlgn="base" hangingPunct="1">
        <a:spcBef>
          <a:spcPct val="0"/>
        </a:spcBef>
        <a:spcAft>
          <a:spcPct val="0"/>
        </a:spcAft>
        <a:defRPr sz="4300">
          <a:solidFill>
            <a:srgbClr val="006B8D"/>
          </a:solidFill>
          <a:latin typeface="Gill Sans MT" pitchFamily="34" charset="0"/>
        </a:defRPr>
      </a:lvl3pPr>
      <a:lvl4pPr algn="l" rtl="0" eaLnBrk="1" fontAlgn="base" hangingPunct="1">
        <a:spcBef>
          <a:spcPct val="0"/>
        </a:spcBef>
        <a:spcAft>
          <a:spcPct val="0"/>
        </a:spcAft>
        <a:defRPr sz="4300">
          <a:solidFill>
            <a:srgbClr val="006B8D"/>
          </a:solidFill>
          <a:latin typeface="Gill Sans MT" pitchFamily="34" charset="0"/>
        </a:defRPr>
      </a:lvl4pPr>
      <a:lvl5pPr algn="l" rtl="0" eaLnBrk="1" fontAlgn="base" hangingPunct="1">
        <a:spcBef>
          <a:spcPct val="0"/>
        </a:spcBef>
        <a:spcAft>
          <a:spcPct val="0"/>
        </a:spcAft>
        <a:defRPr sz="4300">
          <a:solidFill>
            <a:srgbClr val="006B8D"/>
          </a:solidFill>
          <a:latin typeface="Gill Sans MT" pitchFamily="34" charset="0"/>
        </a:defRPr>
      </a:lvl5pPr>
      <a:lvl6pPr marL="457200" algn="l" rtl="0" eaLnBrk="1" fontAlgn="base" hangingPunct="1">
        <a:spcBef>
          <a:spcPct val="0"/>
        </a:spcBef>
        <a:spcAft>
          <a:spcPct val="0"/>
        </a:spcAft>
        <a:defRPr sz="4300">
          <a:solidFill>
            <a:srgbClr val="006B8D"/>
          </a:solidFill>
          <a:latin typeface="Gill Sans MT" pitchFamily="34" charset="0"/>
        </a:defRPr>
      </a:lvl6pPr>
      <a:lvl7pPr marL="914400" algn="l" rtl="0" eaLnBrk="1" fontAlgn="base" hangingPunct="1">
        <a:spcBef>
          <a:spcPct val="0"/>
        </a:spcBef>
        <a:spcAft>
          <a:spcPct val="0"/>
        </a:spcAft>
        <a:defRPr sz="4300">
          <a:solidFill>
            <a:srgbClr val="006B8D"/>
          </a:solidFill>
          <a:latin typeface="Gill Sans MT" pitchFamily="34" charset="0"/>
        </a:defRPr>
      </a:lvl7pPr>
      <a:lvl8pPr marL="1371600" algn="l" rtl="0" eaLnBrk="1" fontAlgn="base" hangingPunct="1">
        <a:spcBef>
          <a:spcPct val="0"/>
        </a:spcBef>
        <a:spcAft>
          <a:spcPct val="0"/>
        </a:spcAft>
        <a:defRPr sz="4300">
          <a:solidFill>
            <a:srgbClr val="006B8D"/>
          </a:solidFill>
          <a:latin typeface="Gill Sans MT" pitchFamily="34" charset="0"/>
        </a:defRPr>
      </a:lvl8pPr>
      <a:lvl9pPr marL="1828800" algn="l" rtl="0" eaLnBrk="1" fontAlgn="base" hangingPunct="1">
        <a:spcBef>
          <a:spcPct val="0"/>
        </a:spcBef>
        <a:spcAft>
          <a:spcPct val="0"/>
        </a:spcAft>
        <a:defRPr sz="4300">
          <a:solidFill>
            <a:srgbClr val="006B8D"/>
          </a:solidFill>
          <a:latin typeface="Gill Sans MT" pitchFamily="34" charset="0"/>
        </a:defRPr>
      </a:lvl9pPr>
      <a:extLst/>
    </p:titleStyle>
    <p:bodyStyle>
      <a:lvl1pPr marL="365125" indent="-282575" algn="l" rtl="0" eaLnBrk="1" fontAlgn="base" hangingPunct="1">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1" fontAlgn="base" hangingPunct="1">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1" fontAlgn="base" hangingPunct="1">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1" fontAlgn="base" hangingPunct="1">
        <a:spcBef>
          <a:spcPct val="20000"/>
        </a:spcBef>
        <a:spcAft>
          <a:spcPct val="0"/>
        </a:spcAft>
        <a:buClr>
          <a:srgbClr val="0BD0D9"/>
        </a:buClr>
        <a:buFont typeface="Wingdings 2" pitchFamily="18" charset="2"/>
        <a:buChar char=""/>
        <a:defRPr sz="2000" kern="1200">
          <a:solidFill>
            <a:schemeClr val="tx1"/>
          </a:solidFill>
          <a:latin typeface="+mn-lt"/>
          <a:ea typeface="+mn-ea"/>
          <a:cs typeface="+mn-cs"/>
        </a:defRPr>
      </a:lvl4pPr>
      <a:lvl5pPr marL="1296988" indent="-182563" algn="l" rtl="0" eaLnBrk="1" fontAlgn="base" hangingPunct="1">
        <a:spcBef>
          <a:spcPct val="20000"/>
        </a:spcBef>
        <a:spcAft>
          <a:spcPct val="0"/>
        </a:spcAft>
        <a:buClr>
          <a:srgbClr val="10CF9B"/>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100" y="274638"/>
            <a:ext cx="7499350" cy="706090"/>
          </a:xfrm>
        </p:spPr>
        <p:txBody>
          <a:bodyPr>
            <a:noAutofit/>
          </a:bodyPr>
          <a:lstStyle/>
          <a:p>
            <a:pPr lvl="0"/>
            <a:r>
              <a:rPr lang="en-US" sz="2800" dirty="0"/>
              <a:t>ITU Digital Skills Forum 2024, Manama, Bahrain</a:t>
            </a:r>
          </a:p>
        </p:txBody>
      </p:sp>
      <p:sp>
        <p:nvSpPr>
          <p:cNvPr id="3" name="Content Placeholder 2"/>
          <p:cNvSpPr>
            <a:spLocks noGrp="1"/>
          </p:cNvSpPr>
          <p:nvPr>
            <p:ph idx="1"/>
          </p:nvPr>
        </p:nvSpPr>
        <p:spPr>
          <a:xfrm>
            <a:off x="2959100" y="1124744"/>
            <a:ext cx="7499350" cy="5123656"/>
          </a:xfrm>
        </p:spPr>
        <p:txBody>
          <a:bodyPr>
            <a:normAutofit/>
          </a:bodyPr>
          <a:lstStyle/>
          <a:p>
            <a:pPr marL="82550" indent="0">
              <a:buNone/>
            </a:pPr>
            <a:r>
              <a:rPr lang="en-US" sz="3600" dirty="0">
                <a:solidFill>
                  <a:srgbClr val="002060"/>
                </a:solidFill>
              </a:rPr>
              <a:t>Digital Skills for Jobs</a:t>
            </a:r>
          </a:p>
          <a:p>
            <a:pPr marL="82550" indent="0">
              <a:buNone/>
            </a:pPr>
            <a:r>
              <a:rPr lang="en-US" sz="2000" dirty="0">
                <a:solidFill>
                  <a:srgbClr val="002060"/>
                </a:solidFill>
              </a:rPr>
              <a:t>Wednesday, 18 September 2024 : 09:30 – 10:45</a:t>
            </a:r>
          </a:p>
          <a:p>
            <a:pPr marL="82550" indent="0">
              <a:buNone/>
            </a:pPr>
            <a:endParaRPr lang="en-US" sz="2400" dirty="0">
              <a:solidFill>
                <a:srgbClr val="002060"/>
              </a:solidFill>
            </a:endParaRPr>
          </a:p>
          <a:p>
            <a:pPr marL="82550" indent="0">
              <a:buNone/>
            </a:pPr>
            <a:r>
              <a:rPr lang="en-US" sz="2400" dirty="0">
                <a:solidFill>
                  <a:srgbClr val="002060"/>
                </a:solidFill>
              </a:rPr>
              <a:t>Presenter:</a:t>
            </a:r>
          </a:p>
          <a:p>
            <a:pPr marL="82550" indent="0">
              <a:buNone/>
            </a:pPr>
            <a:endParaRPr lang="en-US" sz="2400" dirty="0">
              <a:solidFill>
                <a:srgbClr val="002060"/>
              </a:solidFill>
            </a:endParaRPr>
          </a:p>
          <a:p>
            <a:pPr marL="82550" indent="0">
              <a:buNone/>
            </a:pPr>
            <a:r>
              <a:rPr lang="en-US" sz="2400" dirty="0">
                <a:solidFill>
                  <a:srgbClr val="002060"/>
                </a:solidFill>
              </a:rPr>
              <a:t>Jonathan P. Mwakijele, BSc, MCM, MSc</a:t>
            </a:r>
          </a:p>
          <a:p>
            <a:pPr marL="82550" indent="0">
              <a:buNone/>
            </a:pPr>
            <a:r>
              <a:rPr lang="en-US" sz="2400" dirty="0">
                <a:solidFill>
                  <a:srgbClr val="002060"/>
                </a:solidFill>
              </a:rPr>
              <a:t>Head of Training Department</a:t>
            </a:r>
          </a:p>
          <a:p>
            <a:pPr marL="82550" indent="0">
              <a:buNone/>
            </a:pPr>
            <a:r>
              <a:rPr lang="en-US" sz="2400" dirty="0">
                <a:solidFill>
                  <a:srgbClr val="002060"/>
                </a:solidFill>
              </a:rPr>
              <a:t>African Advanced Level Telecommunications Institute (AFRALTI)</a:t>
            </a:r>
          </a:p>
          <a:p>
            <a:pPr marL="82550" indent="0">
              <a:buNone/>
            </a:pPr>
            <a:r>
              <a:rPr lang="en-US" sz="2400" dirty="0">
                <a:solidFill>
                  <a:srgbClr val="002060"/>
                </a:solidFill>
              </a:rPr>
              <a:t>Jmwakijele@afralti.org</a:t>
            </a:r>
          </a:p>
          <a:p>
            <a:pPr marL="82550" indent="0">
              <a:buNone/>
            </a:pPr>
            <a:r>
              <a:rPr lang="en-US" sz="2400" dirty="0">
                <a:solidFill>
                  <a:srgbClr val="002060"/>
                </a:solidFill>
              </a:rPr>
              <a:t>www.afralti.org </a:t>
            </a:r>
            <a:endParaRPr lang="en-US" sz="1800" dirty="0">
              <a:solidFill>
                <a:srgbClr val="002060"/>
              </a:solidFill>
            </a:endParaRPr>
          </a:p>
          <a:p>
            <a:pPr marL="82550" indent="0">
              <a:buNone/>
            </a:pPr>
            <a:endParaRPr lang="en-US" sz="1100" dirty="0">
              <a:solidFill>
                <a:srgbClr val="002060"/>
              </a:solidFill>
            </a:endParaRPr>
          </a:p>
        </p:txBody>
      </p:sp>
      <p:sp>
        <p:nvSpPr>
          <p:cNvPr id="4" name="Footer Placeholder 3">
            <a:extLst>
              <a:ext uri="{FF2B5EF4-FFF2-40B4-BE49-F238E27FC236}">
                <a16:creationId xmlns:a16="http://schemas.microsoft.com/office/drawing/2014/main" id="{0C94817A-061C-4510-A2C5-8A892FCBF18C}"/>
              </a:ext>
            </a:extLst>
          </p:cNvPr>
          <p:cNvSpPr>
            <a:spLocks noGrp="1"/>
          </p:cNvSpPr>
          <p:nvPr>
            <p:ph type="ftr" sz="quarter" idx="11"/>
          </p:nvPr>
        </p:nvSpPr>
        <p:spPr/>
        <p:txBody>
          <a:bodyPr/>
          <a:lstStyle/>
          <a:p>
            <a:pPr>
              <a:defRPr/>
            </a:pPr>
            <a:r>
              <a:rPr lang="en-GB" dirty="0"/>
              <a:t>www.afralti.org                                                                             Digital skills for jobs</a:t>
            </a:r>
          </a:p>
        </p:txBody>
      </p:sp>
      <p:sp>
        <p:nvSpPr>
          <p:cNvPr id="5" name="Slide Number Placeholder 4">
            <a:extLst>
              <a:ext uri="{FF2B5EF4-FFF2-40B4-BE49-F238E27FC236}">
                <a16:creationId xmlns:a16="http://schemas.microsoft.com/office/drawing/2014/main" id="{1537549C-3382-4E7E-9DF1-54750CF93F4D}"/>
              </a:ext>
            </a:extLst>
          </p:cNvPr>
          <p:cNvSpPr>
            <a:spLocks noGrp="1"/>
          </p:cNvSpPr>
          <p:nvPr>
            <p:ph type="sldNum" sz="quarter" idx="12"/>
          </p:nvPr>
        </p:nvSpPr>
        <p:spPr/>
        <p:txBody>
          <a:bodyPr/>
          <a:lstStyle/>
          <a:p>
            <a:pPr>
              <a:defRPr/>
            </a:pPr>
            <a:fld id="{30B75888-682A-485E-85FD-E99652E93215}" type="slidenum">
              <a:rPr lang="en-GB" smtClean="0"/>
              <a:pPr>
                <a:defRPr/>
              </a:pPr>
              <a:t>1</a:t>
            </a:fld>
            <a:endParaRPr lang="en-GB"/>
          </a:p>
        </p:txBody>
      </p:sp>
    </p:spTree>
    <p:extLst>
      <p:ext uri="{BB962C8B-B14F-4D97-AF65-F5344CB8AC3E}">
        <p14:creationId xmlns:p14="http://schemas.microsoft.com/office/powerpoint/2010/main" val="817115670"/>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56560" y="359898"/>
            <a:ext cx="7406640" cy="764846"/>
          </a:xfrm>
        </p:spPr>
        <p:txBody>
          <a:bodyPr>
            <a:noAutofit/>
          </a:bodyPr>
          <a:lstStyle/>
          <a:p>
            <a:pPr marL="342900" indent="-342900">
              <a:lnSpc>
                <a:spcPct val="105000"/>
              </a:lnSpc>
            </a:pPr>
            <a:r>
              <a:rPr lang="en-US" sz="2000" b="1" i="1" dirty="0">
                <a:effectLst/>
                <a:latin typeface="Calibri" panose="020F0502020204030204" pitchFamily="34" charset="0"/>
                <a:ea typeface="Times New Roman" panose="02020603050405020304" pitchFamily="18" charset="0"/>
                <a:cs typeface="Calibri" panose="020F0502020204030204" pitchFamily="34" charset="0"/>
              </a:rPr>
              <a:t>How digital technologies are reshaping both formal and informal job markets in Africa, along with key trends and challenges.</a:t>
            </a:r>
            <a:endParaRPr lang="en-US" sz="2000" b="1" dirty="0"/>
          </a:p>
        </p:txBody>
      </p:sp>
      <p:sp>
        <p:nvSpPr>
          <p:cNvPr id="3" name="Subtitle 2"/>
          <p:cNvSpPr>
            <a:spLocks noGrp="1"/>
          </p:cNvSpPr>
          <p:nvPr>
            <p:ph type="subTitle" idx="1"/>
          </p:nvPr>
        </p:nvSpPr>
        <p:spPr>
          <a:xfrm>
            <a:off x="2956560" y="1340768"/>
            <a:ext cx="7406640" cy="4680520"/>
          </a:xfrm>
        </p:spPr>
        <p:txBody>
          <a:bodyPr/>
          <a:lstStyle/>
          <a:p>
            <a:pPr marL="0">
              <a:lnSpc>
                <a:spcPct val="107000"/>
              </a:lnSpc>
              <a:spcAft>
                <a:spcPts val="800"/>
              </a:spcAft>
              <a:tabLst>
                <a:tab pos="457200" algn="l"/>
              </a:tabLst>
            </a:pPr>
            <a:r>
              <a:rPr lang="en-GB" sz="2000" b="1" kern="0" dirty="0">
                <a:solidFill>
                  <a:srgbClr val="010A13"/>
                </a:solidFill>
                <a:latin typeface="Gill Sans MT (Body)"/>
                <a:ea typeface="Times New Roman" panose="02020603050405020304" pitchFamily="18" charset="0"/>
                <a:cs typeface="Times New Roman" panose="02020603050405020304" pitchFamily="18" charset="0"/>
              </a:rPr>
              <a:t>Reshaping both formal and informal jobs markets in Africa:</a:t>
            </a:r>
          </a:p>
          <a:p>
            <a:pPr marL="342900" indent="-342900">
              <a:lnSpc>
                <a:spcPct val="107000"/>
              </a:lnSpc>
              <a:spcAft>
                <a:spcPts val="800"/>
              </a:spcAft>
              <a:buFont typeface="+mj-lt"/>
              <a:buAutoNum type="arabicPeriod"/>
              <a:tabLst>
                <a:tab pos="457200" algn="l"/>
              </a:tabLst>
            </a:pPr>
            <a:r>
              <a:rPr lang="en-GB" sz="2000" b="1" kern="0" dirty="0">
                <a:solidFill>
                  <a:srgbClr val="010A13"/>
                </a:solidFill>
                <a:latin typeface="Gill Sans MT (Body)"/>
                <a:ea typeface="Times New Roman" panose="02020603050405020304" pitchFamily="18" charset="0"/>
                <a:cs typeface="Times New Roman" panose="02020603050405020304" pitchFamily="18" charset="0"/>
              </a:rPr>
              <a:t>Mobile money service as the largest Fintech platform in Africa’s region: </a:t>
            </a:r>
            <a:r>
              <a:rPr lang="en-GB" sz="2000" kern="0" dirty="0">
                <a:solidFill>
                  <a:srgbClr val="010A13"/>
                </a:solidFill>
                <a:latin typeface="Gill Sans MT (Body)"/>
                <a:ea typeface="Times New Roman" panose="02020603050405020304" pitchFamily="18" charset="0"/>
                <a:cs typeface="Times New Roman" panose="02020603050405020304" pitchFamily="18" charset="0"/>
              </a:rPr>
              <a:t>It has created jobs to youth and others.</a:t>
            </a:r>
          </a:p>
          <a:p>
            <a:pPr marL="342900" indent="-342900">
              <a:lnSpc>
                <a:spcPct val="107000"/>
              </a:lnSpc>
              <a:spcAft>
                <a:spcPts val="800"/>
              </a:spcAft>
              <a:buFont typeface="+mj-lt"/>
              <a:buAutoNum type="arabicPeriod"/>
              <a:tabLst>
                <a:tab pos="457200" algn="l"/>
              </a:tabLst>
            </a:pPr>
            <a:r>
              <a:rPr lang="en-GB" sz="2000" b="1" dirty="0">
                <a:solidFill>
                  <a:srgbClr val="010A13"/>
                </a:solidFill>
                <a:latin typeface="Gill Sans MT (Body)"/>
              </a:rPr>
              <a:t>The digital revolution</a:t>
            </a:r>
            <a:r>
              <a:rPr lang="en-GB" sz="2000" dirty="0">
                <a:solidFill>
                  <a:srgbClr val="010A13"/>
                </a:solidFill>
                <a:latin typeface="Gill Sans MT (Body)"/>
              </a:rPr>
              <a:t> has changed how we farm and manage our crops and livestock., with new technologies like GPS, drones, robotics, sensors and artificial intelligence playing a major role in this process.</a:t>
            </a:r>
            <a:endParaRPr lang="en-GB" sz="2000" kern="0" dirty="0">
              <a:solidFill>
                <a:srgbClr val="010A13"/>
              </a:solidFill>
              <a:latin typeface="Gill Sans MT (Body)"/>
              <a:ea typeface="Tahoma" panose="020B0604030504040204" pitchFamily="34" charset="0"/>
              <a:cs typeface="Tahoma" panose="020B0604030504040204" pitchFamily="34" charset="0"/>
            </a:endParaRPr>
          </a:p>
          <a:p>
            <a:pPr marL="342900" indent="-342900">
              <a:lnSpc>
                <a:spcPct val="107000"/>
              </a:lnSpc>
              <a:spcAft>
                <a:spcPts val="800"/>
              </a:spcAft>
              <a:buFont typeface="+mj-lt"/>
              <a:buAutoNum type="arabicPeriod"/>
              <a:tabLst>
                <a:tab pos="457200" algn="l"/>
              </a:tabLst>
            </a:pPr>
            <a:r>
              <a:rPr lang="en-GB" sz="2000" b="1" kern="0" dirty="0">
                <a:solidFill>
                  <a:srgbClr val="010A13"/>
                </a:solidFill>
                <a:latin typeface="Gill Sans MT (Body)"/>
                <a:ea typeface="Times New Roman" panose="02020603050405020304" pitchFamily="18" charset="0"/>
                <a:cs typeface="Times New Roman" panose="02020603050405020304" pitchFamily="18" charset="0"/>
              </a:rPr>
              <a:t>Creation of New Roles</a:t>
            </a:r>
            <a:r>
              <a:rPr lang="en-GB" sz="2000" kern="0" dirty="0">
                <a:solidFill>
                  <a:srgbClr val="010A13"/>
                </a:solidFill>
                <a:latin typeface="Gill Sans MT (Body)"/>
                <a:ea typeface="Times New Roman" panose="02020603050405020304" pitchFamily="18" charset="0"/>
                <a:cs typeface="Times New Roman" panose="02020603050405020304" pitchFamily="18" charset="0"/>
              </a:rPr>
              <a:t>: Digital transformation leads to the emergence of new job roles such as data scientists, AI specialists, cybersecurity experts, and digital marketing professionals.</a:t>
            </a:r>
            <a:endParaRPr lang="en-GB" sz="2000" kern="100" dirty="0">
              <a:solidFill>
                <a:srgbClr val="010A13"/>
              </a:solidFill>
              <a:latin typeface="Gill Sans MT (Body)"/>
              <a:ea typeface="Aptos"/>
              <a:cs typeface="Times New Roman" panose="02020603050405020304" pitchFamily="18" charset="0"/>
            </a:endParaRPr>
          </a:p>
          <a:p>
            <a:pPr marL="342900" indent="-342900">
              <a:lnSpc>
                <a:spcPct val="107000"/>
              </a:lnSpc>
              <a:spcAft>
                <a:spcPts val="800"/>
              </a:spcAft>
              <a:buFont typeface="+mj-lt"/>
              <a:buAutoNum type="arabicPeriod"/>
              <a:tabLst>
                <a:tab pos="457200" algn="l"/>
              </a:tabLst>
            </a:pPr>
            <a:r>
              <a:rPr lang="en-GB" sz="2000" b="1" kern="0" dirty="0">
                <a:solidFill>
                  <a:srgbClr val="010A13"/>
                </a:solidFill>
                <a:latin typeface="Gill Sans MT (Body)"/>
                <a:ea typeface="Times New Roman" panose="02020603050405020304" pitchFamily="18" charset="0"/>
                <a:cs typeface="Times New Roman" panose="02020603050405020304" pitchFamily="18" charset="0"/>
              </a:rPr>
              <a:t>Remote Work and Gig Economy</a:t>
            </a:r>
            <a:r>
              <a:rPr lang="en-GB" sz="2000" kern="0" dirty="0">
                <a:solidFill>
                  <a:srgbClr val="010A13"/>
                </a:solidFill>
                <a:latin typeface="Gill Sans MT (Body)"/>
                <a:ea typeface="Times New Roman" panose="02020603050405020304" pitchFamily="18" charset="0"/>
                <a:cs typeface="Times New Roman" panose="02020603050405020304" pitchFamily="18" charset="0"/>
              </a:rPr>
              <a:t>: Digital platforms enable remote work, reshaping employment models and creating opportunities in freelance, contract, and gig work arrangements.</a:t>
            </a:r>
            <a:endParaRPr lang="en-GB" sz="2000" kern="100" dirty="0">
              <a:solidFill>
                <a:srgbClr val="010A13"/>
              </a:solidFill>
              <a:latin typeface="Gill Sans MT (Body)"/>
              <a:ea typeface="Aptos"/>
              <a:cs typeface="Times New Roman" panose="02020603050405020304" pitchFamily="18" charset="0"/>
            </a:endParaRPr>
          </a:p>
        </p:txBody>
      </p:sp>
      <p:sp>
        <p:nvSpPr>
          <p:cNvPr id="4" name="Footer Placeholder 3">
            <a:extLst>
              <a:ext uri="{FF2B5EF4-FFF2-40B4-BE49-F238E27FC236}">
                <a16:creationId xmlns:a16="http://schemas.microsoft.com/office/drawing/2014/main" id="{A5848EB2-7CD8-4D90-A8DC-475C98531126}"/>
              </a:ext>
            </a:extLst>
          </p:cNvPr>
          <p:cNvSpPr>
            <a:spLocks noGrp="1"/>
          </p:cNvSpPr>
          <p:nvPr>
            <p:ph type="ftr" sz="quarter" idx="11"/>
          </p:nvPr>
        </p:nvSpPr>
        <p:spPr/>
        <p:txBody>
          <a:bodyPr/>
          <a:lstStyle/>
          <a:p>
            <a:pPr>
              <a:defRPr/>
            </a:pPr>
            <a:r>
              <a:rPr lang="en-GB"/>
              <a:t>www.afralti.org                                                                             Digital skills for jobs</a:t>
            </a:r>
          </a:p>
        </p:txBody>
      </p:sp>
      <p:sp>
        <p:nvSpPr>
          <p:cNvPr id="5" name="Slide Number Placeholder 4">
            <a:extLst>
              <a:ext uri="{FF2B5EF4-FFF2-40B4-BE49-F238E27FC236}">
                <a16:creationId xmlns:a16="http://schemas.microsoft.com/office/drawing/2014/main" id="{EB87BE15-3F41-4F46-9252-F920EA979411}"/>
              </a:ext>
            </a:extLst>
          </p:cNvPr>
          <p:cNvSpPr>
            <a:spLocks noGrp="1"/>
          </p:cNvSpPr>
          <p:nvPr>
            <p:ph type="sldNum" sz="quarter" idx="12"/>
          </p:nvPr>
        </p:nvSpPr>
        <p:spPr/>
        <p:txBody>
          <a:bodyPr/>
          <a:lstStyle/>
          <a:p>
            <a:pPr>
              <a:defRPr/>
            </a:pPr>
            <a:fld id="{294EBE91-0254-485C-9E62-3859F7BE56BB}" type="slidenum">
              <a:rPr lang="en-GB" smtClean="0"/>
              <a:pPr>
                <a:defRPr/>
              </a:pPr>
              <a:t>2</a:t>
            </a:fld>
            <a:endParaRPr lang="en-GB"/>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D84574D-080C-4736-A94D-8B4F8A7536BF}"/>
              </a:ext>
            </a:extLst>
          </p:cNvPr>
          <p:cNvSpPr>
            <a:spLocks noGrp="1"/>
          </p:cNvSpPr>
          <p:nvPr>
            <p:ph type="subTitle" idx="1"/>
          </p:nvPr>
        </p:nvSpPr>
        <p:spPr>
          <a:xfrm>
            <a:off x="2956560" y="260648"/>
            <a:ext cx="7406640" cy="5904656"/>
          </a:xfrm>
        </p:spPr>
        <p:txBody>
          <a:bodyPr/>
          <a:lstStyle/>
          <a:p>
            <a:pPr>
              <a:lnSpc>
                <a:spcPct val="107000"/>
              </a:lnSpc>
              <a:spcAft>
                <a:spcPts val="800"/>
              </a:spcAf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Key trends:</a:t>
            </a:r>
            <a:endParaRPr lang="en-GB" sz="1750" kern="100" dirty="0">
              <a:solidFill>
                <a:srgbClr val="010A13"/>
              </a:solidFill>
              <a:latin typeface="Gill Sans MT (Body)"/>
              <a:ea typeface="Aptos"/>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Increased Demand for Digital Skills</a:t>
            </a:r>
            <a:r>
              <a:rPr lang="en-GB" sz="1750" kern="0" dirty="0">
                <a:solidFill>
                  <a:srgbClr val="010A13"/>
                </a:solidFill>
                <a:latin typeface="Gill Sans MT (Body)"/>
                <a:ea typeface="Times New Roman" panose="02020603050405020304" pitchFamily="18" charset="0"/>
                <a:cs typeface="Times New Roman" panose="02020603050405020304" pitchFamily="18" charset="0"/>
              </a:rPr>
              <a:t>: The need for skills in cloud computing, AI, machine learning, cybersecurity, data analytics, and software development is growing across industries.</a:t>
            </a:r>
            <a:endParaRPr lang="en-GB" sz="1750" kern="100" dirty="0">
              <a:solidFill>
                <a:srgbClr val="010A13"/>
              </a:solidFill>
              <a:latin typeface="Gill Sans MT (Body)"/>
              <a:ea typeface="Aptos"/>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Lifelong Learning and Upskilling</a:t>
            </a:r>
            <a:r>
              <a:rPr lang="en-GB" sz="1750" kern="0" dirty="0">
                <a:solidFill>
                  <a:srgbClr val="010A13"/>
                </a:solidFill>
                <a:latin typeface="Gill Sans MT (Body)"/>
                <a:ea typeface="Times New Roman" panose="02020603050405020304" pitchFamily="18" charset="0"/>
                <a:cs typeface="Times New Roman" panose="02020603050405020304" pitchFamily="18" charset="0"/>
              </a:rPr>
              <a:t>: Employees must continually upskill to stay relevant as new tools and platforms are adopted.</a:t>
            </a:r>
            <a:endParaRPr lang="en-GB" sz="1750" kern="100" dirty="0">
              <a:solidFill>
                <a:srgbClr val="010A13"/>
              </a:solidFill>
              <a:latin typeface="Gill Sans MT (Body)"/>
              <a:ea typeface="Aptos"/>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Soft Skills in Focus</a:t>
            </a:r>
            <a:r>
              <a:rPr lang="en-GB" sz="1750" kern="0" dirty="0">
                <a:solidFill>
                  <a:srgbClr val="010A13"/>
                </a:solidFill>
                <a:latin typeface="Gill Sans MT (Body)"/>
                <a:ea typeface="Times New Roman" panose="02020603050405020304" pitchFamily="18" charset="0"/>
                <a:cs typeface="Times New Roman" panose="02020603050405020304" pitchFamily="18" charset="0"/>
              </a:rPr>
              <a:t>: Alongside technical skills, soft skills like critical thinking, problem-solving, adaptability, and collaboration are increasingly valued in digitally transformed environments.</a:t>
            </a:r>
          </a:p>
          <a:p>
            <a:pPr>
              <a:lnSpc>
                <a:spcPct val="107000"/>
              </a:lnSpc>
              <a:spcAft>
                <a:spcPts val="800"/>
              </a:spcAft>
            </a:pPr>
            <a:endParaRPr lang="en-GB" sz="1050" b="1" kern="0" dirty="0">
              <a:solidFill>
                <a:srgbClr val="010A13"/>
              </a:solidFill>
              <a:latin typeface="Gill Sans MT (Body)"/>
              <a:ea typeface="Times New Roman" panose="02020603050405020304" pitchFamily="18" charset="0"/>
              <a:cs typeface="Times New Roman" panose="02020603050405020304" pitchFamily="18" charset="0"/>
            </a:endParaRPr>
          </a:p>
          <a:p>
            <a:pPr>
              <a:lnSpc>
                <a:spcPct val="107000"/>
              </a:lnSpc>
              <a:spcAft>
                <a:spcPts val="800"/>
              </a:spcAf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Challenges:</a:t>
            </a:r>
            <a:endParaRPr lang="en-GB" sz="1750" kern="100" dirty="0">
              <a:solidFill>
                <a:srgbClr val="010A13"/>
              </a:solidFill>
              <a:latin typeface="Gill Sans MT (Body)"/>
              <a:ea typeface="Aptos"/>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Skills Gap</a:t>
            </a:r>
            <a:r>
              <a:rPr lang="en-GB" sz="1750" kern="0" dirty="0">
                <a:solidFill>
                  <a:srgbClr val="010A13"/>
                </a:solidFill>
                <a:latin typeface="Gill Sans MT (Body)"/>
                <a:ea typeface="Times New Roman" panose="02020603050405020304" pitchFamily="18" charset="0"/>
                <a:cs typeface="Times New Roman" panose="02020603050405020304" pitchFamily="18" charset="0"/>
              </a:rPr>
              <a:t>: There’s often a mismatch between the skills that employees currently possess and what is needed in a digitally transformed workplace.</a:t>
            </a:r>
            <a:endParaRPr lang="en-GB" sz="1750" kern="100" dirty="0">
              <a:solidFill>
                <a:srgbClr val="010A13"/>
              </a:solidFill>
              <a:latin typeface="Gill Sans MT (Body)"/>
              <a:ea typeface="Aptos"/>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Inequality and Access</a:t>
            </a:r>
            <a:r>
              <a:rPr lang="en-GB" sz="1750" kern="0" dirty="0">
                <a:solidFill>
                  <a:srgbClr val="010A13"/>
                </a:solidFill>
                <a:latin typeface="Gill Sans MT (Body)"/>
                <a:ea typeface="Times New Roman" panose="02020603050405020304" pitchFamily="18" charset="0"/>
                <a:cs typeface="Times New Roman" panose="02020603050405020304" pitchFamily="18" charset="0"/>
              </a:rPr>
              <a:t>: Workers in low-skill jobs or with limited access to education and training may be disproportionately affected.</a:t>
            </a:r>
            <a:endParaRPr lang="en-GB" sz="1750" kern="100" dirty="0">
              <a:solidFill>
                <a:srgbClr val="010A13"/>
              </a:solidFill>
              <a:latin typeface="Gill Sans MT (Body)"/>
              <a:ea typeface="Aptos"/>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Organizational Resistance</a:t>
            </a:r>
            <a:r>
              <a:rPr lang="en-GB" sz="1750" kern="0" dirty="0">
                <a:solidFill>
                  <a:srgbClr val="010A13"/>
                </a:solidFill>
                <a:latin typeface="Gill Sans MT (Body)"/>
                <a:ea typeface="Times New Roman" panose="02020603050405020304" pitchFamily="18" charset="0"/>
                <a:cs typeface="Times New Roman" panose="02020603050405020304" pitchFamily="18" charset="0"/>
              </a:rPr>
              <a:t>: Businesses may struggle with cultural resistance to change, as employees and leaders alike might be hesitant to adopt new technologies or processes.</a:t>
            </a:r>
          </a:p>
          <a:p>
            <a:pPr marL="342900" indent="-342900">
              <a:lnSpc>
                <a:spcPct val="107000"/>
              </a:lnSpc>
              <a:spcBef>
                <a:spcPts val="0"/>
              </a:spcBef>
              <a:spcAft>
                <a:spcPts val="0"/>
              </a:spcAft>
              <a:buFont typeface="+mj-lt"/>
              <a:buAutoNum type="arabicPeriod"/>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C</a:t>
            </a:r>
            <a:r>
              <a:rPr lang="en-GB" sz="1750" b="1" kern="0" dirty="0">
                <a:solidFill>
                  <a:srgbClr val="010A13"/>
                </a:solidFill>
                <a:latin typeface="Gill Sans MT (Body)"/>
                <a:ea typeface="Times New Roman" panose="02020603050405020304" pitchFamily="18" charset="0"/>
              </a:rPr>
              <a:t>ost of Reskilling</a:t>
            </a:r>
            <a:r>
              <a:rPr lang="en-GB" sz="1750" kern="0" dirty="0">
                <a:solidFill>
                  <a:srgbClr val="010A13"/>
                </a:solidFill>
                <a:latin typeface="Gill Sans MT (Body)"/>
                <a:ea typeface="Times New Roman" panose="02020603050405020304" pitchFamily="18" charset="0"/>
              </a:rPr>
              <a:t>: Upskilling and reskilling initiatives require significant investment from both employees and employers, which can be a barrier for smaller organizations.</a:t>
            </a:r>
            <a:endParaRPr lang="en-GB" sz="1750" dirty="0">
              <a:solidFill>
                <a:srgbClr val="010A13"/>
              </a:solidFill>
              <a:latin typeface="Gill Sans MT (Body)"/>
            </a:endParaRPr>
          </a:p>
          <a:p>
            <a:pPr marL="0">
              <a:lnSpc>
                <a:spcPct val="107000"/>
              </a:lnSpc>
              <a:spcAft>
                <a:spcPts val="800"/>
              </a:spcAft>
              <a:tabLst>
                <a:tab pos="457200" algn="l"/>
              </a:tabLst>
            </a:pPr>
            <a:endParaRPr lang="en-GB" sz="1750" dirty="0">
              <a:solidFill>
                <a:srgbClr val="010A13"/>
              </a:solidFill>
              <a:latin typeface="Gill Sans MT (Body)"/>
            </a:endParaRPr>
          </a:p>
        </p:txBody>
      </p:sp>
      <p:sp>
        <p:nvSpPr>
          <p:cNvPr id="4" name="Footer Placeholder 3">
            <a:extLst>
              <a:ext uri="{FF2B5EF4-FFF2-40B4-BE49-F238E27FC236}">
                <a16:creationId xmlns:a16="http://schemas.microsoft.com/office/drawing/2014/main" id="{7F402F54-1739-4565-9CC9-66A1FA88E5C4}"/>
              </a:ext>
            </a:extLst>
          </p:cNvPr>
          <p:cNvSpPr>
            <a:spLocks noGrp="1"/>
          </p:cNvSpPr>
          <p:nvPr>
            <p:ph type="ftr" sz="quarter" idx="11"/>
          </p:nvPr>
        </p:nvSpPr>
        <p:spPr/>
        <p:txBody>
          <a:bodyPr/>
          <a:lstStyle/>
          <a:p>
            <a:pPr>
              <a:defRPr/>
            </a:pPr>
            <a:r>
              <a:rPr lang="en-GB"/>
              <a:t>www.afralti.org                                                                             Digital skills for jobs</a:t>
            </a:r>
          </a:p>
        </p:txBody>
      </p:sp>
      <p:sp>
        <p:nvSpPr>
          <p:cNvPr id="5" name="Slide Number Placeholder 4">
            <a:extLst>
              <a:ext uri="{FF2B5EF4-FFF2-40B4-BE49-F238E27FC236}">
                <a16:creationId xmlns:a16="http://schemas.microsoft.com/office/drawing/2014/main" id="{79D5373C-13BD-4001-9A82-3C9540F28138}"/>
              </a:ext>
            </a:extLst>
          </p:cNvPr>
          <p:cNvSpPr>
            <a:spLocks noGrp="1"/>
          </p:cNvSpPr>
          <p:nvPr>
            <p:ph type="sldNum" sz="quarter" idx="12"/>
          </p:nvPr>
        </p:nvSpPr>
        <p:spPr/>
        <p:txBody>
          <a:bodyPr/>
          <a:lstStyle/>
          <a:p>
            <a:pPr>
              <a:defRPr/>
            </a:pPr>
            <a:fld id="{294EBE91-0254-485C-9E62-3859F7BE56BB}" type="slidenum">
              <a:rPr lang="en-GB" smtClean="0"/>
              <a:pPr>
                <a:defRPr/>
              </a:pPr>
              <a:t>3</a:t>
            </a:fld>
            <a:endParaRPr lang="en-GB"/>
          </a:p>
        </p:txBody>
      </p:sp>
    </p:spTree>
    <p:extLst>
      <p:ext uri="{BB962C8B-B14F-4D97-AF65-F5344CB8AC3E}">
        <p14:creationId xmlns:p14="http://schemas.microsoft.com/office/powerpoint/2010/main" val="2818587782"/>
      </p:ext>
    </p:extLst>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100" y="76200"/>
            <a:ext cx="7499350" cy="720080"/>
          </a:xfrm>
        </p:spPr>
        <p:txBody>
          <a:bodyPr>
            <a:normAutofit/>
          </a:bodyPr>
          <a:lstStyle/>
          <a:p>
            <a:pPr lvl="0"/>
            <a:r>
              <a:rPr lang="en-US" sz="1800" b="1" i="1" dirty="0">
                <a:effectLst/>
                <a:latin typeface="Calibri" panose="020F0502020204030204" pitchFamily="34" charset="0"/>
                <a:ea typeface="Times New Roman" panose="02020603050405020304" pitchFamily="18" charset="0"/>
                <a:cs typeface="Calibri" panose="020F0502020204030204" pitchFamily="34" charset="0"/>
              </a:rPr>
              <a:t>The crucial digital skills (e.g., AI, cybersecurity, data analytics) that need to be developed for Africa’s workforce to remain competitive.</a:t>
            </a:r>
            <a:endParaRPr lang="en-US" sz="1800" b="1" dirty="0"/>
          </a:p>
        </p:txBody>
      </p:sp>
      <p:sp>
        <p:nvSpPr>
          <p:cNvPr id="3" name="Content Placeholder 2"/>
          <p:cNvSpPr>
            <a:spLocks noGrp="1"/>
          </p:cNvSpPr>
          <p:nvPr>
            <p:ph idx="1"/>
          </p:nvPr>
        </p:nvSpPr>
        <p:spPr>
          <a:xfrm>
            <a:off x="2959100" y="796280"/>
            <a:ext cx="7499350" cy="5657056"/>
          </a:xfrm>
        </p:spPr>
        <p:txBody>
          <a:bodyPr>
            <a:noAutofit/>
          </a:bodyPr>
          <a:lstStyle/>
          <a:p>
            <a:pPr marL="82550" indent="0">
              <a:lnSpc>
                <a:spcPct val="107000"/>
              </a:lnSpc>
              <a:spcAft>
                <a:spcPts val="800"/>
              </a:spcAft>
              <a:buNone/>
            </a:pPr>
            <a:r>
              <a:rPr lang="en-GB" sz="2000" b="1" kern="0" dirty="0">
                <a:solidFill>
                  <a:srgbClr val="010A13"/>
                </a:solidFill>
                <a:latin typeface="+mj-lt"/>
                <a:ea typeface="Times New Roman" panose="02020603050405020304" pitchFamily="18" charset="0"/>
                <a:cs typeface="Times New Roman" panose="02020603050405020304" pitchFamily="18" charset="0"/>
              </a:rPr>
              <a:t>Crucial digital skills:</a:t>
            </a:r>
            <a:endParaRPr lang="en-GB" sz="2000" kern="100" dirty="0">
              <a:solidFill>
                <a:srgbClr val="010A13"/>
              </a:solidFill>
              <a:latin typeface="+mj-lt"/>
              <a:ea typeface="Aptos"/>
              <a:cs typeface="Times New Roman" panose="02020603050405020304" pitchFamily="18" charset="0"/>
            </a:endParaRPr>
          </a:p>
          <a:p>
            <a:pPr marL="342900" indent="-342900">
              <a:lnSpc>
                <a:spcPct val="107000"/>
              </a:lnSpc>
              <a:spcAft>
                <a:spcPts val="800"/>
              </a:spcAft>
              <a:buFont typeface="+mj-lt"/>
              <a:buAutoNum type="arabicPeriod"/>
              <a:tabLst>
                <a:tab pos="457200" algn="l"/>
              </a:tabLst>
            </a:pPr>
            <a:r>
              <a:rPr lang="en-GB" sz="2000" b="1" kern="0" dirty="0">
                <a:solidFill>
                  <a:srgbClr val="010A13"/>
                </a:solidFill>
                <a:latin typeface="+mj-lt"/>
                <a:ea typeface="Times New Roman" panose="02020603050405020304" pitchFamily="18" charset="0"/>
                <a:cs typeface="Times New Roman" panose="02020603050405020304" pitchFamily="18" charset="0"/>
              </a:rPr>
              <a:t>Open Source Software (OSS) and Artificial Intelligence (AI) Skills: </a:t>
            </a:r>
            <a:r>
              <a:rPr lang="en-GB" sz="2000" kern="0" dirty="0">
                <a:solidFill>
                  <a:srgbClr val="010A13"/>
                </a:solidFill>
                <a:latin typeface="+mj-lt"/>
                <a:ea typeface="Times New Roman" panose="02020603050405020304" pitchFamily="18" charset="0"/>
                <a:cs typeface="Times New Roman" panose="02020603050405020304" pitchFamily="18" charset="0"/>
              </a:rPr>
              <a:t>This will promote the Continent of Africa to take part in the 4IR.</a:t>
            </a:r>
            <a:endParaRPr lang="en-GB" sz="2000" b="1" kern="0" dirty="0">
              <a:solidFill>
                <a:srgbClr val="010A13"/>
              </a:solidFill>
              <a:latin typeface="+mj-lt"/>
              <a:ea typeface="Times New Roman" panose="02020603050405020304" pitchFamily="18" charset="0"/>
              <a:cs typeface="Times New Roman" panose="02020603050405020304" pitchFamily="18" charset="0"/>
            </a:endParaRPr>
          </a:p>
          <a:p>
            <a:pPr marL="342900" indent="-342900">
              <a:lnSpc>
                <a:spcPct val="107000"/>
              </a:lnSpc>
              <a:spcAft>
                <a:spcPts val="800"/>
              </a:spcAft>
              <a:buFont typeface="+mj-lt"/>
              <a:buAutoNum type="arabicPeriod"/>
              <a:tabLst>
                <a:tab pos="457200" algn="l"/>
              </a:tabLst>
            </a:pPr>
            <a:r>
              <a:rPr lang="en-GB" sz="2000" b="1" kern="0" dirty="0">
                <a:solidFill>
                  <a:srgbClr val="010A13"/>
                </a:solidFill>
                <a:latin typeface="+mj-lt"/>
                <a:ea typeface="Times New Roman" panose="02020603050405020304" pitchFamily="18" charset="0"/>
                <a:cs typeface="Times New Roman" panose="02020603050405020304" pitchFamily="18" charset="0"/>
              </a:rPr>
              <a:t>Cybersecurity Skills: </a:t>
            </a:r>
            <a:r>
              <a:rPr lang="en-GB" sz="2000" kern="0" dirty="0">
                <a:solidFill>
                  <a:srgbClr val="010A13"/>
                </a:solidFill>
                <a:latin typeface="+mj-lt"/>
                <a:ea typeface="Times New Roman" panose="02020603050405020304" pitchFamily="18" charset="0"/>
                <a:cs typeface="Times New Roman" panose="02020603050405020304" pitchFamily="18" charset="0"/>
              </a:rPr>
              <a:t>With Digital transformation most government services will be available online so secure platforms are recommended.</a:t>
            </a:r>
            <a:endParaRPr lang="en-US" sz="2000" dirty="0">
              <a:solidFill>
                <a:srgbClr val="010A13"/>
              </a:solidFill>
              <a:latin typeface="+mj-lt"/>
              <a:ea typeface="Calibri" panose="020F0502020204030204" pitchFamily="34" charset="0"/>
            </a:endParaRPr>
          </a:p>
          <a:p>
            <a:pPr marL="342900" indent="-342900">
              <a:lnSpc>
                <a:spcPct val="107000"/>
              </a:lnSpc>
              <a:spcAft>
                <a:spcPts val="800"/>
              </a:spcAft>
              <a:buFont typeface="+mj-lt"/>
              <a:buAutoNum type="arabicPeriod"/>
              <a:tabLst>
                <a:tab pos="457200" algn="l"/>
              </a:tabLst>
            </a:pPr>
            <a:r>
              <a:rPr lang="en-US" sz="2000" b="1" kern="100" dirty="0">
                <a:solidFill>
                  <a:srgbClr val="010A13"/>
                </a:solidFill>
                <a:latin typeface="+mj-lt"/>
                <a:ea typeface="Calibri" panose="020F0502020204030204" pitchFamily="34" charset="0"/>
                <a:cs typeface="Times New Roman" panose="02020603050405020304" pitchFamily="18" charset="0"/>
              </a:rPr>
              <a:t>Data Analytics Skills:</a:t>
            </a:r>
            <a:r>
              <a:rPr lang="en-US" sz="2000" kern="100" dirty="0">
                <a:solidFill>
                  <a:srgbClr val="010A13"/>
                </a:solidFill>
                <a:latin typeface="+mj-lt"/>
                <a:ea typeface="Calibri" panose="020F0502020204030204" pitchFamily="34" charset="0"/>
                <a:cs typeface="Times New Roman" panose="02020603050405020304" pitchFamily="18" charset="0"/>
              </a:rPr>
              <a:t> Today’s digital world generates an enormous amount of data that can provide valuable information to organizations.</a:t>
            </a:r>
          </a:p>
          <a:p>
            <a:pPr marL="342900" indent="-342900">
              <a:lnSpc>
                <a:spcPct val="107000"/>
              </a:lnSpc>
              <a:spcAft>
                <a:spcPts val="800"/>
              </a:spcAft>
              <a:buFont typeface="+mj-lt"/>
              <a:buAutoNum type="arabicPeriod"/>
              <a:tabLst>
                <a:tab pos="457200" algn="l"/>
              </a:tabLst>
            </a:pPr>
            <a:r>
              <a:rPr lang="en-US" sz="2000" b="1" kern="100" dirty="0">
                <a:solidFill>
                  <a:srgbClr val="010A13"/>
                </a:solidFill>
                <a:latin typeface="+mj-lt"/>
                <a:ea typeface="Calibri" panose="020F0502020204030204" pitchFamily="34" charset="0"/>
                <a:cs typeface="Times New Roman" panose="02020603050405020304" pitchFamily="18" charset="0"/>
              </a:rPr>
              <a:t>Spectrum Management, Network and Digital Infrastructure Skills: </a:t>
            </a:r>
            <a:r>
              <a:rPr lang="en-US" sz="2000" kern="100" dirty="0">
                <a:solidFill>
                  <a:srgbClr val="010A13"/>
                </a:solidFill>
                <a:latin typeface="+mj-lt"/>
                <a:ea typeface="Calibri" panose="020F0502020204030204" pitchFamily="34" charset="0"/>
                <a:cs typeface="Times New Roman" panose="02020603050405020304" pitchFamily="18" charset="0"/>
              </a:rPr>
              <a:t>Needed to design and manage RF and Network Infrastructure. </a:t>
            </a:r>
            <a:endParaRPr lang="en-GB" sz="2000" b="1" kern="100" dirty="0">
              <a:solidFill>
                <a:srgbClr val="010A13"/>
              </a:solidFill>
              <a:latin typeface="+mj-lt"/>
              <a:ea typeface="Aptos"/>
              <a:cs typeface="Times New Roman" panose="02020603050405020304" pitchFamily="18" charset="0"/>
            </a:endParaRPr>
          </a:p>
        </p:txBody>
      </p:sp>
      <p:sp>
        <p:nvSpPr>
          <p:cNvPr id="4" name="Footer Placeholder 3">
            <a:extLst>
              <a:ext uri="{FF2B5EF4-FFF2-40B4-BE49-F238E27FC236}">
                <a16:creationId xmlns:a16="http://schemas.microsoft.com/office/drawing/2014/main" id="{63780475-963D-491D-B27E-6829069AF989}"/>
              </a:ext>
            </a:extLst>
          </p:cNvPr>
          <p:cNvSpPr>
            <a:spLocks noGrp="1"/>
          </p:cNvSpPr>
          <p:nvPr>
            <p:ph type="ftr" sz="quarter" idx="11"/>
          </p:nvPr>
        </p:nvSpPr>
        <p:spPr/>
        <p:txBody>
          <a:bodyPr/>
          <a:lstStyle/>
          <a:p>
            <a:pPr>
              <a:defRPr/>
            </a:pPr>
            <a:r>
              <a:rPr lang="en-GB" dirty="0"/>
              <a:t>www.afralti.org                                                                             Digital skills for jobs</a:t>
            </a:r>
          </a:p>
        </p:txBody>
      </p:sp>
      <p:sp>
        <p:nvSpPr>
          <p:cNvPr id="5" name="Slide Number Placeholder 4">
            <a:extLst>
              <a:ext uri="{FF2B5EF4-FFF2-40B4-BE49-F238E27FC236}">
                <a16:creationId xmlns:a16="http://schemas.microsoft.com/office/drawing/2014/main" id="{E6B177CD-5D06-46F2-9A4B-1182548F8EE1}"/>
              </a:ext>
            </a:extLst>
          </p:cNvPr>
          <p:cNvSpPr>
            <a:spLocks noGrp="1"/>
          </p:cNvSpPr>
          <p:nvPr>
            <p:ph type="sldNum" sz="quarter" idx="12"/>
          </p:nvPr>
        </p:nvSpPr>
        <p:spPr/>
        <p:txBody>
          <a:bodyPr/>
          <a:lstStyle/>
          <a:p>
            <a:pPr>
              <a:defRPr/>
            </a:pPr>
            <a:fld id="{30B75888-682A-485E-85FD-E99652E93215}" type="slidenum">
              <a:rPr lang="en-GB" smtClean="0"/>
              <a:pPr>
                <a:defRPr/>
              </a:pPr>
              <a:t>4</a:t>
            </a:fld>
            <a:endParaRPr lang="en-GB"/>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100" y="76200"/>
            <a:ext cx="7499350" cy="1120552"/>
          </a:xfrm>
        </p:spPr>
        <p:txBody>
          <a:bodyPr>
            <a:noAutofit/>
          </a:bodyPr>
          <a:lstStyle/>
          <a:p>
            <a:pPr lvl="0"/>
            <a:br>
              <a:rPr lang="en-GB" sz="2000" b="1" dirty="0">
                <a:effectLst/>
                <a:latin typeface="Aptos"/>
                <a:ea typeface="Calibri" panose="020F0502020204030204" pitchFamily="34" charset="0"/>
                <a:cs typeface="Calibri" panose="020F0502020204030204" pitchFamily="34" charset="0"/>
              </a:rPr>
            </a:br>
            <a:r>
              <a:rPr lang="en-US" sz="2000" b="1" i="1" dirty="0">
                <a:effectLst/>
                <a:latin typeface="Calibri" panose="020F0502020204030204" pitchFamily="34" charset="0"/>
                <a:ea typeface="Calibri" panose="020F0502020204030204" pitchFamily="34" charset="0"/>
                <a:cs typeface="Calibri" panose="020F0502020204030204" pitchFamily="34" charset="0"/>
              </a:rPr>
              <a:t>T</a:t>
            </a:r>
            <a:r>
              <a:rPr lang="en-US" sz="2000" b="1" i="1" dirty="0">
                <a:effectLst/>
                <a:latin typeface="Calibri" panose="020F0502020204030204" pitchFamily="34" charset="0"/>
                <a:ea typeface="Times New Roman" panose="02020603050405020304" pitchFamily="18" charset="0"/>
                <a:cs typeface="Calibri" panose="020F0502020204030204" pitchFamily="34" charset="0"/>
              </a:rPr>
              <a:t>he main barriers to digital skills development, such as unequal access to education, technology, and infrastructure, and propose solutions.</a:t>
            </a:r>
            <a:br>
              <a:rPr lang="en-GB" sz="2000" b="1" dirty="0">
                <a:effectLst/>
                <a:latin typeface="Aptos"/>
                <a:ea typeface="Calibri" panose="020F0502020204030204" pitchFamily="34" charset="0"/>
                <a:cs typeface="Calibri" panose="020F0502020204030204" pitchFamily="34" charset="0"/>
              </a:rPr>
            </a:br>
            <a:endParaRPr lang="en-US" sz="2000" b="1" dirty="0"/>
          </a:p>
        </p:txBody>
      </p:sp>
      <p:sp>
        <p:nvSpPr>
          <p:cNvPr id="3" name="Content Placeholder 2"/>
          <p:cNvSpPr>
            <a:spLocks noGrp="1"/>
          </p:cNvSpPr>
          <p:nvPr>
            <p:ph idx="1"/>
          </p:nvPr>
        </p:nvSpPr>
        <p:spPr>
          <a:xfrm>
            <a:off x="2959100" y="1052736"/>
            <a:ext cx="7499350" cy="5400600"/>
          </a:xfrm>
        </p:spPr>
        <p:txBody>
          <a:bodyPr>
            <a:noAutofit/>
          </a:bodyPr>
          <a:lstStyle/>
          <a:p>
            <a:pPr marL="82550" indent="0">
              <a:buNone/>
            </a:pPr>
            <a:r>
              <a:rPr lang="en-US" sz="1800" b="1" dirty="0">
                <a:solidFill>
                  <a:srgbClr val="010A13"/>
                </a:solidFill>
              </a:rPr>
              <a:t>Barriers to Digital Skills Development and Proposed Solutions</a:t>
            </a:r>
          </a:p>
          <a:p>
            <a:pPr marL="82550" indent="0">
              <a:buNone/>
            </a:pPr>
            <a:r>
              <a:rPr lang="en-US" sz="1800" b="1" dirty="0">
                <a:solidFill>
                  <a:srgbClr val="010A13"/>
                </a:solidFill>
              </a:rPr>
              <a:t>1. Unequal Access to Education</a:t>
            </a:r>
          </a:p>
          <a:p>
            <a:pPr marL="82550" indent="0">
              <a:buNone/>
            </a:pPr>
            <a:r>
              <a:rPr lang="en-US" sz="1800" b="1" dirty="0">
                <a:solidFill>
                  <a:srgbClr val="010A13"/>
                </a:solidFill>
              </a:rPr>
              <a:t>i) Expand educational infrastructure</a:t>
            </a:r>
            <a:r>
              <a:rPr lang="en-US" sz="1800" dirty="0">
                <a:solidFill>
                  <a:srgbClr val="010A13"/>
                </a:solidFill>
              </a:rPr>
              <a:t>: Invest in building or upgrading schools and provide necessary equipment in underserved areas.</a:t>
            </a:r>
          </a:p>
          <a:p>
            <a:pPr marL="82550" indent="0">
              <a:buNone/>
            </a:pPr>
            <a:r>
              <a:rPr lang="en-US" sz="1800" b="1" dirty="0">
                <a:solidFill>
                  <a:srgbClr val="010A13"/>
                </a:solidFill>
              </a:rPr>
              <a:t>ii) Implement distance learning</a:t>
            </a:r>
            <a:r>
              <a:rPr lang="en-US" sz="1800" dirty="0">
                <a:solidFill>
                  <a:srgbClr val="010A13"/>
                </a:solidFill>
              </a:rPr>
              <a:t>: Utilize online platforms (LMS) and mobile technologies to deliver educational content to remote regions.</a:t>
            </a:r>
          </a:p>
          <a:p>
            <a:pPr marL="82550" indent="0">
              <a:buNone/>
            </a:pPr>
            <a:r>
              <a:rPr lang="en-US" sz="1800" b="1" dirty="0">
                <a:solidFill>
                  <a:srgbClr val="010A13"/>
                </a:solidFill>
              </a:rPr>
              <a:t>iii) Train teachers</a:t>
            </a:r>
            <a:r>
              <a:rPr lang="en-US" sz="1800" dirty="0">
                <a:solidFill>
                  <a:srgbClr val="010A13"/>
                </a:solidFill>
              </a:rPr>
              <a:t>: Provide teachers with the necessary skills to teach digital literacy effectively. </a:t>
            </a:r>
          </a:p>
          <a:p>
            <a:pPr marL="82550" indent="0">
              <a:buNone/>
            </a:pPr>
            <a:endParaRPr lang="en-US" sz="1000" dirty="0">
              <a:solidFill>
                <a:srgbClr val="010A13"/>
              </a:solidFill>
            </a:endParaRPr>
          </a:p>
          <a:p>
            <a:pPr marL="82550" indent="0">
              <a:buNone/>
            </a:pPr>
            <a:r>
              <a:rPr lang="en-US" sz="1800" b="1" dirty="0">
                <a:solidFill>
                  <a:srgbClr val="010A13"/>
                </a:solidFill>
              </a:rPr>
              <a:t>2. Lack of Access to Technology</a:t>
            </a:r>
          </a:p>
          <a:p>
            <a:pPr marL="82550" indent="0">
              <a:buNone/>
            </a:pPr>
            <a:r>
              <a:rPr lang="en-US" sz="1800" b="1" dirty="0">
                <a:solidFill>
                  <a:srgbClr val="010A13"/>
                </a:solidFill>
              </a:rPr>
              <a:t>i) Subsidize technology</a:t>
            </a:r>
            <a:r>
              <a:rPr lang="en-US" sz="1800" dirty="0">
                <a:solidFill>
                  <a:srgbClr val="010A13"/>
                </a:solidFill>
              </a:rPr>
              <a:t>: Offer subsidies or affordable financing options for ICT devices.</a:t>
            </a:r>
          </a:p>
          <a:p>
            <a:pPr marL="82550" indent="0">
              <a:buNone/>
            </a:pPr>
            <a:r>
              <a:rPr lang="en-US" sz="1800" b="1" dirty="0">
                <a:solidFill>
                  <a:srgbClr val="010A13"/>
                </a:solidFill>
              </a:rPr>
              <a:t>ii) Expand Internet infrastructure</a:t>
            </a:r>
            <a:r>
              <a:rPr lang="en-US" sz="1800" dirty="0">
                <a:solidFill>
                  <a:srgbClr val="010A13"/>
                </a:solidFill>
              </a:rPr>
              <a:t>: Invest in building or upgrading broadband networks, particularly in rural areas using Universal Service Funds (USF).</a:t>
            </a:r>
          </a:p>
          <a:p>
            <a:pPr marL="82550" indent="0">
              <a:buNone/>
            </a:pPr>
            <a:r>
              <a:rPr lang="en-US" sz="1800" b="1" dirty="0">
                <a:solidFill>
                  <a:srgbClr val="010A13"/>
                </a:solidFill>
              </a:rPr>
              <a:t>iii) Leverage mobile technology</a:t>
            </a:r>
            <a:r>
              <a:rPr lang="en-US" sz="1800" dirty="0">
                <a:solidFill>
                  <a:srgbClr val="010A13"/>
                </a:solidFill>
              </a:rPr>
              <a:t>: Promote the use of mobile phones for accessing educational resources and online services.</a:t>
            </a:r>
          </a:p>
        </p:txBody>
      </p:sp>
      <p:sp>
        <p:nvSpPr>
          <p:cNvPr id="4" name="Footer Placeholder 3">
            <a:extLst>
              <a:ext uri="{FF2B5EF4-FFF2-40B4-BE49-F238E27FC236}">
                <a16:creationId xmlns:a16="http://schemas.microsoft.com/office/drawing/2014/main" id="{CE5014DC-D7E7-407D-8ADD-1B90B46AD119}"/>
              </a:ext>
            </a:extLst>
          </p:cNvPr>
          <p:cNvSpPr>
            <a:spLocks noGrp="1"/>
          </p:cNvSpPr>
          <p:nvPr>
            <p:ph type="ftr" sz="quarter" idx="11"/>
          </p:nvPr>
        </p:nvSpPr>
        <p:spPr/>
        <p:txBody>
          <a:bodyPr/>
          <a:lstStyle/>
          <a:p>
            <a:pPr>
              <a:defRPr/>
            </a:pPr>
            <a:r>
              <a:rPr lang="en-GB"/>
              <a:t>www.afralti.org                                                                             Digital skills for jobs</a:t>
            </a:r>
          </a:p>
        </p:txBody>
      </p:sp>
      <p:sp>
        <p:nvSpPr>
          <p:cNvPr id="5" name="Slide Number Placeholder 4">
            <a:extLst>
              <a:ext uri="{FF2B5EF4-FFF2-40B4-BE49-F238E27FC236}">
                <a16:creationId xmlns:a16="http://schemas.microsoft.com/office/drawing/2014/main" id="{D8AB2DC2-CADD-433F-8852-353F80958314}"/>
              </a:ext>
            </a:extLst>
          </p:cNvPr>
          <p:cNvSpPr>
            <a:spLocks noGrp="1"/>
          </p:cNvSpPr>
          <p:nvPr>
            <p:ph type="sldNum" sz="quarter" idx="12"/>
          </p:nvPr>
        </p:nvSpPr>
        <p:spPr/>
        <p:txBody>
          <a:bodyPr/>
          <a:lstStyle/>
          <a:p>
            <a:pPr>
              <a:defRPr/>
            </a:pPr>
            <a:fld id="{30B75888-682A-485E-85FD-E99652E93215}" type="slidenum">
              <a:rPr lang="en-GB" smtClean="0"/>
              <a:pPr>
                <a:defRPr/>
              </a:pPr>
              <a:t>5</a:t>
            </a:fld>
            <a:endParaRPr lang="en-GB"/>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991FE-0DF6-45E0-AABD-B10494707270}"/>
              </a:ext>
            </a:extLst>
          </p:cNvPr>
          <p:cNvSpPr>
            <a:spLocks noGrp="1"/>
          </p:cNvSpPr>
          <p:nvPr>
            <p:ph type="subTitle" idx="1"/>
          </p:nvPr>
        </p:nvSpPr>
        <p:spPr>
          <a:xfrm>
            <a:off x="2956560" y="404664"/>
            <a:ext cx="7406640" cy="6048672"/>
          </a:xfrm>
        </p:spPr>
        <p:txBody>
          <a:bodyPr/>
          <a:lstStyle/>
          <a:p>
            <a:r>
              <a:rPr lang="en-US" sz="2000" b="1" dirty="0">
                <a:solidFill>
                  <a:srgbClr val="010A13"/>
                </a:solidFill>
              </a:rPr>
              <a:t>3. Infrastructure Challenges</a:t>
            </a:r>
          </a:p>
          <a:p>
            <a:r>
              <a:rPr lang="en-US" sz="2000" b="1" dirty="0">
                <a:solidFill>
                  <a:srgbClr val="010A13"/>
                </a:solidFill>
              </a:rPr>
              <a:t>i) Improve power infrastructure</a:t>
            </a:r>
            <a:r>
              <a:rPr lang="en-US" sz="2000" dirty="0">
                <a:solidFill>
                  <a:srgbClr val="010A13"/>
                </a:solidFill>
              </a:rPr>
              <a:t>: Invest in renewable energy sources and improve power distribution to ensure reliable electricity supply.</a:t>
            </a:r>
          </a:p>
          <a:p>
            <a:r>
              <a:rPr lang="en-US" sz="2000" b="1" dirty="0">
                <a:solidFill>
                  <a:srgbClr val="010A13"/>
                </a:solidFill>
              </a:rPr>
              <a:t>ii) Enhance Internet connectivity</a:t>
            </a:r>
            <a:r>
              <a:rPr lang="en-US" sz="2000" dirty="0">
                <a:solidFill>
                  <a:srgbClr val="010A13"/>
                </a:solidFill>
              </a:rPr>
              <a:t>: Expand broadband networks and improve network reliability.</a:t>
            </a:r>
          </a:p>
          <a:p>
            <a:endParaRPr lang="en-US" sz="2000" dirty="0">
              <a:solidFill>
                <a:srgbClr val="010A13"/>
              </a:solidFill>
            </a:endParaRPr>
          </a:p>
          <a:p>
            <a:r>
              <a:rPr lang="en-US" sz="2000" b="1" dirty="0">
                <a:solidFill>
                  <a:srgbClr val="010A13"/>
                </a:solidFill>
              </a:rPr>
              <a:t>4. Digital Divide</a:t>
            </a:r>
          </a:p>
          <a:p>
            <a:r>
              <a:rPr lang="en-US" sz="2000" b="1" dirty="0">
                <a:solidFill>
                  <a:srgbClr val="010A13"/>
                </a:solidFill>
              </a:rPr>
              <a:t>i) Promote digital inclusion</a:t>
            </a:r>
            <a:r>
              <a:rPr lang="en-US" sz="2000" dirty="0">
                <a:solidFill>
                  <a:srgbClr val="010A13"/>
                </a:solidFill>
              </a:rPr>
              <a:t>: Implement policies and programs that aim to bridge the digital divide, such as providing free or low-cost Internet access to marginalized communities.</a:t>
            </a:r>
          </a:p>
          <a:p>
            <a:r>
              <a:rPr lang="en-US" sz="2000" b="1" dirty="0">
                <a:solidFill>
                  <a:srgbClr val="010A13"/>
                </a:solidFill>
              </a:rPr>
              <a:t>ii) Create digital literacy centers</a:t>
            </a:r>
            <a:r>
              <a:rPr lang="en-US" sz="2000" dirty="0">
                <a:solidFill>
                  <a:srgbClr val="010A13"/>
                </a:solidFill>
              </a:rPr>
              <a:t>: Establish community centers equipped with computers and Internet access to provide digital literacy training.</a:t>
            </a:r>
          </a:p>
          <a:p>
            <a:r>
              <a:rPr lang="en-US" sz="2000" b="1" dirty="0">
                <a:solidFill>
                  <a:srgbClr val="010A13"/>
                </a:solidFill>
              </a:rPr>
              <a:t>iii) Foster partnerships</a:t>
            </a:r>
            <a:r>
              <a:rPr lang="en-US" sz="2000" dirty="0">
                <a:solidFill>
                  <a:srgbClr val="010A13"/>
                </a:solidFill>
              </a:rPr>
              <a:t>: Collaborate with private sector companies, NGOs, and Government ministries and agencies to promote digital inclusion.</a:t>
            </a:r>
          </a:p>
        </p:txBody>
      </p:sp>
      <p:sp>
        <p:nvSpPr>
          <p:cNvPr id="4" name="Footer Placeholder 3">
            <a:extLst>
              <a:ext uri="{FF2B5EF4-FFF2-40B4-BE49-F238E27FC236}">
                <a16:creationId xmlns:a16="http://schemas.microsoft.com/office/drawing/2014/main" id="{86E088B1-9B97-4429-A58A-E48FEF5C1817}"/>
              </a:ext>
            </a:extLst>
          </p:cNvPr>
          <p:cNvSpPr>
            <a:spLocks noGrp="1"/>
          </p:cNvSpPr>
          <p:nvPr>
            <p:ph type="ftr" sz="quarter" idx="11"/>
          </p:nvPr>
        </p:nvSpPr>
        <p:spPr/>
        <p:txBody>
          <a:bodyPr/>
          <a:lstStyle/>
          <a:p>
            <a:pPr>
              <a:defRPr/>
            </a:pPr>
            <a:r>
              <a:rPr lang="en-GB"/>
              <a:t>www.afralti.org                                                                             Digital skills for jobs</a:t>
            </a:r>
          </a:p>
        </p:txBody>
      </p:sp>
      <p:sp>
        <p:nvSpPr>
          <p:cNvPr id="5" name="Slide Number Placeholder 4">
            <a:extLst>
              <a:ext uri="{FF2B5EF4-FFF2-40B4-BE49-F238E27FC236}">
                <a16:creationId xmlns:a16="http://schemas.microsoft.com/office/drawing/2014/main" id="{71108B91-54AD-4AB0-B77C-BB5EB22346C7}"/>
              </a:ext>
            </a:extLst>
          </p:cNvPr>
          <p:cNvSpPr>
            <a:spLocks noGrp="1"/>
          </p:cNvSpPr>
          <p:nvPr>
            <p:ph type="sldNum" sz="quarter" idx="12"/>
          </p:nvPr>
        </p:nvSpPr>
        <p:spPr/>
        <p:txBody>
          <a:bodyPr/>
          <a:lstStyle/>
          <a:p>
            <a:pPr>
              <a:defRPr/>
            </a:pPr>
            <a:fld id="{294EBE91-0254-485C-9E62-3859F7BE56BB}" type="slidenum">
              <a:rPr lang="en-GB" smtClean="0"/>
              <a:pPr>
                <a:defRPr/>
              </a:pPr>
              <a:t>6</a:t>
            </a:fld>
            <a:endParaRPr lang="en-GB"/>
          </a:p>
        </p:txBody>
      </p:sp>
    </p:spTree>
    <p:extLst>
      <p:ext uri="{BB962C8B-B14F-4D97-AF65-F5344CB8AC3E}">
        <p14:creationId xmlns:p14="http://schemas.microsoft.com/office/powerpoint/2010/main" val="170760805"/>
      </p:ext>
    </p:extLst>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6941" y="76201"/>
            <a:ext cx="7499350" cy="839085"/>
          </a:xfrm>
        </p:spPr>
        <p:txBody>
          <a:bodyPr>
            <a:normAutofit fontScale="90000"/>
          </a:bodyPr>
          <a:lstStyle/>
          <a:p>
            <a:r>
              <a:rPr lang="en-US" sz="2000" b="1" i="1" dirty="0">
                <a:effectLst/>
                <a:latin typeface="Calibri" panose="020F0502020204030204" pitchFamily="34" charset="0"/>
                <a:ea typeface="Times New Roman" panose="02020603050405020304" pitchFamily="18" charset="0"/>
                <a:cs typeface="Calibri" panose="020F0502020204030204" pitchFamily="34" charset="0"/>
              </a:rPr>
              <a:t>Successful examples of digital skills training initiatives, focusing on eLearning, partnerships with tech companies, and governmental programs.</a:t>
            </a:r>
            <a:endParaRPr lang="en-US" sz="2000" b="1" dirty="0"/>
          </a:p>
        </p:txBody>
      </p:sp>
      <p:sp>
        <p:nvSpPr>
          <p:cNvPr id="3" name="Content Placeholder 2"/>
          <p:cNvSpPr>
            <a:spLocks noGrp="1"/>
          </p:cNvSpPr>
          <p:nvPr>
            <p:ph idx="1"/>
          </p:nvPr>
        </p:nvSpPr>
        <p:spPr>
          <a:xfrm>
            <a:off x="2959100" y="836712"/>
            <a:ext cx="7499350" cy="5411688"/>
          </a:xfrm>
        </p:spPr>
        <p:txBody>
          <a:bodyPr>
            <a:noAutofit/>
          </a:bodyPr>
          <a:lstStyle/>
          <a:p>
            <a:pPr marL="539750" indent="-457200">
              <a:buAutoNum type="arabicPeriod"/>
            </a:pPr>
            <a:r>
              <a:rPr lang="en-US" sz="2000" dirty="0">
                <a:solidFill>
                  <a:srgbClr val="010A13"/>
                </a:solidFill>
                <a:latin typeface="Gill Sans MT (Body)"/>
              </a:rPr>
              <a:t>In Kenya,  AFRALTI with support from IBM East Africa Ltd has been conducting IBM SkillsBuild for students online programme. </a:t>
            </a:r>
          </a:p>
          <a:p>
            <a:pPr marL="539750" indent="-457200">
              <a:buAutoNum type="arabicPeriod"/>
            </a:pPr>
            <a:endParaRPr lang="en-GB" sz="1000" dirty="0">
              <a:solidFill>
                <a:srgbClr val="010A13"/>
              </a:solidFill>
              <a:latin typeface="Gill Sans MT (Body)"/>
              <a:ea typeface="Times New Roman" panose="02020603050405020304" pitchFamily="18" charset="0"/>
            </a:endParaRPr>
          </a:p>
          <a:p>
            <a:pPr marL="539750" indent="-457200">
              <a:buAutoNum type="arabicPeriod"/>
            </a:pPr>
            <a:r>
              <a:rPr lang="en-GB" sz="2000" dirty="0">
                <a:solidFill>
                  <a:srgbClr val="010A13"/>
                </a:solidFill>
                <a:latin typeface="Gill Sans MT (Body)"/>
                <a:ea typeface="Times New Roman" panose="02020603050405020304" pitchFamily="18" charset="0"/>
              </a:rPr>
              <a:t>In </a:t>
            </a:r>
            <a:r>
              <a:rPr lang="en-US" sz="2000" dirty="0">
                <a:solidFill>
                  <a:srgbClr val="010A13"/>
                </a:solidFill>
                <a:latin typeface="Gill Sans MT (Body)"/>
              </a:rPr>
              <a:t>Dadaab, with support from the Norwegian Refugees Council (NRC) AFRALTI trained young refugees in Digital Skills for online freelancing, engagement in digital services (2022).</a:t>
            </a:r>
          </a:p>
          <a:p>
            <a:pPr marL="539750" indent="-457200">
              <a:buAutoNum type="arabicPeriod"/>
            </a:pPr>
            <a:endParaRPr lang="en-US" sz="1000" dirty="0">
              <a:solidFill>
                <a:srgbClr val="010A13"/>
              </a:solidFill>
              <a:latin typeface="Gill Sans MT (Body)"/>
            </a:endParaRPr>
          </a:p>
          <a:p>
            <a:pPr marL="539750" indent="-457200">
              <a:buAutoNum type="arabicPeriod"/>
            </a:pPr>
            <a:r>
              <a:rPr lang="en-US" sz="2000" dirty="0">
                <a:solidFill>
                  <a:srgbClr val="010A13"/>
                </a:solidFill>
                <a:latin typeface="Gill Sans MT (Body)"/>
              </a:rPr>
              <a:t>To Keep our children and youth safe online AFRALTI has been conducting Child Online Protection programme to stakeholders (such as teachers)</a:t>
            </a:r>
          </a:p>
          <a:p>
            <a:pPr marL="539750" indent="-457200">
              <a:buAutoNum type="arabicPeriod"/>
            </a:pPr>
            <a:endParaRPr lang="en-US" sz="1000" dirty="0">
              <a:solidFill>
                <a:srgbClr val="010A13"/>
              </a:solidFill>
              <a:latin typeface="Gill Sans MT (Body)"/>
            </a:endParaRPr>
          </a:p>
          <a:p>
            <a:pPr marL="539750" indent="-457200">
              <a:buAutoNum type="arabicPeriod"/>
            </a:pPr>
            <a:r>
              <a:rPr lang="en-US" sz="2000" dirty="0">
                <a:solidFill>
                  <a:srgbClr val="010A13"/>
                </a:solidFill>
                <a:latin typeface="Gill Sans MT (Body)"/>
              </a:rPr>
              <a:t>AFRALTI has signed an agreement with the ICT Authority of Kenya to train Citizens in digital skills.</a:t>
            </a:r>
          </a:p>
          <a:p>
            <a:pPr marL="539750" indent="-457200">
              <a:buAutoNum type="arabicPeriod"/>
            </a:pPr>
            <a:endParaRPr lang="en-US" sz="1000" dirty="0">
              <a:solidFill>
                <a:srgbClr val="010A13"/>
              </a:solidFill>
              <a:latin typeface="Gill Sans MT (Body)"/>
            </a:endParaRPr>
          </a:p>
          <a:p>
            <a:pPr marL="539750" indent="-457200">
              <a:buAutoNum type="arabicPeriod"/>
            </a:pPr>
            <a:r>
              <a:rPr lang="en-US" sz="2000" dirty="0">
                <a:solidFill>
                  <a:srgbClr val="010A13"/>
                </a:solidFill>
                <a:latin typeface="Gill Sans MT (Body)"/>
              </a:rPr>
              <a:t>AFRALTI jointly with Mozilla Corporation/Africa Mradi conducted training on Open source software and responsible Artificial Intelligence (AI). (2024)</a:t>
            </a:r>
          </a:p>
        </p:txBody>
      </p:sp>
      <p:sp>
        <p:nvSpPr>
          <p:cNvPr id="4" name="Footer Placeholder 3">
            <a:extLst>
              <a:ext uri="{FF2B5EF4-FFF2-40B4-BE49-F238E27FC236}">
                <a16:creationId xmlns:a16="http://schemas.microsoft.com/office/drawing/2014/main" id="{D91E0D4E-8A38-4365-A757-98B833D4900C}"/>
              </a:ext>
            </a:extLst>
          </p:cNvPr>
          <p:cNvSpPr>
            <a:spLocks noGrp="1"/>
          </p:cNvSpPr>
          <p:nvPr>
            <p:ph type="ftr" sz="quarter" idx="11"/>
          </p:nvPr>
        </p:nvSpPr>
        <p:spPr/>
        <p:txBody>
          <a:bodyPr/>
          <a:lstStyle/>
          <a:p>
            <a:pPr>
              <a:defRPr/>
            </a:pPr>
            <a:r>
              <a:rPr lang="en-GB"/>
              <a:t>www.afralti.org                                                                             Digital skills for jobs</a:t>
            </a:r>
          </a:p>
        </p:txBody>
      </p:sp>
      <p:sp>
        <p:nvSpPr>
          <p:cNvPr id="5" name="Slide Number Placeholder 4">
            <a:extLst>
              <a:ext uri="{FF2B5EF4-FFF2-40B4-BE49-F238E27FC236}">
                <a16:creationId xmlns:a16="http://schemas.microsoft.com/office/drawing/2014/main" id="{2AF23BD1-2184-43D2-8254-167BDFEA00E4}"/>
              </a:ext>
            </a:extLst>
          </p:cNvPr>
          <p:cNvSpPr>
            <a:spLocks noGrp="1"/>
          </p:cNvSpPr>
          <p:nvPr>
            <p:ph type="sldNum" sz="quarter" idx="12"/>
          </p:nvPr>
        </p:nvSpPr>
        <p:spPr/>
        <p:txBody>
          <a:bodyPr/>
          <a:lstStyle/>
          <a:p>
            <a:pPr>
              <a:defRPr/>
            </a:pPr>
            <a:fld id="{30B75888-682A-485E-85FD-E99652E93215}" type="slidenum">
              <a:rPr lang="en-GB" smtClean="0"/>
              <a:pPr>
                <a:defRPr/>
              </a:pPr>
              <a:t>7</a:t>
            </a:fld>
            <a:endParaRPr lang="en-GB"/>
          </a:p>
        </p:txBody>
      </p:sp>
    </p:spTree>
    <p:extLst>
      <p:ext uri="{BB962C8B-B14F-4D97-AF65-F5344CB8AC3E}">
        <p14:creationId xmlns:p14="http://schemas.microsoft.com/office/powerpoint/2010/main" val="3942455383"/>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100" y="217145"/>
            <a:ext cx="7499350" cy="1048544"/>
          </a:xfrm>
        </p:spPr>
        <p:txBody>
          <a:bodyPr>
            <a:noAutofit/>
          </a:bodyPr>
          <a:lstStyle/>
          <a:p>
            <a:r>
              <a:rPr lang="en-US" sz="2000" b="1" i="1" dirty="0">
                <a:effectLst/>
                <a:latin typeface="Calibri" panose="020F0502020204030204" pitchFamily="34" charset="0"/>
                <a:ea typeface="Times New Roman" panose="02020603050405020304" pitchFamily="18" charset="0"/>
                <a:cs typeface="Calibri" panose="020F0502020204030204" pitchFamily="34" charset="0"/>
              </a:rPr>
              <a:t>Concrete policy recommendations for African governments to fast-track digital skills development, including national digital skills strategies and incentivizing private sector involvement.</a:t>
            </a:r>
            <a:endParaRPr lang="en-US" sz="2000" b="1" dirty="0"/>
          </a:p>
        </p:txBody>
      </p:sp>
      <p:sp>
        <p:nvSpPr>
          <p:cNvPr id="3" name="Content Placeholder 2"/>
          <p:cNvSpPr>
            <a:spLocks noGrp="1"/>
          </p:cNvSpPr>
          <p:nvPr>
            <p:ph idx="1"/>
          </p:nvPr>
        </p:nvSpPr>
        <p:spPr>
          <a:xfrm>
            <a:off x="2959100" y="1484784"/>
            <a:ext cx="7499350" cy="4896544"/>
          </a:xfrm>
        </p:spPr>
        <p:txBody>
          <a:bodyPr>
            <a:noAutofit/>
          </a:bodyPr>
          <a:lstStyle/>
          <a:p>
            <a:pPr marL="0" indent="0">
              <a:lnSpc>
                <a:spcPct val="107000"/>
              </a:lnSpc>
              <a:spcBef>
                <a:spcPts val="0"/>
              </a:spcBef>
              <a:spcAft>
                <a:spcPts val="0"/>
              </a:spcAft>
              <a:buNone/>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1. Youth: Equipping Future Leaders for the Digital Age</a:t>
            </a:r>
            <a:endParaRPr lang="en-GB" sz="175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i) Integrating Digital Skills into Education</a:t>
            </a:r>
            <a:endParaRPr lang="en-GB" sz="175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ii) Promoting STEM and Digital Literacy Initiatives</a:t>
            </a:r>
            <a:endParaRPr lang="en-GB" sz="175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iii) Youth-Focused Entrepreneurship Programs </a:t>
            </a:r>
          </a:p>
          <a:p>
            <a:pPr marL="342900" indent="-342900">
              <a:lnSpc>
                <a:spcPct val="107000"/>
              </a:lnSpc>
              <a:spcBef>
                <a:spcPts val="0"/>
              </a:spcBef>
              <a:spcAft>
                <a:spcPts val="0"/>
              </a:spcAft>
              <a:buSzPts val="1000"/>
              <a:buFont typeface="Symbol" panose="05050102010706020507" pitchFamily="18" charset="2"/>
              <a:buChar char=""/>
              <a:tabLst>
                <a:tab pos="457200" algn="l"/>
              </a:tabLst>
            </a:pPr>
            <a:endParaRPr lang="en-GB" sz="90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2. Women: Ensuring Inclusivity in the Digital Workforce</a:t>
            </a:r>
            <a:endParaRPr lang="en-GB" sz="175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i) Flexible Work and Remote Learning Opportunities</a:t>
            </a:r>
            <a:endParaRPr lang="en-GB" sz="175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ii) Gender-Responsive Skills Development Programs</a:t>
            </a:r>
          </a:p>
          <a:p>
            <a:pPr marL="342900" indent="-342900">
              <a:lnSpc>
                <a:spcPct val="107000"/>
              </a:lnSpc>
              <a:spcBef>
                <a:spcPts val="0"/>
              </a:spcBef>
              <a:spcAft>
                <a:spcPts val="0"/>
              </a:spcAft>
              <a:buSzPts val="1000"/>
              <a:buFont typeface="Symbol" panose="05050102010706020507" pitchFamily="18" charset="2"/>
              <a:buChar char=""/>
              <a:tabLst>
                <a:tab pos="457200" algn="l"/>
              </a:tabLst>
            </a:pPr>
            <a:endParaRPr lang="en-GB" sz="1100" kern="100" dirty="0">
              <a:solidFill>
                <a:srgbClr val="010A13"/>
              </a:solidFill>
              <a:latin typeface="Gill Sans MT (Body)"/>
              <a:ea typeface="Aptos"/>
              <a:cs typeface="Times New Roman" panose="02020603050405020304" pitchFamily="18" charset="0"/>
            </a:endParaRPr>
          </a:p>
          <a:p>
            <a:pPr marL="82550" indent="0">
              <a:lnSpc>
                <a:spcPct val="107000"/>
              </a:lnSpc>
              <a:spcAft>
                <a:spcPts val="800"/>
              </a:spcAft>
              <a:buNone/>
            </a:pPr>
            <a:r>
              <a:rPr lang="en-GB" sz="1750" b="1" kern="0" dirty="0">
                <a:solidFill>
                  <a:srgbClr val="010A13"/>
                </a:solidFill>
                <a:latin typeface="Gill Sans MT (Body)"/>
                <a:ea typeface="Times New Roman" panose="02020603050405020304" pitchFamily="18" charset="0"/>
                <a:cs typeface="Times New Roman" panose="02020603050405020304" pitchFamily="18" charset="0"/>
              </a:rPr>
              <a:t>3. Aging Workers: Lifelong Learning and Digital Adaptation</a:t>
            </a:r>
            <a:endParaRPr lang="en-GB" sz="175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i) Lifelong Learning Programs: to help older workers adapt to digital environments</a:t>
            </a:r>
            <a:endParaRPr lang="en-GB" sz="1750" kern="100" dirty="0">
              <a:solidFill>
                <a:srgbClr val="010A13"/>
              </a:solidFill>
              <a:latin typeface="Gill Sans MT (Body)"/>
              <a:ea typeface="Aptos"/>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ii) Mentorship and Reverse Mentoring: mentorship programs or reverse mentoring can foster knowledge exchange—older workers can provide industry insights, while younger workers can help with digital skills.</a:t>
            </a:r>
          </a:p>
          <a:p>
            <a:pPr marL="342900" indent="-342900">
              <a:lnSpc>
                <a:spcPct val="107000"/>
              </a:lnSpc>
              <a:spcBef>
                <a:spcPts val="0"/>
              </a:spcBef>
              <a:spcAft>
                <a:spcPts val="0"/>
              </a:spcAft>
              <a:buSzPts val="1000"/>
              <a:buFont typeface="Symbol" panose="05050102010706020507" pitchFamily="18" charset="2"/>
              <a:buChar char=""/>
              <a:tabLst>
                <a:tab pos="457200" algn="l"/>
              </a:tabLst>
            </a:pPr>
            <a:endParaRPr lang="en-GB" sz="1750" kern="0" dirty="0">
              <a:solidFill>
                <a:srgbClr val="010A13"/>
              </a:solidFill>
              <a:latin typeface="Gill Sans MT (Body)"/>
              <a:ea typeface="Times New Roman" panose="02020603050405020304" pitchFamily="18" charset="0"/>
              <a:cs typeface="Times New Roman" panose="02020603050405020304" pitchFamily="18" charset="0"/>
            </a:endParaRPr>
          </a:p>
          <a:p>
            <a:pPr marL="0" indent="0">
              <a:lnSpc>
                <a:spcPct val="107000"/>
              </a:lnSpc>
              <a:spcBef>
                <a:spcPts val="0"/>
              </a:spcBef>
              <a:spcAft>
                <a:spcPts val="0"/>
              </a:spcAft>
              <a:buSzPts val="1000"/>
              <a:buNone/>
              <a:tabLst>
                <a:tab pos="457200" algn="l"/>
              </a:tabLst>
            </a:pPr>
            <a:r>
              <a:rPr lang="en-GB" sz="1750" kern="0" dirty="0">
                <a:solidFill>
                  <a:srgbClr val="010A13"/>
                </a:solidFill>
                <a:latin typeface="Gill Sans MT (Body)"/>
                <a:ea typeface="Times New Roman" panose="02020603050405020304" pitchFamily="18" charset="0"/>
                <a:cs typeface="Times New Roman" panose="02020603050405020304" pitchFamily="18" charset="0"/>
              </a:rPr>
              <a:t>4. Refer to slide 7 on </a:t>
            </a:r>
            <a:r>
              <a:rPr lang="en-GB" sz="1750" b="1" kern="0" dirty="0">
                <a:solidFill>
                  <a:srgbClr val="010A13"/>
                </a:solidFill>
                <a:latin typeface="Gill Sans MT (Body)"/>
                <a:ea typeface="Times New Roman" panose="02020603050405020304" pitchFamily="18" charset="0"/>
                <a:cs typeface="Times New Roman" panose="02020603050405020304" pitchFamily="18" charset="0"/>
              </a:rPr>
              <a:t>specific interventions</a:t>
            </a:r>
            <a:endParaRPr lang="en-GB" sz="1750" kern="0" dirty="0">
              <a:solidFill>
                <a:srgbClr val="010A13"/>
              </a:solidFill>
              <a:latin typeface="Gill Sans MT (Body)"/>
              <a:ea typeface="Times New Roman" panose="02020603050405020304" pitchFamily="18" charset="0"/>
              <a:cs typeface="Times New Roman" panose="02020603050405020304" pitchFamily="18" charset="0"/>
            </a:endParaRPr>
          </a:p>
          <a:p>
            <a:pPr marL="0" indent="0">
              <a:lnSpc>
                <a:spcPct val="107000"/>
              </a:lnSpc>
              <a:spcBef>
                <a:spcPts val="0"/>
              </a:spcBef>
              <a:spcAft>
                <a:spcPts val="0"/>
              </a:spcAft>
              <a:buSzPts val="1000"/>
              <a:buNone/>
              <a:tabLst>
                <a:tab pos="457200" algn="l"/>
              </a:tabLst>
            </a:pPr>
            <a:endParaRPr lang="en-US" sz="1750" dirty="0">
              <a:solidFill>
                <a:srgbClr val="010A13"/>
              </a:solidFill>
              <a:latin typeface="Gill Sans MT (Body)"/>
            </a:endParaRPr>
          </a:p>
        </p:txBody>
      </p:sp>
      <p:sp>
        <p:nvSpPr>
          <p:cNvPr id="4" name="Footer Placeholder 3">
            <a:extLst>
              <a:ext uri="{FF2B5EF4-FFF2-40B4-BE49-F238E27FC236}">
                <a16:creationId xmlns:a16="http://schemas.microsoft.com/office/drawing/2014/main" id="{3F627718-C72D-4D9C-BB2E-4E67C4348D33}"/>
              </a:ext>
            </a:extLst>
          </p:cNvPr>
          <p:cNvSpPr>
            <a:spLocks noGrp="1"/>
          </p:cNvSpPr>
          <p:nvPr>
            <p:ph type="ftr" sz="quarter" idx="11"/>
          </p:nvPr>
        </p:nvSpPr>
        <p:spPr/>
        <p:txBody>
          <a:bodyPr/>
          <a:lstStyle/>
          <a:p>
            <a:pPr>
              <a:defRPr/>
            </a:pPr>
            <a:r>
              <a:rPr lang="en-GB"/>
              <a:t>www.afralti.org                                                                             Digital skills for jobs</a:t>
            </a:r>
          </a:p>
        </p:txBody>
      </p:sp>
      <p:sp>
        <p:nvSpPr>
          <p:cNvPr id="5" name="Slide Number Placeholder 4">
            <a:extLst>
              <a:ext uri="{FF2B5EF4-FFF2-40B4-BE49-F238E27FC236}">
                <a16:creationId xmlns:a16="http://schemas.microsoft.com/office/drawing/2014/main" id="{CD501E4B-275A-41E1-953E-3EF3984558FA}"/>
              </a:ext>
            </a:extLst>
          </p:cNvPr>
          <p:cNvSpPr>
            <a:spLocks noGrp="1"/>
          </p:cNvSpPr>
          <p:nvPr>
            <p:ph type="sldNum" sz="quarter" idx="12"/>
          </p:nvPr>
        </p:nvSpPr>
        <p:spPr/>
        <p:txBody>
          <a:bodyPr/>
          <a:lstStyle/>
          <a:p>
            <a:pPr>
              <a:defRPr/>
            </a:pPr>
            <a:fld id="{30B75888-682A-485E-85FD-E99652E93215}" type="slidenum">
              <a:rPr lang="en-GB" smtClean="0"/>
              <a:pPr>
                <a:defRPr/>
              </a:pPr>
              <a:t>8</a:t>
            </a:fld>
            <a:endParaRPr lang="en-GB"/>
          </a:p>
        </p:txBody>
      </p:sp>
    </p:spTree>
    <p:extLst>
      <p:ext uri="{BB962C8B-B14F-4D97-AF65-F5344CB8AC3E}">
        <p14:creationId xmlns:p14="http://schemas.microsoft.com/office/powerpoint/2010/main" val="3075278747"/>
      </p:ext>
    </p:extLst>
  </p:cSld>
  <p:clrMapOvr>
    <a:masterClrMapping/>
  </p:clrMapOvr>
  <p:transition>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2">
      <a:dk1>
        <a:srgbClr val="0F6FC6"/>
      </a:dk1>
      <a:lt1>
        <a:sysClr val="window" lastClr="FFFFFF"/>
      </a:lt1>
      <a:dk2>
        <a:srgbClr val="04617B"/>
      </a:dk2>
      <a:lt2>
        <a:srgbClr val="0F6FC6"/>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AFRALTI PPT Template" id="{9BD7C4CF-7EAB-4924-858B-AA24ADC3BAEF}" vid="{03C5D937-E165-4DB0-A72E-65B05A5F23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79e6f32-35e2-40a7-b746-37bf0ed22ca1" xsi:nil="true"/>
    <lcf76f155ced4ddcb4097134ff3c332f xmlns="ac5439de-9cc5-4e90-8e70-2953ebc9e11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C9D0AC62B6CAE408847B2D4E42DE38B" ma:contentTypeVersion="13" ma:contentTypeDescription="Create a new document." ma:contentTypeScope="" ma:versionID="c212f0b9613111b2375a02d197f703c5">
  <xsd:schema xmlns:xsd="http://www.w3.org/2001/XMLSchema" xmlns:xs="http://www.w3.org/2001/XMLSchema" xmlns:p="http://schemas.microsoft.com/office/2006/metadata/properties" xmlns:ns2="ac5439de-9cc5-4e90-8e70-2953ebc9e111" xmlns:ns3="679e6f32-35e2-40a7-b746-37bf0ed22ca1" targetNamespace="http://schemas.microsoft.com/office/2006/metadata/properties" ma:root="true" ma:fieldsID="7fd574f71396511af57202cccb288592" ns2:_="" ns3:_="">
    <xsd:import namespace="ac5439de-9cc5-4e90-8e70-2953ebc9e111"/>
    <xsd:import namespace="679e6f32-35e2-40a7-b746-37bf0ed22c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5439de-9cc5-4e90-8e70-2953ebc9e1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e895586-ec57-4162-862b-45953123501e"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9e6f32-35e2-40a7-b746-37bf0ed22ca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29e8489-f8f5-4006-84b8-d7f4c98e73f0}" ma:internalName="TaxCatchAll" ma:showField="CatchAllData" ma:web="679e6f32-35e2-40a7-b746-37bf0ed22c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6383F8-4D9B-4B65-A912-1C2DBD506335}">
  <ds:schemaRefs>
    <ds:schemaRef ds:uri="http://purl.org/dc/elements/1.1/"/>
    <ds:schemaRef ds:uri="http://schemas.microsoft.com/office/2006/documentManagement/types"/>
    <ds:schemaRef ds:uri="http://purl.org/dc/terms/"/>
    <ds:schemaRef ds:uri="http://schemas.microsoft.com/office/2006/metadata/properties"/>
    <ds:schemaRef ds:uri="http://schemas.microsoft.com/office/infopath/2007/PartnerControls"/>
    <ds:schemaRef ds:uri="http://purl.org/dc/dcmitype/"/>
    <ds:schemaRef ds:uri="http://schemas.openxmlformats.org/package/2006/metadata/core-properties"/>
    <ds:schemaRef ds:uri="679e6f32-35e2-40a7-b746-37bf0ed22ca1"/>
    <ds:schemaRef ds:uri="ac5439de-9cc5-4e90-8e70-2953ebc9e111"/>
    <ds:schemaRef ds:uri="http://www.w3.org/XML/1998/namespace"/>
  </ds:schemaRefs>
</ds:datastoreItem>
</file>

<file path=customXml/itemProps2.xml><?xml version="1.0" encoding="utf-8"?>
<ds:datastoreItem xmlns:ds="http://schemas.openxmlformats.org/officeDocument/2006/customXml" ds:itemID="{2BAFCA16-C6D6-4EFE-82F7-BE2FF2B1B4C4}">
  <ds:schemaRefs>
    <ds:schemaRef ds:uri="http://schemas.microsoft.com/sharepoint/v3/contenttype/forms"/>
  </ds:schemaRefs>
</ds:datastoreItem>
</file>

<file path=customXml/itemProps3.xml><?xml version="1.0" encoding="utf-8"?>
<ds:datastoreItem xmlns:ds="http://schemas.openxmlformats.org/officeDocument/2006/customXml" ds:itemID="{4A162320-50CA-46F8-995A-329FC4979D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5439de-9cc5-4e90-8e70-2953ebc9e111"/>
    <ds:schemaRef ds:uri="679e6f32-35e2-40a7-b746-37bf0ed22c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AFRALTI PPT Template</Template>
  <TotalTime>513</TotalTime>
  <Words>1561</Words>
  <Application>Microsoft Office PowerPoint</Application>
  <PresentationFormat>Widescreen</PresentationFormat>
  <Paragraphs>111</Paragraphs>
  <Slides>8</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Aptos</vt:lpstr>
      <vt:lpstr>Arial</vt:lpstr>
      <vt:lpstr>Arial Black</vt:lpstr>
      <vt:lpstr>Calibri</vt:lpstr>
      <vt:lpstr>Gill Sans MT</vt:lpstr>
      <vt:lpstr>Gill Sans MT (Body)</vt:lpstr>
      <vt:lpstr>Symbol</vt:lpstr>
      <vt:lpstr>Verdana</vt:lpstr>
      <vt:lpstr>Wingdings 2</vt:lpstr>
      <vt:lpstr>Solstice</vt:lpstr>
      <vt:lpstr>ITU Digital Skills Forum 2024, Manama, Bahrain</vt:lpstr>
      <vt:lpstr>How digital technologies are reshaping both formal and informal job markets in Africa, along with key trends and challenges.</vt:lpstr>
      <vt:lpstr>PowerPoint Presentation</vt:lpstr>
      <vt:lpstr>The crucial digital skills (e.g., AI, cybersecurity, data analytics) that need to be developed for Africa’s workforce to remain competitive.</vt:lpstr>
      <vt:lpstr> The main barriers to digital skills development, such as unequal access to education, technology, and infrastructure, and propose solutions. </vt:lpstr>
      <vt:lpstr>PowerPoint Presentation</vt:lpstr>
      <vt:lpstr>Successful examples of digital skills training initiatives, focusing on eLearning, partnerships with tech companies, and governmental programs.</vt:lpstr>
      <vt:lpstr>Concrete policy recommendations for African governments to fast-track digital skills development, including national digital skills strategies and incentivizing private sector involvement.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Mwakijele</dc:creator>
  <cp:lastModifiedBy>IUGA, Emil-Eugen</cp:lastModifiedBy>
  <cp:revision>162</cp:revision>
  <dcterms:created xsi:type="dcterms:W3CDTF">2024-09-09T22:46:06Z</dcterms:created>
  <dcterms:modified xsi:type="dcterms:W3CDTF">2024-09-16T16:02:50Z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0x0101008C9D0AC62B6CAE408847B2D4E42DE38B</vt:lpwstr>
  </property>
  <property fmtid="{D5CDD505-2E9C-101B-9397-08002B2CF9AE}" pid="3" name="MediaServiceImageTags">
    <vt:lpwstr/>
  </property>
</Properties>
</file>