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IBM Plex Sans" panose="020B0503050203000203" pitchFamily="34" charset="0"/>
      <p:regular r:id="rId12"/>
    </p:embeddedFont>
    <p:embeddedFont>
      <p:font typeface="IBM Plex Sans Bold" panose="020B0803050203000203" charset="0"/>
      <p:regular r:id="rId13"/>
    </p:embeddedFont>
    <p:embeddedFont>
      <p:font typeface="IBM Plex Sans Bold Italics" panose="020B0604020202020204" charset="0"/>
      <p:regular r:id="rId14"/>
    </p:embeddedFont>
    <p:embeddedFont>
      <p:font typeface="IBM Plex Sans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GA, Emil-Eugen" userId="d92f8dd2-3fc1-4ff1-810f-d05d77501803" providerId="ADAL" clId="{0FC499F0-9CAD-46CD-A198-240ABAFB9A04}"/>
    <pc:docChg chg="undo custSel delSld modSld">
      <pc:chgData name="IUGA, Emil-Eugen" userId="d92f8dd2-3fc1-4ff1-810f-d05d77501803" providerId="ADAL" clId="{0FC499F0-9CAD-46CD-A198-240ABAFB9A04}" dt="2024-09-17T06:14:13.863" v="21" actId="2696"/>
      <pc:docMkLst>
        <pc:docMk/>
      </pc:docMkLst>
      <pc:sldChg chg="modSp del mod modShow">
        <pc:chgData name="IUGA, Emil-Eugen" userId="d92f8dd2-3fc1-4ff1-810f-d05d77501803" providerId="ADAL" clId="{0FC499F0-9CAD-46CD-A198-240ABAFB9A04}" dt="2024-09-17T06:14:13.863" v="21" actId="2696"/>
        <pc:sldMkLst>
          <pc:docMk/>
          <pc:sldMk cId="0" sldId="256"/>
        </pc:sldMkLst>
        <pc:spChg chg="mod">
          <ac:chgData name="IUGA, Emil-Eugen" userId="d92f8dd2-3fc1-4ff1-810f-d05d77501803" providerId="ADAL" clId="{0FC499F0-9CAD-46CD-A198-240ABAFB9A04}" dt="2024-09-16T16:11:36.697" v="0" actId="14100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IUGA, Emil-Eugen" userId="d92f8dd2-3fc1-4ff1-810f-d05d77501803" providerId="ADAL" clId="{0FC499F0-9CAD-46CD-A198-240ABAFB9A04}" dt="2024-09-16T16:11:43.052" v="1" actId="1076"/>
        <pc:sldMkLst>
          <pc:docMk/>
          <pc:sldMk cId="0" sldId="257"/>
        </pc:sldMkLst>
        <pc:spChg chg="mod">
          <ac:chgData name="IUGA, Emil-Eugen" userId="d92f8dd2-3fc1-4ff1-810f-d05d77501803" providerId="ADAL" clId="{0FC499F0-9CAD-46CD-A198-240ABAFB9A04}" dt="2024-09-16T16:11:43.052" v="1" actId="1076"/>
          <ac:spMkLst>
            <pc:docMk/>
            <pc:sldMk cId="0" sldId="257"/>
            <ac:spMk id="6" creationId="{00000000-0000-0000-0000-000000000000}"/>
          </ac:spMkLst>
        </pc:spChg>
      </pc:sldChg>
      <pc:sldChg chg="delSp modSp mod">
        <pc:chgData name="IUGA, Emil-Eugen" userId="d92f8dd2-3fc1-4ff1-810f-d05d77501803" providerId="ADAL" clId="{0FC499F0-9CAD-46CD-A198-240ABAFB9A04}" dt="2024-09-17T06:12:52.144" v="15" actId="478"/>
        <pc:sldMkLst>
          <pc:docMk/>
          <pc:sldMk cId="0" sldId="258"/>
        </pc:sldMkLst>
        <pc:spChg chg="mod">
          <ac:chgData name="IUGA, Emil-Eugen" userId="d92f8dd2-3fc1-4ff1-810f-d05d77501803" providerId="ADAL" clId="{0FC499F0-9CAD-46CD-A198-240ABAFB9A04}" dt="2024-09-16T16:11:48.373" v="2" actId="14100"/>
          <ac:spMkLst>
            <pc:docMk/>
            <pc:sldMk cId="0" sldId="258"/>
            <ac:spMk id="8" creationId="{00000000-0000-0000-0000-000000000000}"/>
          </ac:spMkLst>
        </pc:spChg>
        <pc:grpChg chg="del">
          <ac:chgData name="IUGA, Emil-Eugen" userId="d92f8dd2-3fc1-4ff1-810f-d05d77501803" providerId="ADAL" clId="{0FC499F0-9CAD-46CD-A198-240ABAFB9A04}" dt="2024-09-17T06:12:52.144" v="15" actId="478"/>
          <ac:grpSpMkLst>
            <pc:docMk/>
            <pc:sldMk cId="0" sldId="258"/>
            <ac:grpSpMk id="6" creationId="{00000000-0000-0000-0000-000000000000}"/>
          </ac:grpSpMkLst>
        </pc:grpChg>
      </pc:sldChg>
      <pc:sldChg chg="delSp modSp mod">
        <pc:chgData name="IUGA, Emil-Eugen" userId="d92f8dd2-3fc1-4ff1-810f-d05d77501803" providerId="ADAL" clId="{0FC499F0-9CAD-46CD-A198-240ABAFB9A04}" dt="2024-09-17T06:12:56.714" v="16" actId="478"/>
        <pc:sldMkLst>
          <pc:docMk/>
          <pc:sldMk cId="0" sldId="260"/>
        </pc:sldMkLst>
        <pc:spChg chg="mod">
          <ac:chgData name="IUGA, Emil-Eugen" userId="d92f8dd2-3fc1-4ff1-810f-d05d77501803" providerId="ADAL" clId="{0FC499F0-9CAD-46CD-A198-240ABAFB9A04}" dt="2024-09-16T16:12:15.411" v="10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IUGA, Emil-Eugen" userId="d92f8dd2-3fc1-4ff1-810f-d05d77501803" providerId="ADAL" clId="{0FC499F0-9CAD-46CD-A198-240ABAFB9A04}" dt="2024-09-16T16:11:56.784" v="3" actId="14100"/>
          <ac:spMkLst>
            <pc:docMk/>
            <pc:sldMk cId="0" sldId="260"/>
            <ac:spMk id="15" creationId="{00000000-0000-0000-0000-000000000000}"/>
          </ac:spMkLst>
        </pc:spChg>
        <pc:spChg chg="mod">
          <ac:chgData name="IUGA, Emil-Eugen" userId="d92f8dd2-3fc1-4ff1-810f-d05d77501803" providerId="ADAL" clId="{0FC499F0-9CAD-46CD-A198-240ABAFB9A04}" dt="2024-09-16T16:11:59.363" v="4" actId="14100"/>
          <ac:spMkLst>
            <pc:docMk/>
            <pc:sldMk cId="0" sldId="260"/>
            <ac:spMk id="16" creationId="{00000000-0000-0000-0000-000000000000}"/>
          </ac:spMkLst>
        </pc:spChg>
        <pc:spChg chg="mod">
          <ac:chgData name="IUGA, Emil-Eugen" userId="d92f8dd2-3fc1-4ff1-810f-d05d77501803" providerId="ADAL" clId="{0FC499F0-9CAD-46CD-A198-240ABAFB9A04}" dt="2024-09-16T16:12:05.776" v="8" actId="14100"/>
          <ac:spMkLst>
            <pc:docMk/>
            <pc:sldMk cId="0" sldId="260"/>
            <ac:spMk id="17" creationId="{00000000-0000-0000-0000-000000000000}"/>
          </ac:spMkLst>
        </pc:spChg>
        <pc:spChg chg="mod">
          <ac:chgData name="IUGA, Emil-Eugen" userId="d92f8dd2-3fc1-4ff1-810f-d05d77501803" providerId="ADAL" clId="{0FC499F0-9CAD-46CD-A198-240ABAFB9A04}" dt="2024-09-16T16:12:10.741" v="9" actId="1076"/>
          <ac:spMkLst>
            <pc:docMk/>
            <pc:sldMk cId="0" sldId="260"/>
            <ac:spMk id="19" creationId="{00000000-0000-0000-0000-000000000000}"/>
          </ac:spMkLst>
        </pc:spChg>
        <pc:grpChg chg="del">
          <ac:chgData name="IUGA, Emil-Eugen" userId="d92f8dd2-3fc1-4ff1-810f-d05d77501803" providerId="ADAL" clId="{0FC499F0-9CAD-46CD-A198-240ABAFB9A04}" dt="2024-09-17T06:12:56.714" v="16" actId="478"/>
          <ac:grpSpMkLst>
            <pc:docMk/>
            <pc:sldMk cId="0" sldId="260"/>
            <ac:grpSpMk id="2" creationId="{00000000-0000-0000-0000-000000000000}"/>
          </ac:grpSpMkLst>
        </pc:grpChg>
      </pc:sldChg>
      <pc:sldChg chg="delSp modSp mod">
        <pc:chgData name="IUGA, Emil-Eugen" userId="d92f8dd2-3fc1-4ff1-810f-d05d77501803" providerId="ADAL" clId="{0FC499F0-9CAD-46CD-A198-240ABAFB9A04}" dt="2024-09-17T06:13:01.756" v="17" actId="478"/>
        <pc:sldMkLst>
          <pc:docMk/>
          <pc:sldMk cId="0" sldId="261"/>
        </pc:sldMkLst>
        <pc:spChg chg="mod">
          <ac:chgData name="IUGA, Emil-Eugen" userId="d92f8dd2-3fc1-4ff1-810f-d05d77501803" providerId="ADAL" clId="{0FC499F0-9CAD-46CD-A198-240ABAFB9A04}" dt="2024-09-16T16:12:22.543" v="11" actId="14100"/>
          <ac:spMkLst>
            <pc:docMk/>
            <pc:sldMk cId="0" sldId="261"/>
            <ac:spMk id="77" creationId="{00000000-0000-0000-0000-000000000000}"/>
          </ac:spMkLst>
        </pc:spChg>
        <pc:grpChg chg="del">
          <ac:chgData name="IUGA, Emil-Eugen" userId="d92f8dd2-3fc1-4ff1-810f-d05d77501803" providerId="ADAL" clId="{0FC499F0-9CAD-46CD-A198-240ABAFB9A04}" dt="2024-09-17T06:13:01.756" v="17" actId="478"/>
          <ac:grpSpMkLst>
            <pc:docMk/>
            <pc:sldMk cId="0" sldId="261"/>
            <ac:grpSpMk id="75" creationId="{00000000-0000-0000-0000-000000000000}"/>
          </ac:grpSpMkLst>
        </pc:grpChg>
      </pc:sldChg>
      <pc:sldChg chg="delSp modSp mod">
        <pc:chgData name="IUGA, Emil-Eugen" userId="d92f8dd2-3fc1-4ff1-810f-d05d77501803" providerId="ADAL" clId="{0FC499F0-9CAD-46CD-A198-240ABAFB9A04}" dt="2024-09-17T06:13:07.073" v="19" actId="478"/>
        <pc:sldMkLst>
          <pc:docMk/>
          <pc:sldMk cId="0" sldId="262"/>
        </pc:sldMkLst>
        <pc:spChg chg="mod">
          <ac:chgData name="IUGA, Emil-Eugen" userId="d92f8dd2-3fc1-4ff1-810f-d05d77501803" providerId="ADAL" clId="{0FC499F0-9CAD-46CD-A198-240ABAFB9A04}" dt="2024-09-17T06:13:05.448" v="18" actId="6549"/>
          <ac:spMkLst>
            <pc:docMk/>
            <pc:sldMk cId="0" sldId="262"/>
            <ac:spMk id="4" creationId="{00000000-0000-0000-0000-000000000000}"/>
          </ac:spMkLst>
        </pc:spChg>
        <pc:grpChg chg="del">
          <ac:chgData name="IUGA, Emil-Eugen" userId="d92f8dd2-3fc1-4ff1-810f-d05d77501803" providerId="ADAL" clId="{0FC499F0-9CAD-46CD-A198-240ABAFB9A04}" dt="2024-09-17T06:13:07.073" v="19" actId="478"/>
          <ac:grpSpMkLst>
            <pc:docMk/>
            <pc:sldMk cId="0" sldId="262"/>
            <ac:grpSpMk id="2" creationId="{00000000-0000-0000-0000-000000000000}"/>
          </ac:grpSpMkLst>
        </pc:grpChg>
      </pc:sldChg>
      <pc:sldChg chg="delSp modSp mod">
        <pc:chgData name="IUGA, Emil-Eugen" userId="d92f8dd2-3fc1-4ff1-810f-d05d77501803" providerId="ADAL" clId="{0FC499F0-9CAD-46CD-A198-240ABAFB9A04}" dt="2024-09-17T06:13:12.868" v="20" actId="478"/>
        <pc:sldMkLst>
          <pc:docMk/>
          <pc:sldMk cId="0" sldId="263"/>
        </pc:sldMkLst>
        <pc:spChg chg="mod">
          <ac:chgData name="IUGA, Emil-Eugen" userId="d92f8dd2-3fc1-4ff1-810f-d05d77501803" providerId="ADAL" clId="{0FC499F0-9CAD-46CD-A198-240ABAFB9A04}" dt="2024-09-16T16:12:33.303" v="13" actId="14100"/>
          <ac:spMkLst>
            <pc:docMk/>
            <pc:sldMk cId="0" sldId="263"/>
            <ac:spMk id="4" creationId="{00000000-0000-0000-0000-000000000000}"/>
          </ac:spMkLst>
        </pc:spChg>
        <pc:grpChg chg="del">
          <ac:chgData name="IUGA, Emil-Eugen" userId="d92f8dd2-3fc1-4ff1-810f-d05d77501803" providerId="ADAL" clId="{0FC499F0-9CAD-46CD-A198-240ABAFB9A04}" dt="2024-09-17T06:13:12.868" v="20" actId="478"/>
          <ac:grpSpMkLst>
            <pc:docMk/>
            <pc:sldMk cId="0" sldId="263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5569186"/>
          </a:xfrm>
          <a:custGeom>
            <a:avLst/>
            <a:gdLst/>
            <a:ahLst/>
            <a:cxnLst/>
            <a:rect l="l" t="t" r="r" b="b"/>
            <a:pathLst>
              <a:path w="18288000" h="5569186">
                <a:moveTo>
                  <a:pt x="0" y="0"/>
                </a:moveTo>
                <a:lnTo>
                  <a:pt x="18288000" y="0"/>
                </a:lnTo>
                <a:lnTo>
                  <a:pt x="18288000" y="5569186"/>
                </a:lnTo>
                <a:lnTo>
                  <a:pt x="0" y="5569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</a:blip>
            <a:stretch>
              <a:fillRect t="-55553" b="-355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912095" y="6378135"/>
            <a:ext cx="13415139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Early curiosity</a:t>
            </a:r>
          </a:p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Self-Taught Coder</a:t>
            </a:r>
          </a:p>
          <a:p>
            <a:pPr marL="863591" lvl="1" indent="-431796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Disillusionment in School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6378135"/>
            <a:ext cx="7558162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1" lvl="1" indent="-431796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Postgraduate Hackathon Win</a:t>
            </a:r>
          </a:p>
          <a:p>
            <a:pPr marL="863591" lvl="1" indent="-431796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Inspiration from Dubai</a:t>
            </a:r>
          </a:p>
          <a:p>
            <a:pPr marL="863591" lvl="1" indent="-431796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First-hand Ecosystem Insight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5027759"/>
            <a:ext cx="1828800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i="1">
                <a:solidFill>
                  <a:srgbClr val="FFFFFF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“A journey fuelled by innovation &amp; curiosity”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9182100"/>
            <a:ext cx="1828800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i="1" dirty="0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“We need real-world digital skills, not just textbook tech”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t="-16989" b="-97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72992" y="4160253"/>
            <a:ext cx="8874220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Pandemic Impact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 Letter to Industry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Learner-Led, Industry-Supported Classroom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8474" y="4160253"/>
            <a:ext cx="7125119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Global Hackathon Leadership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Beirut Port Blast Response</a:t>
            </a:r>
          </a:p>
          <a:p>
            <a:pPr marL="863599" lvl="1" indent="-431800" algn="l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u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Al-Wasl.Connect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5708" y="923925"/>
            <a:ext cx="17576585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i="1">
                <a:solidFill>
                  <a:srgbClr val="FFFFFF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“Turning crisis into opportunity - the power of action”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7757" y="9126821"/>
            <a:ext cx="4304878" cy="28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9"/>
              </a:lnSpc>
              <a:spcBef>
                <a:spcPct val="0"/>
              </a:spcBef>
            </a:pPr>
            <a:r>
              <a:rPr lang="en-US" sz="167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Lacie Slezak (@nbb_photos), 2016, Unsplash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C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86798" y="1573053"/>
            <a:ext cx="11314404" cy="7358832"/>
          </a:xfrm>
          <a:custGeom>
            <a:avLst/>
            <a:gdLst/>
            <a:ahLst/>
            <a:cxnLst/>
            <a:rect l="l" t="t" r="r" b="b"/>
            <a:pathLst>
              <a:path w="11314404" h="7358832">
                <a:moveTo>
                  <a:pt x="0" y="0"/>
                </a:moveTo>
                <a:lnTo>
                  <a:pt x="11314404" y="0"/>
                </a:lnTo>
                <a:lnTo>
                  <a:pt x="11314404" y="7358832"/>
                </a:lnTo>
                <a:lnTo>
                  <a:pt x="0" y="7358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97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95046" y="8743950"/>
            <a:ext cx="18483046" cy="1543050"/>
            <a:chOff x="0" y="0"/>
            <a:chExt cx="48679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7963" cy="406400"/>
            </a:xfrm>
            <a:custGeom>
              <a:avLst/>
              <a:gdLst/>
              <a:ahLst/>
              <a:cxnLst/>
              <a:rect l="l" t="t" r="r" b="b"/>
              <a:pathLst>
                <a:path w="4867963" h="406400">
                  <a:moveTo>
                    <a:pt x="0" y="0"/>
                  </a:moveTo>
                  <a:lnTo>
                    <a:pt x="4867963" y="0"/>
                  </a:lnTo>
                  <a:lnTo>
                    <a:pt x="4867963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967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79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543050"/>
            <a:chOff x="0" y="0"/>
            <a:chExt cx="4816593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06400"/>
            </a:xfrm>
            <a:custGeom>
              <a:avLst/>
              <a:gdLst/>
              <a:ahLst/>
              <a:cxnLst/>
              <a:rect l="l" t="t" r="r" b="b"/>
              <a:pathLst>
                <a:path w="4816592" h="406400">
                  <a:moveTo>
                    <a:pt x="0" y="0"/>
                  </a:moveTo>
                  <a:lnTo>
                    <a:pt x="4816592" y="0"/>
                  </a:lnTo>
                  <a:lnTo>
                    <a:pt x="4816592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967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322898"/>
            <a:ext cx="18288000" cy="81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i="1">
                <a:solidFill>
                  <a:srgbClr val="FFFFFF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“Building a Global Skills Ecosystem: from uncertainty to impact”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9027612"/>
            <a:ext cx="18288000" cy="8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i="1">
                <a:solidFill>
                  <a:srgbClr val="FFFFFF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“Digital skills transcend boundaries, students are changemakers”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105568" y="1573053"/>
            <a:ext cx="5182432" cy="1198856"/>
            <a:chOff x="0" y="0"/>
            <a:chExt cx="1364920" cy="3157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4920" cy="315748"/>
            </a:xfrm>
            <a:custGeom>
              <a:avLst/>
              <a:gdLst/>
              <a:ahLst/>
              <a:cxnLst/>
              <a:rect l="l" t="t" r="r" b="b"/>
              <a:pathLst>
                <a:path w="1364920" h="315748">
                  <a:moveTo>
                    <a:pt x="0" y="0"/>
                  </a:moveTo>
                  <a:lnTo>
                    <a:pt x="1364920" y="0"/>
                  </a:lnTo>
                  <a:lnTo>
                    <a:pt x="1364920" y="315748"/>
                  </a:lnTo>
                  <a:lnTo>
                    <a:pt x="0" y="315748"/>
                  </a:lnTo>
                  <a:close/>
                </a:path>
              </a:pathLst>
            </a:custGeom>
            <a:solidFill>
              <a:srgbClr val="B9CDF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64920" cy="3538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36800" y="10011614"/>
            <a:ext cx="19656494" cy="275386"/>
            <a:chOff x="0" y="0"/>
            <a:chExt cx="5177019" cy="725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77019" cy="72530"/>
            </a:xfrm>
            <a:custGeom>
              <a:avLst/>
              <a:gdLst/>
              <a:ahLst/>
              <a:cxnLst/>
              <a:rect l="l" t="t" r="r" b="b"/>
              <a:pathLst>
                <a:path w="5177019" h="72530">
                  <a:moveTo>
                    <a:pt x="0" y="0"/>
                  </a:moveTo>
                  <a:lnTo>
                    <a:pt x="5177019" y="0"/>
                  </a:lnTo>
                  <a:lnTo>
                    <a:pt x="5177019" y="72530"/>
                  </a:lnTo>
                  <a:lnTo>
                    <a:pt x="0" y="72530"/>
                  </a:lnTo>
                  <a:close/>
                </a:path>
              </a:pathLst>
            </a:custGeom>
            <a:solidFill>
              <a:srgbClr val="1967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177019" cy="11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37229" y="1898941"/>
            <a:ext cx="14477516" cy="6895037"/>
            <a:chOff x="0" y="0"/>
            <a:chExt cx="19303354" cy="91933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03354" cy="9193383"/>
            </a:xfrm>
            <a:custGeom>
              <a:avLst/>
              <a:gdLst/>
              <a:ahLst/>
              <a:cxnLst/>
              <a:rect l="l" t="t" r="r" b="b"/>
              <a:pathLst>
                <a:path w="19303354" h="9193383">
                  <a:moveTo>
                    <a:pt x="0" y="0"/>
                  </a:moveTo>
                  <a:lnTo>
                    <a:pt x="19303354" y="0"/>
                  </a:lnTo>
                  <a:lnTo>
                    <a:pt x="19303354" y="9193383"/>
                  </a:lnTo>
                  <a:lnTo>
                    <a:pt x="0" y="9193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934627" y="3560912"/>
              <a:ext cx="2031344" cy="2031344"/>
            </a:xfrm>
            <a:custGeom>
              <a:avLst/>
              <a:gdLst/>
              <a:ahLst/>
              <a:cxnLst/>
              <a:rect l="l" t="t" r="r" b="b"/>
              <a:pathLst>
                <a:path w="2031344" h="2031344">
                  <a:moveTo>
                    <a:pt x="0" y="0"/>
                  </a:moveTo>
                  <a:lnTo>
                    <a:pt x="2031343" y="0"/>
                  </a:lnTo>
                  <a:lnTo>
                    <a:pt x="2031343" y="2031344"/>
                  </a:lnTo>
                  <a:lnTo>
                    <a:pt x="0" y="2031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3150040" y="3459024"/>
              <a:ext cx="2275335" cy="2275335"/>
            </a:xfrm>
            <a:custGeom>
              <a:avLst/>
              <a:gdLst/>
              <a:ahLst/>
              <a:cxnLst/>
              <a:rect l="l" t="t" r="r" b="b"/>
              <a:pathLst>
                <a:path w="2275335" h="2275335">
                  <a:moveTo>
                    <a:pt x="0" y="0"/>
                  </a:moveTo>
                  <a:lnTo>
                    <a:pt x="2275335" y="0"/>
                  </a:lnTo>
                  <a:lnTo>
                    <a:pt x="2275335" y="2275335"/>
                  </a:lnTo>
                  <a:lnTo>
                    <a:pt x="0" y="2275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91108" y="3547485"/>
              <a:ext cx="1921137" cy="1921137"/>
            </a:xfrm>
            <a:custGeom>
              <a:avLst/>
              <a:gdLst/>
              <a:ahLst/>
              <a:cxnLst/>
              <a:rect l="l" t="t" r="r" b="b"/>
              <a:pathLst>
                <a:path w="1921137" h="1921137">
                  <a:moveTo>
                    <a:pt x="0" y="0"/>
                  </a:moveTo>
                  <a:lnTo>
                    <a:pt x="1921138" y="0"/>
                  </a:lnTo>
                  <a:lnTo>
                    <a:pt x="1921138" y="1921137"/>
                  </a:lnTo>
                  <a:lnTo>
                    <a:pt x="0" y="19211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885246" y="3791769"/>
              <a:ext cx="804922" cy="804922"/>
            </a:xfrm>
            <a:custGeom>
              <a:avLst/>
              <a:gdLst/>
              <a:ahLst/>
              <a:cxnLst/>
              <a:rect l="l" t="t" r="r" b="b"/>
              <a:pathLst>
                <a:path w="804922" h="804922">
                  <a:moveTo>
                    <a:pt x="0" y="0"/>
                  </a:moveTo>
                  <a:lnTo>
                    <a:pt x="804923" y="0"/>
                  </a:lnTo>
                  <a:lnTo>
                    <a:pt x="804923" y="804922"/>
                  </a:lnTo>
                  <a:lnTo>
                    <a:pt x="0" y="80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885246" y="3801823"/>
              <a:ext cx="804922" cy="804922"/>
            </a:xfrm>
            <a:custGeom>
              <a:avLst/>
              <a:gdLst/>
              <a:ahLst/>
              <a:cxnLst/>
              <a:rect l="l" t="t" r="r" b="b"/>
              <a:pathLst>
                <a:path w="804922" h="804922">
                  <a:moveTo>
                    <a:pt x="0" y="0"/>
                  </a:moveTo>
                  <a:lnTo>
                    <a:pt x="804923" y="0"/>
                  </a:lnTo>
                  <a:lnTo>
                    <a:pt x="804923" y="804922"/>
                  </a:lnTo>
                  <a:lnTo>
                    <a:pt x="0" y="80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604007" y="7923907"/>
              <a:ext cx="2892204" cy="1016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28"/>
                </a:lnSpc>
              </a:pPr>
              <a:r>
                <a:rPr lang="en-US" sz="4591" dirty="0">
                  <a:solidFill>
                    <a:srgbClr val="54545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Inspire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78629" y="7923907"/>
              <a:ext cx="3504448" cy="1016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28"/>
                </a:lnSpc>
              </a:pPr>
              <a:r>
                <a:rPr lang="en-US" sz="4591" dirty="0">
                  <a:solidFill>
                    <a:srgbClr val="54545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Connect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365497" y="7923907"/>
              <a:ext cx="2644331" cy="1016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28"/>
                </a:lnSpc>
              </a:pPr>
              <a:r>
                <a:rPr lang="en-US" sz="4591" dirty="0">
                  <a:solidFill>
                    <a:srgbClr val="54545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Grow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1987" y="942975"/>
            <a:ext cx="18288000" cy="81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i="1">
                <a:solidFill>
                  <a:srgbClr val="1262FE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“Building a global digital skills blueprint”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87" y="8943106"/>
            <a:ext cx="18288000" cy="81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i="1" dirty="0">
                <a:solidFill>
                  <a:srgbClr val="1262FE"/>
                </a:solidFill>
                <a:latin typeface="IBM Plex Sans Italics"/>
                <a:ea typeface="IBM Plex Sans Italics"/>
                <a:cs typeface="IBM Plex Sans Italics"/>
                <a:sym typeface="IBM Plex Sans Italics"/>
              </a:rPr>
              <a:t>“Enabling every learner to become a Digital Changemaker”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49697" y="1039647"/>
            <a:ext cx="4788168" cy="1452167"/>
            <a:chOff x="0" y="0"/>
            <a:chExt cx="1201973" cy="364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1973" cy="364537"/>
            </a:xfrm>
            <a:custGeom>
              <a:avLst/>
              <a:gdLst/>
              <a:ahLst/>
              <a:cxnLst/>
              <a:rect l="l" t="t" r="r" b="b"/>
              <a:pathLst>
                <a:path w="1201973" h="364537">
                  <a:moveTo>
                    <a:pt x="998773" y="0"/>
                  </a:moveTo>
                  <a:cubicBezTo>
                    <a:pt x="1110997" y="0"/>
                    <a:pt x="1201973" y="81604"/>
                    <a:pt x="1201973" y="182269"/>
                  </a:cubicBezTo>
                  <a:cubicBezTo>
                    <a:pt x="1201973" y="282933"/>
                    <a:pt x="1110997" y="364537"/>
                    <a:pt x="998773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1201973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Critical thinking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92982" y="1039647"/>
            <a:ext cx="4068362" cy="1452167"/>
            <a:chOff x="0" y="0"/>
            <a:chExt cx="1021280" cy="3645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21280" cy="364537"/>
            </a:xfrm>
            <a:custGeom>
              <a:avLst/>
              <a:gdLst/>
              <a:ahLst/>
              <a:cxnLst/>
              <a:rect l="l" t="t" r="r" b="b"/>
              <a:pathLst>
                <a:path w="1021280" h="364537">
                  <a:moveTo>
                    <a:pt x="818080" y="0"/>
                  </a:moveTo>
                  <a:cubicBezTo>
                    <a:pt x="930305" y="0"/>
                    <a:pt x="1021280" y="81604"/>
                    <a:pt x="1021280" y="182269"/>
                  </a:cubicBezTo>
                  <a:cubicBezTo>
                    <a:pt x="1021280" y="282933"/>
                    <a:pt x="930305" y="364537"/>
                    <a:pt x="818080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021280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Perseverence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15854" y="1039647"/>
            <a:ext cx="3680774" cy="1452167"/>
            <a:chOff x="0" y="0"/>
            <a:chExt cx="923984" cy="3645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3984" cy="364537"/>
            </a:xfrm>
            <a:custGeom>
              <a:avLst/>
              <a:gdLst/>
              <a:ahLst/>
              <a:cxnLst/>
              <a:rect l="l" t="t" r="r" b="b"/>
              <a:pathLst>
                <a:path w="923984" h="364537">
                  <a:moveTo>
                    <a:pt x="720784" y="0"/>
                  </a:moveTo>
                  <a:cubicBezTo>
                    <a:pt x="833009" y="0"/>
                    <a:pt x="923984" y="81604"/>
                    <a:pt x="923984" y="182269"/>
                  </a:cubicBezTo>
                  <a:cubicBezTo>
                    <a:pt x="923984" y="282933"/>
                    <a:pt x="833009" y="364537"/>
                    <a:pt x="720784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923984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Empathy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51139" y="1039647"/>
            <a:ext cx="3037963" cy="1452167"/>
            <a:chOff x="0" y="0"/>
            <a:chExt cx="762619" cy="3645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2619" cy="364537"/>
            </a:xfrm>
            <a:custGeom>
              <a:avLst/>
              <a:gdLst/>
              <a:ahLst/>
              <a:cxnLst/>
              <a:rect l="l" t="t" r="r" b="b"/>
              <a:pathLst>
                <a:path w="762619" h="364537">
                  <a:moveTo>
                    <a:pt x="559419" y="0"/>
                  </a:moveTo>
                  <a:cubicBezTo>
                    <a:pt x="671644" y="0"/>
                    <a:pt x="762619" y="81604"/>
                    <a:pt x="762619" y="182269"/>
                  </a:cubicBezTo>
                  <a:cubicBezTo>
                    <a:pt x="762619" y="282933"/>
                    <a:pt x="671644" y="364537"/>
                    <a:pt x="559419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762619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Growth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43613" y="1039647"/>
            <a:ext cx="2394084" cy="1452167"/>
            <a:chOff x="0" y="0"/>
            <a:chExt cx="600987" cy="364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0987" cy="364537"/>
            </a:xfrm>
            <a:custGeom>
              <a:avLst/>
              <a:gdLst/>
              <a:ahLst/>
              <a:cxnLst/>
              <a:rect l="l" t="t" r="r" b="b"/>
              <a:pathLst>
                <a:path w="600987" h="364537">
                  <a:moveTo>
                    <a:pt x="397787" y="0"/>
                  </a:moveTo>
                  <a:cubicBezTo>
                    <a:pt x="510011" y="0"/>
                    <a:pt x="600987" y="81604"/>
                    <a:pt x="600987" y="182269"/>
                  </a:cubicBezTo>
                  <a:cubicBezTo>
                    <a:pt x="600987" y="282933"/>
                    <a:pt x="510011" y="364537"/>
                    <a:pt x="397787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600987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Grit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603" y="4648831"/>
            <a:ext cx="5227142" cy="1452167"/>
            <a:chOff x="0" y="0"/>
            <a:chExt cx="1312169" cy="3645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2169" cy="364537"/>
            </a:xfrm>
            <a:custGeom>
              <a:avLst/>
              <a:gdLst/>
              <a:ahLst/>
              <a:cxnLst/>
              <a:rect l="l" t="t" r="r" b="b"/>
              <a:pathLst>
                <a:path w="1312169" h="364537">
                  <a:moveTo>
                    <a:pt x="1108969" y="0"/>
                  </a:moveTo>
                  <a:cubicBezTo>
                    <a:pt x="1221193" y="0"/>
                    <a:pt x="1312169" y="81604"/>
                    <a:pt x="1312169" y="182269"/>
                  </a:cubicBezTo>
                  <a:cubicBezTo>
                    <a:pt x="1312169" y="282933"/>
                    <a:pt x="1221193" y="364537"/>
                    <a:pt x="1108969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1312169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Blue sky thinking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25696" y="4648831"/>
            <a:ext cx="3118350" cy="1452167"/>
            <a:chOff x="0" y="0"/>
            <a:chExt cx="782799" cy="3645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2799" cy="364537"/>
            </a:xfrm>
            <a:custGeom>
              <a:avLst/>
              <a:gdLst/>
              <a:ahLst/>
              <a:cxnLst/>
              <a:rect l="l" t="t" r="r" b="b"/>
              <a:pathLst>
                <a:path w="782799" h="364537">
                  <a:moveTo>
                    <a:pt x="579599" y="0"/>
                  </a:moveTo>
                  <a:cubicBezTo>
                    <a:pt x="691823" y="0"/>
                    <a:pt x="782799" y="81604"/>
                    <a:pt x="782799" y="182269"/>
                  </a:cubicBezTo>
                  <a:cubicBezTo>
                    <a:pt x="782799" y="282933"/>
                    <a:pt x="691823" y="364537"/>
                    <a:pt x="579599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782799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Curiousity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28309" y="4648831"/>
            <a:ext cx="3085387" cy="1452167"/>
            <a:chOff x="0" y="0"/>
            <a:chExt cx="774524" cy="3645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74524" cy="364537"/>
            </a:xfrm>
            <a:custGeom>
              <a:avLst/>
              <a:gdLst/>
              <a:ahLst/>
              <a:cxnLst/>
              <a:rect l="l" t="t" r="r" b="b"/>
              <a:pathLst>
                <a:path w="774524" h="364537">
                  <a:moveTo>
                    <a:pt x="571324" y="0"/>
                  </a:moveTo>
                  <a:cubicBezTo>
                    <a:pt x="683548" y="0"/>
                    <a:pt x="774524" y="81604"/>
                    <a:pt x="774524" y="182269"/>
                  </a:cubicBezTo>
                  <a:cubicBezTo>
                    <a:pt x="774524" y="282933"/>
                    <a:pt x="683548" y="364537"/>
                    <a:pt x="571324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774524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Listener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525171" y="4648831"/>
            <a:ext cx="2987039" cy="1452167"/>
            <a:chOff x="0" y="0"/>
            <a:chExt cx="749836" cy="3645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9836" cy="364537"/>
            </a:xfrm>
            <a:custGeom>
              <a:avLst/>
              <a:gdLst/>
              <a:ahLst/>
              <a:cxnLst/>
              <a:rect l="l" t="t" r="r" b="b"/>
              <a:pathLst>
                <a:path w="749836" h="364537">
                  <a:moveTo>
                    <a:pt x="546636" y="0"/>
                  </a:moveTo>
                  <a:cubicBezTo>
                    <a:pt x="658860" y="0"/>
                    <a:pt x="749836" y="81604"/>
                    <a:pt x="749836" y="182269"/>
                  </a:cubicBezTo>
                  <a:cubicBezTo>
                    <a:pt x="749836" y="282933"/>
                    <a:pt x="658860" y="364537"/>
                    <a:pt x="546636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749836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Impact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864635" y="4648831"/>
            <a:ext cx="3511249" cy="1452167"/>
            <a:chOff x="0" y="0"/>
            <a:chExt cx="881428" cy="36453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81428" cy="364537"/>
            </a:xfrm>
            <a:custGeom>
              <a:avLst/>
              <a:gdLst/>
              <a:ahLst/>
              <a:cxnLst/>
              <a:rect l="l" t="t" r="r" b="b"/>
              <a:pathLst>
                <a:path w="881428" h="364537">
                  <a:moveTo>
                    <a:pt x="678228" y="0"/>
                  </a:moveTo>
                  <a:cubicBezTo>
                    <a:pt x="790453" y="0"/>
                    <a:pt x="881428" y="81604"/>
                    <a:pt x="881428" y="182269"/>
                  </a:cubicBezTo>
                  <a:cubicBezTo>
                    <a:pt x="881428" y="282933"/>
                    <a:pt x="790453" y="364537"/>
                    <a:pt x="678228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881428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Innovation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94441" y="6453423"/>
            <a:ext cx="4320992" cy="1452167"/>
            <a:chOff x="0" y="0"/>
            <a:chExt cx="1084698" cy="364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4698" cy="364537"/>
            </a:xfrm>
            <a:custGeom>
              <a:avLst/>
              <a:gdLst/>
              <a:ahLst/>
              <a:cxnLst/>
              <a:rect l="l" t="t" r="r" b="b"/>
              <a:pathLst>
                <a:path w="1084698" h="364537">
                  <a:moveTo>
                    <a:pt x="881498" y="0"/>
                  </a:moveTo>
                  <a:cubicBezTo>
                    <a:pt x="993722" y="0"/>
                    <a:pt x="1084698" y="81604"/>
                    <a:pt x="1084698" y="182269"/>
                  </a:cubicBezTo>
                  <a:cubicBezTo>
                    <a:pt x="1084698" y="282933"/>
                    <a:pt x="993722" y="364537"/>
                    <a:pt x="881498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85725"/>
              <a:ext cx="1084698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Self motivated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530892" y="6453423"/>
            <a:ext cx="4559568" cy="1452167"/>
            <a:chOff x="0" y="0"/>
            <a:chExt cx="1144588" cy="36453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44588" cy="364537"/>
            </a:xfrm>
            <a:custGeom>
              <a:avLst/>
              <a:gdLst/>
              <a:ahLst/>
              <a:cxnLst/>
              <a:rect l="l" t="t" r="r" b="b"/>
              <a:pathLst>
                <a:path w="1144588" h="364537">
                  <a:moveTo>
                    <a:pt x="941388" y="0"/>
                  </a:moveTo>
                  <a:cubicBezTo>
                    <a:pt x="1053612" y="0"/>
                    <a:pt x="1144588" y="81604"/>
                    <a:pt x="1144588" y="182269"/>
                  </a:cubicBezTo>
                  <a:cubicBezTo>
                    <a:pt x="1144588" y="282933"/>
                    <a:pt x="1053612" y="364537"/>
                    <a:pt x="941388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85725"/>
              <a:ext cx="1144588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Entrepreneurial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81101" y="6453423"/>
            <a:ext cx="3660915" cy="1452167"/>
            <a:chOff x="0" y="0"/>
            <a:chExt cx="918999" cy="36453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18999" cy="364537"/>
            </a:xfrm>
            <a:custGeom>
              <a:avLst/>
              <a:gdLst/>
              <a:ahLst/>
              <a:cxnLst/>
              <a:rect l="l" t="t" r="r" b="b"/>
              <a:pathLst>
                <a:path w="918999" h="364537">
                  <a:moveTo>
                    <a:pt x="715799" y="0"/>
                  </a:moveTo>
                  <a:cubicBezTo>
                    <a:pt x="828023" y="0"/>
                    <a:pt x="918999" y="81604"/>
                    <a:pt x="918999" y="182269"/>
                  </a:cubicBezTo>
                  <a:cubicBezTo>
                    <a:pt x="918999" y="282933"/>
                    <a:pt x="828023" y="364537"/>
                    <a:pt x="715799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85725"/>
              <a:ext cx="918999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Co-creation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067859" y="6453423"/>
            <a:ext cx="2873918" cy="1452167"/>
            <a:chOff x="0" y="0"/>
            <a:chExt cx="721439" cy="36453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21439" cy="364537"/>
            </a:xfrm>
            <a:custGeom>
              <a:avLst/>
              <a:gdLst/>
              <a:ahLst/>
              <a:cxnLst/>
              <a:rect l="l" t="t" r="r" b="b"/>
              <a:pathLst>
                <a:path w="721439" h="364537">
                  <a:moveTo>
                    <a:pt x="518239" y="0"/>
                  </a:moveTo>
                  <a:cubicBezTo>
                    <a:pt x="630463" y="0"/>
                    <a:pt x="721439" y="81604"/>
                    <a:pt x="721439" y="182269"/>
                  </a:cubicBezTo>
                  <a:cubicBezTo>
                    <a:pt x="721439" y="282933"/>
                    <a:pt x="630463" y="364537"/>
                    <a:pt x="518239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85725"/>
              <a:ext cx="721439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Creative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6294201" y="6453423"/>
            <a:ext cx="2524691" cy="1452167"/>
            <a:chOff x="0" y="0"/>
            <a:chExt cx="633773" cy="36453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33773" cy="364537"/>
            </a:xfrm>
            <a:custGeom>
              <a:avLst/>
              <a:gdLst/>
              <a:ahLst/>
              <a:cxnLst/>
              <a:rect l="l" t="t" r="r" b="b"/>
              <a:pathLst>
                <a:path w="633773" h="364537">
                  <a:moveTo>
                    <a:pt x="430573" y="0"/>
                  </a:moveTo>
                  <a:cubicBezTo>
                    <a:pt x="542797" y="0"/>
                    <a:pt x="633773" y="81604"/>
                    <a:pt x="633773" y="182269"/>
                  </a:cubicBezTo>
                  <a:cubicBezTo>
                    <a:pt x="633773" y="282933"/>
                    <a:pt x="542797" y="364537"/>
                    <a:pt x="430573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85725"/>
              <a:ext cx="633773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Bold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266497" y="2844239"/>
            <a:ext cx="3466667" cy="1452167"/>
            <a:chOff x="0" y="0"/>
            <a:chExt cx="870237" cy="364537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70237" cy="364537"/>
            </a:xfrm>
            <a:custGeom>
              <a:avLst/>
              <a:gdLst/>
              <a:ahLst/>
              <a:cxnLst/>
              <a:rect l="l" t="t" r="r" b="b"/>
              <a:pathLst>
                <a:path w="870237" h="364537">
                  <a:moveTo>
                    <a:pt x="667037" y="0"/>
                  </a:moveTo>
                  <a:cubicBezTo>
                    <a:pt x="779261" y="0"/>
                    <a:pt x="870237" y="81604"/>
                    <a:pt x="870237" y="182269"/>
                  </a:cubicBezTo>
                  <a:cubicBezTo>
                    <a:pt x="870237" y="282933"/>
                    <a:pt x="779261" y="364537"/>
                    <a:pt x="667037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85725"/>
              <a:ext cx="870237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Flexibility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085588" y="2844239"/>
            <a:ext cx="5594358" cy="1452167"/>
            <a:chOff x="0" y="0"/>
            <a:chExt cx="1404351" cy="36453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404351" cy="364537"/>
            </a:xfrm>
            <a:custGeom>
              <a:avLst/>
              <a:gdLst/>
              <a:ahLst/>
              <a:cxnLst/>
              <a:rect l="l" t="t" r="r" b="b"/>
              <a:pathLst>
                <a:path w="1404351" h="364537">
                  <a:moveTo>
                    <a:pt x="1201151" y="0"/>
                  </a:moveTo>
                  <a:cubicBezTo>
                    <a:pt x="1313375" y="0"/>
                    <a:pt x="1404351" y="81604"/>
                    <a:pt x="1404351" y="182269"/>
                  </a:cubicBezTo>
                  <a:cubicBezTo>
                    <a:pt x="1404351" y="282933"/>
                    <a:pt x="1313375" y="364537"/>
                    <a:pt x="1201151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85725"/>
              <a:ext cx="1404351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Open-mindedness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-440732" y="2844239"/>
            <a:ext cx="5354804" cy="1452167"/>
            <a:chOff x="0" y="0"/>
            <a:chExt cx="1344216" cy="36453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44216" cy="364537"/>
            </a:xfrm>
            <a:custGeom>
              <a:avLst/>
              <a:gdLst/>
              <a:ahLst/>
              <a:cxnLst/>
              <a:rect l="l" t="t" r="r" b="b"/>
              <a:pathLst>
                <a:path w="1344216" h="364537">
                  <a:moveTo>
                    <a:pt x="1141016" y="0"/>
                  </a:moveTo>
                  <a:cubicBezTo>
                    <a:pt x="1253240" y="0"/>
                    <a:pt x="1344216" y="81604"/>
                    <a:pt x="1344216" y="182269"/>
                  </a:cubicBezTo>
                  <a:cubicBezTo>
                    <a:pt x="1344216" y="282933"/>
                    <a:pt x="1253240" y="364537"/>
                    <a:pt x="1141016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85725"/>
              <a:ext cx="1344216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Lived experience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5035806" y="2844239"/>
            <a:ext cx="3692926" cy="1452167"/>
            <a:chOff x="0" y="0"/>
            <a:chExt cx="927035" cy="36453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27035" cy="364537"/>
            </a:xfrm>
            <a:custGeom>
              <a:avLst/>
              <a:gdLst/>
              <a:ahLst/>
              <a:cxnLst/>
              <a:rect l="l" t="t" r="r" b="b"/>
              <a:pathLst>
                <a:path w="927035" h="364537">
                  <a:moveTo>
                    <a:pt x="723835" y="0"/>
                  </a:moveTo>
                  <a:cubicBezTo>
                    <a:pt x="836059" y="0"/>
                    <a:pt x="927035" y="81604"/>
                    <a:pt x="927035" y="182269"/>
                  </a:cubicBezTo>
                  <a:cubicBezTo>
                    <a:pt x="927035" y="282933"/>
                    <a:pt x="836059" y="364537"/>
                    <a:pt x="723835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85725"/>
              <a:ext cx="927035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Resilience</a:t>
              </a:r>
            </a:p>
          </p:txBody>
        </p:sp>
      </p:grpSp>
      <p:sp>
        <p:nvSpPr>
          <p:cNvPr id="59" name="Freeform 59"/>
          <p:cNvSpPr/>
          <p:nvPr/>
        </p:nvSpPr>
        <p:spPr>
          <a:xfrm>
            <a:off x="9345304" y="8351720"/>
            <a:ext cx="1523802" cy="1264756"/>
          </a:xfrm>
          <a:custGeom>
            <a:avLst/>
            <a:gdLst/>
            <a:ahLst/>
            <a:cxnLst/>
            <a:rect l="l" t="t" r="r" b="b"/>
            <a:pathLst>
              <a:path w="1523802" h="1264756">
                <a:moveTo>
                  <a:pt x="0" y="0"/>
                </a:moveTo>
                <a:lnTo>
                  <a:pt x="1523802" y="0"/>
                </a:lnTo>
                <a:lnTo>
                  <a:pt x="1523802" y="1264756"/>
                </a:lnTo>
                <a:lnTo>
                  <a:pt x="0" y="1264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0" name="Group 60"/>
          <p:cNvGrpSpPr/>
          <p:nvPr/>
        </p:nvGrpSpPr>
        <p:grpSpPr>
          <a:xfrm>
            <a:off x="-360455" y="8258637"/>
            <a:ext cx="3180591" cy="1452167"/>
            <a:chOff x="0" y="0"/>
            <a:chExt cx="798423" cy="36453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798423" cy="364537"/>
            </a:xfrm>
            <a:custGeom>
              <a:avLst/>
              <a:gdLst/>
              <a:ahLst/>
              <a:cxnLst/>
              <a:rect l="l" t="t" r="r" b="b"/>
              <a:pathLst>
                <a:path w="798423" h="364537">
                  <a:moveTo>
                    <a:pt x="595223" y="0"/>
                  </a:moveTo>
                  <a:cubicBezTo>
                    <a:pt x="707448" y="0"/>
                    <a:pt x="798423" y="81604"/>
                    <a:pt x="798423" y="182269"/>
                  </a:cubicBezTo>
                  <a:cubicBezTo>
                    <a:pt x="798423" y="282933"/>
                    <a:pt x="707448" y="364537"/>
                    <a:pt x="595223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85725"/>
              <a:ext cx="798423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Strategic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175311" y="8258637"/>
            <a:ext cx="3180591" cy="1452167"/>
            <a:chOff x="0" y="0"/>
            <a:chExt cx="798423" cy="364537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798423" cy="364537"/>
            </a:xfrm>
            <a:custGeom>
              <a:avLst/>
              <a:gdLst/>
              <a:ahLst/>
              <a:cxnLst/>
              <a:rect l="l" t="t" r="r" b="b"/>
              <a:pathLst>
                <a:path w="798423" h="364537">
                  <a:moveTo>
                    <a:pt x="595223" y="0"/>
                  </a:moveTo>
                  <a:cubicBezTo>
                    <a:pt x="707448" y="0"/>
                    <a:pt x="798423" y="81604"/>
                    <a:pt x="798423" y="182269"/>
                  </a:cubicBezTo>
                  <a:cubicBezTo>
                    <a:pt x="798423" y="282933"/>
                    <a:pt x="707448" y="364537"/>
                    <a:pt x="595223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85725"/>
              <a:ext cx="798423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Initiative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1221531" y="8258637"/>
            <a:ext cx="4332497" cy="1452167"/>
            <a:chOff x="0" y="0"/>
            <a:chExt cx="1087586" cy="36453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87586" cy="364537"/>
            </a:xfrm>
            <a:custGeom>
              <a:avLst/>
              <a:gdLst/>
              <a:ahLst/>
              <a:cxnLst/>
              <a:rect l="l" t="t" r="r" b="b"/>
              <a:pathLst>
                <a:path w="1087586" h="364537">
                  <a:moveTo>
                    <a:pt x="884386" y="0"/>
                  </a:moveTo>
                  <a:cubicBezTo>
                    <a:pt x="996610" y="0"/>
                    <a:pt x="1087586" y="81604"/>
                    <a:pt x="1087586" y="182269"/>
                  </a:cubicBezTo>
                  <a:cubicBezTo>
                    <a:pt x="1087586" y="282933"/>
                    <a:pt x="996610" y="364537"/>
                    <a:pt x="884386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85725"/>
              <a:ext cx="1087586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Self motivated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708326" y="8258014"/>
            <a:ext cx="2284552" cy="1452167"/>
            <a:chOff x="0" y="0"/>
            <a:chExt cx="573491" cy="364537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573491" cy="364537"/>
            </a:xfrm>
            <a:custGeom>
              <a:avLst/>
              <a:gdLst/>
              <a:ahLst/>
              <a:cxnLst/>
              <a:rect l="l" t="t" r="r" b="b"/>
              <a:pathLst>
                <a:path w="573491" h="364537">
                  <a:moveTo>
                    <a:pt x="370291" y="0"/>
                  </a:moveTo>
                  <a:cubicBezTo>
                    <a:pt x="482515" y="0"/>
                    <a:pt x="573491" y="81604"/>
                    <a:pt x="573491" y="182269"/>
                  </a:cubicBezTo>
                  <a:cubicBezTo>
                    <a:pt x="573491" y="282933"/>
                    <a:pt x="482515" y="364537"/>
                    <a:pt x="370291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85725"/>
              <a:ext cx="573491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Lead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906453" y="8258014"/>
            <a:ext cx="2742002" cy="1452167"/>
            <a:chOff x="0" y="0"/>
            <a:chExt cx="688324" cy="36453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688324" cy="364537"/>
            </a:xfrm>
            <a:custGeom>
              <a:avLst/>
              <a:gdLst/>
              <a:ahLst/>
              <a:cxnLst/>
              <a:rect l="l" t="t" r="r" b="b"/>
              <a:pathLst>
                <a:path w="688324" h="364537">
                  <a:moveTo>
                    <a:pt x="485124" y="0"/>
                  </a:moveTo>
                  <a:cubicBezTo>
                    <a:pt x="597349" y="0"/>
                    <a:pt x="688324" y="81604"/>
                    <a:pt x="688324" y="182269"/>
                  </a:cubicBezTo>
                  <a:cubicBezTo>
                    <a:pt x="688324" y="282933"/>
                    <a:pt x="597349" y="364537"/>
                    <a:pt x="485124" y="364537"/>
                  </a:cubicBezTo>
                  <a:lnTo>
                    <a:pt x="203200" y="364537"/>
                  </a:lnTo>
                  <a:cubicBezTo>
                    <a:pt x="90976" y="364537"/>
                    <a:pt x="0" y="282933"/>
                    <a:pt x="0" y="182269"/>
                  </a:cubicBezTo>
                  <a:cubicBezTo>
                    <a:pt x="0" y="816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1967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85725"/>
              <a:ext cx="688324" cy="450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1"/>
                </a:lnSpc>
              </a:pPr>
              <a:r>
                <a:rPr lang="en-US" sz="4001" i="1">
                  <a:solidFill>
                    <a:srgbClr val="1967FF"/>
                  </a:solidFill>
                  <a:latin typeface="IBM Plex Sans Italics"/>
                  <a:ea typeface="IBM Plex Sans Italics"/>
                  <a:cs typeface="IBM Plex Sans Italics"/>
                  <a:sym typeface="IBM Plex Sans Italics"/>
                </a:rPr>
                <a:t>Activist</a:t>
              </a:r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0" y="64752"/>
            <a:ext cx="18288000" cy="81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i="1">
                <a:solidFill>
                  <a:srgbClr val="1262FE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“Build ecosystems that blend essential qualities”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119440" y="4211247"/>
            <a:ext cx="12049120" cy="162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1"/>
              </a:lnSpc>
              <a:spcBef>
                <a:spcPct val="0"/>
              </a:spcBef>
            </a:pPr>
            <a:r>
              <a:rPr lang="en-US" sz="951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will </a:t>
            </a:r>
            <a:r>
              <a:rPr lang="en-US" sz="9515" b="1">
                <a:solidFill>
                  <a:srgbClr val="1967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you</a:t>
            </a:r>
            <a:r>
              <a:rPr lang="en-US" sz="9515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951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119440" y="4211247"/>
            <a:ext cx="12049120" cy="162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1"/>
              </a:lnSpc>
              <a:spcBef>
                <a:spcPct val="0"/>
              </a:spcBef>
            </a:pPr>
            <a:r>
              <a:rPr lang="en-US" sz="951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will </a:t>
            </a:r>
            <a:r>
              <a:rPr lang="en-US" sz="9515" b="1">
                <a:solidFill>
                  <a:srgbClr val="1967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you</a:t>
            </a:r>
            <a:r>
              <a:rPr lang="en-US" sz="9515" b="1">
                <a:solidFill>
                  <a:srgbClr val="FFFFFF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9515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5439de-9cc5-4e90-8e70-2953ebc9e111">
      <Terms xmlns="http://schemas.microsoft.com/office/infopath/2007/PartnerControls"/>
    </lcf76f155ced4ddcb4097134ff3c332f>
    <TaxCatchAll xmlns="679e6f32-35e2-40a7-b746-37bf0ed22c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D0AC62B6CAE408847B2D4E42DE38B" ma:contentTypeVersion="13" ma:contentTypeDescription="Create a new document." ma:contentTypeScope="" ma:versionID="c212f0b9613111b2375a02d197f703c5">
  <xsd:schema xmlns:xsd="http://www.w3.org/2001/XMLSchema" xmlns:xs="http://www.w3.org/2001/XMLSchema" xmlns:p="http://schemas.microsoft.com/office/2006/metadata/properties" xmlns:ns2="ac5439de-9cc5-4e90-8e70-2953ebc9e111" xmlns:ns3="679e6f32-35e2-40a7-b746-37bf0ed22ca1" targetNamespace="http://schemas.microsoft.com/office/2006/metadata/properties" ma:root="true" ma:fieldsID="7fd574f71396511af57202cccb288592" ns2:_="" ns3:_="">
    <xsd:import namespace="ac5439de-9cc5-4e90-8e70-2953ebc9e111"/>
    <xsd:import namespace="679e6f32-35e2-40a7-b746-37bf0ed22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439de-9cc5-4e90-8e70-2953ebc9e1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e6f32-35e2-40a7-b746-37bf0ed22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29e8489-f8f5-4006-84b8-d7f4c98e73f0}" ma:internalName="TaxCatchAll" ma:showField="CatchAllData" ma:web="679e6f32-35e2-40a7-b746-37bf0ed22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3D8038-F8AF-453B-803A-4BB548FD0689}">
  <ds:schemaRefs>
    <ds:schemaRef ds:uri="http://schemas.microsoft.com/office/2006/metadata/properties"/>
    <ds:schemaRef ds:uri="http://schemas.microsoft.com/office/infopath/2007/PartnerControls"/>
    <ds:schemaRef ds:uri="ac5439de-9cc5-4e90-8e70-2953ebc9e11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679e6f32-35e2-40a7-b746-37bf0ed22ca1"/>
  </ds:schemaRefs>
</ds:datastoreItem>
</file>

<file path=customXml/itemProps2.xml><?xml version="1.0" encoding="utf-8"?>
<ds:datastoreItem xmlns:ds="http://schemas.openxmlformats.org/officeDocument/2006/customXml" ds:itemID="{9E469947-BDF9-4163-9BBC-049B46E1A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439de-9cc5-4e90-8e70-2953ebc9e111"/>
    <ds:schemaRef ds:uri="679e6f32-35e2-40a7-b746-37bf0ed22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C12BC5-9394-4439-8527-6F5C09EDF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169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IBM Plex Sans Italics</vt:lpstr>
      <vt:lpstr>Calibri</vt:lpstr>
      <vt:lpstr>IBM Plex Sans Bold</vt:lpstr>
      <vt:lpstr>IBM Plex Sans Bold Italics</vt:lpstr>
      <vt:lpstr>IBM Plex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Halloum-DigiSkillsForum</dc:title>
  <cp:lastModifiedBy>IUGA, Emil-Eugen</cp:lastModifiedBy>
  <cp:revision>1</cp:revision>
  <dcterms:created xsi:type="dcterms:W3CDTF">2006-08-16T00:00:00Z</dcterms:created>
  <dcterms:modified xsi:type="dcterms:W3CDTF">2024-09-17T06:14:16Z</dcterms:modified>
  <dc:identifier>DAGPVSMfORc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0x0101008C9D0AC62B6CAE408847B2D4E42DE38B</vt:lpwstr>
  </property>
  <property fmtid="{D5CDD505-2E9C-101B-9397-08002B2CF9AE}" pid="3" name="MediaServiceImageTags">
    <vt:lpwstr/>
  </property>
</Properties>
</file>