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ink/ink1.xml" ContentType="application/inkml+xml"/>
  <Override PartName="/ppt/ink/ink2.xml" ContentType="application/inkml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88" r:id="rId4"/>
  </p:sldMasterIdLst>
  <p:notesMasterIdLst>
    <p:notesMasterId r:id="rId12"/>
  </p:notesMasterIdLst>
  <p:handoutMasterIdLst>
    <p:handoutMasterId r:id="rId13"/>
  </p:handoutMasterIdLst>
  <p:sldIdLst>
    <p:sldId id="4464" r:id="rId5"/>
    <p:sldId id="4465" r:id="rId6"/>
    <p:sldId id="4459" r:id="rId7"/>
    <p:sldId id="4466" r:id="rId8"/>
    <p:sldId id="4462" r:id="rId9"/>
    <p:sldId id="4460" r:id="rId10"/>
    <p:sldId id="4422" r:id="rId11"/>
  </p:sldIdLst>
  <p:sldSz cx="24384000" cy="13716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52" pos="7680" userDrawn="1">
          <p15:clr>
            <a:srgbClr val="A4A3A4"/>
          </p15:clr>
        </p15:guide>
        <p15:guide id="53" orient="horz" pos="432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8E8F6"/>
    <a:srgbClr val="9E0202"/>
    <a:srgbClr val="F1EEF4"/>
    <a:srgbClr val="5693D7"/>
    <a:srgbClr val="BDDB90"/>
    <a:srgbClr val="337EBF"/>
    <a:srgbClr val="FAE28A"/>
    <a:srgbClr val="8F5722"/>
    <a:srgbClr val="6C421D"/>
    <a:srgbClr val="FFC48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0660B408-B3CF-4A94-85FC-2B1E0A45F4A2}" styleName="Dark Style 2 - Accent 1/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D27102A9-8310-4765-A935-A1911B00CA55}" styleName="Light Style 1 - Accent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682" autoAdjust="0"/>
    <p:restoredTop sz="92184" autoAdjust="0"/>
  </p:normalViewPr>
  <p:slideViewPr>
    <p:cSldViewPr snapToGrid="0" snapToObjects="1">
      <p:cViewPr varScale="1">
        <p:scale>
          <a:sx n="38" d="100"/>
          <a:sy n="38" d="100"/>
        </p:scale>
        <p:origin x="595" y="67"/>
      </p:cViewPr>
      <p:guideLst>
        <p:guide pos="7680"/>
        <p:guide orient="horz" pos="432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" d="1"/>
        <a:sy n="1" d="1"/>
      </p:scale>
      <p:origin x="0" y="0"/>
    </p:cViewPr>
  </p:sorterViewPr>
  <p:notesViewPr>
    <p:cSldViewPr snapToGrid="0" snapToObjects="1" showGuides="1">
      <p:cViewPr varScale="1">
        <p:scale>
          <a:sx n="97" d="100"/>
          <a:sy n="97" d="100"/>
        </p:scale>
        <p:origin x="4328" y="20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diagrams/_rels/data2.xml.rels><?xml version="1.0" encoding="UTF-8" standalone="yes"?>
<Relationships xmlns="http://schemas.openxmlformats.org/package/2006/relationships"><Relationship Id="rId3" Type="http://schemas.openxmlformats.org/officeDocument/2006/relationships/hyperlink" Target="https://academy.itu.int/training-courses/full-catalogue/green-and-digital-entrepreneurship-women" TargetMode="External"/><Relationship Id="rId2" Type="http://schemas.openxmlformats.org/officeDocument/2006/relationships/hyperlink" Target="https://www.greenskills.inco-group.co/" TargetMode="External"/><Relationship Id="rId1" Type="http://schemas.openxmlformats.org/officeDocument/2006/relationships/hyperlink" Target="https://ai4greensme.eu/" TargetMode="External"/></Relationships>
</file>

<file path=ppt/diagrams/_rels/data3.xml.rels><?xml version="1.0" encoding="UTF-8" standalone="yes"?>
<Relationships xmlns="http://schemas.openxmlformats.org/package/2006/relationships"><Relationship Id="rId8" Type="http://schemas.openxmlformats.org/officeDocument/2006/relationships/image" Target="../media/image36.svg"/><Relationship Id="rId3" Type="http://schemas.openxmlformats.org/officeDocument/2006/relationships/image" Target="../media/image31.png"/><Relationship Id="rId7" Type="http://schemas.openxmlformats.org/officeDocument/2006/relationships/image" Target="../media/image35.png"/><Relationship Id="rId2" Type="http://schemas.openxmlformats.org/officeDocument/2006/relationships/image" Target="../media/image30.svg"/><Relationship Id="rId1" Type="http://schemas.openxmlformats.org/officeDocument/2006/relationships/image" Target="../media/image29.png"/><Relationship Id="rId6" Type="http://schemas.openxmlformats.org/officeDocument/2006/relationships/image" Target="../media/image34.svg"/><Relationship Id="rId5" Type="http://schemas.openxmlformats.org/officeDocument/2006/relationships/image" Target="../media/image33.png"/><Relationship Id="rId4" Type="http://schemas.openxmlformats.org/officeDocument/2006/relationships/image" Target="../media/image32.svg"/></Relationships>
</file>

<file path=ppt/diagrams/_rels/drawing2.xml.rels><?xml version="1.0" encoding="UTF-8" standalone="yes"?>
<Relationships xmlns="http://schemas.openxmlformats.org/package/2006/relationships"><Relationship Id="rId3" Type="http://schemas.openxmlformats.org/officeDocument/2006/relationships/hyperlink" Target="https://academy.itu.int/training-courses/full-catalogue/green-and-digital-entrepreneurship-women" TargetMode="External"/><Relationship Id="rId2" Type="http://schemas.openxmlformats.org/officeDocument/2006/relationships/hyperlink" Target="https://www.greenskills.inco-group.co/" TargetMode="External"/><Relationship Id="rId1" Type="http://schemas.openxmlformats.org/officeDocument/2006/relationships/hyperlink" Target="https://ai4greensme.eu/" TargetMode="External"/></Relationships>
</file>

<file path=ppt/diagrams/_rels/drawing3.xml.rels><?xml version="1.0" encoding="UTF-8" standalone="yes"?>
<Relationships xmlns="http://schemas.openxmlformats.org/package/2006/relationships"><Relationship Id="rId8" Type="http://schemas.openxmlformats.org/officeDocument/2006/relationships/image" Target="../media/image36.svg"/><Relationship Id="rId3" Type="http://schemas.openxmlformats.org/officeDocument/2006/relationships/image" Target="../media/image31.png"/><Relationship Id="rId7" Type="http://schemas.openxmlformats.org/officeDocument/2006/relationships/image" Target="../media/image35.png"/><Relationship Id="rId2" Type="http://schemas.openxmlformats.org/officeDocument/2006/relationships/image" Target="../media/image30.svg"/><Relationship Id="rId1" Type="http://schemas.openxmlformats.org/officeDocument/2006/relationships/image" Target="../media/image29.png"/><Relationship Id="rId6" Type="http://schemas.openxmlformats.org/officeDocument/2006/relationships/image" Target="../media/image34.svg"/><Relationship Id="rId5" Type="http://schemas.openxmlformats.org/officeDocument/2006/relationships/image" Target="../media/image33.png"/><Relationship Id="rId4" Type="http://schemas.openxmlformats.org/officeDocument/2006/relationships/image" Target="../media/image32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C75AEDA-4199-4140-A900-68FAE5B1B7F7}" type="doc">
      <dgm:prSet loTypeId="urn:microsoft.com/office/officeart/2005/8/layout/venn1" loCatId="relationship" qsTypeId="urn:microsoft.com/office/officeart/2005/8/quickstyle/simple1" qsCatId="simple" csTypeId="urn:microsoft.com/office/officeart/2005/8/colors/accent1_2" csCatId="accent1" phldr="1"/>
      <dgm:spPr/>
    </dgm:pt>
    <dgm:pt modelId="{0E6B0E65-578E-4593-9BD6-9DE3C0F39911}">
      <dgm:prSet phldrT="[Text]"/>
      <dgm:spPr/>
      <dgm:t>
        <a:bodyPr/>
        <a:lstStyle/>
        <a:p>
          <a:r>
            <a:rPr lang="en-NL" dirty="0"/>
            <a:t>Green Skills</a:t>
          </a:r>
        </a:p>
      </dgm:t>
    </dgm:pt>
    <dgm:pt modelId="{D1411C21-C7F0-4BBE-9223-F8A561553846}" type="parTrans" cxnId="{46B36CB8-E109-434C-92E5-A4809D981CCC}">
      <dgm:prSet/>
      <dgm:spPr/>
      <dgm:t>
        <a:bodyPr/>
        <a:lstStyle/>
        <a:p>
          <a:endParaRPr lang="en-NL"/>
        </a:p>
      </dgm:t>
    </dgm:pt>
    <dgm:pt modelId="{6501A1AB-589B-4290-BB62-7253278CE422}" type="sibTrans" cxnId="{46B36CB8-E109-434C-92E5-A4809D981CCC}">
      <dgm:prSet/>
      <dgm:spPr/>
      <dgm:t>
        <a:bodyPr/>
        <a:lstStyle/>
        <a:p>
          <a:endParaRPr lang="en-NL"/>
        </a:p>
      </dgm:t>
    </dgm:pt>
    <dgm:pt modelId="{10F460D6-D91F-4F66-8BC1-CD59F3B8CAED}">
      <dgm:prSet phldrT="[Text]"/>
      <dgm:spPr/>
      <dgm:t>
        <a:bodyPr/>
        <a:lstStyle/>
        <a:p>
          <a:r>
            <a:rPr lang="en-NL" dirty="0"/>
            <a:t>Generic Skills</a:t>
          </a:r>
        </a:p>
      </dgm:t>
    </dgm:pt>
    <dgm:pt modelId="{0716BE23-BBF4-48E1-8BD6-5741CD01EB59}" type="parTrans" cxnId="{AB70D490-5A48-4685-B907-20DFDE89ECF1}">
      <dgm:prSet/>
      <dgm:spPr/>
      <dgm:t>
        <a:bodyPr/>
        <a:lstStyle/>
        <a:p>
          <a:endParaRPr lang="en-NL"/>
        </a:p>
      </dgm:t>
    </dgm:pt>
    <dgm:pt modelId="{A7367E42-3264-4715-973A-E28BF8D4B677}" type="sibTrans" cxnId="{AB70D490-5A48-4685-B907-20DFDE89ECF1}">
      <dgm:prSet/>
      <dgm:spPr/>
      <dgm:t>
        <a:bodyPr/>
        <a:lstStyle/>
        <a:p>
          <a:endParaRPr lang="en-NL"/>
        </a:p>
      </dgm:t>
    </dgm:pt>
    <dgm:pt modelId="{C41DB455-CA14-47C1-B102-27D5C3490DAC}">
      <dgm:prSet phldrT="[Text]"/>
      <dgm:spPr/>
      <dgm:t>
        <a:bodyPr/>
        <a:lstStyle/>
        <a:p>
          <a:r>
            <a:rPr lang="en-NL" dirty="0"/>
            <a:t>Digital Skills</a:t>
          </a:r>
        </a:p>
      </dgm:t>
    </dgm:pt>
    <dgm:pt modelId="{71E2F3D5-5A96-4C82-AE0F-A040DF50A516}" type="parTrans" cxnId="{348AC77C-ADD4-46B6-A816-B8C0D1897A34}">
      <dgm:prSet/>
      <dgm:spPr/>
      <dgm:t>
        <a:bodyPr/>
        <a:lstStyle/>
        <a:p>
          <a:endParaRPr lang="en-NL"/>
        </a:p>
      </dgm:t>
    </dgm:pt>
    <dgm:pt modelId="{B0F0E927-27F3-4E63-AF18-32A2C9429BE3}" type="sibTrans" cxnId="{348AC77C-ADD4-46B6-A816-B8C0D1897A34}">
      <dgm:prSet/>
      <dgm:spPr/>
      <dgm:t>
        <a:bodyPr/>
        <a:lstStyle/>
        <a:p>
          <a:endParaRPr lang="en-NL"/>
        </a:p>
      </dgm:t>
    </dgm:pt>
    <dgm:pt modelId="{4D2E68D7-1B7A-4AD5-AD25-875A129903EA}" type="pres">
      <dgm:prSet presAssocID="{BC75AEDA-4199-4140-A900-68FAE5B1B7F7}" presName="compositeShape" presStyleCnt="0">
        <dgm:presLayoutVars>
          <dgm:chMax val="7"/>
          <dgm:dir/>
          <dgm:resizeHandles val="exact"/>
        </dgm:presLayoutVars>
      </dgm:prSet>
      <dgm:spPr/>
    </dgm:pt>
    <dgm:pt modelId="{F5737003-F0A2-4196-8A14-0A077265E499}" type="pres">
      <dgm:prSet presAssocID="{0E6B0E65-578E-4593-9BD6-9DE3C0F39911}" presName="circ1" presStyleLbl="vennNode1" presStyleIdx="0" presStyleCnt="3"/>
      <dgm:spPr/>
    </dgm:pt>
    <dgm:pt modelId="{B26160B6-7D7C-4D51-94E5-CC72C31A8ADF}" type="pres">
      <dgm:prSet presAssocID="{0E6B0E65-578E-4593-9BD6-9DE3C0F39911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</dgm:pt>
    <dgm:pt modelId="{736DB061-623D-4E7C-BAA9-0BD5F616E1B6}" type="pres">
      <dgm:prSet presAssocID="{10F460D6-D91F-4F66-8BC1-CD59F3B8CAED}" presName="circ2" presStyleLbl="vennNode1" presStyleIdx="1" presStyleCnt="3"/>
      <dgm:spPr/>
    </dgm:pt>
    <dgm:pt modelId="{11BF718E-7BF1-4069-855A-423B3400AD44}" type="pres">
      <dgm:prSet presAssocID="{10F460D6-D91F-4F66-8BC1-CD59F3B8CAED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</dgm:pt>
    <dgm:pt modelId="{646E9E38-734B-4A1F-A6B4-0DB1E31124F6}" type="pres">
      <dgm:prSet presAssocID="{C41DB455-CA14-47C1-B102-27D5C3490DAC}" presName="circ3" presStyleLbl="vennNode1" presStyleIdx="2" presStyleCnt="3"/>
      <dgm:spPr/>
    </dgm:pt>
    <dgm:pt modelId="{D9658B00-A0DF-4240-B8CD-81BD804FBE16}" type="pres">
      <dgm:prSet presAssocID="{C41DB455-CA14-47C1-B102-27D5C3490DAC}" presName="circ3Tx" presStyleLbl="revTx" presStyleIdx="0" presStyleCnt="0">
        <dgm:presLayoutVars>
          <dgm:chMax val="0"/>
          <dgm:chPref val="0"/>
          <dgm:bulletEnabled val="1"/>
        </dgm:presLayoutVars>
      </dgm:prSet>
      <dgm:spPr/>
    </dgm:pt>
  </dgm:ptLst>
  <dgm:cxnLst>
    <dgm:cxn modelId="{A89E0115-EABB-4750-B799-8E8116714004}" type="presOf" srcId="{0E6B0E65-578E-4593-9BD6-9DE3C0F39911}" destId="{F5737003-F0A2-4196-8A14-0A077265E499}" srcOrd="0" destOrd="0" presId="urn:microsoft.com/office/officeart/2005/8/layout/venn1"/>
    <dgm:cxn modelId="{F0278119-2643-44D7-AFEB-04FF508D649E}" type="presOf" srcId="{10F460D6-D91F-4F66-8BC1-CD59F3B8CAED}" destId="{11BF718E-7BF1-4069-855A-423B3400AD44}" srcOrd="1" destOrd="0" presId="urn:microsoft.com/office/officeart/2005/8/layout/venn1"/>
    <dgm:cxn modelId="{64D6841B-E933-47C0-9B97-C4E1ABA6E624}" type="presOf" srcId="{0E6B0E65-578E-4593-9BD6-9DE3C0F39911}" destId="{B26160B6-7D7C-4D51-94E5-CC72C31A8ADF}" srcOrd="1" destOrd="0" presId="urn:microsoft.com/office/officeart/2005/8/layout/venn1"/>
    <dgm:cxn modelId="{672B462E-DC0C-4873-B13F-7C9802F13F51}" type="presOf" srcId="{BC75AEDA-4199-4140-A900-68FAE5B1B7F7}" destId="{4D2E68D7-1B7A-4AD5-AD25-875A129903EA}" srcOrd="0" destOrd="0" presId="urn:microsoft.com/office/officeart/2005/8/layout/venn1"/>
    <dgm:cxn modelId="{348AC77C-ADD4-46B6-A816-B8C0D1897A34}" srcId="{BC75AEDA-4199-4140-A900-68FAE5B1B7F7}" destId="{C41DB455-CA14-47C1-B102-27D5C3490DAC}" srcOrd="2" destOrd="0" parTransId="{71E2F3D5-5A96-4C82-AE0F-A040DF50A516}" sibTransId="{B0F0E927-27F3-4E63-AF18-32A2C9429BE3}"/>
    <dgm:cxn modelId="{E682158A-93C2-4BE9-9AC5-7948D64E215E}" type="presOf" srcId="{C41DB455-CA14-47C1-B102-27D5C3490DAC}" destId="{646E9E38-734B-4A1F-A6B4-0DB1E31124F6}" srcOrd="0" destOrd="0" presId="urn:microsoft.com/office/officeart/2005/8/layout/venn1"/>
    <dgm:cxn modelId="{AB70D490-5A48-4685-B907-20DFDE89ECF1}" srcId="{BC75AEDA-4199-4140-A900-68FAE5B1B7F7}" destId="{10F460D6-D91F-4F66-8BC1-CD59F3B8CAED}" srcOrd="1" destOrd="0" parTransId="{0716BE23-BBF4-48E1-8BD6-5741CD01EB59}" sibTransId="{A7367E42-3264-4715-973A-E28BF8D4B677}"/>
    <dgm:cxn modelId="{D9D1EAA3-4A2C-4504-B467-2B68A37D9A86}" type="presOf" srcId="{C41DB455-CA14-47C1-B102-27D5C3490DAC}" destId="{D9658B00-A0DF-4240-B8CD-81BD804FBE16}" srcOrd="1" destOrd="0" presId="urn:microsoft.com/office/officeart/2005/8/layout/venn1"/>
    <dgm:cxn modelId="{46B36CB8-E109-434C-92E5-A4809D981CCC}" srcId="{BC75AEDA-4199-4140-A900-68FAE5B1B7F7}" destId="{0E6B0E65-578E-4593-9BD6-9DE3C0F39911}" srcOrd="0" destOrd="0" parTransId="{D1411C21-C7F0-4BBE-9223-F8A561553846}" sibTransId="{6501A1AB-589B-4290-BB62-7253278CE422}"/>
    <dgm:cxn modelId="{A85E3CED-FF5A-4E52-97BA-4D226C33B84B}" type="presOf" srcId="{10F460D6-D91F-4F66-8BC1-CD59F3B8CAED}" destId="{736DB061-623D-4E7C-BAA9-0BD5F616E1B6}" srcOrd="0" destOrd="0" presId="urn:microsoft.com/office/officeart/2005/8/layout/venn1"/>
    <dgm:cxn modelId="{A4CB0141-C18A-4C8F-B1D2-EB2E2ED75507}" type="presParOf" srcId="{4D2E68D7-1B7A-4AD5-AD25-875A129903EA}" destId="{F5737003-F0A2-4196-8A14-0A077265E499}" srcOrd="0" destOrd="0" presId="urn:microsoft.com/office/officeart/2005/8/layout/venn1"/>
    <dgm:cxn modelId="{D2364035-0F66-4BFC-856D-A899F28C906D}" type="presParOf" srcId="{4D2E68D7-1B7A-4AD5-AD25-875A129903EA}" destId="{B26160B6-7D7C-4D51-94E5-CC72C31A8ADF}" srcOrd="1" destOrd="0" presId="urn:microsoft.com/office/officeart/2005/8/layout/venn1"/>
    <dgm:cxn modelId="{85FC7F38-3E44-47C6-ABBB-E7A68CC2C2AE}" type="presParOf" srcId="{4D2E68D7-1B7A-4AD5-AD25-875A129903EA}" destId="{736DB061-623D-4E7C-BAA9-0BD5F616E1B6}" srcOrd="2" destOrd="0" presId="urn:microsoft.com/office/officeart/2005/8/layout/venn1"/>
    <dgm:cxn modelId="{95CC93DE-B6F1-4EB0-8619-C073E7DEE9FB}" type="presParOf" srcId="{4D2E68D7-1B7A-4AD5-AD25-875A129903EA}" destId="{11BF718E-7BF1-4069-855A-423B3400AD44}" srcOrd="3" destOrd="0" presId="urn:microsoft.com/office/officeart/2005/8/layout/venn1"/>
    <dgm:cxn modelId="{32B9C9B8-2B05-4B7B-97F9-E466AD7BB0F7}" type="presParOf" srcId="{4D2E68D7-1B7A-4AD5-AD25-875A129903EA}" destId="{646E9E38-734B-4A1F-A6B4-0DB1E31124F6}" srcOrd="4" destOrd="0" presId="urn:microsoft.com/office/officeart/2005/8/layout/venn1"/>
    <dgm:cxn modelId="{52F3A1C7-F484-4EE7-84F6-8864C1B40341}" type="presParOf" srcId="{4D2E68D7-1B7A-4AD5-AD25-875A129903EA}" destId="{D9658B00-A0DF-4240-B8CD-81BD804FBE16}" srcOrd="5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F660CF3-F4BF-4783-912D-8AEDD7900A7C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NL"/>
        </a:p>
      </dgm:t>
    </dgm:pt>
    <dgm:pt modelId="{3B5E675C-61FE-42A6-B372-AE357D6F8712}">
      <dgm:prSet phldrT="[Text]" custT="1"/>
      <dgm:spPr/>
      <dgm:t>
        <a:bodyPr/>
        <a:lstStyle/>
        <a:p>
          <a:endParaRPr lang="en-NL" sz="3200" dirty="0"/>
        </a:p>
        <a:p>
          <a:r>
            <a:rPr lang="en-NL" sz="3200" dirty="0"/>
            <a:t>AI4GreenSME: </a:t>
          </a:r>
          <a:r>
            <a:rPr lang="en-GB" sz="3200" dirty="0">
              <a:solidFill>
                <a:schemeClr val="tx1"/>
              </a:solidFill>
              <a:hlinkClick xmlns:r="http://schemas.openxmlformats.org/officeDocument/2006/relationships" r:id="rId1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rPr>
            <a:t>(ai4greensme.eu)</a:t>
          </a:r>
          <a:r>
            <a:rPr lang="en-NL" sz="3200" dirty="0">
              <a:solidFill>
                <a:schemeClr val="tx1"/>
              </a:solidFill>
            </a:rPr>
            <a:t>. </a:t>
          </a:r>
        </a:p>
        <a:p>
          <a:r>
            <a:rPr lang="en-NL" sz="3200" dirty="0">
              <a:solidFill>
                <a:schemeClr val="bg1"/>
              </a:solidFill>
            </a:rPr>
            <a:t>Erasmus+ funded Malta, Cyprus, Spain and Bulgaria. Help SME to use digital to become more sustainable. </a:t>
          </a:r>
        </a:p>
        <a:p>
          <a:endParaRPr lang="en-NL" sz="3200" dirty="0">
            <a:solidFill>
              <a:schemeClr val="tx1"/>
            </a:solidFill>
          </a:endParaRPr>
        </a:p>
      </dgm:t>
    </dgm:pt>
    <dgm:pt modelId="{64F6663B-8A2C-450A-82B0-60E7C361DE56}" type="parTrans" cxnId="{5D83DBD0-3955-49A7-85AA-5CE0E22FA8B0}">
      <dgm:prSet/>
      <dgm:spPr/>
      <dgm:t>
        <a:bodyPr/>
        <a:lstStyle/>
        <a:p>
          <a:endParaRPr lang="en-NL"/>
        </a:p>
      </dgm:t>
    </dgm:pt>
    <dgm:pt modelId="{50D9B832-743E-4811-B822-28869A2736E8}" type="sibTrans" cxnId="{5D83DBD0-3955-49A7-85AA-5CE0E22FA8B0}">
      <dgm:prSet/>
      <dgm:spPr/>
      <dgm:t>
        <a:bodyPr/>
        <a:lstStyle/>
        <a:p>
          <a:endParaRPr lang="en-NL"/>
        </a:p>
      </dgm:t>
    </dgm:pt>
    <dgm:pt modelId="{4636B7BD-F76D-4FDA-9F91-DA71EB916ED5}">
      <dgm:prSet phldrT="[Text]" custT="1"/>
      <dgm:spPr/>
      <dgm:t>
        <a:bodyPr/>
        <a:lstStyle/>
        <a:p>
          <a:r>
            <a:rPr lang="en-NL" sz="3200" dirty="0"/>
            <a:t>Erasmus+: Digital4Sustainability</a:t>
          </a:r>
        </a:p>
        <a:p>
          <a:r>
            <a:rPr lang="en-NL" sz="3200" dirty="0"/>
            <a:t>24 European countries (digital4sustain</a:t>
          </a:r>
          <a:r>
            <a:rPr lang="en-GB" sz="3200" dirty="0"/>
            <a:t>a</a:t>
          </a:r>
          <a:r>
            <a:rPr lang="en-NL" sz="3200" dirty="0"/>
            <a:t>bility.eu), upskilling workforce to make ICT more sustainable.</a:t>
          </a:r>
          <a:endParaRPr lang="en-NL" sz="3200" dirty="0">
            <a:solidFill>
              <a:schemeClr val="bg1"/>
            </a:solidFill>
          </a:endParaRPr>
        </a:p>
      </dgm:t>
    </dgm:pt>
    <dgm:pt modelId="{D0156703-6FBD-4313-A69F-597B3DE7DF77}" type="parTrans" cxnId="{2EE340A5-C077-4E70-BB04-796BFEB0FC77}">
      <dgm:prSet/>
      <dgm:spPr/>
      <dgm:t>
        <a:bodyPr/>
        <a:lstStyle/>
        <a:p>
          <a:endParaRPr lang="en-NL"/>
        </a:p>
      </dgm:t>
    </dgm:pt>
    <dgm:pt modelId="{4F7461CB-2011-4288-AE25-9780EB7D7907}" type="sibTrans" cxnId="{2EE340A5-C077-4E70-BB04-796BFEB0FC77}">
      <dgm:prSet/>
      <dgm:spPr/>
      <dgm:t>
        <a:bodyPr/>
        <a:lstStyle/>
        <a:p>
          <a:endParaRPr lang="en-NL"/>
        </a:p>
      </dgm:t>
    </dgm:pt>
    <dgm:pt modelId="{8EC69810-29B0-463D-8538-62ADAD7B8DFD}">
      <dgm:prSet phldrT="[Text]"/>
      <dgm:spPr/>
      <dgm:t>
        <a:bodyPr/>
        <a:lstStyle/>
        <a:p>
          <a:r>
            <a:rPr lang="en-NL" dirty="0"/>
            <a:t>Inco Academy for Green Digital Skills</a:t>
          </a:r>
        </a:p>
        <a:p>
          <a:r>
            <a:rPr lang="en-GB" dirty="0">
              <a:solidFill>
                <a:schemeClr val="bg1"/>
              </a:solidFill>
              <a:hlinkClick xmlns:r="http://schemas.openxmlformats.org/officeDocument/2006/relationships" r:id="rId2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rPr>
            <a:t>INCO Academy | Green Digital Skills Certificate Program (inco-group.co)</a:t>
          </a:r>
          <a:endParaRPr lang="en-NL" dirty="0">
            <a:solidFill>
              <a:schemeClr val="bg1"/>
            </a:solidFill>
          </a:endParaRPr>
        </a:p>
      </dgm:t>
    </dgm:pt>
    <dgm:pt modelId="{C39CD7EC-5B28-46E8-8CD4-5F727768E291}" type="parTrans" cxnId="{A4179ACE-7637-42A3-9FFE-F441AA984C61}">
      <dgm:prSet/>
      <dgm:spPr/>
      <dgm:t>
        <a:bodyPr/>
        <a:lstStyle/>
        <a:p>
          <a:endParaRPr lang="en-NL"/>
        </a:p>
      </dgm:t>
    </dgm:pt>
    <dgm:pt modelId="{BA5E2860-4D7F-409C-B4CD-5282ECC90751}" type="sibTrans" cxnId="{A4179ACE-7637-42A3-9FFE-F441AA984C61}">
      <dgm:prSet/>
      <dgm:spPr/>
      <dgm:t>
        <a:bodyPr/>
        <a:lstStyle/>
        <a:p>
          <a:endParaRPr lang="en-NL"/>
        </a:p>
      </dgm:t>
    </dgm:pt>
    <dgm:pt modelId="{7DED1331-300A-4E47-9D37-9D0BF60AA11F}">
      <dgm:prSet phldrT="[Text]"/>
      <dgm:spPr/>
      <dgm:t>
        <a:bodyPr/>
        <a:lstStyle/>
        <a:p>
          <a:r>
            <a:rPr lang="en-NL" dirty="0"/>
            <a:t>ITU Academy</a:t>
          </a:r>
        </a:p>
        <a:p>
          <a:r>
            <a:rPr lang="en-NL" dirty="0"/>
            <a:t>Summer School on Digital Transformation for Sustainability</a:t>
          </a:r>
        </a:p>
      </dgm:t>
    </dgm:pt>
    <dgm:pt modelId="{C908A6A5-D378-4EE7-9B9A-E1EF69F14723}" type="parTrans" cxnId="{1CCCD5A5-529B-4A5E-A9A4-933130E5DEE1}">
      <dgm:prSet/>
      <dgm:spPr/>
      <dgm:t>
        <a:bodyPr/>
        <a:lstStyle/>
        <a:p>
          <a:endParaRPr lang="en-NL"/>
        </a:p>
      </dgm:t>
    </dgm:pt>
    <dgm:pt modelId="{E56A5647-11B0-450C-AF86-4E68C3372198}" type="sibTrans" cxnId="{1CCCD5A5-529B-4A5E-A9A4-933130E5DEE1}">
      <dgm:prSet/>
      <dgm:spPr/>
      <dgm:t>
        <a:bodyPr/>
        <a:lstStyle/>
        <a:p>
          <a:endParaRPr lang="en-NL"/>
        </a:p>
      </dgm:t>
    </dgm:pt>
    <dgm:pt modelId="{5ACF588B-746F-4B6D-94C8-1A168251DB11}">
      <dgm:prSet phldrT="[Text]"/>
      <dgm:spPr/>
      <dgm:t>
        <a:bodyPr/>
        <a:lstStyle/>
        <a:p>
          <a:r>
            <a:rPr lang="en-NL" dirty="0"/>
            <a:t>ITU Academy</a:t>
          </a:r>
        </a:p>
        <a:p>
          <a:r>
            <a:rPr lang="en-GB" dirty="0">
              <a:solidFill>
                <a:schemeClr val="bg1"/>
              </a:solidFill>
              <a:hlinkClick xmlns:r="http://schemas.openxmlformats.org/officeDocument/2006/relationships" r:id="rId3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rPr>
            <a:t>Green and digital entrepreneurship for women | ITU Academy</a:t>
          </a:r>
          <a:endParaRPr lang="en-NL" dirty="0">
            <a:solidFill>
              <a:schemeClr val="bg1"/>
            </a:solidFill>
          </a:endParaRPr>
        </a:p>
      </dgm:t>
    </dgm:pt>
    <dgm:pt modelId="{AB30C9ED-D855-4174-9BDB-E742998ADD6B}" type="parTrans" cxnId="{20B807B6-CA67-4081-ADBB-A502A81525AF}">
      <dgm:prSet/>
      <dgm:spPr/>
      <dgm:t>
        <a:bodyPr/>
        <a:lstStyle/>
        <a:p>
          <a:endParaRPr lang="en-NL"/>
        </a:p>
      </dgm:t>
    </dgm:pt>
    <dgm:pt modelId="{E11C2799-FB07-4150-9764-F5BC29C28BB1}" type="sibTrans" cxnId="{20B807B6-CA67-4081-ADBB-A502A81525AF}">
      <dgm:prSet/>
      <dgm:spPr/>
      <dgm:t>
        <a:bodyPr/>
        <a:lstStyle/>
        <a:p>
          <a:endParaRPr lang="en-NL"/>
        </a:p>
      </dgm:t>
    </dgm:pt>
    <dgm:pt modelId="{3EA1BB60-9E22-4ACC-BE86-5B84A0ED5C6D}" type="pres">
      <dgm:prSet presAssocID="{7F660CF3-F4BF-4783-912D-8AEDD7900A7C}" presName="linear" presStyleCnt="0">
        <dgm:presLayoutVars>
          <dgm:dir/>
          <dgm:animLvl val="lvl"/>
          <dgm:resizeHandles val="exact"/>
        </dgm:presLayoutVars>
      </dgm:prSet>
      <dgm:spPr/>
    </dgm:pt>
    <dgm:pt modelId="{A86F7C1C-DDAD-4B78-BBF9-73442C467C55}" type="pres">
      <dgm:prSet presAssocID="{3B5E675C-61FE-42A6-B372-AE357D6F8712}" presName="parentLin" presStyleCnt="0"/>
      <dgm:spPr/>
    </dgm:pt>
    <dgm:pt modelId="{D8C3CB48-CD6F-49A7-B623-75D31E26C5FC}" type="pres">
      <dgm:prSet presAssocID="{3B5E675C-61FE-42A6-B372-AE357D6F8712}" presName="parentLeftMargin" presStyleLbl="node1" presStyleIdx="0" presStyleCnt="5"/>
      <dgm:spPr/>
    </dgm:pt>
    <dgm:pt modelId="{1880081C-163E-41C4-9B30-B2EF8772DE2C}" type="pres">
      <dgm:prSet presAssocID="{3B5E675C-61FE-42A6-B372-AE357D6F8712}" presName="parentText" presStyleLbl="node1" presStyleIdx="0" presStyleCnt="5" custScaleX="99801" custScaleY="183505">
        <dgm:presLayoutVars>
          <dgm:chMax val="0"/>
          <dgm:bulletEnabled val="1"/>
        </dgm:presLayoutVars>
      </dgm:prSet>
      <dgm:spPr/>
    </dgm:pt>
    <dgm:pt modelId="{1CC664C9-817D-4A9D-AB81-F275FF469B24}" type="pres">
      <dgm:prSet presAssocID="{3B5E675C-61FE-42A6-B372-AE357D6F8712}" presName="negativeSpace" presStyleCnt="0"/>
      <dgm:spPr/>
    </dgm:pt>
    <dgm:pt modelId="{CA69176B-B5ED-4466-9D13-3FBD65CAE4F1}" type="pres">
      <dgm:prSet presAssocID="{3B5E675C-61FE-42A6-B372-AE357D6F8712}" presName="childText" presStyleLbl="conFgAcc1" presStyleIdx="0" presStyleCnt="5">
        <dgm:presLayoutVars>
          <dgm:bulletEnabled val="1"/>
        </dgm:presLayoutVars>
      </dgm:prSet>
      <dgm:spPr/>
    </dgm:pt>
    <dgm:pt modelId="{78AD81F9-1C70-4BC3-936F-28846819C917}" type="pres">
      <dgm:prSet presAssocID="{50D9B832-743E-4811-B822-28869A2736E8}" presName="spaceBetweenRectangles" presStyleCnt="0"/>
      <dgm:spPr/>
    </dgm:pt>
    <dgm:pt modelId="{A9DBD389-88F6-4295-A4F5-FDED09224CFF}" type="pres">
      <dgm:prSet presAssocID="{4636B7BD-F76D-4FDA-9F91-DA71EB916ED5}" presName="parentLin" presStyleCnt="0"/>
      <dgm:spPr/>
    </dgm:pt>
    <dgm:pt modelId="{3ED53AB4-4336-44DB-B4EC-61DD26484AA8}" type="pres">
      <dgm:prSet presAssocID="{4636B7BD-F76D-4FDA-9F91-DA71EB916ED5}" presName="parentLeftMargin" presStyleLbl="node1" presStyleIdx="0" presStyleCnt="5"/>
      <dgm:spPr/>
    </dgm:pt>
    <dgm:pt modelId="{811EFB87-6DD1-450A-A23F-6ABF1813B49A}" type="pres">
      <dgm:prSet presAssocID="{4636B7BD-F76D-4FDA-9F91-DA71EB916ED5}" presName="parentText" presStyleLbl="node1" presStyleIdx="1" presStyleCnt="5" custScaleY="190316">
        <dgm:presLayoutVars>
          <dgm:chMax val="0"/>
          <dgm:bulletEnabled val="1"/>
        </dgm:presLayoutVars>
      </dgm:prSet>
      <dgm:spPr/>
    </dgm:pt>
    <dgm:pt modelId="{23EE4F22-319B-46CF-A3FB-F5D650FEE729}" type="pres">
      <dgm:prSet presAssocID="{4636B7BD-F76D-4FDA-9F91-DA71EB916ED5}" presName="negativeSpace" presStyleCnt="0"/>
      <dgm:spPr/>
    </dgm:pt>
    <dgm:pt modelId="{16B3F745-6FC4-4799-B753-739C6CA8DA5B}" type="pres">
      <dgm:prSet presAssocID="{4636B7BD-F76D-4FDA-9F91-DA71EB916ED5}" presName="childText" presStyleLbl="conFgAcc1" presStyleIdx="1" presStyleCnt="5">
        <dgm:presLayoutVars>
          <dgm:bulletEnabled val="1"/>
        </dgm:presLayoutVars>
      </dgm:prSet>
      <dgm:spPr/>
    </dgm:pt>
    <dgm:pt modelId="{6AA95727-FCCC-45CF-AE11-7079FB0C3EF8}" type="pres">
      <dgm:prSet presAssocID="{4F7461CB-2011-4288-AE25-9780EB7D7907}" presName="spaceBetweenRectangles" presStyleCnt="0"/>
      <dgm:spPr/>
    </dgm:pt>
    <dgm:pt modelId="{78743D53-D465-45B2-BE47-736A11C41566}" type="pres">
      <dgm:prSet presAssocID="{8EC69810-29B0-463D-8538-62ADAD7B8DFD}" presName="parentLin" presStyleCnt="0"/>
      <dgm:spPr/>
    </dgm:pt>
    <dgm:pt modelId="{B09786A9-1016-409D-B8B3-221236674CCB}" type="pres">
      <dgm:prSet presAssocID="{8EC69810-29B0-463D-8538-62ADAD7B8DFD}" presName="parentLeftMargin" presStyleLbl="node1" presStyleIdx="1" presStyleCnt="5"/>
      <dgm:spPr/>
    </dgm:pt>
    <dgm:pt modelId="{B1641C3A-53C3-40E0-9892-984C97EFC3FC}" type="pres">
      <dgm:prSet presAssocID="{8EC69810-29B0-463D-8538-62ADAD7B8DFD}" presName="parentText" presStyleLbl="node1" presStyleIdx="2" presStyleCnt="5" custScaleY="156255">
        <dgm:presLayoutVars>
          <dgm:chMax val="0"/>
          <dgm:bulletEnabled val="1"/>
        </dgm:presLayoutVars>
      </dgm:prSet>
      <dgm:spPr/>
    </dgm:pt>
    <dgm:pt modelId="{7F7CB720-5822-4442-8FBA-C0A021B02605}" type="pres">
      <dgm:prSet presAssocID="{8EC69810-29B0-463D-8538-62ADAD7B8DFD}" presName="negativeSpace" presStyleCnt="0"/>
      <dgm:spPr/>
    </dgm:pt>
    <dgm:pt modelId="{FA527FFF-9438-43A5-AA67-1A46DE5C0E32}" type="pres">
      <dgm:prSet presAssocID="{8EC69810-29B0-463D-8538-62ADAD7B8DFD}" presName="childText" presStyleLbl="conFgAcc1" presStyleIdx="2" presStyleCnt="5">
        <dgm:presLayoutVars>
          <dgm:bulletEnabled val="1"/>
        </dgm:presLayoutVars>
      </dgm:prSet>
      <dgm:spPr/>
    </dgm:pt>
    <dgm:pt modelId="{1200CB1B-F276-4D0D-85CE-EFE85EC9A3D6}" type="pres">
      <dgm:prSet presAssocID="{BA5E2860-4D7F-409C-B4CD-5282ECC90751}" presName="spaceBetweenRectangles" presStyleCnt="0"/>
      <dgm:spPr/>
    </dgm:pt>
    <dgm:pt modelId="{3FC5A0E3-AD9E-4EBC-AC35-48EDF863EC47}" type="pres">
      <dgm:prSet presAssocID="{5ACF588B-746F-4B6D-94C8-1A168251DB11}" presName="parentLin" presStyleCnt="0"/>
      <dgm:spPr/>
    </dgm:pt>
    <dgm:pt modelId="{41A22247-1683-4AC0-B073-68633EB2A3F8}" type="pres">
      <dgm:prSet presAssocID="{5ACF588B-746F-4B6D-94C8-1A168251DB11}" presName="parentLeftMargin" presStyleLbl="node1" presStyleIdx="2" presStyleCnt="5"/>
      <dgm:spPr/>
    </dgm:pt>
    <dgm:pt modelId="{38E2C51C-006F-406D-B0C6-E52C96D851A3}" type="pres">
      <dgm:prSet presAssocID="{5ACF588B-746F-4B6D-94C8-1A168251DB11}" presName="parentText" presStyleLbl="node1" presStyleIdx="3" presStyleCnt="5" custScaleY="159603">
        <dgm:presLayoutVars>
          <dgm:chMax val="0"/>
          <dgm:bulletEnabled val="1"/>
        </dgm:presLayoutVars>
      </dgm:prSet>
      <dgm:spPr/>
    </dgm:pt>
    <dgm:pt modelId="{10D891B9-2D23-4FB2-B068-29C1728A0925}" type="pres">
      <dgm:prSet presAssocID="{5ACF588B-746F-4B6D-94C8-1A168251DB11}" presName="negativeSpace" presStyleCnt="0"/>
      <dgm:spPr/>
    </dgm:pt>
    <dgm:pt modelId="{4E71780E-45A4-4256-9FA2-724C4FAA7E9E}" type="pres">
      <dgm:prSet presAssocID="{5ACF588B-746F-4B6D-94C8-1A168251DB11}" presName="childText" presStyleLbl="conFgAcc1" presStyleIdx="3" presStyleCnt="5">
        <dgm:presLayoutVars>
          <dgm:bulletEnabled val="1"/>
        </dgm:presLayoutVars>
      </dgm:prSet>
      <dgm:spPr/>
    </dgm:pt>
    <dgm:pt modelId="{66CB7E1F-49CD-4A04-8642-1AEB6DCE400A}" type="pres">
      <dgm:prSet presAssocID="{E11C2799-FB07-4150-9764-F5BC29C28BB1}" presName="spaceBetweenRectangles" presStyleCnt="0"/>
      <dgm:spPr/>
    </dgm:pt>
    <dgm:pt modelId="{CEDA6620-8CB6-43F2-81B4-8DFAFDDB4691}" type="pres">
      <dgm:prSet presAssocID="{7DED1331-300A-4E47-9D37-9D0BF60AA11F}" presName="parentLin" presStyleCnt="0"/>
      <dgm:spPr/>
    </dgm:pt>
    <dgm:pt modelId="{E6789511-EA26-4078-B662-83B1C4F3A40B}" type="pres">
      <dgm:prSet presAssocID="{7DED1331-300A-4E47-9D37-9D0BF60AA11F}" presName="parentLeftMargin" presStyleLbl="node1" presStyleIdx="3" presStyleCnt="5"/>
      <dgm:spPr/>
    </dgm:pt>
    <dgm:pt modelId="{DA52389B-52C5-4F8A-9011-1801E00AAEF6}" type="pres">
      <dgm:prSet presAssocID="{7DED1331-300A-4E47-9D37-9D0BF60AA11F}" presName="parentText" presStyleLbl="node1" presStyleIdx="4" presStyleCnt="5" custScaleY="134095">
        <dgm:presLayoutVars>
          <dgm:chMax val="0"/>
          <dgm:bulletEnabled val="1"/>
        </dgm:presLayoutVars>
      </dgm:prSet>
      <dgm:spPr/>
    </dgm:pt>
    <dgm:pt modelId="{2678EC8D-10CC-491A-9F2F-6FD9F6DCA161}" type="pres">
      <dgm:prSet presAssocID="{7DED1331-300A-4E47-9D37-9D0BF60AA11F}" presName="negativeSpace" presStyleCnt="0"/>
      <dgm:spPr/>
    </dgm:pt>
    <dgm:pt modelId="{A2EF8288-8BBC-4EE5-B596-6DB173398823}" type="pres">
      <dgm:prSet presAssocID="{7DED1331-300A-4E47-9D37-9D0BF60AA11F}" presName="childText" presStyleLbl="conFgAcc1" presStyleIdx="4" presStyleCnt="5">
        <dgm:presLayoutVars>
          <dgm:bulletEnabled val="1"/>
        </dgm:presLayoutVars>
      </dgm:prSet>
      <dgm:spPr/>
    </dgm:pt>
  </dgm:ptLst>
  <dgm:cxnLst>
    <dgm:cxn modelId="{1977FA03-8231-4942-A2F1-994B86E4393D}" type="presOf" srcId="{4636B7BD-F76D-4FDA-9F91-DA71EB916ED5}" destId="{3ED53AB4-4336-44DB-B4EC-61DD26484AA8}" srcOrd="0" destOrd="0" presId="urn:microsoft.com/office/officeart/2005/8/layout/list1"/>
    <dgm:cxn modelId="{573A7A0A-D809-47E4-AE05-352CBA790D64}" type="presOf" srcId="{3B5E675C-61FE-42A6-B372-AE357D6F8712}" destId="{1880081C-163E-41C4-9B30-B2EF8772DE2C}" srcOrd="1" destOrd="0" presId="urn:microsoft.com/office/officeart/2005/8/layout/list1"/>
    <dgm:cxn modelId="{D71F7328-388D-44C2-A7C1-5FC05C17D138}" type="presOf" srcId="{4636B7BD-F76D-4FDA-9F91-DA71EB916ED5}" destId="{811EFB87-6DD1-450A-A23F-6ABF1813B49A}" srcOrd="1" destOrd="0" presId="urn:microsoft.com/office/officeart/2005/8/layout/list1"/>
    <dgm:cxn modelId="{1B03A62B-492C-4221-BBB7-8A631FB0723B}" type="presOf" srcId="{8EC69810-29B0-463D-8538-62ADAD7B8DFD}" destId="{B1641C3A-53C3-40E0-9892-984C97EFC3FC}" srcOrd="1" destOrd="0" presId="urn:microsoft.com/office/officeart/2005/8/layout/list1"/>
    <dgm:cxn modelId="{D65DA656-9691-4A14-9745-2328FEB49447}" type="presOf" srcId="{7DED1331-300A-4E47-9D37-9D0BF60AA11F}" destId="{E6789511-EA26-4078-B662-83B1C4F3A40B}" srcOrd="0" destOrd="0" presId="urn:microsoft.com/office/officeart/2005/8/layout/list1"/>
    <dgm:cxn modelId="{5B5E7378-2337-406E-A917-43CA84265930}" type="presOf" srcId="{7DED1331-300A-4E47-9D37-9D0BF60AA11F}" destId="{DA52389B-52C5-4F8A-9011-1801E00AAEF6}" srcOrd="1" destOrd="0" presId="urn:microsoft.com/office/officeart/2005/8/layout/list1"/>
    <dgm:cxn modelId="{2EE340A5-C077-4E70-BB04-796BFEB0FC77}" srcId="{7F660CF3-F4BF-4783-912D-8AEDD7900A7C}" destId="{4636B7BD-F76D-4FDA-9F91-DA71EB916ED5}" srcOrd="1" destOrd="0" parTransId="{D0156703-6FBD-4313-A69F-597B3DE7DF77}" sibTransId="{4F7461CB-2011-4288-AE25-9780EB7D7907}"/>
    <dgm:cxn modelId="{1CCCD5A5-529B-4A5E-A9A4-933130E5DEE1}" srcId="{7F660CF3-F4BF-4783-912D-8AEDD7900A7C}" destId="{7DED1331-300A-4E47-9D37-9D0BF60AA11F}" srcOrd="4" destOrd="0" parTransId="{C908A6A5-D378-4EE7-9B9A-E1EF69F14723}" sibTransId="{E56A5647-11B0-450C-AF86-4E68C3372198}"/>
    <dgm:cxn modelId="{585FECA6-1353-40AE-9313-B8297D1BB39A}" type="presOf" srcId="{3B5E675C-61FE-42A6-B372-AE357D6F8712}" destId="{D8C3CB48-CD6F-49A7-B623-75D31E26C5FC}" srcOrd="0" destOrd="0" presId="urn:microsoft.com/office/officeart/2005/8/layout/list1"/>
    <dgm:cxn modelId="{20B807B6-CA67-4081-ADBB-A502A81525AF}" srcId="{7F660CF3-F4BF-4783-912D-8AEDD7900A7C}" destId="{5ACF588B-746F-4B6D-94C8-1A168251DB11}" srcOrd="3" destOrd="0" parTransId="{AB30C9ED-D855-4174-9BDB-E742998ADD6B}" sibTransId="{E11C2799-FB07-4150-9764-F5BC29C28BB1}"/>
    <dgm:cxn modelId="{9C8B43B9-C331-4D53-A8F6-0610B4484E8F}" type="presOf" srcId="{5ACF588B-746F-4B6D-94C8-1A168251DB11}" destId="{38E2C51C-006F-406D-B0C6-E52C96D851A3}" srcOrd="1" destOrd="0" presId="urn:microsoft.com/office/officeart/2005/8/layout/list1"/>
    <dgm:cxn modelId="{FD675FCA-8DA5-4043-A04E-80EB96657F6A}" type="presOf" srcId="{5ACF588B-746F-4B6D-94C8-1A168251DB11}" destId="{41A22247-1683-4AC0-B073-68633EB2A3F8}" srcOrd="0" destOrd="0" presId="urn:microsoft.com/office/officeart/2005/8/layout/list1"/>
    <dgm:cxn modelId="{A4179ACE-7637-42A3-9FFE-F441AA984C61}" srcId="{7F660CF3-F4BF-4783-912D-8AEDD7900A7C}" destId="{8EC69810-29B0-463D-8538-62ADAD7B8DFD}" srcOrd="2" destOrd="0" parTransId="{C39CD7EC-5B28-46E8-8CD4-5F727768E291}" sibTransId="{BA5E2860-4D7F-409C-B4CD-5282ECC90751}"/>
    <dgm:cxn modelId="{5D83DBD0-3955-49A7-85AA-5CE0E22FA8B0}" srcId="{7F660CF3-F4BF-4783-912D-8AEDD7900A7C}" destId="{3B5E675C-61FE-42A6-B372-AE357D6F8712}" srcOrd="0" destOrd="0" parTransId="{64F6663B-8A2C-450A-82B0-60E7C361DE56}" sibTransId="{50D9B832-743E-4811-B822-28869A2736E8}"/>
    <dgm:cxn modelId="{2B52F8D2-9B7C-4C51-8044-1F4DEA258833}" type="presOf" srcId="{8EC69810-29B0-463D-8538-62ADAD7B8DFD}" destId="{B09786A9-1016-409D-B8B3-221236674CCB}" srcOrd="0" destOrd="0" presId="urn:microsoft.com/office/officeart/2005/8/layout/list1"/>
    <dgm:cxn modelId="{20AF3CF5-D0B2-4344-AF83-4732352AEC70}" type="presOf" srcId="{7F660CF3-F4BF-4783-912D-8AEDD7900A7C}" destId="{3EA1BB60-9E22-4ACC-BE86-5B84A0ED5C6D}" srcOrd="0" destOrd="0" presId="urn:microsoft.com/office/officeart/2005/8/layout/list1"/>
    <dgm:cxn modelId="{67DFDF0E-614E-4CF2-8BBB-03BCE89412D3}" type="presParOf" srcId="{3EA1BB60-9E22-4ACC-BE86-5B84A0ED5C6D}" destId="{A86F7C1C-DDAD-4B78-BBF9-73442C467C55}" srcOrd="0" destOrd="0" presId="urn:microsoft.com/office/officeart/2005/8/layout/list1"/>
    <dgm:cxn modelId="{76ABDD28-B709-4DE9-9CE3-C1B00280E49C}" type="presParOf" srcId="{A86F7C1C-DDAD-4B78-BBF9-73442C467C55}" destId="{D8C3CB48-CD6F-49A7-B623-75D31E26C5FC}" srcOrd="0" destOrd="0" presId="urn:microsoft.com/office/officeart/2005/8/layout/list1"/>
    <dgm:cxn modelId="{468E652C-2363-4792-93D4-AB3B8F399405}" type="presParOf" srcId="{A86F7C1C-DDAD-4B78-BBF9-73442C467C55}" destId="{1880081C-163E-41C4-9B30-B2EF8772DE2C}" srcOrd="1" destOrd="0" presId="urn:microsoft.com/office/officeart/2005/8/layout/list1"/>
    <dgm:cxn modelId="{CEA9E2A6-F41E-46C6-B6DE-90379A3EDDD7}" type="presParOf" srcId="{3EA1BB60-9E22-4ACC-BE86-5B84A0ED5C6D}" destId="{1CC664C9-817D-4A9D-AB81-F275FF469B24}" srcOrd="1" destOrd="0" presId="urn:microsoft.com/office/officeart/2005/8/layout/list1"/>
    <dgm:cxn modelId="{57EAC6F1-3F0D-42F4-98F8-C810B31B0534}" type="presParOf" srcId="{3EA1BB60-9E22-4ACC-BE86-5B84A0ED5C6D}" destId="{CA69176B-B5ED-4466-9D13-3FBD65CAE4F1}" srcOrd="2" destOrd="0" presId="urn:microsoft.com/office/officeart/2005/8/layout/list1"/>
    <dgm:cxn modelId="{75DBEF5C-7879-4832-8830-98771BF70786}" type="presParOf" srcId="{3EA1BB60-9E22-4ACC-BE86-5B84A0ED5C6D}" destId="{78AD81F9-1C70-4BC3-936F-28846819C917}" srcOrd="3" destOrd="0" presId="urn:microsoft.com/office/officeart/2005/8/layout/list1"/>
    <dgm:cxn modelId="{52CE66F1-20C2-4AE1-BD7F-41DD7CCC91A1}" type="presParOf" srcId="{3EA1BB60-9E22-4ACC-BE86-5B84A0ED5C6D}" destId="{A9DBD389-88F6-4295-A4F5-FDED09224CFF}" srcOrd="4" destOrd="0" presId="urn:microsoft.com/office/officeart/2005/8/layout/list1"/>
    <dgm:cxn modelId="{5494E5AA-2981-46FD-81DA-9306F6A56A92}" type="presParOf" srcId="{A9DBD389-88F6-4295-A4F5-FDED09224CFF}" destId="{3ED53AB4-4336-44DB-B4EC-61DD26484AA8}" srcOrd="0" destOrd="0" presId="urn:microsoft.com/office/officeart/2005/8/layout/list1"/>
    <dgm:cxn modelId="{BDAB72B8-309D-4363-A7F4-46C9B1545298}" type="presParOf" srcId="{A9DBD389-88F6-4295-A4F5-FDED09224CFF}" destId="{811EFB87-6DD1-450A-A23F-6ABF1813B49A}" srcOrd="1" destOrd="0" presId="urn:microsoft.com/office/officeart/2005/8/layout/list1"/>
    <dgm:cxn modelId="{7BCA2112-412F-49F9-872A-5C094C731B02}" type="presParOf" srcId="{3EA1BB60-9E22-4ACC-BE86-5B84A0ED5C6D}" destId="{23EE4F22-319B-46CF-A3FB-F5D650FEE729}" srcOrd="5" destOrd="0" presId="urn:microsoft.com/office/officeart/2005/8/layout/list1"/>
    <dgm:cxn modelId="{307A5395-8ABC-445E-A60B-372769D81768}" type="presParOf" srcId="{3EA1BB60-9E22-4ACC-BE86-5B84A0ED5C6D}" destId="{16B3F745-6FC4-4799-B753-739C6CA8DA5B}" srcOrd="6" destOrd="0" presId="urn:microsoft.com/office/officeart/2005/8/layout/list1"/>
    <dgm:cxn modelId="{773AF54C-948A-4031-B7AE-C3338B051500}" type="presParOf" srcId="{3EA1BB60-9E22-4ACC-BE86-5B84A0ED5C6D}" destId="{6AA95727-FCCC-45CF-AE11-7079FB0C3EF8}" srcOrd="7" destOrd="0" presId="urn:microsoft.com/office/officeart/2005/8/layout/list1"/>
    <dgm:cxn modelId="{41C63CC4-0135-42DD-A4B5-C8AD4D96D9D4}" type="presParOf" srcId="{3EA1BB60-9E22-4ACC-BE86-5B84A0ED5C6D}" destId="{78743D53-D465-45B2-BE47-736A11C41566}" srcOrd="8" destOrd="0" presId="urn:microsoft.com/office/officeart/2005/8/layout/list1"/>
    <dgm:cxn modelId="{EB47F028-D3DA-46A4-B0AC-837EFD69B84F}" type="presParOf" srcId="{78743D53-D465-45B2-BE47-736A11C41566}" destId="{B09786A9-1016-409D-B8B3-221236674CCB}" srcOrd="0" destOrd="0" presId="urn:microsoft.com/office/officeart/2005/8/layout/list1"/>
    <dgm:cxn modelId="{F8D052A4-B06E-4673-8B84-41AF145868DE}" type="presParOf" srcId="{78743D53-D465-45B2-BE47-736A11C41566}" destId="{B1641C3A-53C3-40E0-9892-984C97EFC3FC}" srcOrd="1" destOrd="0" presId="urn:microsoft.com/office/officeart/2005/8/layout/list1"/>
    <dgm:cxn modelId="{91F64B7A-8318-499F-930E-F9A69AECD96F}" type="presParOf" srcId="{3EA1BB60-9E22-4ACC-BE86-5B84A0ED5C6D}" destId="{7F7CB720-5822-4442-8FBA-C0A021B02605}" srcOrd="9" destOrd="0" presId="urn:microsoft.com/office/officeart/2005/8/layout/list1"/>
    <dgm:cxn modelId="{07B7762D-D8B8-455E-B00B-776329E02FFA}" type="presParOf" srcId="{3EA1BB60-9E22-4ACC-BE86-5B84A0ED5C6D}" destId="{FA527FFF-9438-43A5-AA67-1A46DE5C0E32}" srcOrd="10" destOrd="0" presId="urn:microsoft.com/office/officeart/2005/8/layout/list1"/>
    <dgm:cxn modelId="{C8C077E2-6772-4E3C-8FFA-28E93FE2CA67}" type="presParOf" srcId="{3EA1BB60-9E22-4ACC-BE86-5B84A0ED5C6D}" destId="{1200CB1B-F276-4D0D-85CE-EFE85EC9A3D6}" srcOrd="11" destOrd="0" presId="urn:microsoft.com/office/officeart/2005/8/layout/list1"/>
    <dgm:cxn modelId="{D0E3B6BB-52C6-42AE-9888-EE4BA076C6D3}" type="presParOf" srcId="{3EA1BB60-9E22-4ACC-BE86-5B84A0ED5C6D}" destId="{3FC5A0E3-AD9E-4EBC-AC35-48EDF863EC47}" srcOrd="12" destOrd="0" presId="urn:microsoft.com/office/officeart/2005/8/layout/list1"/>
    <dgm:cxn modelId="{6386278F-519E-41FD-931B-7E3FE6B57444}" type="presParOf" srcId="{3FC5A0E3-AD9E-4EBC-AC35-48EDF863EC47}" destId="{41A22247-1683-4AC0-B073-68633EB2A3F8}" srcOrd="0" destOrd="0" presId="urn:microsoft.com/office/officeart/2005/8/layout/list1"/>
    <dgm:cxn modelId="{92137E9A-01AC-4E46-9927-45B644A7D0DB}" type="presParOf" srcId="{3FC5A0E3-AD9E-4EBC-AC35-48EDF863EC47}" destId="{38E2C51C-006F-406D-B0C6-E52C96D851A3}" srcOrd="1" destOrd="0" presId="urn:microsoft.com/office/officeart/2005/8/layout/list1"/>
    <dgm:cxn modelId="{9B2AD682-9226-4476-9844-C42307DA4F77}" type="presParOf" srcId="{3EA1BB60-9E22-4ACC-BE86-5B84A0ED5C6D}" destId="{10D891B9-2D23-4FB2-B068-29C1728A0925}" srcOrd="13" destOrd="0" presId="urn:microsoft.com/office/officeart/2005/8/layout/list1"/>
    <dgm:cxn modelId="{16B46D21-809A-483E-B36D-9820BC0A217E}" type="presParOf" srcId="{3EA1BB60-9E22-4ACC-BE86-5B84A0ED5C6D}" destId="{4E71780E-45A4-4256-9FA2-724C4FAA7E9E}" srcOrd="14" destOrd="0" presId="urn:microsoft.com/office/officeart/2005/8/layout/list1"/>
    <dgm:cxn modelId="{3F4A6BFD-0911-4828-A6B1-2981AD97B402}" type="presParOf" srcId="{3EA1BB60-9E22-4ACC-BE86-5B84A0ED5C6D}" destId="{66CB7E1F-49CD-4A04-8642-1AEB6DCE400A}" srcOrd="15" destOrd="0" presId="urn:microsoft.com/office/officeart/2005/8/layout/list1"/>
    <dgm:cxn modelId="{8A224FFA-8697-4C51-A201-BF050DE0479B}" type="presParOf" srcId="{3EA1BB60-9E22-4ACC-BE86-5B84A0ED5C6D}" destId="{CEDA6620-8CB6-43F2-81B4-8DFAFDDB4691}" srcOrd="16" destOrd="0" presId="urn:microsoft.com/office/officeart/2005/8/layout/list1"/>
    <dgm:cxn modelId="{9E90F550-34C7-484C-A209-FF5D5A961F83}" type="presParOf" srcId="{CEDA6620-8CB6-43F2-81B4-8DFAFDDB4691}" destId="{E6789511-EA26-4078-B662-83B1C4F3A40B}" srcOrd="0" destOrd="0" presId="urn:microsoft.com/office/officeart/2005/8/layout/list1"/>
    <dgm:cxn modelId="{AFB70727-CD32-454F-A49A-CD82974114DF}" type="presParOf" srcId="{CEDA6620-8CB6-43F2-81B4-8DFAFDDB4691}" destId="{DA52389B-52C5-4F8A-9011-1801E00AAEF6}" srcOrd="1" destOrd="0" presId="urn:microsoft.com/office/officeart/2005/8/layout/list1"/>
    <dgm:cxn modelId="{7409F354-A68C-4D07-B0E0-290227FEE90F}" type="presParOf" srcId="{3EA1BB60-9E22-4ACC-BE86-5B84A0ED5C6D}" destId="{2678EC8D-10CC-491A-9F2F-6FD9F6DCA161}" srcOrd="17" destOrd="0" presId="urn:microsoft.com/office/officeart/2005/8/layout/list1"/>
    <dgm:cxn modelId="{7EB0B053-7655-4696-9EF5-642706316B41}" type="presParOf" srcId="{3EA1BB60-9E22-4ACC-BE86-5B84A0ED5C6D}" destId="{A2EF8288-8BBC-4EE5-B596-6DB173398823}" srcOrd="18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0F4C513D-CBA1-4946-A257-DDBAA1657C2F}" type="doc">
      <dgm:prSet loTypeId="urn:microsoft.com/office/officeart/2005/8/layout/pList2" loCatId="list" qsTypeId="urn:microsoft.com/office/officeart/2005/8/quickstyle/simple1" qsCatId="simple" csTypeId="urn:microsoft.com/office/officeart/2005/8/colors/accent1_2" csCatId="accent1" phldr="1"/>
      <dgm:spPr/>
    </dgm:pt>
    <dgm:pt modelId="{46D499C3-A40E-4087-BF8F-21EF438E3E4B}">
      <dgm:prSet phldrT="[Tekst]"/>
      <dgm:spPr/>
      <dgm:t>
        <a:bodyPr/>
        <a:lstStyle/>
        <a:p>
          <a:r>
            <a:rPr lang="en-NL" dirty="0">
              <a:latin typeface="Arial" panose="020B0604020202020204" pitchFamily="34" charset="0"/>
              <a:cs typeface="Arial" panose="020B0604020202020204" pitchFamily="34" charset="0"/>
            </a:rPr>
            <a:t>DEGREE</a:t>
          </a:r>
        </a:p>
        <a:p>
          <a:endParaRPr lang="en-NL" dirty="0">
            <a:latin typeface="Arial" panose="020B0604020202020204" pitchFamily="34" charset="0"/>
            <a:cs typeface="Arial" panose="020B0604020202020204" pitchFamily="34" charset="0"/>
          </a:endParaRPr>
        </a:p>
        <a:p>
          <a:r>
            <a:rPr lang="nl-NL" dirty="0">
              <a:latin typeface="Arial" panose="020B0604020202020204" pitchFamily="34" charset="0"/>
              <a:cs typeface="Arial" panose="020B0604020202020204" pitchFamily="34" charset="0"/>
            </a:rPr>
            <a:t>Design education based on real examples</a:t>
          </a:r>
          <a:r>
            <a:rPr lang="en-NL" dirty="0">
              <a:latin typeface="Arial" panose="020B0604020202020204" pitchFamily="34" charset="0"/>
              <a:cs typeface="Arial" panose="020B0604020202020204" pitchFamily="34" charset="0"/>
            </a:rPr>
            <a:t>, c</a:t>
          </a:r>
          <a:r>
            <a:rPr lang="nl-NL" dirty="0">
              <a:latin typeface="Arial" panose="020B0604020202020204" pitchFamily="34" charset="0"/>
              <a:cs typeface="Arial" panose="020B0604020202020204" pitchFamily="34" charset="0"/>
            </a:rPr>
            <a:t>ase </a:t>
          </a:r>
          <a:r>
            <a:rPr lang="en-NL" dirty="0">
              <a:latin typeface="Arial" panose="020B0604020202020204" pitchFamily="34" charset="0"/>
              <a:cs typeface="Arial" panose="020B0604020202020204" pitchFamily="34" charset="0"/>
            </a:rPr>
            <a:t>s</a:t>
          </a:r>
          <a:r>
            <a:rPr lang="nl-NL" dirty="0">
              <a:latin typeface="Arial" panose="020B0604020202020204" pitchFamily="34" charset="0"/>
              <a:cs typeface="Arial" panose="020B0604020202020204" pitchFamily="34" charset="0"/>
            </a:rPr>
            <a:t>tudies, and</a:t>
          </a:r>
          <a:r>
            <a:rPr lang="en-NL" dirty="0">
              <a:latin typeface="Arial" panose="020B0604020202020204" pitchFamily="34" charset="0"/>
              <a:cs typeface="Arial" panose="020B0604020202020204" pitchFamily="34" charset="0"/>
            </a:rPr>
            <a:t> p</a:t>
          </a:r>
          <a:r>
            <a:rPr lang="nl-NL" dirty="0">
              <a:latin typeface="Arial" panose="020B0604020202020204" pitchFamily="34" charset="0"/>
              <a:cs typeface="Arial" panose="020B0604020202020204" pitchFamily="34" charset="0"/>
            </a:rPr>
            <a:t>olicy </a:t>
          </a:r>
          <a:r>
            <a:rPr lang="en-NL" dirty="0">
              <a:latin typeface="Arial" panose="020B0604020202020204" pitchFamily="34" charset="0"/>
              <a:cs typeface="Arial" panose="020B0604020202020204" pitchFamily="34" charset="0"/>
            </a:rPr>
            <a:t>i</a:t>
          </a:r>
          <a:r>
            <a:rPr lang="nl-NL" dirty="0">
              <a:latin typeface="Arial" panose="020B0604020202020204" pitchFamily="34" charset="0"/>
              <a:cs typeface="Arial" panose="020B0604020202020204" pitchFamily="34" charset="0"/>
            </a:rPr>
            <a:t>ssues</a:t>
          </a:r>
        </a:p>
        <a:p>
          <a:r>
            <a:rPr lang="en-NL" dirty="0">
              <a:latin typeface="Arial" panose="020B0604020202020204" pitchFamily="34" charset="0"/>
              <a:cs typeface="Arial" panose="020B0604020202020204" pitchFamily="34" charset="0"/>
            </a:rPr>
            <a:t>Build cross-cutting skills in programmes</a:t>
          </a:r>
          <a:endParaRPr lang="nl-NL" dirty="0">
            <a:latin typeface="Arial" panose="020B0604020202020204" pitchFamily="34" charset="0"/>
            <a:cs typeface="Arial" panose="020B0604020202020204" pitchFamily="34" charset="0"/>
          </a:endParaRPr>
        </a:p>
        <a:p>
          <a:endParaRPr lang="nl-NL" dirty="0">
            <a:latin typeface="Arial" panose="020B0604020202020204" pitchFamily="34" charset="0"/>
            <a:cs typeface="Arial" panose="020B0604020202020204" pitchFamily="34" charset="0"/>
          </a:endParaRPr>
        </a:p>
        <a:p>
          <a:endParaRPr lang="nl-NL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98C218C-5A88-4BC0-8878-47F92C10DDB3}" type="parTrans" cxnId="{4C032DAE-36AF-4978-956F-C0C024C3C61F}">
      <dgm:prSet/>
      <dgm:spPr/>
      <dgm:t>
        <a:bodyPr/>
        <a:lstStyle/>
        <a:p>
          <a:endParaRPr lang="nl-NL"/>
        </a:p>
      </dgm:t>
    </dgm:pt>
    <dgm:pt modelId="{83F8BA7C-B3EC-4320-8B6F-B3372699349C}" type="sibTrans" cxnId="{4C032DAE-36AF-4978-956F-C0C024C3C61F}">
      <dgm:prSet/>
      <dgm:spPr/>
      <dgm:t>
        <a:bodyPr/>
        <a:lstStyle/>
        <a:p>
          <a:endParaRPr lang="nl-NL"/>
        </a:p>
      </dgm:t>
    </dgm:pt>
    <dgm:pt modelId="{B9BA93CB-1289-4B67-9479-2121514C0C69}">
      <dgm:prSet phldrT="[Tekst]"/>
      <dgm:spPr/>
      <dgm:t>
        <a:bodyPr/>
        <a:lstStyle/>
        <a:p>
          <a:r>
            <a:rPr lang="en-NL" dirty="0">
              <a:latin typeface="Arial" panose="020B0604020202020204" pitchFamily="34" charset="0"/>
              <a:cs typeface="Arial" panose="020B0604020202020204" pitchFamily="34" charset="0"/>
            </a:rPr>
            <a:t>LIFELONG LEARNING</a:t>
          </a:r>
        </a:p>
        <a:p>
          <a:endParaRPr lang="en-NL" dirty="0">
            <a:latin typeface="Arial" panose="020B0604020202020204" pitchFamily="34" charset="0"/>
            <a:cs typeface="Arial" panose="020B0604020202020204" pitchFamily="34" charset="0"/>
          </a:endParaRPr>
        </a:p>
        <a:p>
          <a:r>
            <a:rPr lang="nl-NL" dirty="0">
              <a:latin typeface="Arial" panose="020B0604020202020204" pitchFamily="34" charset="0"/>
              <a:cs typeface="Arial" panose="020B0604020202020204" pitchFamily="34" charset="0"/>
            </a:rPr>
            <a:t>Train Policy Makers and professionals, to design and evaluate policy for (green) development</a:t>
          </a:r>
        </a:p>
        <a:p>
          <a:r>
            <a:rPr lang="en-NL" dirty="0">
              <a:latin typeface="Arial" panose="020B0604020202020204" pitchFamily="34" charset="0"/>
              <a:cs typeface="Arial" panose="020B0604020202020204" pitchFamily="34" charset="0"/>
            </a:rPr>
            <a:t>Train Higher Educated Staff of companies and institutions, to keep up with developments</a:t>
          </a:r>
        </a:p>
        <a:p>
          <a:endParaRPr lang="en-NL" dirty="0">
            <a:latin typeface="Arial" panose="020B0604020202020204" pitchFamily="34" charset="0"/>
            <a:cs typeface="Arial" panose="020B0604020202020204" pitchFamily="34" charset="0"/>
          </a:endParaRPr>
        </a:p>
        <a:p>
          <a:r>
            <a:rPr lang="en-NL" dirty="0">
              <a:latin typeface="Arial" panose="020B0604020202020204" pitchFamily="34" charset="0"/>
              <a:cs typeface="Arial" panose="020B0604020202020204" pitchFamily="34" charset="0"/>
            </a:rPr>
            <a:t>Train the trainers and other HE institutions</a:t>
          </a:r>
          <a:endParaRPr lang="nl-NL" dirty="0">
            <a:latin typeface="Arial" panose="020B0604020202020204" pitchFamily="34" charset="0"/>
            <a:cs typeface="Arial" panose="020B0604020202020204" pitchFamily="34" charset="0"/>
          </a:endParaRPr>
        </a:p>
        <a:p>
          <a:r>
            <a:rPr lang="en-NL" dirty="0">
              <a:latin typeface="Arial" panose="020B0604020202020204" pitchFamily="34" charset="0"/>
              <a:cs typeface="Arial" panose="020B0604020202020204" pitchFamily="34" charset="0"/>
            </a:rPr>
            <a:t>Funding or scholarships  for global south participants</a:t>
          </a:r>
          <a:endParaRPr lang="nl-NL" dirty="0">
            <a:latin typeface="Arial" panose="020B0604020202020204" pitchFamily="34" charset="0"/>
            <a:cs typeface="Arial" panose="020B0604020202020204" pitchFamily="34" charset="0"/>
          </a:endParaRPr>
        </a:p>
        <a:p>
          <a:endParaRPr lang="nl-NL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95B8A2AF-7071-42F6-BBB7-90581265E201}" type="parTrans" cxnId="{499C0148-E7FC-49D8-9163-B3AC8956003B}">
      <dgm:prSet/>
      <dgm:spPr/>
      <dgm:t>
        <a:bodyPr/>
        <a:lstStyle/>
        <a:p>
          <a:endParaRPr lang="nl-NL"/>
        </a:p>
      </dgm:t>
    </dgm:pt>
    <dgm:pt modelId="{11DF5811-4F3B-4377-99EE-8C1BC434AF6D}" type="sibTrans" cxnId="{499C0148-E7FC-49D8-9163-B3AC8956003B}">
      <dgm:prSet/>
      <dgm:spPr/>
      <dgm:t>
        <a:bodyPr/>
        <a:lstStyle/>
        <a:p>
          <a:endParaRPr lang="nl-NL"/>
        </a:p>
      </dgm:t>
    </dgm:pt>
    <dgm:pt modelId="{E1CD0B92-FDDB-46C2-975C-6454F3564F2A}">
      <dgm:prSet phldrT="[Tekst]"/>
      <dgm:spPr/>
      <dgm:t>
        <a:bodyPr/>
        <a:lstStyle/>
        <a:p>
          <a:r>
            <a:rPr lang="en-NL" dirty="0">
              <a:latin typeface="Arial" panose="020B0604020202020204" pitchFamily="34" charset="0"/>
              <a:cs typeface="Arial" panose="020B0604020202020204" pitchFamily="34" charset="0"/>
            </a:rPr>
            <a:t>HE DIGITAL AND SOCIO-ECONOMIC DIVIDE</a:t>
          </a:r>
        </a:p>
        <a:p>
          <a:r>
            <a:rPr lang="nl-NL" dirty="0">
              <a:latin typeface="Arial" panose="020B0604020202020204" pitchFamily="34" charset="0"/>
              <a:cs typeface="Arial" panose="020B0604020202020204" pitchFamily="34" charset="0"/>
            </a:rPr>
            <a:t>Beware of digital divide within Higher Education, at enrollment level</a:t>
          </a:r>
        </a:p>
        <a:p>
          <a:endParaRPr lang="nl-NL" dirty="0">
            <a:latin typeface="Arial" panose="020B0604020202020204" pitchFamily="34" charset="0"/>
            <a:cs typeface="Arial" panose="020B0604020202020204" pitchFamily="34" charset="0"/>
          </a:endParaRPr>
        </a:p>
        <a:p>
          <a:r>
            <a:rPr lang="nl-NL" dirty="0">
              <a:latin typeface="Arial" panose="020B0604020202020204" pitchFamily="34" charset="0"/>
              <a:cs typeface="Arial" panose="020B0604020202020204" pitchFamily="34" charset="0"/>
            </a:rPr>
            <a:t>But </a:t>
          </a:r>
          <a:r>
            <a:rPr lang="nl-NL" dirty="0" err="1">
              <a:latin typeface="Arial" panose="020B0604020202020204" pitchFamily="34" charset="0"/>
              <a:cs typeface="Arial" panose="020B0604020202020204" pitchFamily="34" charset="0"/>
            </a:rPr>
            <a:t>also</a:t>
          </a:r>
          <a:r>
            <a:rPr lang="nl-NL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nl-NL" dirty="0" err="1">
              <a:latin typeface="Arial" panose="020B0604020202020204" pitchFamily="34" charset="0"/>
              <a:cs typeface="Arial" panose="020B0604020202020204" pitchFamily="34" charset="0"/>
            </a:rPr>
            <a:t>within</a:t>
          </a:r>
          <a:r>
            <a:rPr lang="nl-NL" dirty="0">
              <a:latin typeface="Arial" panose="020B0604020202020204" pitchFamily="34" charset="0"/>
              <a:cs typeface="Arial" panose="020B0604020202020204" pitchFamily="34" charset="0"/>
            </a:rPr>
            <a:t> HE systems, at </a:t>
          </a:r>
          <a:r>
            <a:rPr lang="nl-NL" dirty="0" err="1">
              <a:latin typeface="Arial" panose="020B0604020202020204" pitchFamily="34" charset="0"/>
              <a:cs typeface="Arial" panose="020B0604020202020204" pitchFamily="34" charset="0"/>
            </a:rPr>
            <a:t>national</a:t>
          </a:r>
          <a:r>
            <a:rPr lang="nl-NL" dirty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nl-NL" dirty="0" err="1">
              <a:latin typeface="Arial" panose="020B0604020202020204" pitchFamily="34" charset="0"/>
              <a:cs typeface="Arial" panose="020B0604020202020204" pitchFamily="34" charset="0"/>
            </a:rPr>
            <a:t>institutional</a:t>
          </a:r>
          <a:r>
            <a:rPr lang="nl-NL" dirty="0">
              <a:latin typeface="Arial" panose="020B0604020202020204" pitchFamily="34" charset="0"/>
              <a:cs typeface="Arial" panose="020B0604020202020204" pitchFamily="34" charset="0"/>
            </a:rPr>
            <a:t> and </a:t>
          </a:r>
          <a:r>
            <a:rPr lang="nl-NL" dirty="0" err="1">
              <a:latin typeface="Arial" panose="020B0604020202020204" pitchFamily="34" charset="0"/>
              <a:cs typeface="Arial" panose="020B0604020202020204" pitchFamily="34" charset="0"/>
            </a:rPr>
            <a:t>staff</a:t>
          </a:r>
          <a:r>
            <a:rPr lang="nl-NL" dirty="0">
              <a:latin typeface="Arial" panose="020B0604020202020204" pitchFamily="34" charset="0"/>
              <a:cs typeface="Arial" panose="020B0604020202020204" pitchFamily="34" charset="0"/>
            </a:rPr>
            <a:t>/student level, </a:t>
          </a:r>
          <a:r>
            <a:rPr lang="nl-NL" dirty="0" err="1">
              <a:latin typeface="Arial" panose="020B0604020202020204" pitchFamily="34" charset="0"/>
              <a:cs typeface="Arial" panose="020B0604020202020204" pitchFamily="34" charset="0"/>
            </a:rPr>
            <a:t>there</a:t>
          </a:r>
          <a:r>
            <a:rPr lang="nl-NL" dirty="0">
              <a:latin typeface="Arial" panose="020B0604020202020204" pitchFamily="34" charset="0"/>
              <a:cs typeface="Arial" panose="020B0604020202020204" pitchFamily="34" charset="0"/>
            </a:rPr>
            <a:t> is </a:t>
          </a:r>
          <a:r>
            <a:rPr lang="nl-NL" dirty="0" err="1">
              <a:latin typeface="Arial" panose="020B0604020202020204" pitchFamily="34" charset="0"/>
              <a:cs typeface="Arial" panose="020B0604020202020204" pitchFamily="34" charset="0"/>
            </a:rPr>
            <a:t>an</a:t>
          </a:r>
          <a:r>
            <a:rPr lang="nl-NL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nl-NL" dirty="0" err="1">
              <a:latin typeface="Arial" panose="020B0604020202020204" pitchFamily="34" charset="0"/>
              <a:cs typeface="Arial" panose="020B0604020202020204" pitchFamily="34" charset="0"/>
            </a:rPr>
            <a:t>divide</a:t>
          </a:r>
          <a:r>
            <a:rPr lang="nl-NL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nl-NL" dirty="0" err="1">
              <a:latin typeface="Arial" panose="020B0604020202020204" pitchFamily="34" charset="0"/>
              <a:cs typeface="Arial" panose="020B0604020202020204" pitchFamily="34" charset="0"/>
            </a:rPr>
            <a:t>with</a:t>
          </a:r>
          <a:r>
            <a:rPr lang="nl-NL" dirty="0">
              <a:latin typeface="Arial" panose="020B0604020202020204" pitchFamily="34" charset="0"/>
              <a:cs typeface="Arial" panose="020B0604020202020204" pitchFamily="34" charset="0"/>
            </a:rPr>
            <a:t> respect to access and </a:t>
          </a:r>
          <a:r>
            <a:rPr lang="nl-NL" dirty="0" err="1">
              <a:latin typeface="Arial" panose="020B0604020202020204" pitchFamily="34" charset="0"/>
              <a:cs typeface="Arial" panose="020B0604020202020204" pitchFamily="34" charset="0"/>
            </a:rPr>
            <a:t>use</a:t>
          </a:r>
          <a:r>
            <a:rPr lang="nl-NL" dirty="0">
              <a:latin typeface="Arial" panose="020B0604020202020204" pitchFamily="34" charset="0"/>
              <a:cs typeface="Arial" panose="020B0604020202020204" pitchFamily="34" charset="0"/>
            </a:rPr>
            <a:t> of hardware and software, </a:t>
          </a:r>
          <a:r>
            <a:rPr lang="nl-NL" dirty="0" err="1">
              <a:latin typeface="Arial" panose="020B0604020202020204" pitchFamily="34" charset="0"/>
              <a:cs typeface="Arial" panose="020B0604020202020204" pitchFamily="34" charset="0"/>
            </a:rPr>
            <a:t>that</a:t>
          </a:r>
          <a:r>
            <a:rPr lang="nl-NL" dirty="0">
              <a:latin typeface="Arial" panose="020B0604020202020204" pitchFamily="34" charset="0"/>
              <a:cs typeface="Arial" panose="020B0604020202020204" pitchFamily="34" charset="0"/>
            </a:rPr>
            <a:t> impacts </a:t>
          </a:r>
          <a:r>
            <a:rPr lang="nl-NL" dirty="0" err="1">
              <a:latin typeface="Arial" panose="020B0604020202020204" pitchFamily="34" charset="0"/>
              <a:cs typeface="Arial" panose="020B0604020202020204" pitchFamily="34" charset="0"/>
            </a:rPr>
            <a:t>educational</a:t>
          </a:r>
          <a:r>
            <a:rPr lang="nl-NL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nl-NL" dirty="0" err="1">
              <a:latin typeface="Arial" panose="020B0604020202020204" pitchFamily="34" charset="0"/>
              <a:cs typeface="Arial" panose="020B0604020202020204" pitchFamily="34" charset="0"/>
            </a:rPr>
            <a:t>results</a:t>
          </a:r>
          <a:endParaRPr lang="nl-NL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E6058B09-F9E2-426F-8CB5-EFCFBFB561BF}" type="sibTrans" cxnId="{EA124289-0652-49DA-BE99-5CF03398EDB8}">
      <dgm:prSet/>
      <dgm:spPr/>
      <dgm:t>
        <a:bodyPr/>
        <a:lstStyle/>
        <a:p>
          <a:endParaRPr lang="nl-NL"/>
        </a:p>
      </dgm:t>
    </dgm:pt>
    <dgm:pt modelId="{7D738725-35D4-46EF-87BC-8BC36A7655FF}" type="parTrans" cxnId="{EA124289-0652-49DA-BE99-5CF03398EDB8}">
      <dgm:prSet/>
      <dgm:spPr/>
      <dgm:t>
        <a:bodyPr/>
        <a:lstStyle/>
        <a:p>
          <a:endParaRPr lang="nl-NL"/>
        </a:p>
      </dgm:t>
    </dgm:pt>
    <dgm:pt modelId="{9003EB92-562C-41A5-B6FD-263A51FDD4CA}">
      <dgm:prSet phldrT="[Tekst]"/>
      <dgm:spPr/>
      <dgm:t>
        <a:bodyPr/>
        <a:lstStyle/>
        <a:p>
          <a:r>
            <a:rPr lang="en-NL" dirty="0">
              <a:latin typeface="Arial" panose="020B0604020202020204" pitchFamily="34" charset="0"/>
              <a:cs typeface="Arial" panose="020B0604020202020204" pitchFamily="34" charset="0"/>
            </a:rPr>
            <a:t>INNOVATION AND RESEARCH</a:t>
          </a:r>
        </a:p>
        <a:p>
          <a:endParaRPr lang="en-NL" dirty="0">
            <a:latin typeface="Arial" panose="020B0604020202020204" pitchFamily="34" charset="0"/>
            <a:cs typeface="Arial" panose="020B0604020202020204" pitchFamily="34" charset="0"/>
          </a:endParaRPr>
        </a:p>
        <a:p>
          <a:r>
            <a:rPr lang="en-NL" dirty="0">
              <a:latin typeface="Arial" panose="020B0604020202020204" pitchFamily="34" charset="0"/>
              <a:cs typeface="Arial" panose="020B0604020202020204" pitchFamily="34" charset="0"/>
            </a:rPr>
            <a:t>Cooperate with governments, NGO, Industry to complement skills</a:t>
          </a:r>
        </a:p>
        <a:p>
          <a:endParaRPr lang="en-NL" dirty="0">
            <a:latin typeface="Arial" panose="020B0604020202020204" pitchFamily="34" charset="0"/>
            <a:cs typeface="Arial" panose="020B0604020202020204" pitchFamily="34" charset="0"/>
          </a:endParaRPr>
        </a:p>
        <a:p>
          <a:r>
            <a:rPr lang="en-NL" dirty="0">
              <a:latin typeface="Arial" panose="020B0604020202020204" pitchFamily="34" charset="0"/>
              <a:cs typeface="Arial" panose="020B0604020202020204" pitchFamily="34" charset="0"/>
            </a:rPr>
            <a:t>Communicate findings beyond academia - Share best practices and challenges</a:t>
          </a:r>
        </a:p>
        <a:p>
          <a:endParaRPr lang="en-NL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CACB37AC-A563-4B77-BEBD-08979808CBAB}" type="parTrans" cxnId="{F5513C4B-BC1E-484B-B629-5C33BF373CA3}">
      <dgm:prSet/>
      <dgm:spPr/>
      <dgm:t>
        <a:bodyPr/>
        <a:lstStyle/>
        <a:p>
          <a:endParaRPr lang="en-NL"/>
        </a:p>
      </dgm:t>
    </dgm:pt>
    <dgm:pt modelId="{FF1FFD1D-0771-4715-8118-545B6DD3A458}" type="sibTrans" cxnId="{F5513C4B-BC1E-484B-B629-5C33BF373CA3}">
      <dgm:prSet/>
      <dgm:spPr/>
      <dgm:t>
        <a:bodyPr/>
        <a:lstStyle/>
        <a:p>
          <a:endParaRPr lang="en-NL"/>
        </a:p>
      </dgm:t>
    </dgm:pt>
    <dgm:pt modelId="{4DC82F46-73B4-467B-ADFE-6FC7E7F328F3}" type="pres">
      <dgm:prSet presAssocID="{0F4C513D-CBA1-4946-A257-DDBAA1657C2F}" presName="Name0" presStyleCnt="0">
        <dgm:presLayoutVars>
          <dgm:dir/>
          <dgm:resizeHandles val="exact"/>
        </dgm:presLayoutVars>
      </dgm:prSet>
      <dgm:spPr/>
    </dgm:pt>
    <dgm:pt modelId="{157B7D01-E7E9-4F1A-90D0-C623EBA93C72}" type="pres">
      <dgm:prSet presAssocID="{0F4C513D-CBA1-4946-A257-DDBAA1657C2F}" presName="bkgdShp" presStyleLbl="alignAccFollowNode1" presStyleIdx="0" presStyleCnt="1"/>
      <dgm:spPr>
        <a:solidFill>
          <a:schemeClr val="tx2">
            <a:alpha val="90000"/>
          </a:schemeClr>
        </a:solidFill>
      </dgm:spPr>
    </dgm:pt>
    <dgm:pt modelId="{189EC1DC-125E-41C9-B5B4-0B7C4247638A}" type="pres">
      <dgm:prSet presAssocID="{0F4C513D-CBA1-4946-A257-DDBAA1657C2F}" presName="linComp" presStyleCnt="0"/>
      <dgm:spPr/>
    </dgm:pt>
    <dgm:pt modelId="{06CD1265-C102-471E-98B8-00DEBA92E7A1}" type="pres">
      <dgm:prSet presAssocID="{9003EB92-562C-41A5-B6FD-263A51FDD4CA}" presName="compNode" presStyleCnt="0"/>
      <dgm:spPr/>
    </dgm:pt>
    <dgm:pt modelId="{AF515634-328C-4FE2-AAF5-A330A8A52D78}" type="pres">
      <dgm:prSet presAssocID="{9003EB92-562C-41A5-B6FD-263A51FDD4CA}" presName="node" presStyleLbl="node1" presStyleIdx="0" presStyleCnt="4">
        <dgm:presLayoutVars>
          <dgm:bulletEnabled val="1"/>
        </dgm:presLayoutVars>
      </dgm:prSet>
      <dgm:spPr/>
    </dgm:pt>
    <dgm:pt modelId="{90EE2ECA-861B-4BA6-87C6-E0E282ECDA29}" type="pres">
      <dgm:prSet presAssocID="{9003EB92-562C-41A5-B6FD-263A51FDD4CA}" presName="invisiNode" presStyleLbl="node1" presStyleIdx="0" presStyleCnt="4"/>
      <dgm:spPr/>
    </dgm:pt>
    <dgm:pt modelId="{C35F40F0-C680-49BB-BCD4-F41785A93227}" type="pres">
      <dgm:prSet presAssocID="{9003EB92-562C-41A5-B6FD-263A51FDD4CA}" presName="imagNode" presStyleLbl="fgImgPlace1" presStyleIdx="0" presStyleCnt="4"/>
      <dgm:spPr>
        <a:blipFill>
          <a:blip xmlns:r="http://schemas.openxmlformats.org/officeDocument/2006/relationships"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Puzzle pieces with solid fill"/>
        </a:ext>
      </dgm:extLst>
    </dgm:pt>
    <dgm:pt modelId="{B8783EA5-D1BD-49D0-85A4-ED468B9B300F}" type="pres">
      <dgm:prSet presAssocID="{FF1FFD1D-0771-4715-8118-545B6DD3A458}" presName="sibTrans" presStyleLbl="sibTrans2D1" presStyleIdx="0" presStyleCnt="0"/>
      <dgm:spPr/>
    </dgm:pt>
    <dgm:pt modelId="{7BCD8616-2B74-42F1-9C08-CEAFF36F860E}" type="pres">
      <dgm:prSet presAssocID="{46D499C3-A40E-4087-BF8F-21EF438E3E4B}" presName="compNode" presStyleCnt="0"/>
      <dgm:spPr/>
    </dgm:pt>
    <dgm:pt modelId="{3EFD7D79-5298-4F6C-A624-C6FB438E3F08}" type="pres">
      <dgm:prSet presAssocID="{46D499C3-A40E-4087-BF8F-21EF438E3E4B}" presName="node" presStyleLbl="node1" presStyleIdx="1" presStyleCnt="4">
        <dgm:presLayoutVars>
          <dgm:bulletEnabled val="1"/>
        </dgm:presLayoutVars>
      </dgm:prSet>
      <dgm:spPr/>
    </dgm:pt>
    <dgm:pt modelId="{548E4326-FDB4-4B53-A9BA-B77432F28903}" type="pres">
      <dgm:prSet presAssocID="{46D499C3-A40E-4087-BF8F-21EF438E3E4B}" presName="invisiNode" presStyleLbl="node1" presStyleIdx="1" presStyleCnt="4"/>
      <dgm:spPr/>
    </dgm:pt>
    <dgm:pt modelId="{DC605F0F-BE91-4AC7-8161-E4C84AD2E299}" type="pres">
      <dgm:prSet presAssocID="{46D499C3-A40E-4087-BF8F-21EF438E3E4B}" presName="imagNode" presStyleLbl="fgImgPlace1" presStyleIdx="1" presStyleCnt="4"/>
      <dgm:spPr>
        <a:blipFill>
          <a:blip xmlns:r="http://schemas.openxmlformats.org/officeDocument/2006/relationships"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 t="-17000" b="-17000"/>
          </a:stretch>
        </a:blipFill>
      </dgm:spPr>
      <dgm:extLst>
        <a:ext uri="{E40237B7-FDA0-4F09-8148-C483321AD2D9}">
          <dgm14:cNvPr xmlns:dgm14="http://schemas.microsoft.com/office/drawing/2010/diagram" id="0" name="" descr="Reclame met effen opvulling"/>
        </a:ext>
      </dgm:extLst>
    </dgm:pt>
    <dgm:pt modelId="{F29FF6C2-C3CF-41A5-A3C9-739CA742C146}" type="pres">
      <dgm:prSet presAssocID="{83F8BA7C-B3EC-4320-8B6F-B3372699349C}" presName="sibTrans" presStyleLbl="sibTrans2D1" presStyleIdx="0" presStyleCnt="0"/>
      <dgm:spPr/>
    </dgm:pt>
    <dgm:pt modelId="{6161DF96-4E5C-4E9A-8220-49A6BB005015}" type="pres">
      <dgm:prSet presAssocID="{E1CD0B92-FDDB-46C2-975C-6454F3564F2A}" presName="compNode" presStyleCnt="0"/>
      <dgm:spPr/>
    </dgm:pt>
    <dgm:pt modelId="{7A8E0370-07C8-4F29-8DCF-FF3141FAD426}" type="pres">
      <dgm:prSet presAssocID="{E1CD0B92-FDDB-46C2-975C-6454F3564F2A}" presName="node" presStyleLbl="node1" presStyleIdx="2" presStyleCnt="4" custLinFactNeighborX="0" custLinFactNeighborY="-1659">
        <dgm:presLayoutVars>
          <dgm:bulletEnabled val="1"/>
        </dgm:presLayoutVars>
      </dgm:prSet>
      <dgm:spPr/>
    </dgm:pt>
    <dgm:pt modelId="{B0F22D52-CF90-4B6D-8B5B-C64B3908EBA4}" type="pres">
      <dgm:prSet presAssocID="{E1CD0B92-FDDB-46C2-975C-6454F3564F2A}" presName="invisiNode" presStyleLbl="node1" presStyleIdx="2" presStyleCnt="4"/>
      <dgm:spPr/>
    </dgm:pt>
    <dgm:pt modelId="{65A7B542-CE16-47D5-ABB6-ECC2B1DB4148}" type="pres">
      <dgm:prSet presAssocID="{E1CD0B92-FDDB-46C2-975C-6454F3564F2A}" presName="imagNode" presStyleLbl="fgImgPlace1" presStyleIdx="2" presStyleCnt="4"/>
      <dgm:spPr>
        <a:blipFill>
          <a:blip xmlns:r="http://schemas.openxmlformats.org/officeDocument/2006/relationships"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>
            <a:fillRect t="-17000" b="-17000"/>
          </a:stretch>
        </a:blipFill>
      </dgm:spPr>
      <dgm:extLst>
        <a:ext uri="{E40237B7-FDA0-4F09-8148-C483321AD2D9}">
          <dgm14:cNvPr xmlns:dgm14="http://schemas.microsoft.com/office/drawing/2010/diagram" id="0" name="" descr="Persoon aan het eten met effen opvulling"/>
        </a:ext>
      </dgm:extLst>
    </dgm:pt>
    <dgm:pt modelId="{000171B6-207C-44D1-92D6-1AE1597CE1E5}" type="pres">
      <dgm:prSet presAssocID="{E6058B09-F9E2-426F-8CB5-EFCFBFB561BF}" presName="sibTrans" presStyleLbl="sibTrans2D1" presStyleIdx="0" presStyleCnt="0"/>
      <dgm:spPr/>
    </dgm:pt>
    <dgm:pt modelId="{45D9E262-B424-4101-AEBD-B9DB3C9842C5}" type="pres">
      <dgm:prSet presAssocID="{B9BA93CB-1289-4B67-9479-2121514C0C69}" presName="compNode" presStyleCnt="0"/>
      <dgm:spPr/>
    </dgm:pt>
    <dgm:pt modelId="{D18D803B-A5C1-439D-B7CA-6A43AE6F3734}" type="pres">
      <dgm:prSet presAssocID="{B9BA93CB-1289-4B67-9479-2121514C0C69}" presName="node" presStyleLbl="node1" presStyleIdx="3" presStyleCnt="4">
        <dgm:presLayoutVars>
          <dgm:bulletEnabled val="1"/>
        </dgm:presLayoutVars>
      </dgm:prSet>
      <dgm:spPr/>
    </dgm:pt>
    <dgm:pt modelId="{6A2E4787-C4D1-4EBE-B546-069C7F1B564D}" type="pres">
      <dgm:prSet presAssocID="{B9BA93CB-1289-4B67-9479-2121514C0C69}" presName="invisiNode" presStyleLbl="node1" presStyleIdx="3" presStyleCnt="4"/>
      <dgm:spPr/>
    </dgm:pt>
    <dgm:pt modelId="{C76937A3-954C-4291-B530-5AEB5EAF705E}" type="pres">
      <dgm:prSet presAssocID="{B9BA93CB-1289-4B67-9479-2121514C0C69}" presName="imagNode" presStyleLbl="fgImgPlace1" presStyleIdx="3" presStyleCnt="4"/>
      <dgm:spPr>
        <a:blipFill>
          <a:blip xmlns:r="http://schemas.openxmlformats.org/officeDocument/2006/relationships"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rcRect/>
          <a:stretch>
            <a:fillRect t="-17000" b="-17000"/>
          </a:stretch>
        </a:blipFill>
      </dgm:spPr>
      <dgm:extLst>
        <a:ext uri="{E40237B7-FDA0-4F09-8148-C483321AD2D9}">
          <dgm14:cNvPr xmlns:dgm14="http://schemas.microsoft.com/office/drawing/2010/diagram" id="0" name="" descr="Landbouw met effen opvulling"/>
        </a:ext>
      </dgm:extLst>
    </dgm:pt>
  </dgm:ptLst>
  <dgm:cxnLst>
    <dgm:cxn modelId="{9587821E-2CF1-44A9-9AFD-F26853218AB5}" type="presOf" srcId="{E1CD0B92-FDDB-46C2-975C-6454F3564F2A}" destId="{7A8E0370-07C8-4F29-8DCF-FF3141FAD426}" srcOrd="0" destOrd="0" presId="urn:microsoft.com/office/officeart/2005/8/layout/pList2"/>
    <dgm:cxn modelId="{599F6020-6A31-4F15-A10B-25C4D0603375}" type="presOf" srcId="{46D499C3-A40E-4087-BF8F-21EF438E3E4B}" destId="{3EFD7D79-5298-4F6C-A624-C6FB438E3F08}" srcOrd="0" destOrd="0" presId="urn:microsoft.com/office/officeart/2005/8/layout/pList2"/>
    <dgm:cxn modelId="{8B944629-9A62-40F9-AA2B-2C245A33C1F6}" type="presOf" srcId="{83F8BA7C-B3EC-4320-8B6F-B3372699349C}" destId="{F29FF6C2-C3CF-41A5-A3C9-739CA742C146}" srcOrd="0" destOrd="0" presId="urn:microsoft.com/office/officeart/2005/8/layout/pList2"/>
    <dgm:cxn modelId="{499C0148-E7FC-49D8-9163-B3AC8956003B}" srcId="{0F4C513D-CBA1-4946-A257-DDBAA1657C2F}" destId="{B9BA93CB-1289-4B67-9479-2121514C0C69}" srcOrd="3" destOrd="0" parTransId="{95B8A2AF-7071-42F6-BBB7-90581265E201}" sibTransId="{11DF5811-4F3B-4377-99EE-8C1BC434AF6D}"/>
    <dgm:cxn modelId="{F5513C4B-BC1E-484B-B629-5C33BF373CA3}" srcId="{0F4C513D-CBA1-4946-A257-DDBAA1657C2F}" destId="{9003EB92-562C-41A5-B6FD-263A51FDD4CA}" srcOrd="0" destOrd="0" parTransId="{CACB37AC-A563-4B77-BEBD-08979808CBAB}" sibTransId="{FF1FFD1D-0771-4715-8118-545B6DD3A458}"/>
    <dgm:cxn modelId="{F5D4D970-B30D-4B75-9628-AF8F91A21B00}" type="presOf" srcId="{E6058B09-F9E2-426F-8CB5-EFCFBFB561BF}" destId="{000171B6-207C-44D1-92D6-1AE1597CE1E5}" srcOrd="0" destOrd="0" presId="urn:microsoft.com/office/officeart/2005/8/layout/pList2"/>
    <dgm:cxn modelId="{EA124289-0652-49DA-BE99-5CF03398EDB8}" srcId="{0F4C513D-CBA1-4946-A257-DDBAA1657C2F}" destId="{E1CD0B92-FDDB-46C2-975C-6454F3564F2A}" srcOrd="2" destOrd="0" parTransId="{7D738725-35D4-46EF-87BC-8BC36A7655FF}" sibTransId="{E6058B09-F9E2-426F-8CB5-EFCFBFB561BF}"/>
    <dgm:cxn modelId="{7AB97FA6-7B30-42CA-ABCE-29E85CCCF566}" type="presOf" srcId="{B9BA93CB-1289-4B67-9479-2121514C0C69}" destId="{D18D803B-A5C1-439D-B7CA-6A43AE6F3734}" srcOrd="0" destOrd="0" presId="urn:microsoft.com/office/officeart/2005/8/layout/pList2"/>
    <dgm:cxn modelId="{4C032DAE-36AF-4978-956F-C0C024C3C61F}" srcId="{0F4C513D-CBA1-4946-A257-DDBAA1657C2F}" destId="{46D499C3-A40E-4087-BF8F-21EF438E3E4B}" srcOrd="1" destOrd="0" parTransId="{A98C218C-5A88-4BC0-8878-47F92C10DDB3}" sibTransId="{83F8BA7C-B3EC-4320-8B6F-B3372699349C}"/>
    <dgm:cxn modelId="{7E8127D1-8E02-4897-84EB-DB6B9A4F8B1A}" type="presOf" srcId="{9003EB92-562C-41A5-B6FD-263A51FDD4CA}" destId="{AF515634-328C-4FE2-AAF5-A330A8A52D78}" srcOrd="0" destOrd="0" presId="urn:microsoft.com/office/officeart/2005/8/layout/pList2"/>
    <dgm:cxn modelId="{6A23A2E3-9110-4671-B2F2-4661BD5AE56C}" type="presOf" srcId="{FF1FFD1D-0771-4715-8118-545B6DD3A458}" destId="{B8783EA5-D1BD-49D0-85A4-ED468B9B300F}" srcOrd="0" destOrd="0" presId="urn:microsoft.com/office/officeart/2005/8/layout/pList2"/>
    <dgm:cxn modelId="{5B33ACF6-EC82-4028-9E5E-6B776DB47C30}" type="presOf" srcId="{0F4C513D-CBA1-4946-A257-DDBAA1657C2F}" destId="{4DC82F46-73B4-467B-ADFE-6FC7E7F328F3}" srcOrd="0" destOrd="0" presId="urn:microsoft.com/office/officeart/2005/8/layout/pList2"/>
    <dgm:cxn modelId="{F4D606D0-DB35-4EAC-ADC9-7653AF071DD7}" type="presParOf" srcId="{4DC82F46-73B4-467B-ADFE-6FC7E7F328F3}" destId="{157B7D01-E7E9-4F1A-90D0-C623EBA93C72}" srcOrd="0" destOrd="0" presId="urn:microsoft.com/office/officeart/2005/8/layout/pList2"/>
    <dgm:cxn modelId="{B5F3ECC4-CC3F-4D14-8084-B595B43DB371}" type="presParOf" srcId="{4DC82F46-73B4-467B-ADFE-6FC7E7F328F3}" destId="{189EC1DC-125E-41C9-B5B4-0B7C4247638A}" srcOrd="1" destOrd="0" presId="urn:microsoft.com/office/officeart/2005/8/layout/pList2"/>
    <dgm:cxn modelId="{AD3628DC-F7DB-4462-8C9E-74E5F54ADC14}" type="presParOf" srcId="{189EC1DC-125E-41C9-B5B4-0B7C4247638A}" destId="{06CD1265-C102-471E-98B8-00DEBA92E7A1}" srcOrd="0" destOrd="0" presId="urn:microsoft.com/office/officeart/2005/8/layout/pList2"/>
    <dgm:cxn modelId="{6DE3D5EE-6BC9-4D5B-AD64-D7C5638EA083}" type="presParOf" srcId="{06CD1265-C102-471E-98B8-00DEBA92E7A1}" destId="{AF515634-328C-4FE2-AAF5-A330A8A52D78}" srcOrd="0" destOrd="0" presId="urn:microsoft.com/office/officeart/2005/8/layout/pList2"/>
    <dgm:cxn modelId="{DC094BBF-A29D-4216-BD78-6E35BCC71B36}" type="presParOf" srcId="{06CD1265-C102-471E-98B8-00DEBA92E7A1}" destId="{90EE2ECA-861B-4BA6-87C6-E0E282ECDA29}" srcOrd="1" destOrd="0" presId="urn:microsoft.com/office/officeart/2005/8/layout/pList2"/>
    <dgm:cxn modelId="{E105053B-DD96-4C6C-AF14-80814D7A1ABE}" type="presParOf" srcId="{06CD1265-C102-471E-98B8-00DEBA92E7A1}" destId="{C35F40F0-C680-49BB-BCD4-F41785A93227}" srcOrd="2" destOrd="0" presId="urn:microsoft.com/office/officeart/2005/8/layout/pList2"/>
    <dgm:cxn modelId="{16D9FC51-9329-42C3-B516-AFA15F010DF9}" type="presParOf" srcId="{189EC1DC-125E-41C9-B5B4-0B7C4247638A}" destId="{B8783EA5-D1BD-49D0-85A4-ED468B9B300F}" srcOrd="1" destOrd="0" presId="urn:microsoft.com/office/officeart/2005/8/layout/pList2"/>
    <dgm:cxn modelId="{16531F0B-F636-4011-9AE4-FF3AF1BE29C1}" type="presParOf" srcId="{189EC1DC-125E-41C9-B5B4-0B7C4247638A}" destId="{7BCD8616-2B74-42F1-9C08-CEAFF36F860E}" srcOrd="2" destOrd="0" presId="urn:microsoft.com/office/officeart/2005/8/layout/pList2"/>
    <dgm:cxn modelId="{B8237FBE-E571-4E2D-993D-4018A340AD5D}" type="presParOf" srcId="{7BCD8616-2B74-42F1-9C08-CEAFF36F860E}" destId="{3EFD7D79-5298-4F6C-A624-C6FB438E3F08}" srcOrd="0" destOrd="0" presId="urn:microsoft.com/office/officeart/2005/8/layout/pList2"/>
    <dgm:cxn modelId="{8686B798-E2CB-4793-8FA4-B8F70139C32B}" type="presParOf" srcId="{7BCD8616-2B74-42F1-9C08-CEAFF36F860E}" destId="{548E4326-FDB4-4B53-A9BA-B77432F28903}" srcOrd="1" destOrd="0" presId="urn:microsoft.com/office/officeart/2005/8/layout/pList2"/>
    <dgm:cxn modelId="{7C951EEC-4F29-46AD-B5F5-B89A7B57FAC3}" type="presParOf" srcId="{7BCD8616-2B74-42F1-9C08-CEAFF36F860E}" destId="{DC605F0F-BE91-4AC7-8161-E4C84AD2E299}" srcOrd="2" destOrd="0" presId="urn:microsoft.com/office/officeart/2005/8/layout/pList2"/>
    <dgm:cxn modelId="{6E28C2C4-58C4-4406-833F-0325DD6AD0AE}" type="presParOf" srcId="{189EC1DC-125E-41C9-B5B4-0B7C4247638A}" destId="{F29FF6C2-C3CF-41A5-A3C9-739CA742C146}" srcOrd="3" destOrd="0" presId="urn:microsoft.com/office/officeart/2005/8/layout/pList2"/>
    <dgm:cxn modelId="{6F8A55A9-F467-4F8E-BE3F-F29B7B174B7E}" type="presParOf" srcId="{189EC1DC-125E-41C9-B5B4-0B7C4247638A}" destId="{6161DF96-4E5C-4E9A-8220-49A6BB005015}" srcOrd="4" destOrd="0" presId="urn:microsoft.com/office/officeart/2005/8/layout/pList2"/>
    <dgm:cxn modelId="{A211D6B4-7003-4CB3-B9E4-4D9F030EA26E}" type="presParOf" srcId="{6161DF96-4E5C-4E9A-8220-49A6BB005015}" destId="{7A8E0370-07C8-4F29-8DCF-FF3141FAD426}" srcOrd="0" destOrd="0" presId="urn:microsoft.com/office/officeart/2005/8/layout/pList2"/>
    <dgm:cxn modelId="{0F4741BC-3101-48FB-86C4-5D07E967403F}" type="presParOf" srcId="{6161DF96-4E5C-4E9A-8220-49A6BB005015}" destId="{B0F22D52-CF90-4B6D-8B5B-C64B3908EBA4}" srcOrd="1" destOrd="0" presId="urn:microsoft.com/office/officeart/2005/8/layout/pList2"/>
    <dgm:cxn modelId="{B58363D2-167C-4BC9-A046-B8CB905DB720}" type="presParOf" srcId="{6161DF96-4E5C-4E9A-8220-49A6BB005015}" destId="{65A7B542-CE16-47D5-ABB6-ECC2B1DB4148}" srcOrd="2" destOrd="0" presId="urn:microsoft.com/office/officeart/2005/8/layout/pList2"/>
    <dgm:cxn modelId="{E521DC7A-540F-4799-AC1F-EFD21C58FBA8}" type="presParOf" srcId="{189EC1DC-125E-41C9-B5B4-0B7C4247638A}" destId="{000171B6-207C-44D1-92D6-1AE1597CE1E5}" srcOrd="5" destOrd="0" presId="urn:microsoft.com/office/officeart/2005/8/layout/pList2"/>
    <dgm:cxn modelId="{4848EDA8-AAF3-48A6-86AD-641F89B4A6DA}" type="presParOf" srcId="{189EC1DC-125E-41C9-B5B4-0B7C4247638A}" destId="{45D9E262-B424-4101-AEBD-B9DB3C9842C5}" srcOrd="6" destOrd="0" presId="urn:microsoft.com/office/officeart/2005/8/layout/pList2"/>
    <dgm:cxn modelId="{79686EE2-886F-4BC7-ABA2-062BBF620F6C}" type="presParOf" srcId="{45D9E262-B424-4101-AEBD-B9DB3C9842C5}" destId="{D18D803B-A5C1-439D-B7CA-6A43AE6F3734}" srcOrd="0" destOrd="0" presId="urn:microsoft.com/office/officeart/2005/8/layout/pList2"/>
    <dgm:cxn modelId="{7CC5CF04-44F7-4603-9CB1-6FDC72FFBBD9}" type="presParOf" srcId="{45D9E262-B424-4101-AEBD-B9DB3C9842C5}" destId="{6A2E4787-C4D1-4EBE-B546-069C7F1B564D}" srcOrd="1" destOrd="0" presId="urn:microsoft.com/office/officeart/2005/8/layout/pList2"/>
    <dgm:cxn modelId="{C4844D95-C08D-4C74-A7B9-0161E0C21A4B}" type="presParOf" srcId="{45D9E262-B424-4101-AEBD-B9DB3C9842C5}" destId="{C76937A3-954C-4291-B530-5AEB5EAF705E}" srcOrd="2" destOrd="0" presId="urn:microsoft.com/office/officeart/2005/8/layout/p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5737003-F0A2-4196-8A14-0A077265E499}">
      <dsp:nvSpPr>
        <dsp:cNvPr id="0" name=""/>
        <dsp:cNvSpPr/>
      </dsp:nvSpPr>
      <dsp:spPr>
        <a:xfrm>
          <a:off x="4875530" y="135431"/>
          <a:ext cx="6500706" cy="6500706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NL" sz="6500" kern="1200" dirty="0"/>
            <a:t>Green Skills</a:t>
          </a:r>
        </a:p>
      </dsp:txBody>
      <dsp:txXfrm>
        <a:off x="5742291" y="1273055"/>
        <a:ext cx="4767184" cy="2925317"/>
      </dsp:txXfrm>
    </dsp:sp>
    <dsp:sp modelId="{736DB061-623D-4E7C-BAA9-0BD5F616E1B6}">
      <dsp:nvSpPr>
        <dsp:cNvPr id="0" name=""/>
        <dsp:cNvSpPr/>
      </dsp:nvSpPr>
      <dsp:spPr>
        <a:xfrm>
          <a:off x="7221201" y="4198373"/>
          <a:ext cx="6500706" cy="6500706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NL" sz="6500" kern="1200" dirty="0"/>
            <a:t>Generic Skills</a:t>
          </a:r>
        </a:p>
      </dsp:txBody>
      <dsp:txXfrm>
        <a:off x="9209334" y="5877722"/>
        <a:ext cx="3900423" cy="3575388"/>
      </dsp:txXfrm>
    </dsp:sp>
    <dsp:sp modelId="{646E9E38-734B-4A1F-A6B4-0DB1E31124F6}">
      <dsp:nvSpPr>
        <dsp:cNvPr id="0" name=""/>
        <dsp:cNvSpPr/>
      </dsp:nvSpPr>
      <dsp:spPr>
        <a:xfrm>
          <a:off x="2529858" y="4198373"/>
          <a:ext cx="6500706" cy="6500706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NL" sz="6500" kern="1200" dirty="0"/>
            <a:t>Digital Skills</a:t>
          </a:r>
        </a:p>
      </dsp:txBody>
      <dsp:txXfrm>
        <a:off x="3142008" y="5877722"/>
        <a:ext cx="3900423" cy="357538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A69176B-B5ED-4466-9D13-3FBD65CAE4F1}">
      <dsp:nvSpPr>
        <dsp:cNvPr id="0" name=""/>
        <dsp:cNvSpPr/>
      </dsp:nvSpPr>
      <dsp:spPr>
        <a:xfrm>
          <a:off x="0" y="2327825"/>
          <a:ext cx="18746573" cy="806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880081C-163E-41C4-9B30-B2EF8772DE2C}">
      <dsp:nvSpPr>
        <dsp:cNvPr id="0" name=""/>
        <dsp:cNvSpPr/>
      </dsp:nvSpPr>
      <dsp:spPr>
        <a:xfrm>
          <a:off x="937328" y="1066684"/>
          <a:ext cx="13096487" cy="173346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6003" tIns="0" rIns="496003" bIns="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NL" sz="3200" kern="1200" dirty="0"/>
        </a:p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NL" sz="3200" kern="1200" dirty="0"/>
            <a:t>AI4GreenSME: </a:t>
          </a:r>
          <a:r>
            <a:rPr lang="en-GB" sz="3200" kern="1200" dirty="0">
              <a:solidFill>
                <a:schemeClr val="tx1"/>
              </a:solidFill>
              <a:hlinkClick xmlns:r="http://schemas.openxmlformats.org/officeDocument/2006/relationships" r:id="rId1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rPr>
            <a:t>(ai4greensme.eu)</a:t>
          </a:r>
          <a:r>
            <a:rPr lang="en-NL" sz="3200" kern="1200" dirty="0">
              <a:solidFill>
                <a:schemeClr val="tx1"/>
              </a:solidFill>
            </a:rPr>
            <a:t>. </a:t>
          </a:r>
        </a:p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NL" sz="3200" kern="1200" dirty="0">
              <a:solidFill>
                <a:schemeClr val="bg1"/>
              </a:solidFill>
            </a:rPr>
            <a:t>Erasmus+ funded Malta, Cyprus, Spain and Bulgaria. Help SME to use digital to become more sustainable. </a:t>
          </a:r>
        </a:p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NL" sz="3200" kern="1200" dirty="0">
            <a:solidFill>
              <a:schemeClr val="tx1"/>
            </a:solidFill>
          </a:endParaRPr>
        </a:p>
      </dsp:txBody>
      <dsp:txXfrm>
        <a:off x="1021949" y="1151305"/>
        <a:ext cx="12927245" cy="1564219"/>
      </dsp:txXfrm>
    </dsp:sp>
    <dsp:sp modelId="{16B3F745-6FC4-4799-B753-739C6CA8DA5B}">
      <dsp:nvSpPr>
        <dsp:cNvPr id="0" name=""/>
        <dsp:cNvSpPr/>
      </dsp:nvSpPr>
      <dsp:spPr>
        <a:xfrm>
          <a:off x="0" y="4632506"/>
          <a:ext cx="18746573" cy="806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11EFB87-6DD1-450A-A23F-6ABF1813B49A}">
      <dsp:nvSpPr>
        <dsp:cNvPr id="0" name=""/>
        <dsp:cNvSpPr/>
      </dsp:nvSpPr>
      <dsp:spPr>
        <a:xfrm>
          <a:off x="937328" y="3307025"/>
          <a:ext cx="13122601" cy="179780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6003" tIns="0" rIns="496003" bIns="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NL" sz="3200" kern="1200" dirty="0"/>
            <a:t>Erasmus+: Digital4Sustainability</a:t>
          </a:r>
        </a:p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NL" sz="3200" kern="1200" dirty="0"/>
            <a:t>24 European countries (digital4sustain</a:t>
          </a:r>
          <a:r>
            <a:rPr lang="en-GB" sz="3200" kern="1200" dirty="0"/>
            <a:t>a</a:t>
          </a:r>
          <a:r>
            <a:rPr lang="en-NL" sz="3200" kern="1200" dirty="0"/>
            <a:t>bility.eu), upskilling workforce to make ICT more sustainable.</a:t>
          </a:r>
          <a:endParaRPr lang="en-NL" sz="3200" kern="1200" dirty="0">
            <a:solidFill>
              <a:schemeClr val="bg1"/>
            </a:solidFill>
          </a:endParaRPr>
        </a:p>
      </dsp:txBody>
      <dsp:txXfrm>
        <a:off x="1025089" y="3394786"/>
        <a:ext cx="12947079" cy="1622279"/>
      </dsp:txXfrm>
    </dsp:sp>
    <dsp:sp modelId="{FA527FFF-9438-43A5-AA67-1A46DE5C0E32}">
      <dsp:nvSpPr>
        <dsp:cNvPr id="0" name=""/>
        <dsp:cNvSpPr/>
      </dsp:nvSpPr>
      <dsp:spPr>
        <a:xfrm>
          <a:off x="0" y="6615434"/>
          <a:ext cx="18746573" cy="806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1641C3A-53C3-40E0-9892-984C97EFC3FC}">
      <dsp:nvSpPr>
        <dsp:cNvPr id="0" name=""/>
        <dsp:cNvSpPr/>
      </dsp:nvSpPr>
      <dsp:spPr>
        <a:xfrm>
          <a:off x="937328" y="5611706"/>
          <a:ext cx="13122601" cy="147604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6003" tIns="0" rIns="496003" bIns="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NL" sz="3200" kern="1200" dirty="0"/>
            <a:t>Inco Academy for Green Digital Skills</a:t>
          </a:r>
        </a:p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3200" kern="1200" dirty="0">
              <a:solidFill>
                <a:schemeClr val="bg1"/>
              </a:solidFill>
              <a:hlinkClick xmlns:r="http://schemas.openxmlformats.org/officeDocument/2006/relationships" r:id="rId2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rPr>
            <a:t>INCO Academy | Green Digital Skills Certificate Program (inco-group.co)</a:t>
          </a:r>
          <a:endParaRPr lang="en-NL" sz="3200" kern="1200" dirty="0">
            <a:solidFill>
              <a:schemeClr val="bg1"/>
            </a:solidFill>
          </a:endParaRPr>
        </a:p>
      </dsp:txBody>
      <dsp:txXfrm>
        <a:off x="1009383" y="5683761"/>
        <a:ext cx="12978491" cy="1331937"/>
      </dsp:txXfrm>
    </dsp:sp>
    <dsp:sp modelId="{4E71780E-45A4-4256-9FA2-724C4FAA7E9E}">
      <dsp:nvSpPr>
        <dsp:cNvPr id="0" name=""/>
        <dsp:cNvSpPr/>
      </dsp:nvSpPr>
      <dsp:spPr>
        <a:xfrm>
          <a:off x="0" y="8629987"/>
          <a:ext cx="18746573" cy="806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8E2C51C-006F-406D-B0C6-E52C96D851A3}">
      <dsp:nvSpPr>
        <dsp:cNvPr id="0" name=""/>
        <dsp:cNvSpPr/>
      </dsp:nvSpPr>
      <dsp:spPr>
        <a:xfrm>
          <a:off x="937328" y="7594634"/>
          <a:ext cx="13122601" cy="150767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6003" tIns="0" rIns="496003" bIns="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NL" sz="3200" kern="1200" dirty="0"/>
            <a:t>ITU Academy</a:t>
          </a:r>
        </a:p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3200" kern="1200" dirty="0">
              <a:solidFill>
                <a:schemeClr val="bg1"/>
              </a:solidFill>
              <a:hlinkClick xmlns:r="http://schemas.openxmlformats.org/officeDocument/2006/relationships" r:id="rId3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rPr>
            <a:t>Green and digital entrepreneurship for women | ITU Academy</a:t>
          </a:r>
          <a:endParaRPr lang="en-NL" sz="3200" kern="1200" dirty="0">
            <a:solidFill>
              <a:schemeClr val="bg1"/>
            </a:solidFill>
          </a:endParaRPr>
        </a:p>
      </dsp:txBody>
      <dsp:txXfrm>
        <a:off x="1010927" y="7668233"/>
        <a:ext cx="12975403" cy="1360475"/>
      </dsp:txXfrm>
    </dsp:sp>
    <dsp:sp modelId="{A2EF8288-8BBC-4EE5-B596-6DB173398823}">
      <dsp:nvSpPr>
        <dsp:cNvPr id="0" name=""/>
        <dsp:cNvSpPr/>
      </dsp:nvSpPr>
      <dsp:spPr>
        <a:xfrm>
          <a:off x="0" y="10403582"/>
          <a:ext cx="18746573" cy="806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A52389B-52C5-4F8A-9011-1801E00AAEF6}">
      <dsp:nvSpPr>
        <dsp:cNvPr id="0" name=""/>
        <dsp:cNvSpPr/>
      </dsp:nvSpPr>
      <dsp:spPr>
        <a:xfrm>
          <a:off x="937328" y="9609187"/>
          <a:ext cx="13122601" cy="126671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6003" tIns="0" rIns="496003" bIns="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NL" sz="3200" kern="1200" dirty="0"/>
            <a:t>ITU Academy</a:t>
          </a:r>
        </a:p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NL" sz="3200" kern="1200" dirty="0"/>
            <a:t>Summer School on Digital Transformation for Sustainability</a:t>
          </a:r>
        </a:p>
      </dsp:txBody>
      <dsp:txXfrm>
        <a:off x="999164" y="9671023"/>
        <a:ext cx="12998929" cy="1143043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57B7D01-E7E9-4F1A-90D0-C623EBA93C72}">
      <dsp:nvSpPr>
        <dsp:cNvPr id="0" name=""/>
        <dsp:cNvSpPr/>
      </dsp:nvSpPr>
      <dsp:spPr>
        <a:xfrm>
          <a:off x="0" y="0"/>
          <a:ext cx="16251767" cy="4875529"/>
        </a:xfrm>
        <a:prstGeom prst="roundRect">
          <a:avLst>
            <a:gd name="adj" fmla="val 10000"/>
          </a:avLst>
        </a:prstGeom>
        <a:solidFill>
          <a:schemeClr val="tx2">
            <a:alpha val="9000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35F40F0-C680-49BB-BCD4-F41785A93227}">
      <dsp:nvSpPr>
        <dsp:cNvPr id="0" name=""/>
        <dsp:cNvSpPr/>
      </dsp:nvSpPr>
      <dsp:spPr>
        <a:xfrm>
          <a:off x="492028" y="650070"/>
          <a:ext cx="3550630" cy="3575388"/>
        </a:xfrm>
        <a:prstGeom prst="roundRect">
          <a:avLst>
            <a:gd name="adj" fmla="val 10000"/>
          </a:avLst>
        </a:prstGeom>
        <a:blipFill>
          <a:blip xmlns:r="http://schemas.openxmlformats.org/officeDocument/2006/relationships"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F515634-328C-4FE2-AAF5-A330A8A52D78}">
      <dsp:nvSpPr>
        <dsp:cNvPr id="0" name=""/>
        <dsp:cNvSpPr/>
      </dsp:nvSpPr>
      <dsp:spPr>
        <a:xfrm rot="10800000">
          <a:off x="492028" y="4875529"/>
          <a:ext cx="3550630" cy="5958981"/>
        </a:xfrm>
        <a:prstGeom prst="round2SameRect">
          <a:avLst>
            <a:gd name="adj1" fmla="val 10500"/>
            <a:gd name="adj2" fmla="val 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9352" tIns="149352" rIns="149352" bIns="149352" numCol="1" spcCol="1270" anchor="t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NL" sz="2100" kern="1200" dirty="0">
              <a:latin typeface="Arial" panose="020B0604020202020204" pitchFamily="34" charset="0"/>
              <a:cs typeface="Arial" panose="020B0604020202020204" pitchFamily="34" charset="0"/>
            </a:rPr>
            <a:t>INNOVATION AND RESEARCH</a:t>
          </a:r>
        </a:p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NL" sz="2100" kern="1200" dirty="0">
            <a:latin typeface="Arial" panose="020B0604020202020204" pitchFamily="34" charset="0"/>
            <a:cs typeface="Arial" panose="020B0604020202020204" pitchFamily="34" charset="0"/>
          </a:endParaRPr>
        </a:p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NL" sz="2100" kern="1200" dirty="0">
              <a:latin typeface="Arial" panose="020B0604020202020204" pitchFamily="34" charset="0"/>
              <a:cs typeface="Arial" panose="020B0604020202020204" pitchFamily="34" charset="0"/>
            </a:rPr>
            <a:t>Cooperate with governments, NGO, Industry to complement skills</a:t>
          </a:r>
        </a:p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NL" sz="2100" kern="1200" dirty="0">
            <a:latin typeface="Arial" panose="020B0604020202020204" pitchFamily="34" charset="0"/>
            <a:cs typeface="Arial" panose="020B0604020202020204" pitchFamily="34" charset="0"/>
          </a:endParaRPr>
        </a:p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NL" sz="2100" kern="1200" dirty="0">
              <a:latin typeface="Arial" panose="020B0604020202020204" pitchFamily="34" charset="0"/>
              <a:cs typeface="Arial" panose="020B0604020202020204" pitchFamily="34" charset="0"/>
            </a:rPr>
            <a:t>Communicate findings beyond academia - Share best practices and challenges</a:t>
          </a:r>
        </a:p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NL" sz="21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 rot="10800000">
        <a:off x="601222" y="4875529"/>
        <a:ext cx="3332242" cy="5849787"/>
      </dsp:txXfrm>
    </dsp:sp>
    <dsp:sp modelId="{DC605F0F-BE91-4AC7-8161-E4C84AD2E299}">
      <dsp:nvSpPr>
        <dsp:cNvPr id="0" name=""/>
        <dsp:cNvSpPr/>
      </dsp:nvSpPr>
      <dsp:spPr>
        <a:xfrm>
          <a:off x="4397721" y="650070"/>
          <a:ext cx="3550630" cy="3575388"/>
        </a:xfrm>
        <a:prstGeom prst="roundRect">
          <a:avLst>
            <a:gd name="adj" fmla="val 10000"/>
          </a:avLst>
        </a:prstGeom>
        <a:blipFill>
          <a:blip xmlns:r="http://schemas.openxmlformats.org/officeDocument/2006/relationships"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 t="-17000" b="-17000"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EFD7D79-5298-4F6C-A624-C6FB438E3F08}">
      <dsp:nvSpPr>
        <dsp:cNvPr id="0" name=""/>
        <dsp:cNvSpPr/>
      </dsp:nvSpPr>
      <dsp:spPr>
        <a:xfrm rot="10800000">
          <a:off x="4397721" y="4875529"/>
          <a:ext cx="3550630" cy="5958981"/>
        </a:xfrm>
        <a:prstGeom prst="round2SameRect">
          <a:avLst>
            <a:gd name="adj1" fmla="val 10500"/>
            <a:gd name="adj2" fmla="val 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9352" tIns="149352" rIns="149352" bIns="149352" numCol="1" spcCol="1270" anchor="t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NL" sz="2100" kern="1200" dirty="0">
              <a:latin typeface="Arial" panose="020B0604020202020204" pitchFamily="34" charset="0"/>
              <a:cs typeface="Arial" panose="020B0604020202020204" pitchFamily="34" charset="0"/>
            </a:rPr>
            <a:t>DEGREE</a:t>
          </a:r>
        </a:p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NL" sz="2100" kern="1200" dirty="0">
            <a:latin typeface="Arial" panose="020B0604020202020204" pitchFamily="34" charset="0"/>
            <a:cs typeface="Arial" panose="020B0604020202020204" pitchFamily="34" charset="0"/>
          </a:endParaRPr>
        </a:p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2100" kern="1200" dirty="0">
              <a:latin typeface="Arial" panose="020B0604020202020204" pitchFamily="34" charset="0"/>
              <a:cs typeface="Arial" panose="020B0604020202020204" pitchFamily="34" charset="0"/>
            </a:rPr>
            <a:t>Design education based on real examples</a:t>
          </a:r>
          <a:r>
            <a:rPr lang="en-NL" sz="2100" kern="1200" dirty="0">
              <a:latin typeface="Arial" panose="020B0604020202020204" pitchFamily="34" charset="0"/>
              <a:cs typeface="Arial" panose="020B0604020202020204" pitchFamily="34" charset="0"/>
            </a:rPr>
            <a:t>, c</a:t>
          </a:r>
          <a:r>
            <a:rPr lang="nl-NL" sz="2100" kern="1200" dirty="0">
              <a:latin typeface="Arial" panose="020B0604020202020204" pitchFamily="34" charset="0"/>
              <a:cs typeface="Arial" panose="020B0604020202020204" pitchFamily="34" charset="0"/>
            </a:rPr>
            <a:t>ase </a:t>
          </a:r>
          <a:r>
            <a:rPr lang="en-NL" sz="2100" kern="1200" dirty="0">
              <a:latin typeface="Arial" panose="020B0604020202020204" pitchFamily="34" charset="0"/>
              <a:cs typeface="Arial" panose="020B0604020202020204" pitchFamily="34" charset="0"/>
            </a:rPr>
            <a:t>s</a:t>
          </a:r>
          <a:r>
            <a:rPr lang="nl-NL" sz="2100" kern="1200" dirty="0">
              <a:latin typeface="Arial" panose="020B0604020202020204" pitchFamily="34" charset="0"/>
              <a:cs typeface="Arial" panose="020B0604020202020204" pitchFamily="34" charset="0"/>
            </a:rPr>
            <a:t>tudies, and</a:t>
          </a:r>
          <a:r>
            <a:rPr lang="en-NL" sz="2100" kern="1200" dirty="0">
              <a:latin typeface="Arial" panose="020B0604020202020204" pitchFamily="34" charset="0"/>
              <a:cs typeface="Arial" panose="020B0604020202020204" pitchFamily="34" charset="0"/>
            </a:rPr>
            <a:t> p</a:t>
          </a:r>
          <a:r>
            <a:rPr lang="nl-NL" sz="2100" kern="1200" dirty="0">
              <a:latin typeface="Arial" panose="020B0604020202020204" pitchFamily="34" charset="0"/>
              <a:cs typeface="Arial" panose="020B0604020202020204" pitchFamily="34" charset="0"/>
            </a:rPr>
            <a:t>olicy </a:t>
          </a:r>
          <a:r>
            <a:rPr lang="en-NL" sz="2100" kern="1200" dirty="0">
              <a:latin typeface="Arial" panose="020B0604020202020204" pitchFamily="34" charset="0"/>
              <a:cs typeface="Arial" panose="020B0604020202020204" pitchFamily="34" charset="0"/>
            </a:rPr>
            <a:t>i</a:t>
          </a:r>
          <a:r>
            <a:rPr lang="nl-NL" sz="2100" kern="1200" dirty="0">
              <a:latin typeface="Arial" panose="020B0604020202020204" pitchFamily="34" charset="0"/>
              <a:cs typeface="Arial" panose="020B0604020202020204" pitchFamily="34" charset="0"/>
            </a:rPr>
            <a:t>ssues</a:t>
          </a:r>
        </a:p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NL" sz="2100" kern="1200" dirty="0">
              <a:latin typeface="Arial" panose="020B0604020202020204" pitchFamily="34" charset="0"/>
              <a:cs typeface="Arial" panose="020B0604020202020204" pitchFamily="34" charset="0"/>
            </a:rPr>
            <a:t>Build cross-cutting skills in programmes</a:t>
          </a:r>
          <a:endParaRPr lang="nl-NL" sz="2100" kern="1200" dirty="0">
            <a:latin typeface="Arial" panose="020B0604020202020204" pitchFamily="34" charset="0"/>
            <a:cs typeface="Arial" panose="020B0604020202020204" pitchFamily="34" charset="0"/>
          </a:endParaRPr>
        </a:p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nl-NL" sz="2100" kern="1200" dirty="0">
            <a:latin typeface="Arial" panose="020B0604020202020204" pitchFamily="34" charset="0"/>
            <a:cs typeface="Arial" panose="020B0604020202020204" pitchFamily="34" charset="0"/>
          </a:endParaRPr>
        </a:p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nl-NL" sz="21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 rot="10800000">
        <a:off x="4506915" y="4875529"/>
        <a:ext cx="3332242" cy="5849787"/>
      </dsp:txXfrm>
    </dsp:sp>
    <dsp:sp modelId="{65A7B542-CE16-47D5-ABB6-ECC2B1DB4148}">
      <dsp:nvSpPr>
        <dsp:cNvPr id="0" name=""/>
        <dsp:cNvSpPr/>
      </dsp:nvSpPr>
      <dsp:spPr>
        <a:xfrm>
          <a:off x="8303415" y="650070"/>
          <a:ext cx="3550630" cy="3575388"/>
        </a:xfrm>
        <a:prstGeom prst="roundRect">
          <a:avLst>
            <a:gd name="adj" fmla="val 10000"/>
          </a:avLst>
        </a:prstGeom>
        <a:blipFill>
          <a:blip xmlns:r="http://schemas.openxmlformats.org/officeDocument/2006/relationships"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>
            <a:fillRect t="-17000" b="-17000"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A8E0370-07C8-4F29-8DCF-FF3141FAD426}">
      <dsp:nvSpPr>
        <dsp:cNvPr id="0" name=""/>
        <dsp:cNvSpPr/>
      </dsp:nvSpPr>
      <dsp:spPr>
        <a:xfrm rot="10800000">
          <a:off x="8303415" y="4776670"/>
          <a:ext cx="3550630" cy="5958981"/>
        </a:xfrm>
        <a:prstGeom prst="round2SameRect">
          <a:avLst>
            <a:gd name="adj1" fmla="val 10500"/>
            <a:gd name="adj2" fmla="val 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9352" tIns="149352" rIns="149352" bIns="149352" numCol="1" spcCol="1270" anchor="t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NL" sz="2100" kern="1200" dirty="0">
              <a:latin typeface="Arial" panose="020B0604020202020204" pitchFamily="34" charset="0"/>
              <a:cs typeface="Arial" panose="020B0604020202020204" pitchFamily="34" charset="0"/>
            </a:rPr>
            <a:t>HE DIGITAL AND SOCIO-ECONOMIC DIVIDE</a:t>
          </a:r>
        </a:p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2100" kern="1200" dirty="0">
              <a:latin typeface="Arial" panose="020B0604020202020204" pitchFamily="34" charset="0"/>
              <a:cs typeface="Arial" panose="020B0604020202020204" pitchFamily="34" charset="0"/>
            </a:rPr>
            <a:t>Beware of digital divide within Higher Education, at enrollment level</a:t>
          </a:r>
        </a:p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nl-NL" sz="2100" kern="1200" dirty="0">
            <a:latin typeface="Arial" panose="020B0604020202020204" pitchFamily="34" charset="0"/>
            <a:cs typeface="Arial" panose="020B0604020202020204" pitchFamily="34" charset="0"/>
          </a:endParaRPr>
        </a:p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2100" kern="1200" dirty="0">
              <a:latin typeface="Arial" panose="020B0604020202020204" pitchFamily="34" charset="0"/>
              <a:cs typeface="Arial" panose="020B0604020202020204" pitchFamily="34" charset="0"/>
            </a:rPr>
            <a:t>But </a:t>
          </a:r>
          <a:r>
            <a:rPr lang="nl-NL" sz="2100" kern="1200" dirty="0" err="1">
              <a:latin typeface="Arial" panose="020B0604020202020204" pitchFamily="34" charset="0"/>
              <a:cs typeface="Arial" panose="020B0604020202020204" pitchFamily="34" charset="0"/>
            </a:rPr>
            <a:t>also</a:t>
          </a:r>
          <a:r>
            <a:rPr lang="nl-NL" sz="21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nl-NL" sz="2100" kern="1200" dirty="0" err="1">
              <a:latin typeface="Arial" panose="020B0604020202020204" pitchFamily="34" charset="0"/>
              <a:cs typeface="Arial" panose="020B0604020202020204" pitchFamily="34" charset="0"/>
            </a:rPr>
            <a:t>within</a:t>
          </a:r>
          <a:r>
            <a:rPr lang="nl-NL" sz="2100" kern="1200" dirty="0">
              <a:latin typeface="Arial" panose="020B0604020202020204" pitchFamily="34" charset="0"/>
              <a:cs typeface="Arial" panose="020B0604020202020204" pitchFamily="34" charset="0"/>
            </a:rPr>
            <a:t> HE systems, at </a:t>
          </a:r>
          <a:r>
            <a:rPr lang="nl-NL" sz="2100" kern="1200" dirty="0" err="1">
              <a:latin typeface="Arial" panose="020B0604020202020204" pitchFamily="34" charset="0"/>
              <a:cs typeface="Arial" panose="020B0604020202020204" pitchFamily="34" charset="0"/>
            </a:rPr>
            <a:t>national</a:t>
          </a:r>
          <a:r>
            <a:rPr lang="nl-NL" sz="2100" kern="1200" dirty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nl-NL" sz="2100" kern="1200" dirty="0" err="1">
              <a:latin typeface="Arial" panose="020B0604020202020204" pitchFamily="34" charset="0"/>
              <a:cs typeface="Arial" panose="020B0604020202020204" pitchFamily="34" charset="0"/>
            </a:rPr>
            <a:t>institutional</a:t>
          </a:r>
          <a:r>
            <a:rPr lang="nl-NL" sz="2100" kern="1200" dirty="0">
              <a:latin typeface="Arial" panose="020B0604020202020204" pitchFamily="34" charset="0"/>
              <a:cs typeface="Arial" panose="020B0604020202020204" pitchFamily="34" charset="0"/>
            </a:rPr>
            <a:t> and </a:t>
          </a:r>
          <a:r>
            <a:rPr lang="nl-NL" sz="2100" kern="1200" dirty="0" err="1">
              <a:latin typeface="Arial" panose="020B0604020202020204" pitchFamily="34" charset="0"/>
              <a:cs typeface="Arial" panose="020B0604020202020204" pitchFamily="34" charset="0"/>
            </a:rPr>
            <a:t>staff</a:t>
          </a:r>
          <a:r>
            <a:rPr lang="nl-NL" sz="2100" kern="1200" dirty="0">
              <a:latin typeface="Arial" panose="020B0604020202020204" pitchFamily="34" charset="0"/>
              <a:cs typeface="Arial" panose="020B0604020202020204" pitchFamily="34" charset="0"/>
            </a:rPr>
            <a:t>/student level, </a:t>
          </a:r>
          <a:r>
            <a:rPr lang="nl-NL" sz="2100" kern="1200" dirty="0" err="1">
              <a:latin typeface="Arial" panose="020B0604020202020204" pitchFamily="34" charset="0"/>
              <a:cs typeface="Arial" panose="020B0604020202020204" pitchFamily="34" charset="0"/>
            </a:rPr>
            <a:t>there</a:t>
          </a:r>
          <a:r>
            <a:rPr lang="nl-NL" sz="2100" kern="1200" dirty="0">
              <a:latin typeface="Arial" panose="020B0604020202020204" pitchFamily="34" charset="0"/>
              <a:cs typeface="Arial" panose="020B0604020202020204" pitchFamily="34" charset="0"/>
            </a:rPr>
            <a:t> is </a:t>
          </a:r>
          <a:r>
            <a:rPr lang="nl-NL" sz="2100" kern="1200" dirty="0" err="1">
              <a:latin typeface="Arial" panose="020B0604020202020204" pitchFamily="34" charset="0"/>
              <a:cs typeface="Arial" panose="020B0604020202020204" pitchFamily="34" charset="0"/>
            </a:rPr>
            <a:t>an</a:t>
          </a:r>
          <a:r>
            <a:rPr lang="nl-NL" sz="21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nl-NL" sz="2100" kern="1200" dirty="0" err="1">
              <a:latin typeface="Arial" panose="020B0604020202020204" pitchFamily="34" charset="0"/>
              <a:cs typeface="Arial" panose="020B0604020202020204" pitchFamily="34" charset="0"/>
            </a:rPr>
            <a:t>divide</a:t>
          </a:r>
          <a:r>
            <a:rPr lang="nl-NL" sz="21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nl-NL" sz="2100" kern="1200" dirty="0" err="1">
              <a:latin typeface="Arial" panose="020B0604020202020204" pitchFamily="34" charset="0"/>
              <a:cs typeface="Arial" panose="020B0604020202020204" pitchFamily="34" charset="0"/>
            </a:rPr>
            <a:t>with</a:t>
          </a:r>
          <a:r>
            <a:rPr lang="nl-NL" sz="2100" kern="1200" dirty="0">
              <a:latin typeface="Arial" panose="020B0604020202020204" pitchFamily="34" charset="0"/>
              <a:cs typeface="Arial" panose="020B0604020202020204" pitchFamily="34" charset="0"/>
            </a:rPr>
            <a:t> respect to access and </a:t>
          </a:r>
          <a:r>
            <a:rPr lang="nl-NL" sz="2100" kern="1200" dirty="0" err="1">
              <a:latin typeface="Arial" panose="020B0604020202020204" pitchFamily="34" charset="0"/>
              <a:cs typeface="Arial" panose="020B0604020202020204" pitchFamily="34" charset="0"/>
            </a:rPr>
            <a:t>use</a:t>
          </a:r>
          <a:r>
            <a:rPr lang="nl-NL" sz="2100" kern="1200" dirty="0">
              <a:latin typeface="Arial" panose="020B0604020202020204" pitchFamily="34" charset="0"/>
              <a:cs typeface="Arial" panose="020B0604020202020204" pitchFamily="34" charset="0"/>
            </a:rPr>
            <a:t> of hardware and software, </a:t>
          </a:r>
          <a:r>
            <a:rPr lang="nl-NL" sz="2100" kern="1200" dirty="0" err="1">
              <a:latin typeface="Arial" panose="020B0604020202020204" pitchFamily="34" charset="0"/>
              <a:cs typeface="Arial" panose="020B0604020202020204" pitchFamily="34" charset="0"/>
            </a:rPr>
            <a:t>that</a:t>
          </a:r>
          <a:r>
            <a:rPr lang="nl-NL" sz="2100" kern="1200" dirty="0">
              <a:latin typeface="Arial" panose="020B0604020202020204" pitchFamily="34" charset="0"/>
              <a:cs typeface="Arial" panose="020B0604020202020204" pitchFamily="34" charset="0"/>
            </a:rPr>
            <a:t> impacts </a:t>
          </a:r>
          <a:r>
            <a:rPr lang="nl-NL" sz="2100" kern="1200" dirty="0" err="1">
              <a:latin typeface="Arial" panose="020B0604020202020204" pitchFamily="34" charset="0"/>
              <a:cs typeface="Arial" panose="020B0604020202020204" pitchFamily="34" charset="0"/>
            </a:rPr>
            <a:t>educational</a:t>
          </a:r>
          <a:r>
            <a:rPr lang="nl-NL" sz="21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nl-NL" sz="2100" kern="1200" dirty="0" err="1">
              <a:latin typeface="Arial" panose="020B0604020202020204" pitchFamily="34" charset="0"/>
              <a:cs typeface="Arial" panose="020B0604020202020204" pitchFamily="34" charset="0"/>
            </a:rPr>
            <a:t>results</a:t>
          </a:r>
          <a:endParaRPr lang="nl-NL" sz="21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 rot="10800000">
        <a:off x="8412609" y="4776670"/>
        <a:ext cx="3332242" cy="5849787"/>
      </dsp:txXfrm>
    </dsp:sp>
    <dsp:sp modelId="{C76937A3-954C-4291-B530-5AEB5EAF705E}">
      <dsp:nvSpPr>
        <dsp:cNvPr id="0" name=""/>
        <dsp:cNvSpPr/>
      </dsp:nvSpPr>
      <dsp:spPr>
        <a:xfrm>
          <a:off x="12209108" y="650070"/>
          <a:ext cx="3550630" cy="3575388"/>
        </a:xfrm>
        <a:prstGeom prst="roundRect">
          <a:avLst>
            <a:gd name="adj" fmla="val 10000"/>
          </a:avLst>
        </a:prstGeom>
        <a:blipFill>
          <a:blip xmlns:r="http://schemas.openxmlformats.org/officeDocument/2006/relationships"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rcRect/>
          <a:stretch>
            <a:fillRect t="-17000" b="-17000"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18D803B-A5C1-439D-B7CA-6A43AE6F3734}">
      <dsp:nvSpPr>
        <dsp:cNvPr id="0" name=""/>
        <dsp:cNvSpPr/>
      </dsp:nvSpPr>
      <dsp:spPr>
        <a:xfrm rot="10800000">
          <a:off x="12209108" y="4875529"/>
          <a:ext cx="3550630" cy="5958981"/>
        </a:xfrm>
        <a:prstGeom prst="round2SameRect">
          <a:avLst>
            <a:gd name="adj1" fmla="val 10500"/>
            <a:gd name="adj2" fmla="val 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9352" tIns="149352" rIns="149352" bIns="149352" numCol="1" spcCol="1270" anchor="t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NL" sz="2100" kern="1200" dirty="0">
              <a:latin typeface="Arial" panose="020B0604020202020204" pitchFamily="34" charset="0"/>
              <a:cs typeface="Arial" panose="020B0604020202020204" pitchFamily="34" charset="0"/>
            </a:rPr>
            <a:t>LIFELONG LEARNING</a:t>
          </a:r>
        </a:p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NL" sz="2100" kern="1200" dirty="0">
            <a:latin typeface="Arial" panose="020B0604020202020204" pitchFamily="34" charset="0"/>
            <a:cs typeface="Arial" panose="020B0604020202020204" pitchFamily="34" charset="0"/>
          </a:endParaRPr>
        </a:p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2100" kern="1200" dirty="0">
              <a:latin typeface="Arial" panose="020B0604020202020204" pitchFamily="34" charset="0"/>
              <a:cs typeface="Arial" panose="020B0604020202020204" pitchFamily="34" charset="0"/>
            </a:rPr>
            <a:t>Train Policy Makers and professionals, to design and evaluate policy for (green) development</a:t>
          </a:r>
        </a:p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NL" sz="2100" kern="1200" dirty="0">
              <a:latin typeface="Arial" panose="020B0604020202020204" pitchFamily="34" charset="0"/>
              <a:cs typeface="Arial" panose="020B0604020202020204" pitchFamily="34" charset="0"/>
            </a:rPr>
            <a:t>Train Higher Educated Staff of companies and institutions, to keep up with developments</a:t>
          </a:r>
        </a:p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NL" sz="2100" kern="1200" dirty="0">
            <a:latin typeface="Arial" panose="020B0604020202020204" pitchFamily="34" charset="0"/>
            <a:cs typeface="Arial" panose="020B0604020202020204" pitchFamily="34" charset="0"/>
          </a:endParaRPr>
        </a:p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NL" sz="2100" kern="1200" dirty="0">
              <a:latin typeface="Arial" panose="020B0604020202020204" pitchFamily="34" charset="0"/>
              <a:cs typeface="Arial" panose="020B0604020202020204" pitchFamily="34" charset="0"/>
            </a:rPr>
            <a:t>Train the trainers and other HE institutions</a:t>
          </a:r>
          <a:endParaRPr lang="nl-NL" sz="2100" kern="1200" dirty="0">
            <a:latin typeface="Arial" panose="020B0604020202020204" pitchFamily="34" charset="0"/>
            <a:cs typeface="Arial" panose="020B0604020202020204" pitchFamily="34" charset="0"/>
          </a:endParaRPr>
        </a:p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NL" sz="2100" kern="1200" dirty="0">
              <a:latin typeface="Arial" panose="020B0604020202020204" pitchFamily="34" charset="0"/>
              <a:cs typeface="Arial" panose="020B0604020202020204" pitchFamily="34" charset="0"/>
            </a:rPr>
            <a:t>Funding or scholarships  for global south participants</a:t>
          </a:r>
          <a:endParaRPr lang="nl-NL" sz="2100" kern="1200" dirty="0">
            <a:latin typeface="Arial" panose="020B0604020202020204" pitchFamily="34" charset="0"/>
            <a:cs typeface="Arial" panose="020B0604020202020204" pitchFamily="34" charset="0"/>
          </a:endParaRPr>
        </a:p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nl-NL" sz="21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 rot="10800000">
        <a:off x="12318302" y="4875529"/>
        <a:ext cx="3332242" cy="584978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pList2">
  <dgm:title val=""/>
  <dgm:desc val=""/>
  <dgm:catLst>
    <dgm:cat type="list" pri="11000"/>
    <dgm:cat type="picture" pri="24000"/>
    <dgm:cat type="pictureconvert" pri="2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bkgdShp" refType="w"/>
      <dgm:constr type="h" for="ch" forName="bkgdShp" refType="h" fact="0.45"/>
      <dgm:constr type="t" for="ch" forName="bkgdShp"/>
      <dgm:constr type="w" for="ch" forName="linComp" refType="w" fact="0.94"/>
      <dgm:constr type="h" for="ch" forName="linComp" refType="h"/>
      <dgm:constr type="ctrX" for="ch" forName="linComp" refType="w" fact="0.5"/>
    </dgm:constrLst>
    <dgm:ruleLst/>
    <dgm:choose name="Name1">
      <dgm:if name="Name2" axis="ch" ptType="node" func="cnt" op="gte" val="1">
        <dgm:layoutNode name="bkgdShp" styleLbl="alignAccFollowNode1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linComp">
          <dgm:choose name="Name3">
            <dgm:if name="Name4" func="var" arg="dir" op="equ" val="norm">
              <dgm:alg type="lin"/>
            </dgm:if>
            <dgm:else name="Name5">
              <dgm:alg type="lin">
                <dgm:param type="linDir" val="from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w" for="ch" forName="compNode" refType="w"/>
            <dgm:constr type="h" for="ch" forName="compNode" refType="h"/>
            <dgm:constr type="w" for="ch" ptType="sibTrans" refType="w" refFor="ch" refForName="compNode" fact="0.1"/>
            <dgm:constr type="h" for="ch" ptType="sibTrans" op="equ"/>
            <dgm:constr type="h" for="ch" forName="compNode" op="equ"/>
            <dgm:constr type="primFontSz" for="des" forName="node" op="equ"/>
          </dgm:constrLst>
          <dgm:ruleLst/>
          <dgm:forEach name="nodesForEach" axis="ch" ptType="node">
            <dgm:layoutNode name="compNode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node" refType="w"/>
                <dgm:constr type="h" for="ch" forName="node" refType="h" fact="0.55"/>
                <dgm:constr type="b" for="ch" forName="node" refType="h"/>
                <dgm:constr type="w" for="ch" forName="invisiNode" refType="w" fact="0.75"/>
                <dgm:constr type="h" for="ch" forName="invisiNode" refType="h" fact="0.06"/>
                <dgm:constr type="t" for="ch" forName="invisiNode"/>
                <dgm:constr type="w" for="ch" forName="imagNode" refType="w"/>
                <dgm:constr type="h" for="ch" forName="imagNode" refType="h" fact="0.33"/>
                <dgm:constr type="ctrX" for="ch" forName="imagNode" refType="w" fact="0.5"/>
                <dgm:constr type="t" for="ch" forName="imagNode" refType="h" fact="0.06"/>
              </dgm:constrLst>
              <dgm:ruleLst/>
              <dgm:layoutNode name="node" styleLbl="node1">
                <dgm:varLst>
                  <dgm:bulletEnabled val="1"/>
                </dgm:varLst>
                <dgm:alg type="tx">
                  <dgm:param type="txAnchorVert" val="t"/>
                </dgm:alg>
                <dgm:shape xmlns:r="http://schemas.openxmlformats.org/officeDocument/2006/relationships" rot="180" type="round2SameRect" r:blip="">
                  <dgm:adjLst>
                    <dgm:adj idx="1" val="0.105"/>
                  </dgm:adjLst>
                </dgm:shape>
                <dgm:presOf axis="desOrSelf" ptType="node"/>
                <dgm:constrLst>
                  <dgm:constr type="primFontSz" val="65"/>
                </dgm:constrLst>
                <dgm:ruleLst>
                  <dgm:rule type="primFontSz" val="5" fact="NaN" max="NaN"/>
                </dgm:ruleLst>
              </dgm:layoutNode>
              <dgm:layoutNode name="invisiNode">
                <dgm:alg type="sp"/>
                <dgm:shape xmlns:r="http://schemas.openxmlformats.org/officeDocument/2006/relationships" type="roundRect" r:blip="" hideGeom="1">
                  <dgm:adjLst>
                    <dgm:adj idx="1" val="0.1"/>
                  </dgm:adjLst>
                </dgm:shape>
                <dgm:presOf/>
                <dgm:constrLst/>
                <dgm:ruleLst/>
              </dgm:layoutNode>
              <dgm:layoutNode name="imagNode" styleLbl="fgImgPlace1">
                <dgm:alg type="sp"/>
                <dgm:shape xmlns:r="http://schemas.openxmlformats.org/officeDocument/2006/relationships" type="roundRect" r:blip="" zOrderOff="-2" blipPhldr="1">
                  <dgm:adjLst>
                    <dgm:adj idx="1" val="0.1"/>
                  </dgm:adjLst>
                </dgm:shape>
                <dgm:presOf/>
                <dgm:constrLst/>
                <dgm:ruleLst/>
              </dgm:layoutNode>
            </dgm:layoutNode>
            <dgm:forEach name="sibTransForEach" axis="followSib" ptType="sibTrans" cnt="1">
              <dgm:layoutNode name="sibTrans">
                <dgm:alg type="sp"/>
                <dgm:shape xmlns:r="http://schemas.openxmlformats.org/officeDocument/2006/relationships" type="rect" r:blip="" hideGeom="1">
                  <dgm:adjLst/>
                </dgm:shape>
                <dgm:presOf axis="self"/>
                <dgm:constrLst/>
                <dgm:ruleLst/>
              </dgm:layoutNode>
            </dgm:forEach>
          </dgm:forEach>
        </dgm:layoutNode>
      </dgm:if>
      <dgm:else name="Name6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967069AE-5297-024E-BBAB-7E429317920B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JP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598DFEA-4F6E-20DD-0377-4E77C7417688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E3E853A-870E-B146-BE13-1306D175D156}" type="datetimeFigureOut">
              <a:rPr lang="en-JP" smtClean="0">
                <a:latin typeface="Arial" panose="020B0604020202020204" pitchFamily="34" charset="0"/>
                <a:cs typeface="Arial" panose="020B0604020202020204" pitchFamily="34" charset="0"/>
              </a:rPr>
              <a:t>09/18/2024</a:t>
            </a:fld>
            <a:endParaRPr lang="en-JP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16CE492-CDB6-CC5C-5578-3E8269866118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JP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0CFD969-E363-685F-CF10-98521C5A39AB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0D67E9E-532A-1D4F-A459-9B1D42873A3D}" type="slidenum">
              <a:rPr lang="en-JP" smtClean="0">
                <a:latin typeface="Arial" panose="020B0604020202020204" pitchFamily="34" charset="0"/>
                <a:cs typeface="Arial" panose="020B0604020202020204" pitchFamily="34" charset="0"/>
              </a:rPr>
              <a:t>‹#›</a:t>
            </a:fld>
            <a:endParaRPr lang="en-JP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684188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9-17T20:19:50.726"/>
    </inkml:context>
    <inkml:brush xml:id="br0">
      <inkml:brushProperty name="width" value="0.3" units="cm"/>
      <inkml:brushProperty name="height" value="0.6" units="cm"/>
      <inkml:brushProperty name="color" value="#EF0C4D"/>
      <inkml:brushProperty name="tip" value="rectangle"/>
      <inkml:brushProperty name="rasterOp" value="maskPen"/>
      <inkml:brushProperty name="ignorePressure" value="1"/>
    </inkml:brush>
  </inkml:definitions>
  <inkml:trace contextRef="#ctx0" brushRef="#br0">267 438,'217'208,"-195"-185,-1 0,18 27,-25-30,2 0,0-1,1-1,20 17,-3-9,-17-14,0 0,-1 2,27 29,58 90,-39-63,27 47,-66-88,1-2,2-1,48 39,21 20,-17-7,153 164,-38-47,-96-103,12 18,86 82,-173-173,36 24,5 2,-29-18,60 37,-65-45,0 2,-2 1,45 46,-63-60,23 21,58 38,-26-20,116 72,-25-18,-99-64,1-2,74 32,-94-47,50 35,-53-31,56 27,232 81,-253-103,95 55,-38-18,201 123,-299-172,-14-8,132 78,-115-67,6 3,-16-13,-8-4,0 0,0 1,19 14,-13-9,0 0,1-1,1 0,0-2,25 8,23 10,9 2,-11-5,117 44,-134-52,-33-12,-1 1,27 13,44 34,-59-33,1-2,60 26,196 41,-166-44,-82-26,66 15,10 3,15 2,-23-7,-70-17,0-1,39 5,68-11,-39-2,-84 2,-1 0,0 1,-1 1,1 0,-1 2,19 8,9 4,133 39,-175-57,1-1,0 1,0 1,0-1,-1 0,1 1,0 0,0 0,6 4,-10-6,0 0,0 1,0-1,1 0,-1 0,0 0,0 0,0 1,0-1,0 0,0 0,1 0,-1 0,0 1,0-1,0 0,0 0,0 0,0 1,0-1,0 0,0 0,0 0,0 1,0-1,0 0,0 0,0 0,0 1,0-1,0 0,-1 0,1 0,0 1,0-1,0 0,0 0,0 0,0 0,-1 0,1 1,0-1,0 0,0 0,0 0,-1 0,1 0,0 0,0 1,-11 2,-5 0,0-1,0-1,0 0,0-1,0-1,-18-3,-99-24,131 28,-252-79,1-16,157 58,-400-161,11-33,-384-324,441 235,72 52,248 190,-111-84,152 106,-28-22,1 9,-119-94,123 88,-160-148,158 122,-70-70,27 39,120 118,0 0,-1 1,-25-15,-56-27,10 6,-7-13,38 24,-69-35,41 33,-77-41,-39-20,115 61,20 13,-6-2,-41-25,-112-58,195 96,-1 2,0 1,-62-17,33 16,-97-27,152 39,1 1,-1-1,1 1,-1-1,1 0,0 0,0-1,0 1,0-1,-3-3,-1-2,1 0,-7-13,-10-11,21 29,-55-68,-84-81,140 152,-13-16,14 16,0 0,0-1,0 1,-1 0,1-1,0 1,0 0,0-1,0 1,0-1,0 1,0 0,0-1,0 1,0 0,0-1,0 1,0 0,0-1,0 1,0-1,0 1,1 0,-1-1,0 1,0 0,0 0,0-1,1 1,-1 0,0-1,0 1,1 0,-1 0,0-1,1 1,-1 0,0 0,1 0,-1 0,0-1,1 1,-1 0,0 0,1 0,-1 0,0 0,1 0,12-2,-1 0,0 1,1 1,-1 0,14 1,3 1,165-1,81 3,18 33,-1 24,-169-33,19 2,224 53,-36 7,9-19,-200-46,-85-15,291 60,-324-65,304 82,9 25,-310-102,-1 0,0 1,0 2,-1 0,-1 1,0 2,-1 0,31 32,3 4,117 86,75 26,38 28,102 126,-167-149,11-15,-63-44,-95-62,201 145,-61-22,-205-166,-1 1,1 0,-1 0,0 0,0 1,-1 0,1 0,-2 0,1 1,-1 0,0 0,-1 0,0 0,0 0,-1 1,0-1,0 1,0 12,-1-12,0 0,1 0,0 0,0 0,1 0,5 10,0-3,1-1,15 22,70 87,54 81,-122-164,2-1,36 41,-55-72,-1 0,0 0,-1 1,0 1,11 21,-17-31,-1 0,0-1,1 1,-1 0,0 0,1 0,-1 0,0 0,0 0,0 0,0 0,0 2,0-3,-1 0,1 1,-1-1,1 0,0 0,-1 1,1-1,-1 0,1 0,-1 0,1 0,-1 0,1 0,-1 0,1 0,-1 0,1 0,0 0,-1 0,1 0,-1 0,1 0,-1 0,1-1,-1 1,1 0,0 0,-1-1,1 1,-1-1,-11-4,0-1,1-1,0 0,0-1,-14-13,0 1,-99-79,-63-38,-54-25,-48-23,-745-408,690 415,30 16,-311-182,494 271,-80-49,-210-162,-172-200,166 149,379 299,-75-62,65 49,-2 3,-76-44,-102-54,214 129,4 3,1-1,-32-29,39 31,0-1,-19-11,28 21,-1-1,1 1,-1 0,0 0,0 0,0 1,-1-1,1 1,0 0,0 0,-1 0,1 1,-6 0,10 0,-1-1,1 1,-1 0,1 0,0 0,-1 0,1 0,-1 1,1-1,0 0,-1 0,1 0,-1 0,1 0,0 0,-1 1,1-1,0 0,-1 0,1 1,0-1,-1 0,1 0,0 1,0-1,-1 0,1 1,0-1,0 0,0 1,0-1,-1 0,1 1,0-1,0 1,0-1,0 0,0 1,0-1,0 0,0 1,0-1,0 1,0-1,0 0,0 1,0-1,0 1,1-1,-1 1,13 19,-11-18,9 11,1 0,0-1,1 0,17 12,63 36,-3-2,-38-17,-2 2,88 98,66 116,-192-241,98 143,-45-63,-37-57,21 31,-45-64,0 1,-1 0,0 0,0 0,0 1,-1-1,0 1,1 8,-4-5,-4-8,3-4,0 0,0 1,1-1,-1 0,0 0,0 0,1 0,-4-3,-59-51,6 4,-60-40,-826-541,750 515,-271-119,303 150,152 81,0 0,-1 0,1 1,-1 0,1 1,-22-4,31 7,0 0,0 0,0-1,0 1,0 0,0 0,0 0,0 0,0 1,0-1,0 0,0 0,0 1,0-1,0 0,0 1,-2 0,3 0,0-1,-1 0,1 1,0 0,-1-1,1 1,0-1,0 1,0-1,-1 1,1-1,0 1,0 0,0-1,0 1,0-1,0 1,0 0,0-1,0 1,1 0,0 5,1-1,0 0,1 1,-1-1,4 4,-3-5,9 20,0 0,-2 0,-1 1,7 28,14 103,-29-178,0-39,-1 56,0-1,-1 0,0 1,0-1,0 1,-1 0,1-1,-5-7,6 12,0 1,0 0,0 0,0 0,0 0,0 0,0-1,-1 1,1 0,0 0,0 0,0 0,0 0,0 0,0-1,0 1,0 0,-1 0,1 0,0 0,0 0,0 0,0 0,0 0,-1 0,1 0,0 0,0 0,0 0,0 0,0-1,-1 1,1 0,0 1,0-1,0 0,0 0,-1 0,1 0,0 0,0 0,0 0,0 0,0 0,0 0,-1 0,1 0,0 0,0 0,0 1,0-1,-5 11,0 16,3-12,1-1,1 1,0 0,1 0,0 0,1 0,1-1,1 1,0-1,6 14,111 225,-65-141,15 29,128 282,-188-399,2 0,0-2,2 1,0-2,30 33,-29-34,-2 0,20 36,11 15,-38-61,0-1,1 0,0-1,1 0,13 10,260 202,-223-169,304 277,-351-316,3 4,0-1,1-1,0-1,29 19,-27-23,-1 1,-1 1,0 1,0 1,-1 0,16 19,-23-24,14 18,1-2,34 27,0-1,-6-5,-40-35,0 1,-1 0,0 1,-1 0,0 1,7 13,-7-11,1 0,0-1,1 0,17 17,-1-5,-2 1,26 34,40 68,-87-123,29 38,2-1,2-2,1-1,3-3,63 48,-94-78,94 79,-87-71,1-1,0-1,1-1,1 0,21 9,-34-18,48 29,14 6,198 74,-266-112,95 39,-80-31,1 0,-1 2,24 18,-15-10,1-2,1 0,37 15,-35-17,-24-11,139 61,-82-35,-40-18,34 12,-40-18,0 0,-1 1,0 1,-1 0,16 11,209 132,-185-122,1-3,93 31,-92-42,-35-10,0 2,27 10,19 13,59 27,-92-39,0-1,0-2,44 11,51 19,-41-13,-53-19,34 19,23 8,-34-21,2-3,0-2,73 4,-75-8,-1 2,1 2,60 24,-64-22,-36-10,-1 0,24 10,-9-1,0-2,33 9,69 11,-77-20,107 12,-27-6,-80-7,-7-1,72 7,-70-15,130 11,-108-7,39 6,-91-7,0 1,29 12,-32-11,0 0,0-1,0-1,23 2,214-4,-151-5,-72 3,-22 0,-1 0,0-1,1 0,-1-1,0 0,1-1,11-4,-19 5,-1 0,0-1,1 1,-1-1,0 0,0 0,0 0,0 0,0 0,0 0,0 0,-1-1,0 1,1-1,-1 1,0-1,0 0,0 1,0-1,-1 0,1 0,0-3,0-8,0-1,-1 1,-1-17,0 13,-5-378,7 385,-1 0,-1 0,0 0,0 0,-1 0,-1 0,0 0,0 0,-1 1,0-1,-1 1,-10-16,-26-38,-16-23,44 69,0 0,1-1,1-1,-13-30,-10-44,-30-71,51 135,-2 0,-2 1,-28-37,-20-15,29 38,-58-90,47 46,-46-116,39 97,9 21,-4-17,-72-114,74 143,-88-129,51 83,-99-126,62 126,49 52,39 35,-2 1,-46-33,-22-18,74 56,-1 2,-35-22,12 17,-2 2,-73-25,102 41,-37-21,16 7,-166-86,89 40,-24-11,34 26,-113-51,72 30,78 37,49 26,-55-26,52 24,0 0,-31-25,5 5,6 0,-9-5,-175-78,192 98,1-1,1-2,-69-53,50 24,39 34,-1 0,-31-20,33 27,-1 2,0 0,-1 1,0 1,-41-9,23 10,-1 1,-58-1,59 5,-51-11,-25-2,44 12,-82-7,48-10,51 9,-62-5,36 14,51 3,1-2,0-1,-39-8,-55-25,10 2,104 31,-41-11,-94-12,21 21,65 3,-75-11,108 8,7 0,0 1,-1 1,1 0,-28 2,46 0,-1 0,1 0,0 0,-1 0,1 0,0 0,0 0,-1 0,1 0,0 0,-1 0,1 0,0 0,-1 0,1 1,0-1,-1 0,1 0,0 0,0 0,-1 1,1-1,0 0,0 0,-1 0,1 1,0-1,0 0,0 0,0 1,-1-1,1 0,0 1,0-1,0 0,0 1,0-1,0 0,0 1,0-1,0 0,0 0,0 1,0-1,0 0,0 1,0-1,0 0,0 1,0-1,0 0,0 1,4 3,-1 0,1 0,0 0,0-1,0 1,6 2,227 139,-144-93,242 134,74 43,-16 27,-164-65,-111-88,-25-22,97 75,-160-135,1-1,1-2,1 0,59 21,257 102,-280-109,425 210,49 57,108 110,-621-388,170 128,-70-46,-45-38,99 98,-181-160,23 25,2 0,0-2,58 39,9-1,-20-13,-63-43,19 19,-22-19,0 0,19 13,-23-19,-1 0,0 0,-1 1,1-1,0 1,-1 0,6 5,-9-7,0-1,1 0,-1 0,0 0,0 1,0-1,0 0,1 0,-1 1,0-1,0 0,0 0,0 1,0-1,0 0,0 1,0-1,0 0,0 0,0 1,0-1,0 0,0 0,0 1,0-1,0 0,0 1,0-1,0 0,0 0,-1 1,1-1,0 0,0 0,0 1,0-1,-1 0,1 0,0 0,0 0,0 1,-1-1,-14 5,8-4,0-1,0 1,0-1,0 0,-12-3,-41-12,-57-25,-47-24,-705-260,768 290,-319-121,346 119,64 30,0-1,0-1,0 1,-12-14,-6-5,-2 1,0 1,-35-19,19 12,-393-241,377 236,56 32,-19-11,-34-15,52 28,1-1,-1 1,1 0,-1 0,1 1,-1 0,0 0,0 1,0-1,1 2,-8 0,12-1,1 0,-1 0,1 0,-1 1,1-1,0 0,-1 1,1-1,-1 1,1 0,0-1,0 1,-1 0,1 0,0 0,0 0,0 0,0 0,0 0,0 0,0 0,0 1,1-1,-1 0,0 1,1-1,-1 0,1 1,0-1,-1 0,1 1,0-1,0 1,0 1,0 1,1 1,0-1,0 0,0 1,1-1,0 0,-1 0,2 0,-1 0,3 4,11 13,-1-1,2-1,32 29,66 45,-73-61,424 368,-187-128,-221-217,121 87,78 22,-167-115,14 8,-84-44,-1 0,0 2,17 17,-31-27,1 0,-1 0,0 0,1-1,0 0,0 0,1 0,-1-1,1 0,9 3,32 5,-24-6,33 12,-34-10,1-1,36 5,12 3,-9 3,94 40,53 43,-185-85,-2 0,23 19,6 3,-18-12,20 12,-32-25,0 2,-1 0,0 1,-1 2,20 19,-28-23,1-1,1-1,0 0,18 10,1 2,-28-19,0-1,0 0,0 0,0 0,1 0,6 1,-11-3,0-1,0 0,0 0,0 0,0 0,0 0,0 0,0 0,0 0,0 0,0 0,0-1,0 1,0 0,0-1,0 1,1-1,-1 0,0 0,0 0,0 0,0 0,0 0,0-1,-1 1,1 0,0 0,-1-1,1 1,-1 0,1-1,-1 1,1 0,-1-2,1-2,-1-1,1 1,-1 0,0 0,-1 0,1 0,-1 0,0 0,0 0,-4-7,-1-4,-17-27,-1-1,-46-144,57 149,3 10,-13-31,-115-218,87 176,-91-168,130 250,-1 0,0 1,-1 1,-31-31,41 45,-20-22,23 24,-1 1,1-1,0 0,0 0,0 0,0 0,0 0,0 0,1 0,-1-1,0 1,1-2,0 3,0 1,0 0,0 0,1 0,-1 0,0 0,0 0,0 0,0 0,1 0,-1 0,0 0,0 0,0 0,1 0,-1 0,0 0,0 0,0 0,0 0,1 0,-1 0,0 1,0-1,0 0,0 0,0 0,1 0,-1 0,0 0,0 0,0 1,0-1,0 0,0 0,0 0,1 0,-1 0,0 1,7 6,6 11,-1 1,-1 0,10 25,-9-19,19 30,-27-49,1 0,0 0,0-1,1 1,0-1,10 7,42 22,-20-13,104 75,-72-46,245 180,-92-26,-101-86,34 17,-93-81,77 87,-129-132,0 1,0-1,1-1,1 0,-1-1,24 10,-23-11,0 0,0 1,-1 0,0 1,0 0,18 17,49 54,-77-77,0 1,0-1,0 1,0-1,0 1,-1 0,3 4,-4-6,0 0,0-1,0 1,0 0,0-1,0 1,0 0,0-1,0 1,0 0,0 0,0-1,0 1,-1 0,1-1,0 1,-1-1,1 1,0 0,-1-1,1 1,-1-1,1 1,-1-1,1 1,-1-1,1 1,-1-1,1 0,-1 1,0-1,1 0,-1 1,0-1,1 0,-1 0,0 0,1 0,-1 0,-1 1,-20 3,-1-1,0-1,0-1,-37-3,20 1,-26 1,-98-6,140 3,0-2,0 0,1-2,0 0,-43-22,-103-68,-221-192,338 247,-46-33,-2 4,-136-71,-30-7,250 140,-1 2,-20-8,31 13,0 1,0-1,-1 1,1 0,0 0,-1 1,1 0,0 0,-9 1,14 0,0-1,1 0,-1 0,1 0,-1 0,1 0,-1 0,0 1,1-1,-1 0,1 0,-1 1,1-1,-1 0,1 1,0-1,-1 1,1-1,-1 1,1-1,0 1,-1-1,1 1,0-1,-1 1,1-1,0 1,0-1,0 1,0-1,-1 1,1 0,0-1,0 1,0-1,0 1,0 0,1-1,-1 1,0-1,0 1,0 1,2 2,0 0,0 0,0 0,5 7,-4-7,7 10,1 0,0-1,16 14,43 35,-44-40,475 380,-458-372,295 222,-79-33,-162-130,-90-84,-1 1,1-2,0 1,0-1,1 1,-1-2,1 1,12 3,-9-4,0 2,-1 0,18 10,8 10,1-2,41 19,-60-35,0 1,0-2,1-1,0 0,0-1,0-1,22 0,-15-2,-8-1,0 1,0 0,-1 1,1 1,18 6,-8 1,-13-4,0 0,0-2,1 0,17 3,-30-7,0 0,0 1,0-1,0 0,0-1,0 1,0 0,0-1,0 0,0 1,0-1,0 0,0-1,-1 1,1 0,0-1,-1 0,1 0,-1 1,1-1,-1-1,0 1,0 0,0 0,0-1,2-4,-2 3,0 0,-1 0,1 0,-1 0,0 0,0-1,-1 1,1-6,-3-38,0 34,-30-202,-15-4,22 109,23 100,-32-131,26 115,-1 0,-2 1,-14-28,21 47,-1 0,0 0,-1 0,1 1,-1 0,0 0,-13-9,-3 0,-28-14,-20-13,46 22,1 0,-30-33,42 42,-764-805,462 526,299 278,0-2,2 1,-17-23,-14-16,11 19,-38-39,-106-87,135 131,0 2,-2 2,-1 2,-46-16,45 16,0-2,1-2,1-1,-50-43,38 24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9-17T20:20:08.343"/>
    </inkml:context>
    <inkml:brush xml:id="br0">
      <inkml:brushProperty name="width" value="0.3" units="cm"/>
      <inkml:brushProperty name="height" value="0.6" units="cm"/>
      <inkml:brushProperty name="color" value="#EF0C4D"/>
      <inkml:brushProperty name="tip" value="rectangle"/>
      <inkml:brushProperty name="rasterOp" value="maskPen"/>
      <inkml:brushProperty name="ignorePressure" value="1"/>
    </inkml:brush>
  </inkml:definitions>
  <inkml:trace contextRef="#ctx0" brushRef="#br0">2800 1244,'14'14,"205"217,-210-220,146 166,13-11,-72-84,116 77,-152-120,346 244,-286-182,143 154,74 145,-87-90,-232-288,45 57,-54-67,-1 0,-1 1,0 0,8 21,-14-30,0 0,0 0,0-1,0 1,-1 0,0 0,0 7,0-10,0 0,0 0,0 0,0-1,-1 1,1 0,0 0,-1 0,1 0,0 0,-1-1,1 1,-1 0,1 0,-1-1,0 1,1 0,-1-1,0 1,1-1,-1 1,0-1,0 1,0-1,1 1,-1-1,0 0,0 1,0-1,0 0,0 0,0 0,0 0,0 0,1 0,-1 0,-2 0,-3-1,0 0,0 0,0-1,0 0,0 0,0-1,-8-4,-40-29,41 27,-17-13,-46-45,-20-35,17 19,-363-388,369 391,-97-82,122 123,-2 4,-57-32,1 2,-14-7,25 16,78 44,1-1,0 0,1-2,-15-17,17 17,-1 0,0 2,-1-1,-25-16,17 16,10 5,-1 1,0 0,0 1,-27-9,16 9,-1 0,-46-19,36 10,0 1,-43-10,60 20,0 1,0 1,0 1,0 0,0 2,-28 2,44-2,0 0,0 1,1 0,-1 0,0 0,0 0,0 0,1 1,-1-1,1 1,-1-1,1 1,-1 0,1 0,0 0,0 0,0 1,0-1,1 0,-1 1,0 0,1-1,0 1,0 0,0-1,0 1,0 0,0 5,0-3,0 0,0 1,1-1,0 1,1-1,-1 1,1-1,0 1,0-1,0 0,1 0,0 1,0-1,6 9,-2-5,0-1,1 0,0 0,1-1,0 0,17 12,59 30,0-1,-45-18,0 1,51 54,56 84,-94-100,56 98,-98-149,-1 0,-1 0,7 22,-11-28,-1 0,0 1,-1-1,-1 1,0-1,0 15,-1-25,0 0,0 0,0 0,-1 0,1 0,0 0,-1 0,1-1,-1 1,0 0,0 0,0 0,0 0,0-1,0 1,0 0,0-1,-1 1,1-1,-1 0,1 1,-1-1,1 0,-1 0,0 0,-2 1,1-1,0 0,0-1,0 0,1 1,-1-1,0-1,0 1,0 0,1 0,-1-1,0 0,0 1,1-1,-1 0,1-1,-1 1,1 0,-4-3,-9-7,-1-1,1-1,-17-18,-7-8,-158-123,35 50,-215-108,67 78,171 84,-87-32,189 74,0-1,-53-32,85 45,0 1,0-1,0-1,0 1,1-1,-1 1,1-1,-3-6,-4-7,-10-22,11 19,-8-12,-1 1,-41-54,29 45,1-2,3-1,-31-65,-17-43,-43-95,79 161,-4 1,-98-145,126 209,-2 1,0 0,-24-20,-64-48,92 78,-3-4,-15-17,20 20,0-1,-1 2,-22-17,-32-8,46 26,1-1,0-1,-26-20,21 12,17 14,0 0,1 0,-11-12,15 14,0 1,0-1,0 0,0 0,1 0,0 0,-1 0,1-1,1 1,-1 0,0 0,1-1,-1-4,1 4,-1 0,1 0,1 0,-1 0,0 0,1 0,0 0,0 0,0 0,0 0,1 1,0-1,-1 0,1 1,1-1,-1 1,0 0,1 0,0 0,-1 0,1 0,0 0,1 1,-1-1,0 1,1 0,-1 0,1 0,0 1,0-1,-1 1,1 0,6-1,13-1,1 1,0 1,37 3,-35 0,0-2,-1 0,31-5,42-15,90-12,197 26,-218 8,-144-1,1 1,-2 1,30 7,64 23,2 1,-92-29,0 2,45 18,-53-18,-1 0,1-2,0 0,1-1,-1-1,30 2,-31-3,0 1,-1 1,1 0,26 11,24 6,-35-15,38 3,20 3,16 1,-54-8,-37-2,-1 0,0 1,0 0,14 7,29 9,-3-9,-35-8,0 1,0 1,34 14,-10 0,-26-13,0 2,28 16,2 7,2-3,1-2,1-3,67 22,102 35,-198-73,41 8,-48-13,1 1,0 1,-1 1,0 0,22 11,8 11,-20-12,1 0,34 13,178 57,-210-73,0 2,0 1,29 22,25 14,-46-32,36 21,-57-31,1-1,26 11,-27-13,-1 0,0 1,20 13,60 55,-86-68,1-1,1 0,-1-1,1 0,0 0,20 6,-12-5,20 11,-13-2,-1 2,26 23,-17-14,3 3,-8-6,31 20,-51-38,0 0,0-1,0 0,1 0,-1-1,1 0,0 0,0-1,10 1,-18-3,-1 0,0 0,1 0,-1 0,0 0,0 0,1 0,-1 0,0 0,1 0,-1 0,0 0,0 0,1-1,-1 1,0 0,0 0,1 0,-1 0,0-1,0 1,1 0,-1 0,0 0,0-1,0 1,1 0,-1 0,0-1,0 1,0 0,0 0,0-1,0 1,0 0,1-1,-1 1,0 0,0 0,0-1,0 1,0 0,0-1,0 1,-1 0,1 0,0-1,0 1,0 0,0-1,0 1,0 0,0 0,-1-1,1 1,0 0,0 0,0 0,-1-1,1 1,-11-18,-9-7,-30-36,42 52,-1 1,0 0,0 1,-20-13,-48-16,51 25,-45-27,16-1,34 23,-1 2,0 0,-24-11,-9-1,-36-15,-170-66,-238-83,438 171,-352-116,356 115,-1 3,-1 3,0 2,-1 3,-64-2,92 8,0-2,-54-14,-11-2,-11 7,-29-6,29 1,-146-31,-26-4,200 45,-127 1,-370 12,516-4,49 0,-1 0,0-2,0 1,1-2,-1 0,1 0,0-1,-21-10,16 7,0 1,0 1,-19-3,-29-9,-63-40,103 47,-47-14,46 16,-43-18,-23-27,3 2,76 45,-2 0,1 0,-1 1,-26-4,15 3,1-1,-40-16,7 2,52 19,3 2,1-1,-1 0,0 0,1 0,-1 0,0 0,1 0,-1-1,1 1,0-1,0 0,-1 0,-2-3,5 5,0-1,0 1,-1 0,1-1,0 1,0 0,0-1,0 1,0 0,0-1,0 1,0 0,0-1,1 1,-1 0,0 0,0-1,0 1,0 0,0-1,0 1,1 0,-1 0,0-1,0 1,0 0,1 0,-1-1,0 1,0 0,1 0,-1 0,0-1,1 1,-1 0,0 0,1 0,13-5,13 1,0 2,0 0,48 4,-27-1,446 0,-477 1,0 0,0 1,0 0,0 1,31 13,-28-9,-1-1,2-2,33 6,7-7,-39-3,0 0,0 1,-1 2,24 6,83 25,-81-21,-27-8,26 5,25 5,-46-9,48 6,142-12,-11 0,-174 3,29 7,-32-5,38 2,36-6,-64-3,-1 2,68 10,-14 2,-55-9,42 11,-70-13,1 1,0 1,-1-1,0 1,0 1,11 8,-11-8,0 1,1-1,0-1,0 0,12 5,0-4,1 0,27 2,-32-6,1 2,0 0,-1 0,0 2,19 7,-19-6,0-1,0 0,1-1,-1-1,1 0,23 0,34 5,-31 0,97 20,-36-8,9 1,-17 7,-80-23,-1 0,0 1,0 1,20 13,14 6,-9-11,0-1,80 16,-4-1,-104-25,-1 0,0 1,16 11,-16-10,0 1,19 6,7-1,-23-9,0 1,0 1,-1 1,0 0,23 14,-27-14,37 29,1-2,55 29,-100-61,153 81,-97-55,-43-21,-1 0,1 2,-2-1,22 16,-24-13,14 17,-15-16,17 15,-21-22,0 0,0-1,0 0,0-1,0 1,1-1,-1 0,1-1,0 1,7-1,18 6,1 2,36 14,-12-5,-40-14,-1 0,20 10,-6-1,-15-7,0 1,21 13,-5 3,28 27,-32-25,-18-19,-1 0,1 0,0 0,0-1,13 5,53 15,-20-7,18 3,-56-18,-1 1,0 1,0 0,27 15,-19-6,-1-2,2 0,40 14,-54-23,0 0,0 1,0 1,0-1,-1 2,0-1,0 2,0-1,-1 1,0 1,12 12,5 9,61 50,-65-63,0-1,0-1,2-1,42 17,-49-22,-1 0,22 17,-23-15,1 0,26 12,118 47,-154-66,0 1,0 0,-1 0,1 0,-1 1,0-1,0 1,5 8,20 18,-11-16,42 22,-43-27,0 1,0 1,19 18,-23-19,21 15,-23-19,0 1,-1 1,12 12,1 6,29 29,-37-40,-1 1,20 28,-11-13,-11-12,0 0,16 33,-6-8,-18-38,-1-1,1 0,0 0,1 0,0-1,0 0,8 6,16 14,-11-7,-2 0,-1 1,0 0,-1 1,-1 1,12 25,-19-33,1-1,0-1,0 1,13 12,-10-13,0 2,-1 0,8 15,-3 3,-1 0,14 49,-17-44,29 62,-20-55,-13-26,12 22,-6-17,-5-9,0 1,1-1,1 0,11 13,-9-15,0 1,19 23,-8-10,-17-19,-1-1,9 13,24 48,-31-50,1-1,1 0,0 0,1-1,18 19,-10-14,-1 1,23 36,-15-21,-15-21,-2 1,12 25,5 10,-17-33,0 0,0 1,-2 0,5 20,-4-12,12 28,-12-38,-5-11,0 1,0-1,0 0,1-1,-1 1,1 0,0-1,1 1,-1-1,1 0,0 0,7 5,-5-4,1 0,-1 0,0 0,0 1,-1 0,0 0,0 0,0 1,-1-1,0 1,0 1,5 12,20 64,-15-43,-7-17,6 40,-9-44,0-1,0 1,14 31,-1-11,21 42,-23-49,-10-21,0-1,12 18,-1-7,1-1,0-1,23 20,-20-20,-1 0,-1 2,27 41,-41-58,0 0,1 0,-1-1,1 1,0-1,9 7,-9-8,1 1,-1 0,-1 0,1 1,7 8,-12-13,0 0,0 1,1-1,-1 0,0 0,0 1,0-1,1 0,-1 0,0 1,0-1,0 0,0 1,0-1,0 0,0 1,1-1,-1 0,0 1,0-1,0 0,0 1,0-1,0 0,-1 1,-6-2,-12-10,-2-5,-33-34,33 29,-27-21,20 22,1-2,1-1,-44-51,54 53,-5-5,0 0,-29-24,30 30,1 0,0-1,1-1,1 0,-18-34,13 21,-3 1,0 1,-2 1,-52-47,61 60,0 1,2-2,0 0,2-1,-15-28,16 27,0 1,-2 1,0 1,-1 0,-1 0,0 2,-1 0,-2 1,1 1,-2 1,0 1,0 1,-27-12,-160-51,138 53,-231-65,104 33,118 31,-218-72,38-7,196 74,-96-58,93 48,-18-3,59 30,0 0,1-2,-33-24,45 28,1-1,0 0,-18-21,25 25,0 0,0 0,1 0,-1-1,1 1,0-1,1 0,0 0,-2-13,-1-30,5 39,-1 1,0-1,0 0,-1 1,0 0,-1-1,-1 1,-8-18,-4 0,5 11,1-1,1-1,-10-26,-76-261,-10-27,102 323,-1 1,0-1,0 1,-1 0,-1 0,1 1,-2 0,1 0,-1 0,-13-11,-188-160,129 121,67 47,-1 1,-1 0,1 1,-1 1,-1 0,0 1,0 1,0 0,-1 1,0 0,-21-2,88 8,24 0,-63-1,0 1,0 1,-1 0,14 5,0 3,-1 0,0 2,-1 1,-1 1,0 1,23 21,111 116,4 4,-123-127,-4-3,31 33,-54-50,-2 1,1 0,-1 1,-1 0,0 0,0 0,7 21,-1 5,15 72,-26-99,0-1,1 1,0-1,0 0,1 0,0-1,1 1,6 7,-2-4,0-1,1 0,1 0,17 14,-6-9,-9-6,-1 0,20 20,9 18,48 51,-80-91,0-1,1 0,0-1,0 0,1 0,0-1,19 6,-14-5,0 1,26 15,-6 3,-34-22,-8-4,-10-7,-209-145,189 127,-1 1,-1 2,-64-28,-169-49,52 19,-277-64,352 109,-232-51,-30 12,163 22,192 41,-285-75,157 42,-49-10,-2 19,134 28,-112-24,173 25,17 4,-22-6,35 7,0 0,0 0,1 0,-1 0,1-1,-1 1,1-1,0 0,-4-4,-2-4,1-1,-13-20,13 17,-18-21,-6 4,-60-48,86 75,-3-3,1 0,-1 1,-1 1,1 0,-1 0,0 1,0 0,-1 1,1 0,-18-2,18 4,0 0,0-1,0 0,0 0,0-1,1-1,-1 0,1 0,0-1,1 0,0-1,0 0,-9-9,11 9,-12-13,-1 2,-1 0,-43-29,44 34,0 0,1-1,-28-28,-45-57,77 82,5 7,0 1,-1 0,0 1,-1 0,-18-9,14 8,-29-22,-37-44,58 50,-1 2,-1 1,-36-24,-168-98,199 120,0-1,2-1,-32-37,4 5,-131-132,171 175,-1 1,0 1,-33-18,-12-8,-39-41,93 71,-1 1,-1-1,1 1,-1 1,-1 0,1 1,-1 0,0 1,-1 0,1 1,-1 0,0 1,-19-2,29 5,0-1,0 1,0 1,0-1,0 0,0 1,0 0,0-1,0 1,-4 2,6-2,-1-1,1 1,0 0,0 0,0 0,0 0,0 0,0 0,1 0,-1 0,0 0,0 0,1 0,-1 1,1-1,-1 0,1 0,-1 1,1-1,0 0,0 1,-1-1,1 0,0 1,1 0,-1 2,0 0,1 0,0-1,0 1,0-1,0 1,1 0,-1-1,1 0,3 5,26 31,-13-18,13 15,64 58,-89-89,93 101,-50-49,-44-52,-1 1,0-1,0 1,-1 0,0 0,0 1,0-1,0 1,1 9,1 6,2 35,-1-3,1-2,-1-15,9 37,-11-61,0-1,0 1,2-1,-1 0,2-1,12 19,20 15,-26-31,0 1,16 25,-11-7,-1 1,-2 0,-1 1,12 46,-20-61,2-1,0 1,12 19,-8-17,-2-4,2 0,0-1,19 20,-17-20,0 1,22 35,73 190,-81-176,-21-53,-1-1,2 1,0-2,10 13,41 42,-21-25,-20-17,-1 0,-1 1,21 44,-11-19,137 224,-143-246,1 0,30 31,-40-47,-1-1,-1 2,0-1,-1 1,12 28,-6-13,-1-5,1-1,1-1,35 41,63 52,-60-64,232 217,-248-238,37 34,-13-9,9 9,-43-36,0 0,63 46,-61-51,0 1,44 49,-44-42,52 43,-44-46,-13-11,-1 2,34 33,-30-20,-16-18,1-1,21 20,22 18,-26-28,-1 1,-2 1,29 35,-43-47,-1 0,1-1,1 0,0-1,1-1,0 0,19 10,1-2,2 1,-1 1,43 33,52 54,66 51,-141-118,36 27,-59-36,24 18,-50-44,1 0,0-1,0 0,0 0,0-1,1 0,9 2,9 2,9 1,60 23,-80-26,0 0,31 5,-26-6,22 7,-4 2,-20-5,0-2,0-1,1 0,22 2,160 9,-157-12,-25-3,0 1,-1 1,1 0,33 12,-27-5,0 0,1-2,0 0,0-2,0-1,33 2,67 5,24 3,1-1,-58 0,29 4,-35-4,16 4,-66-12,0-1,50 0,-21-2,-47-1,0 1,-1 1,0 0,0 2,31 13,-37-15,1 0,0 0,0-1,0 0,17 0,66-1,-73-2,-13 0,0 1,-1 0,1 0,0 1,17 6,45 23,-53-22,1 0,0-1,23 5,-3-6,0-3,0-1,78-5,-49 0,396 1,-438 2,0 2,34 7,-11-1,-22-5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b="0" i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b="0" i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EFC10EE1-B198-C942-8235-326C972CBB30}" type="datetimeFigureOut">
              <a:rPr lang="en-US" smtClean="0"/>
              <a:pPr/>
              <a:t>18-Sep-24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b="0" i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b="0" i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06BE02D-20C0-F840-AFAC-BEA99C74FDC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32891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217" rtl="0" eaLnBrk="1" latinLnBrk="0" hangingPunct="1">
      <a:defRPr sz="2400" b="0" i="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914217" algn="l" defTabSz="914217" rtl="0" eaLnBrk="1" latinLnBrk="0" hangingPunct="1">
      <a:defRPr sz="2400" b="0" i="0" kern="1200">
        <a:solidFill>
          <a:schemeClr val="tx1"/>
        </a:solidFill>
        <a:latin typeface="Montserrat Light" charset="0"/>
        <a:ea typeface="+mn-ea"/>
        <a:cs typeface="+mn-cs"/>
      </a:defRPr>
    </a:lvl2pPr>
    <a:lvl3pPr marL="1828434" algn="l" defTabSz="914217" rtl="0" eaLnBrk="1" latinLnBrk="0" hangingPunct="1">
      <a:defRPr sz="2400" b="0" i="0" kern="1200">
        <a:solidFill>
          <a:schemeClr val="tx1"/>
        </a:solidFill>
        <a:latin typeface="Montserrat Light" charset="0"/>
        <a:ea typeface="+mn-ea"/>
        <a:cs typeface="+mn-cs"/>
      </a:defRPr>
    </a:lvl3pPr>
    <a:lvl4pPr marL="2742651" algn="l" defTabSz="914217" rtl="0" eaLnBrk="1" latinLnBrk="0" hangingPunct="1">
      <a:defRPr sz="2400" b="0" i="0" kern="1200">
        <a:solidFill>
          <a:schemeClr val="tx1"/>
        </a:solidFill>
        <a:latin typeface="Montserrat Light" charset="0"/>
        <a:ea typeface="+mn-ea"/>
        <a:cs typeface="+mn-cs"/>
      </a:defRPr>
    </a:lvl4pPr>
    <a:lvl5pPr marL="3656868" algn="l" defTabSz="914217" rtl="0" eaLnBrk="1" latinLnBrk="0" hangingPunct="1">
      <a:defRPr sz="2400" b="0" i="0" kern="1200">
        <a:solidFill>
          <a:schemeClr val="tx1"/>
        </a:solidFill>
        <a:latin typeface="Montserrat Light" charset="0"/>
        <a:ea typeface="+mn-ea"/>
        <a:cs typeface="+mn-cs"/>
      </a:defRPr>
    </a:lvl5pPr>
    <a:lvl6pPr marL="4571086" algn="l" defTabSz="914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5485303" algn="l" defTabSz="914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6399520" algn="l" defTabSz="914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7313737" algn="l" defTabSz="914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N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06BE02D-20C0-F840-AFAC-BEA99C74FDC2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290405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JP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06BE02D-20C0-F840-AFAC-BEA99C74FDC2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077990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N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06BE02D-20C0-F840-AFAC-BEA99C74FDC2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818331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JP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06BE02D-20C0-F840-AFAC-BEA99C74FDC2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926676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06BE02D-20C0-F840-AFAC-BEA99C74FDC2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40561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48000" y="2244726"/>
            <a:ext cx="18288000" cy="4775200"/>
          </a:xfrm>
        </p:spPr>
        <p:txBody>
          <a:bodyPr anchor="b"/>
          <a:lstStyle>
            <a:lvl1pPr algn="ctr">
              <a:defRPr sz="1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048000" y="7204076"/>
            <a:ext cx="18288000" cy="3311524"/>
          </a:xfrm>
        </p:spPr>
        <p:txBody>
          <a:bodyPr/>
          <a:lstStyle>
            <a:lvl1pPr marL="0" indent="0" algn="ctr">
              <a:buNone/>
              <a:defRPr sz="4800"/>
            </a:lvl1pPr>
            <a:lvl2pPr marL="914400" indent="0" algn="ctr">
              <a:buNone/>
              <a:defRPr sz="4000"/>
            </a:lvl2pPr>
            <a:lvl3pPr marL="1828800" indent="0" algn="ctr">
              <a:buNone/>
              <a:defRPr sz="3600"/>
            </a:lvl3pPr>
            <a:lvl4pPr marL="2743200" indent="0" algn="ctr">
              <a:buNone/>
              <a:defRPr sz="3200"/>
            </a:lvl4pPr>
            <a:lvl5pPr marL="3657600" indent="0" algn="ctr">
              <a:buNone/>
              <a:defRPr sz="3200"/>
            </a:lvl5pPr>
            <a:lvl6pPr marL="4572000" indent="0" algn="ctr">
              <a:buNone/>
              <a:defRPr sz="3200"/>
            </a:lvl6pPr>
            <a:lvl7pPr marL="5486400" indent="0" algn="ctr">
              <a:buNone/>
              <a:defRPr sz="3200"/>
            </a:lvl7pPr>
            <a:lvl8pPr marL="6400800" indent="0" algn="ctr">
              <a:buNone/>
              <a:defRPr sz="3200"/>
            </a:lvl8pPr>
            <a:lvl9pPr marL="7315200" indent="0" algn="ctr">
              <a:buNone/>
              <a:defRPr sz="3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18-Sep-24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5250295"/>
      </p:ext>
    </p:extLst>
  </p:cSld>
  <p:clrMapOvr>
    <a:masterClrMapping/>
  </p:clrMapOvr>
  <p:hf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18-Sep-24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2104813"/>
      </p:ext>
    </p:extLst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7449800" y="730250"/>
            <a:ext cx="5257800" cy="11623676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676400" y="730250"/>
            <a:ext cx="15468600" cy="1162367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18-Sep-24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8390234"/>
      </p:ext>
    </p:extLst>
  </p:cSld>
  <p:clrMapOvr>
    <a:masterClrMapping/>
  </p:clrMapOvr>
  <p:hf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with Masthea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Rectangle 29">
            <a:extLst>
              <a:ext uri="{FF2B5EF4-FFF2-40B4-BE49-F238E27FC236}">
                <a16:creationId xmlns:a16="http://schemas.microsoft.com/office/drawing/2014/main" id="{39F67637-5B30-AA2E-29BA-5691172152A0}"/>
              </a:ext>
            </a:extLst>
          </p:cNvPr>
          <p:cNvSpPr>
            <a:spLocks noChangeAspect="1"/>
          </p:cNvSpPr>
          <p:nvPr userDrawn="1"/>
        </p:nvSpPr>
        <p:spPr>
          <a:xfrm flipV="1">
            <a:off x="0" y="1272839"/>
            <a:ext cx="24384002" cy="12443161"/>
          </a:xfrm>
          <a:prstGeom prst="rect">
            <a:avLst/>
          </a:prstGeom>
          <a:solidFill>
            <a:srgbClr val="C8E8F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JP" sz="3599" dirty="0"/>
          </a:p>
        </p:txBody>
      </p:sp>
      <p:pic>
        <p:nvPicPr>
          <p:cNvPr id="29" name="Graphic 28">
            <a:extLst>
              <a:ext uri="{FF2B5EF4-FFF2-40B4-BE49-F238E27FC236}">
                <a16:creationId xmlns:a16="http://schemas.microsoft.com/office/drawing/2014/main" id="{D8EDFD27-847D-6E5F-2EDC-B1F84EE71BF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1945604" y="11278242"/>
            <a:ext cx="2438400" cy="2437765"/>
          </a:xfrm>
          <a:prstGeom prst="rect">
            <a:avLst/>
          </a:prstGeom>
        </p:spPr>
      </p:pic>
      <p:sp>
        <p:nvSpPr>
          <p:cNvPr id="32" name="Title Placeholder 1">
            <a:extLst>
              <a:ext uri="{FF2B5EF4-FFF2-40B4-BE49-F238E27FC236}">
                <a16:creationId xmlns:a16="http://schemas.microsoft.com/office/drawing/2014/main" id="{A92DBC04-A989-0CE6-49E7-8B4F78F52D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7999" y="2715730"/>
            <a:ext cx="21427161" cy="96473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72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4" name="Text Placeholder 12">
            <a:extLst>
              <a:ext uri="{FF2B5EF4-FFF2-40B4-BE49-F238E27FC236}">
                <a16:creationId xmlns:a16="http://schemas.microsoft.com/office/drawing/2014/main" id="{18B9B770-5CBC-FF2C-2AD1-B50598E2B40F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47995" y="5679501"/>
            <a:ext cx="23088003" cy="44485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8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GB" dirty="0"/>
              <a:t>Presenter Name</a:t>
            </a:r>
          </a:p>
        </p:txBody>
      </p:sp>
      <p:sp>
        <p:nvSpPr>
          <p:cNvPr id="5" name="Text Placeholder 12">
            <a:extLst>
              <a:ext uri="{FF2B5EF4-FFF2-40B4-BE49-F238E27FC236}">
                <a16:creationId xmlns:a16="http://schemas.microsoft.com/office/drawing/2014/main" id="{64ADBF4C-9AC9-9F84-6392-75172A906AE5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47995" y="6264650"/>
            <a:ext cx="23088003" cy="44485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800" b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GB" dirty="0"/>
              <a:t>Presenter Title</a:t>
            </a:r>
          </a:p>
        </p:txBody>
      </p:sp>
    </p:spTree>
    <p:extLst>
      <p:ext uri="{BB962C8B-B14F-4D97-AF65-F5344CB8AC3E}">
        <p14:creationId xmlns:p14="http://schemas.microsoft.com/office/powerpoint/2010/main" val="42620403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320" userDrawn="1">
          <p15:clr>
            <a:srgbClr val="FBAE40"/>
          </p15:clr>
        </p15:guide>
        <p15:guide id="2" pos="768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18-Sep-24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9827846"/>
      </p:ext>
    </p:extLst>
  </p:cSld>
  <p:clrMapOvr>
    <a:masterClrMapping/>
  </p:clrMapOvr>
  <p:hf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63700" y="3419477"/>
            <a:ext cx="21031200" cy="5705474"/>
          </a:xfrm>
        </p:spPr>
        <p:txBody>
          <a:bodyPr anchor="b"/>
          <a:lstStyle>
            <a:lvl1pPr>
              <a:defRPr sz="1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63700" y="9178927"/>
            <a:ext cx="21031200" cy="3000374"/>
          </a:xfrm>
        </p:spPr>
        <p:txBody>
          <a:bodyPr/>
          <a:lstStyle>
            <a:lvl1pPr marL="0" indent="0">
              <a:buNone/>
              <a:defRPr sz="4800">
                <a:solidFill>
                  <a:schemeClr val="tx1">
                    <a:tint val="75000"/>
                  </a:schemeClr>
                </a:solidFill>
              </a:defRPr>
            </a:lvl1pPr>
            <a:lvl2pPr marL="914400" indent="0">
              <a:buNone/>
              <a:defRPr sz="4000">
                <a:solidFill>
                  <a:schemeClr val="tx1">
                    <a:tint val="75000"/>
                  </a:schemeClr>
                </a:solidFill>
              </a:defRPr>
            </a:lvl2pPr>
            <a:lvl3pPr marL="1828800" indent="0">
              <a:buNone/>
              <a:defRPr sz="3600">
                <a:solidFill>
                  <a:schemeClr val="tx1">
                    <a:tint val="75000"/>
                  </a:schemeClr>
                </a:solidFill>
              </a:defRPr>
            </a:lvl3pPr>
            <a:lvl4pPr marL="274320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4pPr>
            <a:lvl5pPr marL="365760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5pPr>
            <a:lvl6pPr marL="457200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6pPr>
            <a:lvl7pPr marL="548640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7pPr>
            <a:lvl8pPr marL="640080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8pPr>
            <a:lvl9pPr marL="731520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18-Sep-24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240377"/>
      </p:ext>
    </p:extLst>
  </p:cSld>
  <p:clrMapOvr>
    <a:masterClrMapping/>
  </p:clrMapOvr>
  <p:hf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76400" y="3651250"/>
            <a:ext cx="10363200" cy="87026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344400" y="3651250"/>
            <a:ext cx="10363200" cy="87026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18-Sep-24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9984436"/>
      </p:ext>
    </p:extLst>
  </p:cSld>
  <p:clrMapOvr>
    <a:masterClrMapping/>
  </p:clrMapOvr>
  <p:hf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730251"/>
            <a:ext cx="21031200" cy="265112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79577" y="3362326"/>
            <a:ext cx="10315574" cy="1647824"/>
          </a:xfrm>
        </p:spPr>
        <p:txBody>
          <a:bodyPr anchor="b"/>
          <a:lstStyle>
            <a:lvl1pPr marL="0" indent="0">
              <a:buNone/>
              <a:defRPr sz="4800" b="1"/>
            </a:lvl1pPr>
            <a:lvl2pPr marL="914400" indent="0">
              <a:buNone/>
              <a:defRPr sz="4000" b="1"/>
            </a:lvl2pPr>
            <a:lvl3pPr marL="1828800" indent="0">
              <a:buNone/>
              <a:defRPr sz="3600" b="1"/>
            </a:lvl3pPr>
            <a:lvl4pPr marL="2743200" indent="0">
              <a:buNone/>
              <a:defRPr sz="3200" b="1"/>
            </a:lvl4pPr>
            <a:lvl5pPr marL="3657600" indent="0">
              <a:buNone/>
              <a:defRPr sz="3200" b="1"/>
            </a:lvl5pPr>
            <a:lvl6pPr marL="4572000" indent="0">
              <a:buNone/>
              <a:defRPr sz="3200" b="1"/>
            </a:lvl6pPr>
            <a:lvl7pPr marL="5486400" indent="0">
              <a:buNone/>
              <a:defRPr sz="3200" b="1"/>
            </a:lvl7pPr>
            <a:lvl8pPr marL="6400800" indent="0">
              <a:buNone/>
              <a:defRPr sz="3200" b="1"/>
            </a:lvl8pPr>
            <a:lvl9pPr marL="7315200" indent="0">
              <a:buNone/>
              <a:defRPr sz="3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79577" y="5010150"/>
            <a:ext cx="10315574" cy="73691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2344400" y="3362326"/>
            <a:ext cx="10366376" cy="1647824"/>
          </a:xfrm>
        </p:spPr>
        <p:txBody>
          <a:bodyPr anchor="b"/>
          <a:lstStyle>
            <a:lvl1pPr marL="0" indent="0">
              <a:buNone/>
              <a:defRPr sz="4800" b="1"/>
            </a:lvl1pPr>
            <a:lvl2pPr marL="914400" indent="0">
              <a:buNone/>
              <a:defRPr sz="4000" b="1"/>
            </a:lvl2pPr>
            <a:lvl3pPr marL="1828800" indent="0">
              <a:buNone/>
              <a:defRPr sz="3600" b="1"/>
            </a:lvl3pPr>
            <a:lvl4pPr marL="2743200" indent="0">
              <a:buNone/>
              <a:defRPr sz="3200" b="1"/>
            </a:lvl4pPr>
            <a:lvl5pPr marL="3657600" indent="0">
              <a:buNone/>
              <a:defRPr sz="3200" b="1"/>
            </a:lvl5pPr>
            <a:lvl6pPr marL="4572000" indent="0">
              <a:buNone/>
              <a:defRPr sz="3200" b="1"/>
            </a:lvl6pPr>
            <a:lvl7pPr marL="5486400" indent="0">
              <a:buNone/>
              <a:defRPr sz="3200" b="1"/>
            </a:lvl7pPr>
            <a:lvl8pPr marL="6400800" indent="0">
              <a:buNone/>
              <a:defRPr sz="3200" b="1"/>
            </a:lvl8pPr>
            <a:lvl9pPr marL="7315200" indent="0">
              <a:buNone/>
              <a:defRPr sz="3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2344400" y="5010150"/>
            <a:ext cx="10366376" cy="73691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18-Sep-24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567412"/>
      </p:ext>
    </p:extLst>
  </p:cSld>
  <p:clrMapOvr>
    <a:masterClrMapping/>
  </p:clrMapOvr>
  <p:hf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18-Sep-24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9341347"/>
      </p:ext>
    </p:extLst>
  </p:cSld>
  <p:clrMapOvr>
    <a:masterClrMapping/>
  </p:clrMapOvr>
  <p:hf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18-Sep-24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91075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7" y="914400"/>
            <a:ext cx="7864474" cy="3200400"/>
          </a:xfrm>
        </p:spPr>
        <p:txBody>
          <a:bodyPr anchor="b"/>
          <a:lstStyle>
            <a:lvl1pPr>
              <a:defRPr sz="6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366376" y="1974851"/>
            <a:ext cx="12344400" cy="9747250"/>
          </a:xfrm>
        </p:spPr>
        <p:txBody>
          <a:bodyPr/>
          <a:lstStyle>
            <a:lvl1pPr>
              <a:defRPr sz="6400"/>
            </a:lvl1pPr>
            <a:lvl2pPr>
              <a:defRPr sz="5600"/>
            </a:lvl2pPr>
            <a:lvl3pPr>
              <a:defRPr sz="4800"/>
            </a:lvl3pPr>
            <a:lvl4pPr>
              <a:defRPr sz="4000"/>
            </a:lvl4pPr>
            <a:lvl5pPr>
              <a:defRPr sz="4000"/>
            </a:lvl5pPr>
            <a:lvl6pPr>
              <a:defRPr sz="4000"/>
            </a:lvl6pPr>
            <a:lvl7pPr>
              <a:defRPr sz="4000"/>
            </a:lvl7pPr>
            <a:lvl8pPr>
              <a:defRPr sz="4000"/>
            </a:lvl8pPr>
            <a:lvl9pPr>
              <a:defRPr sz="4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7" y="4114800"/>
            <a:ext cx="7864474" cy="7623176"/>
          </a:xfrm>
        </p:spPr>
        <p:txBody>
          <a:bodyPr/>
          <a:lstStyle>
            <a:lvl1pPr marL="0" indent="0">
              <a:buNone/>
              <a:defRPr sz="3200"/>
            </a:lvl1pPr>
            <a:lvl2pPr marL="914400" indent="0">
              <a:buNone/>
              <a:defRPr sz="2800"/>
            </a:lvl2pPr>
            <a:lvl3pPr marL="1828800" indent="0">
              <a:buNone/>
              <a:defRPr sz="2400"/>
            </a:lvl3pPr>
            <a:lvl4pPr marL="2743200" indent="0">
              <a:buNone/>
              <a:defRPr sz="2000"/>
            </a:lvl4pPr>
            <a:lvl5pPr marL="3657600" indent="0">
              <a:buNone/>
              <a:defRPr sz="2000"/>
            </a:lvl5pPr>
            <a:lvl6pPr marL="4572000" indent="0">
              <a:buNone/>
              <a:defRPr sz="2000"/>
            </a:lvl6pPr>
            <a:lvl7pPr marL="5486400" indent="0">
              <a:buNone/>
              <a:defRPr sz="2000"/>
            </a:lvl7pPr>
            <a:lvl8pPr marL="6400800" indent="0">
              <a:buNone/>
              <a:defRPr sz="2000"/>
            </a:lvl8pPr>
            <a:lvl9pPr marL="7315200" indent="0">
              <a:buNone/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18-Sep-24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3415601"/>
      </p:ext>
    </p:extLst>
  </p:cSld>
  <p:clrMapOvr>
    <a:masterClrMapping/>
  </p:clrMapOvr>
  <p:hf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7" y="914400"/>
            <a:ext cx="7864474" cy="3200400"/>
          </a:xfrm>
        </p:spPr>
        <p:txBody>
          <a:bodyPr anchor="b"/>
          <a:lstStyle>
            <a:lvl1pPr>
              <a:defRPr sz="6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0366376" y="1974851"/>
            <a:ext cx="12344400" cy="9747250"/>
          </a:xfrm>
        </p:spPr>
        <p:txBody>
          <a:bodyPr anchor="t"/>
          <a:lstStyle>
            <a:lvl1pPr marL="0" indent="0">
              <a:buNone/>
              <a:defRPr sz="6400"/>
            </a:lvl1pPr>
            <a:lvl2pPr marL="914400" indent="0">
              <a:buNone/>
              <a:defRPr sz="5600"/>
            </a:lvl2pPr>
            <a:lvl3pPr marL="1828800" indent="0">
              <a:buNone/>
              <a:defRPr sz="4800"/>
            </a:lvl3pPr>
            <a:lvl4pPr marL="2743200" indent="0">
              <a:buNone/>
              <a:defRPr sz="4000"/>
            </a:lvl4pPr>
            <a:lvl5pPr marL="3657600" indent="0">
              <a:buNone/>
              <a:defRPr sz="4000"/>
            </a:lvl5pPr>
            <a:lvl6pPr marL="4572000" indent="0">
              <a:buNone/>
              <a:defRPr sz="4000"/>
            </a:lvl6pPr>
            <a:lvl7pPr marL="5486400" indent="0">
              <a:buNone/>
              <a:defRPr sz="4000"/>
            </a:lvl7pPr>
            <a:lvl8pPr marL="6400800" indent="0">
              <a:buNone/>
              <a:defRPr sz="4000"/>
            </a:lvl8pPr>
            <a:lvl9pPr marL="7315200" indent="0">
              <a:buNone/>
              <a:defRPr sz="4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7" y="4114800"/>
            <a:ext cx="7864474" cy="7623176"/>
          </a:xfrm>
        </p:spPr>
        <p:txBody>
          <a:bodyPr/>
          <a:lstStyle>
            <a:lvl1pPr marL="0" indent="0">
              <a:buNone/>
              <a:defRPr sz="3200"/>
            </a:lvl1pPr>
            <a:lvl2pPr marL="914400" indent="0">
              <a:buNone/>
              <a:defRPr sz="2800"/>
            </a:lvl2pPr>
            <a:lvl3pPr marL="1828800" indent="0">
              <a:buNone/>
              <a:defRPr sz="2400"/>
            </a:lvl3pPr>
            <a:lvl4pPr marL="2743200" indent="0">
              <a:buNone/>
              <a:defRPr sz="2000"/>
            </a:lvl4pPr>
            <a:lvl5pPr marL="3657600" indent="0">
              <a:buNone/>
              <a:defRPr sz="2000"/>
            </a:lvl5pPr>
            <a:lvl6pPr marL="4572000" indent="0">
              <a:buNone/>
              <a:defRPr sz="2000"/>
            </a:lvl6pPr>
            <a:lvl7pPr marL="5486400" indent="0">
              <a:buNone/>
              <a:defRPr sz="2000"/>
            </a:lvl7pPr>
            <a:lvl8pPr marL="6400800" indent="0">
              <a:buNone/>
              <a:defRPr sz="2000"/>
            </a:lvl8pPr>
            <a:lvl9pPr marL="7315200" indent="0">
              <a:buNone/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18-Sep-24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3512146"/>
      </p:ext>
    </p:extLst>
  </p:cSld>
  <p:clrMapOvr>
    <a:masterClrMapping/>
  </p:clrMapOvr>
  <p:hf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676400" y="730251"/>
            <a:ext cx="21031200" cy="265112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76400" y="3651250"/>
            <a:ext cx="21031200" cy="870267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676400" y="12712701"/>
            <a:ext cx="5486400" cy="7302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dirty="0"/>
              <a:t>18-Sep-24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077200" y="12712701"/>
            <a:ext cx="8229600" cy="7302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7221200" y="12712701"/>
            <a:ext cx="5486400" cy="7302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79973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89" r:id="rId1"/>
    <p:sldLayoutId id="2147483990" r:id="rId2"/>
    <p:sldLayoutId id="2147483991" r:id="rId3"/>
    <p:sldLayoutId id="2147483992" r:id="rId4"/>
    <p:sldLayoutId id="2147483993" r:id="rId5"/>
    <p:sldLayoutId id="2147483994" r:id="rId6"/>
    <p:sldLayoutId id="2147483995" r:id="rId7"/>
    <p:sldLayoutId id="2147483996" r:id="rId8"/>
    <p:sldLayoutId id="2147483997" r:id="rId9"/>
    <p:sldLayoutId id="2147483998" r:id="rId10"/>
    <p:sldLayoutId id="2147483999" r:id="rId11"/>
    <p:sldLayoutId id="2147484000" r:id="rId12"/>
  </p:sldLayoutIdLst>
  <p:hf hdr="0" ftr="0" dt="0"/>
  <p:txStyles>
    <p:titleStyle>
      <a:lvl1pPr algn="l" defTabSz="1828800" rtl="0" eaLnBrk="1" latinLnBrk="0" hangingPunct="1">
        <a:lnSpc>
          <a:spcPct val="90000"/>
        </a:lnSpc>
        <a:spcBef>
          <a:spcPct val="0"/>
        </a:spcBef>
        <a:buNone/>
        <a:defRPr sz="8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200" indent="-457200" algn="l" defTabSz="1828800" rtl="0" eaLnBrk="1" latinLnBrk="0" hangingPunct="1">
        <a:lnSpc>
          <a:spcPct val="90000"/>
        </a:lnSpc>
        <a:spcBef>
          <a:spcPts val="2000"/>
        </a:spcBef>
        <a:buFont typeface="Arial" panose="020B0604020202020204" pitchFamily="34" charset="0"/>
        <a:buChar char="•"/>
        <a:defRPr sz="5600" kern="1200">
          <a:solidFill>
            <a:schemeClr val="tx1"/>
          </a:solidFill>
          <a:latin typeface="+mn-lt"/>
          <a:ea typeface="+mn-ea"/>
          <a:cs typeface="+mn-cs"/>
        </a:defRPr>
      </a:lvl1pPr>
      <a:lvl2pPr marL="1371600" indent="-457200" algn="l" defTabSz="18288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4800" kern="1200">
          <a:solidFill>
            <a:schemeClr val="tx1"/>
          </a:solidFill>
          <a:latin typeface="+mn-lt"/>
          <a:ea typeface="+mn-ea"/>
          <a:cs typeface="+mn-cs"/>
        </a:defRPr>
      </a:lvl2pPr>
      <a:lvl3pPr marL="2286000" indent="-457200" algn="l" defTabSz="18288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4000" kern="1200">
          <a:solidFill>
            <a:schemeClr val="tx1"/>
          </a:solidFill>
          <a:latin typeface="+mn-lt"/>
          <a:ea typeface="+mn-ea"/>
          <a:cs typeface="+mn-cs"/>
        </a:defRPr>
      </a:lvl3pPr>
      <a:lvl4pPr marL="3200400" indent="-457200" algn="l" defTabSz="18288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4pPr>
      <a:lvl5pPr marL="4114800" indent="-457200" algn="l" defTabSz="18288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5pPr>
      <a:lvl6pPr marL="5029200" indent="-457200" algn="l" defTabSz="18288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943600" indent="-457200" algn="l" defTabSz="18288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858000" indent="-457200" algn="l" defTabSz="18288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7772400" indent="-457200" algn="l" defTabSz="18288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9144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8288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3pPr>
      <a:lvl4pPr marL="27432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4pPr>
      <a:lvl5pPr marL="36576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5pPr>
      <a:lvl6pPr marL="45720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4864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4008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73152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diagramLayout" Target="../diagrams/layout1.xml"/><Relationship Id="rId7" Type="http://schemas.openxmlformats.org/officeDocument/2006/relationships/customXml" Target="../ink/ink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10" Type="http://schemas.openxmlformats.org/officeDocument/2006/relationships/image" Target="../media/image4.png"/><Relationship Id="rId4" Type="http://schemas.openxmlformats.org/officeDocument/2006/relationships/diagramQuickStyle" Target="../diagrams/quickStyle1.xml"/><Relationship Id="rId9" Type="http://schemas.openxmlformats.org/officeDocument/2006/relationships/customXml" Target="../ink/ink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13" Type="http://schemas.openxmlformats.org/officeDocument/2006/relationships/image" Target="../media/image13.jpeg"/><Relationship Id="rId3" Type="http://schemas.openxmlformats.org/officeDocument/2006/relationships/image" Target="../media/image3.jpeg"/><Relationship Id="rId7" Type="http://schemas.openxmlformats.org/officeDocument/2006/relationships/image" Target="../media/image7.jpeg"/><Relationship Id="rId12" Type="http://schemas.openxmlformats.org/officeDocument/2006/relationships/image" Target="../media/image1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6.jpeg"/><Relationship Id="rId11" Type="http://schemas.openxmlformats.org/officeDocument/2006/relationships/image" Target="../media/image11.jpeg"/><Relationship Id="rId5" Type="http://schemas.openxmlformats.org/officeDocument/2006/relationships/image" Target="../media/image5.jpeg"/><Relationship Id="rId10" Type="http://schemas.openxmlformats.org/officeDocument/2006/relationships/image" Target="../media/image10.jpeg"/><Relationship Id="rId4" Type="http://schemas.openxmlformats.org/officeDocument/2006/relationships/image" Target="../media/image4.jpeg"/><Relationship Id="rId9" Type="http://schemas.openxmlformats.org/officeDocument/2006/relationships/image" Target="../media/image9.jpeg"/><Relationship Id="rId14" Type="http://schemas.openxmlformats.org/officeDocument/2006/relationships/image" Target="../media/image14.jpe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png"/><Relationship Id="rId3" Type="http://schemas.openxmlformats.org/officeDocument/2006/relationships/image" Target="../media/image15.png"/><Relationship Id="rId7" Type="http://schemas.openxmlformats.org/officeDocument/2006/relationships/image" Target="../media/image19.sv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18.png"/><Relationship Id="rId11" Type="http://schemas.openxmlformats.org/officeDocument/2006/relationships/image" Target="../media/image23.svg"/><Relationship Id="rId5" Type="http://schemas.openxmlformats.org/officeDocument/2006/relationships/image" Target="../media/image17.emf"/><Relationship Id="rId10" Type="http://schemas.openxmlformats.org/officeDocument/2006/relationships/image" Target="../media/image22.png"/><Relationship Id="rId4" Type="http://schemas.openxmlformats.org/officeDocument/2006/relationships/image" Target="../media/image16.svg"/><Relationship Id="rId9" Type="http://schemas.openxmlformats.org/officeDocument/2006/relationships/image" Target="../media/image21.sv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png"/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Relationship Id="rId6" Type="http://schemas.openxmlformats.org/officeDocument/2006/relationships/diagramColors" Target="../diagrams/colors2.xml"/><Relationship Id="rId11" Type="http://schemas.openxmlformats.org/officeDocument/2006/relationships/image" Target="../media/image27.png"/><Relationship Id="rId5" Type="http://schemas.openxmlformats.org/officeDocument/2006/relationships/diagramQuickStyle" Target="../diagrams/quickStyle2.xml"/><Relationship Id="rId10" Type="http://schemas.openxmlformats.org/officeDocument/2006/relationships/image" Target="../media/image26.png"/><Relationship Id="rId4" Type="http://schemas.openxmlformats.org/officeDocument/2006/relationships/diagramLayout" Target="../diagrams/layout2.xml"/><Relationship Id="rId9" Type="http://schemas.openxmlformats.org/officeDocument/2006/relationships/image" Target="../media/image2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7" Type="http://schemas.openxmlformats.org/officeDocument/2006/relationships/hyperlink" Target="https://www-file.huawei.com/-/media/corp2020/media-center/pdf/white-paper-eu-digital-skills-gap-2023-2.pdf?la=en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28.png"/><Relationship Id="rId5" Type="http://schemas.openxmlformats.org/officeDocument/2006/relationships/image" Target="../media/image17.emf"/><Relationship Id="rId4" Type="http://schemas.openxmlformats.org/officeDocument/2006/relationships/image" Target="../media/image16.sv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hyperlink" Target="mailto:cdo@merit.unu.edu" TargetMode="Externa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17.emf"/><Relationship Id="rId4" Type="http://schemas.openxmlformats.org/officeDocument/2006/relationships/image" Target="../media/image16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C6E34A-4FD6-54AC-FD3A-E86DE84426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1003" y="1622910"/>
            <a:ext cx="21421581" cy="964734"/>
          </a:xfrm>
        </p:spPr>
        <p:txBody>
          <a:bodyPr/>
          <a:lstStyle/>
          <a:p>
            <a:r>
              <a:rPr lang="en-NL" dirty="0"/>
              <a:t>Skills for the Twin Green and Digital Transition</a:t>
            </a:r>
          </a:p>
        </p:txBody>
      </p:sp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E0E2AC6A-9301-F1CE-E6F9-ACA9D4F2DC6C}"/>
              </a:ext>
            </a:extLst>
          </p:cNvPr>
          <p:cNvGraphicFramePr/>
          <p:nvPr/>
        </p:nvGraphicFramePr>
        <p:xfrm>
          <a:off x="4623678" y="2587645"/>
          <a:ext cx="16251767" cy="1083451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mc:AlternateContent xmlns:mc="http://schemas.openxmlformats.org/markup-compatibility/2006" xmlns:p14="http://schemas.microsoft.com/office/powerpoint/2010/main">
        <mc:Choice Requires="p14">
          <p:contentPart p14:bwMode="auto" r:id="rId7">
            <p14:nvContentPartPr>
              <p14:cNvPr id="7" name="Ink 6">
                <a:extLst>
                  <a:ext uri="{FF2B5EF4-FFF2-40B4-BE49-F238E27FC236}">
                    <a16:creationId xmlns:a16="http://schemas.microsoft.com/office/drawing/2014/main" id="{6A766A4F-52D4-6851-D113-52951D804839}"/>
                  </a:ext>
                </a:extLst>
              </p14:cNvPr>
              <p14:cNvContentPartPr/>
              <p14:nvPr/>
            </p14:nvContentPartPr>
            <p14:xfrm>
              <a:off x="10066035" y="7068222"/>
              <a:ext cx="3113640" cy="1899000"/>
            </p14:xfrm>
          </p:contentPart>
        </mc:Choice>
        <mc:Fallback xmlns="">
          <p:pic>
            <p:nvPicPr>
              <p:cNvPr id="7" name="Ink 6">
                <a:extLst>
                  <a:ext uri="{FF2B5EF4-FFF2-40B4-BE49-F238E27FC236}">
                    <a16:creationId xmlns:a16="http://schemas.microsoft.com/office/drawing/2014/main" id="{6A766A4F-52D4-6851-D113-52951D804839}"/>
                  </a:ext>
                </a:extLst>
              </p:cNvPr>
              <p:cNvPicPr/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10012035" y="6960222"/>
                <a:ext cx="3221280" cy="21146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9">
            <p14:nvContentPartPr>
              <p14:cNvPr id="8" name="Ink 7">
                <a:extLst>
                  <a:ext uri="{FF2B5EF4-FFF2-40B4-BE49-F238E27FC236}">
                    <a16:creationId xmlns:a16="http://schemas.microsoft.com/office/drawing/2014/main" id="{CA1A83F1-1979-1446-65EF-F46CFDC70B1A}"/>
                  </a:ext>
                </a:extLst>
              </p14:cNvPr>
              <p14:cNvContentPartPr/>
              <p14:nvPr/>
            </p14:nvContentPartPr>
            <p14:xfrm>
              <a:off x="10046235" y="6989742"/>
              <a:ext cx="3215520" cy="2041560"/>
            </p14:xfrm>
          </p:contentPart>
        </mc:Choice>
        <mc:Fallback xmlns="">
          <p:pic>
            <p:nvPicPr>
              <p:cNvPr id="8" name="Ink 7">
                <a:extLst>
                  <a:ext uri="{FF2B5EF4-FFF2-40B4-BE49-F238E27FC236}">
                    <a16:creationId xmlns:a16="http://schemas.microsoft.com/office/drawing/2014/main" id="{CA1A83F1-1979-1446-65EF-F46CFDC70B1A}"/>
                  </a:ext>
                </a:extLst>
              </p:cNvPr>
              <p:cNvPicPr/>
              <p:nvPr/>
            </p:nvPicPr>
            <p:blipFill>
              <a:blip r:embed="rId10"/>
              <a:stretch>
                <a:fillRect/>
              </a:stretch>
            </p:blipFill>
            <p:spPr>
              <a:xfrm>
                <a:off x="9992241" y="6881742"/>
                <a:ext cx="3323148" cy="22572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5082946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C6E34A-4FD6-54AC-FD3A-E86DE84426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6138" y="173435"/>
            <a:ext cx="23943950" cy="964734"/>
          </a:xfrm>
        </p:spPr>
        <p:txBody>
          <a:bodyPr/>
          <a:lstStyle/>
          <a:p>
            <a:r>
              <a:rPr lang="en-NL" sz="5900" dirty="0"/>
              <a:t>Combine “Green” and “Digital” skills to become “Green</a:t>
            </a:r>
            <a:r>
              <a:rPr lang="en-US" sz="5900" dirty="0"/>
              <a:t> </a:t>
            </a:r>
            <a:r>
              <a:rPr lang="en-NL" sz="5900" dirty="0"/>
              <a:t>&amp; Digital”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4543E0B-887A-E8E5-3C37-EBEA38C03A8B}"/>
              </a:ext>
            </a:extLst>
          </p:cNvPr>
          <p:cNvSpPr txBox="1"/>
          <p:nvPr/>
        </p:nvSpPr>
        <p:spPr>
          <a:xfrm>
            <a:off x="206503" y="8057502"/>
            <a:ext cx="2483906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NL" sz="2400" b="1" dirty="0"/>
              <a:t>Hard skills to design more environmentally </a:t>
            </a:r>
          </a:p>
          <a:p>
            <a:r>
              <a:rPr lang="en-NL" sz="2400" b="1" dirty="0"/>
              <a:t>/ energy-use efficient devices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66ECAA1-F7A7-7F2B-F178-E29D2688C986}"/>
              </a:ext>
            </a:extLst>
          </p:cNvPr>
          <p:cNvSpPr txBox="1"/>
          <p:nvPr/>
        </p:nvSpPr>
        <p:spPr>
          <a:xfrm>
            <a:off x="7717439" y="11288614"/>
            <a:ext cx="2069522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NL" sz="2400" b="1" dirty="0"/>
              <a:t>Awareness that the use of AI requires data </a:t>
            </a:r>
            <a:r>
              <a:rPr lang="en-NL" sz="2400" b="1" dirty="0" err="1"/>
              <a:t>centers</a:t>
            </a:r>
            <a:r>
              <a:rPr lang="en-NL" sz="2400" b="1" dirty="0"/>
              <a:t> to use water and energy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45E1D15-036E-6BD9-4D80-C3FFD07C1321}"/>
              </a:ext>
            </a:extLst>
          </p:cNvPr>
          <p:cNvSpPr txBox="1"/>
          <p:nvPr/>
        </p:nvSpPr>
        <p:spPr>
          <a:xfrm>
            <a:off x="10084145" y="10365826"/>
            <a:ext cx="1697098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NL" sz="2400" b="1" dirty="0"/>
              <a:t>Design and use solar power chargers for electricity and electronics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B4856511-7D4F-2701-7023-BCD7AC0055B4}"/>
              </a:ext>
            </a:extLst>
          </p:cNvPr>
          <p:cNvSpPr txBox="1"/>
          <p:nvPr/>
        </p:nvSpPr>
        <p:spPr>
          <a:xfrm>
            <a:off x="435331" y="5343416"/>
            <a:ext cx="401347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NL" sz="2400" b="1" dirty="0"/>
              <a:t>Skills to safely recycle e-waste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35B3CBE6-67E4-A00B-BDB9-881252A07867}"/>
              </a:ext>
            </a:extLst>
          </p:cNvPr>
          <p:cNvSpPr txBox="1"/>
          <p:nvPr/>
        </p:nvSpPr>
        <p:spPr>
          <a:xfrm>
            <a:off x="16847224" y="4235421"/>
            <a:ext cx="363166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NL" sz="2400" b="1" dirty="0"/>
              <a:t>E-commerce options, but also environmental damage from transporting e-commerce products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E48F4962-6F25-6988-DEE5-287A322B0679}"/>
              </a:ext>
            </a:extLst>
          </p:cNvPr>
          <p:cNvSpPr txBox="1"/>
          <p:nvPr/>
        </p:nvSpPr>
        <p:spPr>
          <a:xfrm>
            <a:off x="19229592" y="8368428"/>
            <a:ext cx="489049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NL" sz="2400" b="1" dirty="0"/>
              <a:t>Data collection and analytical skills </a:t>
            </a:r>
          </a:p>
          <a:p>
            <a:r>
              <a:rPr lang="en-NL" sz="2400" b="1" dirty="0"/>
              <a:t>to analyse data and understand trends related </a:t>
            </a:r>
          </a:p>
          <a:p>
            <a:r>
              <a:rPr lang="en-NL" sz="2400" b="1" dirty="0"/>
              <a:t>to sustainability. </a:t>
            </a:r>
          </a:p>
        </p:txBody>
      </p:sp>
      <p:pic>
        <p:nvPicPr>
          <p:cNvPr id="1026" name="Picture 2" descr="Image result for recycle waste for art">
            <a:extLst>
              <a:ext uri="{FF2B5EF4-FFF2-40B4-BE49-F238E27FC236}">
                <a16:creationId xmlns:a16="http://schemas.microsoft.com/office/drawing/2014/main" id="{DC5322B2-F219-2786-12FB-9B2B8DDE4D6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50167" y="1701240"/>
            <a:ext cx="1692886" cy="25523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Image result for safe recycling of e-waste">
            <a:extLst>
              <a:ext uri="{FF2B5EF4-FFF2-40B4-BE49-F238E27FC236}">
                <a16:creationId xmlns:a16="http://schemas.microsoft.com/office/drawing/2014/main" id="{F5E65465-DB81-9662-371D-37058BBB4C5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5411" y="1701240"/>
            <a:ext cx="4086225" cy="2533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9E847B8D-6B91-B890-5748-F1C406CF56B2}"/>
              </a:ext>
            </a:extLst>
          </p:cNvPr>
          <p:cNvSpPr txBox="1"/>
          <p:nvPr/>
        </p:nvSpPr>
        <p:spPr>
          <a:xfrm>
            <a:off x="9078119" y="4235421"/>
            <a:ext cx="248826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NL" sz="2400" b="1" dirty="0"/>
              <a:t>Skills to commercially recycle/sell e-waste</a:t>
            </a:r>
          </a:p>
        </p:txBody>
      </p:sp>
      <p:pic>
        <p:nvPicPr>
          <p:cNvPr id="1030" name="Picture 6" descr="Image result for enigineer energy-safe digital device">
            <a:extLst>
              <a:ext uri="{FF2B5EF4-FFF2-40B4-BE49-F238E27FC236}">
                <a16:creationId xmlns:a16="http://schemas.microsoft.com/office/drawing/2014/main" id="{CEEF91BE-F0F7-C18A-2933-E4CCFC1B45C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18860" y="8177289"/>
            <a:ext cx="2777548" cy="16984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Image result for switch off phone">
            <a:extLst>
              <a:ext uri="{FF2B5EF4-FFF2-40B4-BE49-F238E27FC236}">
                <a16:creationId xmlns:a16="http://schemas.microsoft.com/office/drawing/2014/main" id="{EBA3851D-9AB2-C1DE-7010-B02BE56F87D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6563" y="11539538"/>
            <a:ext cx="1905000" cy="2057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Image result for data center">
            <a:extLst>
              <a:ext uri="{FF2B5EF4-FFF2-40B4-BE49-F238E27FC236}">
                <a16:creationId xmlns:a16="http://schemas.microsoft.com/office/drawing/2014/main" id="{F652614F-FA7B-822B-F5A1-448D093B21C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81796" y="11527417"/>
            <a:ext cx="3107566" cy="20695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31461666-3D79-7471-9DE1-EA0554D595A8}"/>
              </a:ext>
            </a:extLst>
          </p:cNvPr>
          <p:cNvSpPr txBox="1"/>
          <p:nvPr/>
        </p:nvSpPr>
        <p:spPr>
          <a:xfrm>
            <a:off x="5761417" y="8057502"/>
            <a:ext cx="360678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NL" sz="2400" b="1" dirty="0"/>
              <a:t>Hard skills to Design Smart home applications (e.g. </a:t>
            </a:r>
            <a:r>
              <a:rPr lang="en-GB" sz="2400" b="1" dirty="0"/>
              <a:t>S</a:t>
            </a:r>
            <a:r>
              <a:rPr lang="en-NL" sz="2400" b="1" dirty="0"/>
              <a:t>mart Heating use)</a:t>
            </a:r>
          </a:p>
          <a:p>
            <a:endParaRPr lang="en-NL" sz="2400" b="1" dirty="0"/>
          </a:p>
          <a:p>
            <a:r>
              <a:rPr lang="en-NL" sz="2400" b="1" dirty="0"/>
              <a:t>User skills </a:t>
            </a:r>
            <a:r>
              <a:rPr lang="en-NL" sz="2400" b="1" dirty="0" err="1"/>
              <a:t>irt</a:t>
            </a:r>
            <a:r>
              <a:rPr lang="en-NL" sz="2400" b="1" dirty="0"/>
              <a:t> use Smart home applications</a:t>
            </a:r>
          </a:p>
        </p:txBody>
      </p:sp>
      <p:pic>
        <p:nvPicPr>
          <p:cNvPr id="1038" name="Picture 14" descr="Image result for carpool platform">
            <a:extLst>
              <a:ext uri="{FF2B5EF4-FFF2-40B4-BE49-F238E27FC236}">
                <a16:creationId xmlns:a16="http://schemas.microsoft.com/office/drawing/2014/main" id="{A15A85EC-9F29-4679-C262-B7571914327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463399" y="1701240"/>
            <a:ext cx="2954243" cy="19570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BCE19C64-8FCA-DFA8-554A-96619508AFD0}"/>
              </a:ext>
            </a:extLst>
          </p:cNvPr>
          <p:cNvSpPr txBox="1"/>
          <p:nvPr/>
        </p:nvSpPr>
        <p:spPr>
          <a:xfrm>
            <a:off x="13463400" y="3866089"/>
            <a:ext cx="326106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NL" sz="2400" b="1" dirty="0"/>
              <a:t>Skills to use platforms and applications, such as Ride share / Use of house (</a:t>
            </a:r>
            <a:r>
              <a:rPr lang="en-NL" sz="2400" b="1" dirty="0" err="1"/>
              <a:t>airBNB</a:t>
            </a:r>
            <a:r>
              <a:rPr lang="en-NL" sz="2400" b="1" dirty="0"/>
              <a:t>) / Selling second hand products</a:t>
            </a:r>
          </a:p>
        </p:txBody>
      </p:sp>
      <p:pic>
        <p:nvPicPr>
          <p:cNvPr id="17" name="Picture 2" descr="Image result for transport van">
            <a:extLst>
              <a:ext uri="{FF2B5EF4-FFF2-40B4-BE49-F238E27FC236}">
                <a16:creationId xmlns:a16="http://schemas.microsoft.com/office/drawing/2014/main" id="{B0BC9D68-9C67-94F2-0035-BFC67E30BC0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832458" y="1701240"/>
            <a:ext cx="3293271" cy="23780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AB906A43-C7B5-6021-EF2E-D0ECAA2DBBDC}"/>
              </a:ext>
            </a:extLst>
          </p:cNvPr>
          <p:cNvSpPr txBox="1"/>
          <p:nvPr/>
        </p:nvSpPr>
        <p:spPr>
          <a:xfrm>
            <a:off x="2325158" y="6296640"/>
            <a:ext cx="882433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NL" sz="4000" b="1" dirty="0"/>
              <a:t>E-Waste use and management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6BF9A757-8BB8-C7C5-44B9-DAE6C43C00AF}"/>
              </a:ext>
            </a:extLst>
          </p:cNvPr>
          <p:cNvSpPr txBox="1"/>
          <p:nvPr/>
        </p:nvSpPr>
        <p:spPr>
          <a:xfrm>
            <a:off x="4551850" y="7246930"/>
            <a:ext cx="659764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NL" sz="4000" b="1" dirty="0"/>
              <a:t>Energy use and reduction</a:t>
            </a:r>
          </a:p>
        </p:txBody>
      </p:sp>
      <p:pic>
        <p:nvPicPr>
          <p:cNvPr id="20" name="Picture 4" descr="Image result for upgrade mobile phone">
            <a:extLst>
              <a:ext uri="{FF2B5EF4-FFF2-40B4-BE49-F238E27FC236}">
                <a16:creationId xmlns:a16="http://schemas.microsoft.com/office/drawing/2014/main" id="{87CEE9E9-94CE-42A2-AF36-199BFC13126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48780" y="1701240"/>
            <a:ext cx="2954243" cy="26535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1" name="TextBox 20">
            <a:extLst>
              <a:ext uri="{FF2B5EF4-FFF2-40B4-BE49-F238E27FC236}">
                <a16:creationId xmlns:a16="http://schemas.microsoft.com/office/drawing/2014/main" id="{1195DA66-CCD1-5CA9-6D63-1868AEC5F97A}"/>
              </a:ext>
            </a:extLst>
          </p:cNvPr>
          <p:cNvSpPr txBox="1"/>
          <p:nvPr/>
        </p:nvSpPr>
        <p:spPr>
          <a:xfrm>
            <a:off x="5282369" y="4974084"/>
            <a:ext cx="381452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NL" sz="2400" b="1" dirty="0"/>
              <a:t>U</a:t>
            </a:r>
            <a:r>
              <a:rPr lang="en-GB" sz="2400" b="1" dirty="0"/>
              <a:t>n</a:t>
            </a:r>
            <a:r>
              <a:rPr lang="en-NL" sz="2400" b="1" dirty="0" err="1"/>
              <a:t>derstanding</a:t>
            </a:r>
            <a:r>
              <a:rPr lang="en-NL" sz="2400" b="1" dirty="0"/>
              <a:t> when to upgrade versus buy</a:t>
            </a:r>
          </a:p>
        </p:txBody>
      </p:sp>
      <p:pic>
        <p:nvPicPr>
          <p:cNvPr id="22" name="Picture 6" descr="Image result for solar panel computer charger">
            <a:extLst>
              <a:ext uri="{FF2B5EF4-FFF2-40B4-BE49-F238E27FC236}">
                <a16:creationId xmlns:a16="http://schemas.microsoft.com/office/drawing/2014/main" id="{208EF1B9-EFC1-8FDA-1BAF-8B9DB81BBB0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1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72352" y="8057502"/>
            <a:ext cx="2069522" cy="20695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3" name="TextBox 22">
            <a:extLst>
              <a:ext uri="{FF2B5EF4-FFF2-40B4-BE49-F238E27FC236}">
                <a16:creationId xmlns:a16="http://schemas.microsoft.com/office/drawing/2014/main" id="{2EF2FE00-4D99-9BCB-E34F-39D715356349}"/>
              </a:ext>
            </a:extLst>
          </p:cNvPr>
          <p:cNvSpPr txBox="1"/>
          <p:nvPr/>
        </p:nvSpPr>
        <p:spPr>
          <a:xfrm>
            <a:off x="2479640" y="11288614"/>
            <a:ext cx="1674079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NL" sz="2400" b="1" dirty="0"/>
              <a:t>Basic awareness to switch off devices and save energy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05866B49-1182-9FAF-03AF-7A691902FE76}"/>
              </a:ext>
            </a:extLst>
          </p:cNvPr>
          <p:cNvSpPr txBox="1"/>
          <p:nvPr/>
        </p:nvSpPr>
        <p:spPr>
          <a:xfrm>
            <a:off x="13483270" y="6412602"/>
            <a:ext cx="882433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NL" sz="4000" b="1" dirty="0"/>
              <a:t>E-Commerce and Services</a:t>
            </a:r>
          </a:p>
        </p:txBody>
      </p:sp>
      <p:pic>
        <p:nvPicPr>
          <p:cNvPr id="25" name="Picture 8" descr="Image result for e-learning ">
            <a:extLst>
              <a:ext uri="{FF2B5EF4-FFF2-40B4-BE49-F238E27FC236}">
                <a16:creationId xmlns:a16="http://schemas.microsoft.com/office/drawing/2014/main" id="{43E03692-2AC6-6E35-1289-5A9E01F746B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40546" y="1701240"/>
            <a:ext cx="3703396" cy="24689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TextBox 25">
            <a:extLst>
              <a:ext uri="{FF2B5EF4-FFF2-40B4-BE49-F238E27FC236}">
                <a16:creationId xmlns:a16="http://schemas.microsoft.com/office/drawing/2014/main" id="{536D789D-6358-702E-CE92-B5C4BCC05592}"/>
              </a:ext>
            </a:extLst>
          </p:cNvPr>
          <p:cNvSpPr txBox="1"/>
          <p:nvPr/>
        </p:nvSpPr>
        <p:spPr>
          <a:xfrm>
            <a:off x="20633521" y="4604752"/>
            <a:ext cx="363166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NL" sz="2400" b="1" dirty="0"/>
              <a:t>E-learning tools and skills, with paper saving and less travel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DA6D3A9B-4C5F-920D-E2C7-39A43A832346}"/>
              </a:ext>
            </a:extLst>
          </p:cNvPr>
          <p:cNvSpPr txBox="1"/>
          <p:nvPr/>
        </p:nvSpPr>
        <p:spPr>
          <a:xfrm>
            <a:off x="13483270" y="7248321"/>
            <a:ext cx="882433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NL" sz="4000" b="1" dirty="0"/>
              <a:t>P</a:t>
            </a:r>
            <a:r>
              <a:rPr lang="en-GB" sz="4000" b="1" dirty="0"/>
              <a:t>o</a:t>
            </a:r>
            <a:r>
              <a:rPr lang="en-NL" sz="4000" b="1" dirty="0" err="1"/>
              <a:t>licy</a:t>
            </a:r>
            <a:r>
              <a:rPr lang="en-NL" sz="4000" b="1" dirty="0"/>
              <a:t> Design and Evaluation</a:t>
            </a:r>
          </a:p>
        </p:txBody>
      </p:sp>
      <p:pic>
        <p:nvPicPr>
          <p:cNvPr id="28" name="Picture 10" descr="Image result for ai data analysis">
            <a:extLst>
              <a:ext uri="{FF2B5EF4-FFF2-40B4-BE49-F238E27FC236}">
                <a16:creationId xmlns:a16="http://schemas.microsoft.com/office/drawing/2014/main" id="{40ABC0CE-B563-4CDF-2F76-91956F18F74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968546" y="8476270"/>
            <a:ext cx="2174488" cy="25906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9" name="Picture 12" descr="Image result for SDG">
            <a:extLst>
              <a:ext uri="{FF2B5EF4-FFF2-40B4-BE49-F238E27FC236}">
                <a16:creationId xmlns:a16="http://schemas.microsoft.com/office/drawing/2014/main" id="{2661D0A1-1B7B-F3CA-78C1-8BF41F3F235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968546" y="11383611"/>
            <a:ext cx="2211512" cy="11057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0" name="TextBox 29">
            <a:extLst>
              <a:ext uri="{FF2B5EF4-FFF2-40B4-BE49-F238E27FC236}">
                <a16:creationId xmlns:a16="http://schemas.microsoft.com/office/drawing/2014/main" id="{5ECE18A7-707C-F3AB-1BA3-67A1EF15713F}"/>
              </a:ext>
            </a:extLst>
          </p:cNvPr>
          <p:cNvSpPr txBox="1"/>
          <p:nvPr/>
        </p:nvSpPr>
        <p:spPr>
          <a:xfrm>
            <a:off x="19139600" y="11288614"/>
            <a:ext cx="489049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NL" sz="2400" b="1" dirty="0"/>
              <a:t>Policy design and evaluation skills to understand impact </a:t>
            </a:r>
            <a:r>
              <a:rPr lang="en-NL" sz="2400" b="1" dirty="0" err="1"/>
              <a:t>irt</a:t>
            </a:r>
            <a:r>
              <a:rPr lang="en-NL" sz="2400" b="1" dirty="0"/>
              <a:t> </a:t>
            </a:r>
            <a:r>
              <a:rPr lang="en-NL" sz="2400" b="1" dirty="0" err="1"/>
              <a:t>borader</a:t>
            </a:r>
            <a:r>
              <a:rPr lang="en-NL" sz="2400" b="1" dirty="0"/>
              <a:t> SDG (e.g. </a:t>
            </a:r>
            <a:r>
              <a:rPr lang="en-GB" sz="2400" b="1" dirty="0"/>
              <a:t>D</a:t>
            </a:r>
            <a:r>
              <a:rPr lang="en-NL" sz="2400" b="1" dirty="0" err="1"/>
              <a:t>igital</a:t>
            </a:r>
            <a:r>
              <a:rPr lang="en-NL" sz="2400" b="1" dirty="0"/>
              <a:t> divide, equality, sustainability)</a:t>
            </a:r>
          </a:p>
        </p:txBody>
      </p: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A1D0C978-437A-A6F9-F6A3-3FA2E36C50D6}"/>
              </a:ext>
            </a:extLst>
          </p:cNvPr>
          <p:cNvCxnSpPr>
            <a:cxnSpLocks/>
          </p:cNvCxnSpPr>
          <p:nvPr/>
        </p:nvCxnSpPr>
        <p:spPr>
          <a:xfrm>
            <a:off x="12109032" y="1929161"/>
            <a:ext cx="143904" cy="11195824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B3320834-D923-F25B-1FBA-E4611C5A8C30}"/>
              </a:ext>
            </a:extLst>
          </p:cNvPr>
          <p:cNvCxnSpPr>
            <a:cxnSpLocks/>
          </p:cNvCxnSpPr>
          <p:nvPr/>
        </p:nvCxnSpPr>
        <p:spPr>
          <a:xfrm>
            <a:off x="6955828" y="7223174"/>
            <a:ext cx="9503372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229995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8E8F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" name="Graphic 4">
            <a:extLst>
              <a:ext uri="{FF2B5EF4-FFF2-40B4-BE49-F238E27FC236}">
                <a16:creationId xmlns:a16="http://schemas.microsoft.com/office/drawing/2014/main" id="{74F814C1-6606-111B-4B4C-5E98EBE884A2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3175" y="11556000"/>
            <a:ext cx="3754286" cy="2160000"/>
          </a:xfrm>
          <a:prstGeom prst="rect">
            <a:avLst/>
          </a:prstGeom>
        </p:spPr>
      </p:pic>
      <p:pic>
        <p:nvPicPr>
          <p:cNvPr id="30" name="Picture 29">
            <a:extLst>
              <a:ext uri="{FF2B5EF4-FFF2-40B4-BE49-F238E27FC236}">
                <a16:creationId xmlns:a16="http://schemas.microsoft.com/office/drawing/2014/main" id="{F56F746B-A52C-87E5-D38F-B6876F7A60DE}"/>
              </a:ext>
            </a:extLst>
          </p:cNvPr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57466" y="12312002"/>
            <a:ext cx="4399579" cy="648000"/>
          </a:xfrm>
          <a:prstGeom prst="rect">
            <a:avLst/>
          </a:prstGeom>
        </p:spPr>
      </p:pic>
      <p:sp>
        <p:nvSpPr>
          <p:cNvPr id="5" name="Titel 4">
            <a:extLst>
              <a:ext uri="{FF2B5EF4-FFF2-40B4-BE49-F238E27FC236}">
                <a16:creationId xmlns:a16="http://schemas.microsoft.com/office/drawing/2014/main" id="{109382D5-CAB9-A6D4-C691-9A6A7DCE5C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3215" y="667601"/>
            <a:ext cx="22830011" cy="964734"/>
          </a:xfrm>
        </p:spPr>
        <p:txBody>
          <a:bodyPr/>
          <a:lstStyle/>
          <a:p>
            <a:pPr algn="ctr"/>
            <a:r>
              <a:rPr lang="nl-NL" sz="6000" dirty="0"/>
              <a:t>Green and Digital </a:t>
            </a:r>
            <a:r>
              <a:rPr lang="nl-NL" sz="6000" dirty="0" err="1"/>
              <a:t>Transition</a:t>
            </a:r>
            <a:r>
              <a:rPr lang="nl-NL" sz="6000" dirty="0"/>
              <a:t> </a:t>
            </a:r>
            <a:r>
              <a:rPr lang="nl-NL" sz="6000" dirty="0" err="1"/>
              <a:t>Requires</a:t>
            </a:r>
            <a:r>
              <a:rPr lang="nl-NL" sz="6000" dirty="0"/>
              <a:t> </a:t>
            </a:r>
            <a:r>
              <a:rPr lang="nl-NL" sz="6000" dirty="0" err="1"/>
              <a:t>Educational</a:t>
            </a:r>
            <a:r>
              <a:rPr lang="nl-NL" sz="6000" dirty="0"/>
              <a:t> Responses</a:t>
            </a:r>
          </a:p>
        </p:txBody>
      </p:sp>
      <p:pic>
        <p:nvPicPr>
          <p:cNvPr id="16" name="Graphic 15" descr="Studentenbaret bij afstuderen met effen opvulling">
            <a:extLst>
              <a:ext uri="{FF2B5EF4-FFF2-40B4-BE49-F238E27FC236}">
                <a16:creationId xmlns:a16="http://schemas.microsoft.com/office/drawing/2014/main" id="{6C7F8202-F649-834E-B5EA-2A3BA84A5101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3386761" y="6206910"/>
            <a:ext cx="2815797" cy="2815797"/>
          </a:xfrm>
          <a:prstGeom prst="rect">
            <a:avLst/>
          </a:prstGeom>
        </p:spPr>
      </p:pic>
      <p:sp>
        <p:nvSpPr>
          <p:cNvPr id="21" name="Tekstvak 20">
            <a:extLst>
              <a:ext uri="{FF2B5EF4-FFF2-40B4-BE49-F238E27FC236}">
                <a16:creationId xmlns:a16="http://schemas.microsoft.com/office/drawing/2014/main" id="{C8F3A267-23E9-F169-DB4C-B59CC47EF9C8}"/>
              </a:ext>
            </a:extLst>
          </p:cNvPr>
          <p:cNvSpPr txBox="1"/>
          <p:nvPr/>
        </p:nvSpPr>
        <p:spPr>
          <a:xfrm>
            <a:off x="1052540" y="9005990"/>
            <a:ext cx="10300030" cy="43088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Degree</a:t>
            </a:r>
            <a:r>
              <a:rPr lang="nl-NL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nl-NL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education</a:t>
            </a:r>
            <a:r>
              <a:rPr lang="nl-NL" sz="3200" b="1" dirty="0">
                <a:latin typeface="Arial" panose="020B0604020202020204" pitchFamily="34" charset="0"/>
                <a:cs typeface="Arial" panose="020B0604020202020204" pitchFamily="34" charset="0"/>
              </a:rPr>
              <a:t> to fit </a:t>
            </a:r>
            <a:r>
              <a:rPr lang="nl-NL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labour</a:t>
            </a:r>
            <a:r>
              <a:rPr lang="nl-NL" sz="3200" b="1" dirty="0">
                <a:latin typeface="Arial" panose="020B0604020202020204" pitchFamily="34" charset="0"/>
                <a:cs typeface="Arial" panose="020B0604020202020204" pitchFamily="34" charset="0"/>
              </a:rPr>
              <a:t> market </a:t>
            </a:r>
            <a:r>
              <a:rPr lang="nl-NL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needs</a:t>
            </a:r>
            <a:endParaRPr lang="nl-NL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nl-NL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nl-NL" sz="3200" dirty="0">
                <a:latin typeface="Arial" panose="020B0604020202020204" pitchFamily="34" charset="0"/>
                <a:cs typeface="Arial" panose="020B0604020202020204" pitchFamily="34" charset="0"/>
              </a:rPr>
              <a:t>Digital Transformation </a:t>
            </a:r>
            <a:r>
              <a:rPr lang="en-NL" sz="3200" dirty="0"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r>
              <a:rPr lang="nl-NL" sz="3200" dirty="0">
                <a:latin typeface="Arial" panose="020B0604020202020204" pitchFamily="34" charset="0"/>
                <a:cs typeface="Arial" panose="020B0604020202020204" pitchFamily="34" charset="0"/>
              </a:rPr>
              <a:t>rogrammes</a:t>
            </a:r>
          </a:p>
          <a:p>
            <a:r>
              <a:rPr lang="nl-NL" sz="3200" dirty="0">
                <a:latin typeface="Arial" panose="020B0604020202020204" pitchFamily="34" charset="0"/>
                <a:cs typeface="Arial" panose="020B0604020202020204" pitchFamily="34" charset="0"/>
              </a:rPr>
              <a:t>Data Science education</a:t>
            </a:r>
            <a:endParaRPr lang="en-NL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NL" sz="3200" dirty="0">
                <a:latin typeface="Arial" panose="020B0604020202020204" pitchFamily="34" charset="0"/>
                <a:cs typeface="Arial" panose="020B0604020202020204" pitchFamily="34" charset="0"/>
              </a:rPr>
              <a:t>Sustainable Development Programmes</a:t>
            </a:r>
            <a:endParaRPr lang="nl-NL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Tx/>
              <a:buChar char="-"/>
            </a:pPr>
            <a:endParaRPr lang="nl-NL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Tx/>
              <a:buChar char="-"/>
            </a:pPr>
            <a:endParaRPr lang="nl-NL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nl-NL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Tx/>
              <a:buChar char="-"/>
            </a:pPr>
            <a:endParaRPr lang="nl-NL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Tx/>
              <a:buChar char="-"/>
            </a:pPr>
            <a:endParaRPr lang="nl-NL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Graphic 2" descr="Vrouwelijke kantoormedewerker met effen opvulling">
            <a:extLst>
              <a:ext uri="{FF2B5EF4-FFF2-40B4-BE49-F238E27FC236}">
                <a16:creationId xmlns:a16="http://schemas.microsoft.com/office/drawing/2014/main" id="{109DDD7A-F797-25F2-EDF0-E5A4D0422D8A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13968418" y="6604532"/>
            <a:ext cx="2020546" cy="2020546"/>
          </a:xfrm>
          <a:prstGeom prst="rect">
            <a:avLst/>
          </a:prstGeom>
        </p:spPr>
      </p:pic>
      <p:pic>
        <p:nvPicPr>
          <p:cNvPr id="6" name="Graphic 5" descr="Mannelijke kantoormedewerker met effen opvulling">
            <a:extLst>
              <a:ext uri="{FF2B5EF4-FFF2-40B4-BE49-F238E27FC236}">
                <a16:creationId xmlns:a16="http://schemas.microsoft.com/office/drawing/2014/main" id="{E6BA9496-A516-153F-D758-C023D778E643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15701110" y="6604533"/>
            <a:ext cx="2020546" cy="2020546"/>
          </a:xfrm>
          <a:prstGeom prst="rect">
            <a:avLst/>
          </a:prstGeom>
        </p:spPr>
      </p:pic>
      <p:sp>
        <p:nvSpPr>
          <p:cNvPr id="7" name="Tekstvak 6">
            <a:extLst>
              <a:ext uri="{FF2B5EF4-FFF2-40B4-BE49-F238E27FC236}">
                <a16:creationId xmlns:a16="http://schemas.microsoft.com/office/drawing/2014/main" id="{17A96576-3581-DA39-9719-7C09999700D9}"/>
              </a:ext>
            </a:extLst>
          </p:cNvPr>
          <p:cNvSpPr txBox="1"/>
          <p:nvPr/>
        </p:nvSpPr>
        <p:spPr>
          <a:xfrm>
            <a:off x="11831803" y="8861556"/>
            <a:ext cx="10896573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Lifelong</a:t>
            </a:r>
            <a:r>
              <a:rPr lang="nl-NL" sz="3200" b="1" dirty="0">
                <a:latin typeface="Arial" panose="020B0604020202020204" pitchFamily="34" charset="0"/>
                <a:cs typeface="Arial" panose="020B0604020202020204" pitchFamily="34" charset="0"/>
              </a:rPr>
              <a:t> Learning in </a:t>
            </a:r>
            <a:r>
              <a:rPr lang="nl-NL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Higher</a:t>
            </a:r>
            <a:r>
              <a:rPr lang="nl-NL" sz="3200" b="1" dirty="0">
                <a:latin typeface="Arial" panose="020B0604020202020204" pitchFamily="34" charset="0"/>
                <a:cs typeface="Arial" panose="020B0604020202020204" pitchFamily="34" charset="0"/>
              </a:rPr>
              <a:t> Education</a:t>
            </a:r>
          </a:p>
          <a:p>
            <a:endParaRPr lang="nl-NL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nl-NL" sz="3200" dirty="0">
                <a:latin typeface="Arial" panose="020B0604020202020204" pitchFamily="34" charset="0"/>
                <a:cs typeface="Arial" panose="020B0604020202020204" pitchFamily="34" charset="0"/>
              </a:rPr>
              <a:t>Demographic changes require people to work longer</a:t>
            </a:r>
            <a:r>
              <a:rPr lang="en-NL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en-NL" sz="3200" dirty="0">
                <a:latin typeface="Arial" panose="020B0604020202020204" pitchFamily="34" charset="0"/>
                <a:cs typeface="Arial" panose="020B0604020202020204" pitchFamily="34" charset="0"/>
              </a:rPr>
              <a:t>Digital Divide i.r.t. </a:t>
            </a:r>
            <a:r>
              <a:rPr lang="en-GB" sz="3200" dirty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n-NL" sz="3200" dirty="0" err="1">
                <a:latin typeface="Arial" panose="020B0604020202020204" pitchFamily="34" charset="0"/>
                <a:cs typeface="Arial" panose="020B0604020202020204" pitchFamily="34" charset="0"/>
              </a:rPr>
              <a:t>ge</a:t>
            </a:r>
            <a:r>
              <a:rPr lang="en-NL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en-NL" sz="3200" dirty="0">
                <a:latin typeface="Arial" panose="020B0604020202020204" pitchFamily="34" charset="0"/>
                <a:cs typeface="Arial" panose="020B0604020202020204" pitchFamily="34" charset="0"/>
              </a:rPr>
              <a:t>Technical and Hard skills need retraining</a:t>
            </a:r>
          </a:p>
          <a:p>
            <a:r>
              <a:rPr lang="en-NL" sz="3200" dirty="0">
                <a:latin typeface="Arial" panose="020B0604020202020204" pitchFamily="34" charset="0"/>
                <a:cs typeface="Arial" panose="020B0604020202020204" pitchFamily="34" charset="0"/>
              </a:rPr>
              <a:t>L</a:t>
            </a:r>
            <a:r>
              <a:rPr lang="nl-NL" sz="3200" dirty="0">
                <a:latin typeface="Arial" panose="020B0604020202020204" pitchFamily="34" charset="0"/>
                <a:cs typeface="Arial" panose="020B0604020202020204" pitchFamily="34" charset="0"/>
              </a:rPr>
              <a:t>eadership</a:t>
            </a:r>
            <a:r>
              <a:rPr lang="en-NL" sz="3200" dirty="0">
                <a:latin typeface="Arial" panose="020B0604020202020204" pitchFamily="34" charset="0"/>
                <a:cs typeface="Arial" panose="020B0604020202020204" pitchFamily="34" charset="0"/>
              </a:rPr>
              <a:t> / soft </a:t>
            </a:r>
            <a:r>
              <a:rPr lang="nl-NL" sz="3200" dirty="0">
                <a:latin typeface="Arial" panose="020B0604020202020204" pitchFamily="34" charset="0"/>
                <a:cs typeface="Arial" panose="020B0604020202020204" pitchFamily="34" charset="0"/>
              </a:rPr>
              <a:t>skills take time to develop</a:t>
            </a:r>
            <a:endParaRPr lang="en-NL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nl-NL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Tekstvak 24">
            <a:extLst>
              <a:ext uri="{FF2B5EF4-FFF2-40B4-BE49-F238E27FC236}">
                <a16:creationId xmlns:a16="http://schemas.microsoft.com/office/drawing/2014/main" id="{E5515B6B-91B5-F0E1-9751-40DAF1B76140}"/>
              </a:ext>
            </a:extLst>
          </p:cNvPr>
          <p:cNvSpPr txBox="1"/>
          <p:nvPr/>
        </p:nvSpPr>
        <p:spPr>
          <a:xfrm>
            <a:off x="760569" y="2155465"/>
            <a:ext cx="22830012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NL" sz="3600" dirty="0">
                <a:latin typeface="Arial" panose="020B0604020202020204" pitchFamily="34" charset="0"/>
                <a:cs typeface="Arial" panose="020B0604020202020204" pitchFamily="34" charset="0"/>
              </a:rPr>
              <a:t>Global transition, yet local context differs a lot.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nl-NL" sz="3600" dirty="0">
                <a:latin typeface="Arial" panose="020B0604020202020204" pitchFamily="34" charset="0"/>
                <a:cs typeface="Arial" panose="020B0604020202020204" pitchFamily="34" charset="0"/>
              </a:rPr>
              <a:t>Societal change precedes </a:t>
            </a:r>
            <a:r>
              <a:rPr lang="en-NL" sz="3600" dirty="0">
                <a:latin typeface="Arial" panose="020B0604020202020204" pitchFamily="34" charset="0"/>
                <a:cs typeface="Arial" panose="020B0604020202020204" pitchFamily="34" charset="0"/>
              </a:rPr>
              <a:t>formal </a:t>
            </a:r>
            <a:r>
              <a:rPr lang="nl-NL" sz="3600" dirty="0">
                <a:latin typeface="Arial" panose="020B0604020202020204" pitchFamily="34" charset="0"/>
                <a:cs typeface="Arial" panose="020B0604020202020204" pitchFamily="34" charset="0"/>
              </a:rPr>
              <a:t>educational responses – </a:t>
            </a:r>
            <a:r>
              <a:rPr lang="en-NL" sz="3600" dirty="0">
                <a:latin typeface="Arial" panose="020B0604020202020204" pitchFamily="34" charset="0"/>
                <a:cs typeface="Arial" panose="020B0604020202020204" pitchFamily="34" charset="0"/>
              </a:rPr>
              <a:t>non-formal, on the job and community based training for basic skills in combination with advanced knowledge and skills and capacity development</a:t>
            </a:r>
            <a:endParaRPr lang="nl-NL" sz="3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nl-NL" sz="3600" dirty="0" err="1">
                <a:latin typeface="Arial" panose="020B0604020202020204" pitchFamily="34" charset="0"/>
                <a:cs typeface="Arial" panose="020B0604020202020204" pitchFamily="34" charset="0"/>
              </a:rPr>
              <a:t>Fast</a:t>
            </a:r>
            <a:r>
              <a:rPr lang="nl-NL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nl-NL" sz="3600" dirty="0" err="1">
                <a:latin typeface="Arial" panose="020B0604020202020204" pitchFamily="34" charset="0"/>
                <a:cs typeface="Arial" panose="020B0604020202020204" pitchFamily="34" charset="0"/>
              </a:rPr>
              <a:t>moving</a:t>
            </a:r>
            <a:r>
              <a:rPr lang="nl-NL" sz="3600" dirty="0">
                <a:latin typeface="Arial" panose="020B0604020202020204" pitchFamily="34" charset="0"/>
                <a:cs typeface="Arial" panose="020B0604020202020204" pitchFamily="34" charset="0"/>
              </a:rPr>
              <a:t> field, </a:t>
            </a:r>
            <a:r>
              <a:rPr lang="nl-NL" sz="3600" dirty="0" err="1">
                <a:latin typeface="Arial" panose="020B0604020202020204" pitchFamily="34" charset="0"/>
                <a:cs typeface="Arial" panose="020B0604020202020204" pitchFamily="34" charset="0"/>
              </a:rPr>
              <a:t>that</a:t>
            </a:r>
            <a:r>
              <a:rPr lang="nl-NL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nl-NL" sz="3600" dirty="0" err="1">
                <a:latin typeface="Arial" panose="020B0604020202020204" pitchFamily="34" charset="0"/>
                <a:cs typeface="Arial" panose="020B0604020202020204" pitchFamily="34" charset="0"/>
              </a:rPr>
              <a:t>requires</a:t>
            </a:r>
            <a:r>
              <a:rPr lang="nl-NL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nl-NL" sz="3600" dirty="0" err="1">
                <a:latin typeface="Arial" panose="020B0604020202020204" pitchFamily="34" charset="0"/>
                <a:cs typeface="Arial" panose="020B0604020202020204" pitchFamily="34" charset="0"/>
              </a:rPr>
              <a:t>continous</a:t>
            </a:r>
            <a:r>
              <a:rPr lang="nl-NL" sz="3600" dirty="0">
                <a:latin typeface="Arial" panose="020B0604020202020204" pitchFamily="34" charset="0"/>
                <a:cs typeface="Arial" panose="020B0604020202020204" pitchFamily="34" charset="0"/>
              </a:rPr>
              <a:t> responses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nl-NL" sz="3600" dirty="0">
                <a:latin typeface="Arial" panose="020B0604020202020204" pitchFamily="34" charset="0"/>
                <a:cs typeface="Arial" panose="020B0604020202020204" pitchFamily="34" charset="0"/>
              </a:rPr>
              <a:t>Both technical</a:t>
            </a:r>
            <a:r>
              <a:rPr lang="en-NL" sz="3600" dirty="0">
                <a:latin typeface="Arial" panose="020B0604020202020204" pitchFamily="34" charset="0"/>
                <a:cs typeface="Arial" panose="020B0604020202020204" pitchFamily="34" charset="0"/>
              </a:rPr>
              <a:t> (hard)</a:t>
            </a:r>
            <a:r>
              <a:rPr lang="nl-NL" sz="3600" dirty="0">
                <a:latin typeface="Arial" panose="020B0604020202020204" pitchFamily="34" charset="0"/>
                <a:cs typeface="Arial" panose="020B0604020202020204" pitchFamily="34" charset="0"/>
              </a:rPr>
              <a:t> skills as well as </a:t>
            </a:r>
            <a:r>
              <a:rPr lang="en-NL" sz="3600" dirty="0">
                <a:latin typeface="Arial" panose="020B0604020202020204" pitchFamily="34" charset="0"/>
                <a:cs typeface="Arial" panose="020B0604020202020204" pitchFamily="34" charset="0"/>
              </a:rPr>
              <a:t>policy </a:t>
            </a:r>
            <a:r>
              <a:rPr lang="nl-NL" sz="3600" dirty="0">
                <a:latin typeface="Arial" panose="020B0604020202020204" pitchFamily="34" charset="0"/>
                <a:cs typeface="Arial" panose="020B0604020202020204" pitchFamily="34" charset="0"/>
              </a:rPr>
              <a:t>analytical</a:t>
            </a:r>
            <a:r>
              <a:rPr lang="en-NL" sz="3600" dirty="0">
                <a:latin typeface="Arial" panose="020B0604020202020204" pitchFamily="34" charset="0"/>
                <a:cs typeface="Arial" panose="020B0604020202020204" pitchFamily="34" charset="0"/>
              </a:rPr>
              <a:t> skills</a:t>
            </a:r>
            <a:r>
              <a:rPr lang="nl-NL" sz="3600" dirty="0">
                <a:latin typeface="Arial" panose="020B0604020202020204" pitchFamily="34" charset="0"/>
                <a:cs typeface="Arial" panose="020B0604020202020204" pitchFamily="34" charset="0"/>
              </a:rPr>
              <a:t> and generic skills are needed to guide the transition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NL" sz="3600" dirty="0">
                <a:latin typeface="Arial" panose="020B0604020202020204" pitchFamily="34" charset="0"/>
                <a:cs typeface="Arial" panose="020B0604020202020204" pitchFamily="34" charset="0"/>
              </a:rPr>
              <a:t>Higher Educational </a:t>
            </a:r>
            <a:r>
              <a:rPr lang="nl-NL" sz="3600" dirty="0">
                <a:latin typeface="Arial" panose="020B0604020202020204" pitchFamily="34" charset="0"/>
                <a:cs typeface="Arial" panose="020B0604020202020204" pitchFamily="34" charset="0"/>
              </a:rPr>
              <a:t>Growth in programmes evident, but mainly in global north. </a:t>
            </a:r>
          </a:p>
        </p:txBody>
      </p:sp>
    </p:spTree>
    <p:extLst>
      <p:ext uri="{BB962C8B-B14F-4D97-AF65-F5344CB8AC3E}">
        <p14:creationId xmlns:p14="http://schemas.microsoft.com/office/powerpoint/2010/main" val="35534604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1733B6-36E4-F003-1D45-74A710B7B0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6916" y="229008"/>
            <a:ext cx="21427161" cy="964734"/>
          </a:xfrm>
        </p:spPr>
        <p:txBody>
          <a:bodyPr/>
          <a:lstStyle/>
          <a:p>
            <a:r>
              <a:rPr lang="en-NL" dirty="0"/>
              <a:t>Twin Transition is new – early mover examples</a:t>
            </a:r>
          </a:p>
        </p:txBody>
      </p:sp>
      <p:graphicFrame>
        <p:nvGraphicFramePr>
          <p:cNvPr id="6" name="Diagram 5">
            <a:extLst>
              <a:ext uri="{FF2B5EF4-FFF2-40B4-BE49-F238E27FC236}">
                <a16:creationId xmlns:a16="http://schemas.microsoft.com/office/drawing/2014/main" id="{B63DE6FC-E5F3-2973-E7D0-6F7CE9AF0EA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521750287"/>
              </p:ext>
            </p:extLst>
          </p:nvPr>
        </p:nvGraphicFramePr>
        <p:xfrm>
          <a:off x="5309669" y="1439333"/>
          <a:ext cx="18746573" cy="12276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10" name="Picture 9" descr="A screenshot of a website&#10;&#10;Description automatically generated">
            <a:extLst>
              <a:ext uri="{FF2B5EF4-FFF2-40B4-BE49-F238E27FC236}">
                <a16:creationId xmlns:a16="http://schemas.microsoft.com/office/drawing/2014/main" id="{25D685FF-A63E-470A-76AD-FA7A1CA5FACF}"/>
              </a:ext>
            </a:extLst>
          </p:cNvPr>
          <p:cNvPicPr>
            <a:picLocks noChangeAspect="1"/>
          </p:cNvPicPr>
          <p:nvPr/>
        </p:nvPicPr>
        <p:blipFill>
          <a:blip r:embed="rId8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1348"/>
          <a:stretch/>
        </p:blipFill>
        <p:spPr>
          <a:xfrm>
            <a:off x="193746" y="4558893"/>
            <a:ext cx="4155833" cy="3216951"/>
          </a:xfrm>
          <a:prstGeom prst="rect">
            <a:avLst/>
          </a:prstGeom>
        </p:spPr>
      </p:pic>
      <p:pic>
        <p:nvPicPr>
          <p:cNvPr id="12" name="Picture 11" descr="A black and green website with white text&#10;&#10;Description automatically generated">
            <a:extLst>
              <a:ext uri="{FF2B5EF4-FFF2-40B4-BE49-F238E27FC236}">
                <a16:creationId xmlns:a16="http://schemas.microsoft.com/office/drawing/2014/main" id="{5DEB2875-5348-C807-41F4-B2BCD9F05B83}"/>
              </a:ext>
            </a:extLst>
          </p:cNvPr>
          <p:cNvPicPr>
            <a:picLocks noChangeAspect="1"/>
          </p:cNvPicPr>
          <p:nvPr/>
        </p:nvPicPr>
        <p:blipFill>
          <a:blip r:embed="rId9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3746" y="7972135"/>
            <a:ext cx="4155833" cy="2686768"/>
          </a:xfrm>
          <a:prstGeom prst="rect">
            <a:avLst/>
          </a:prstGeom>
        </p:spPr>
      </p:pic>
      <p:pic>
        <p:nvPicPr>
          <p:cNvPr id="14" name="Picture 13" descr="A screenshot of a computer&#10;&#10;Description automatically generated">
            <a:extLst>
              <a:ext uri="{FF2B5EF4-FFF2-40B4-BE49-F238E27FC236}">
                <a16:creationId xmlns:a16="http://schemas.microsoft.com/office/drawing/2014/main" id="{B364896C-588B-0A34-7F71-0164FDAA0E41}"/>
              </a:ext>
            </a:extLst>
          </p:cNvPr>
          <p:cNvPicPr>
            <a:picLocks noChangeAspect="1"/>
          </p:cNvPicPr>
          <p:nvPr/>
        </p:nvPicPr>
        <p:blipFill>
          <a:blip r:embed="rId10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3747" y="10899146"/>
            <a:ext cx="4155832" cy="2587845"/>
          </a:xfrm>
          <a:prstGeom prst="rect">
            <a:avLst/>
          </a:prstGeom>
        </p:spPr>
      </p:pic>
      <p:pic>
        <p:nvPicPr>
          <p:cNvPr id="16" name="Picture 15" descr="A screenshot of a computer&#10;&#10;Description automatically generated">
            <a:extLst>
              <a:ext uri="{FF2B5EF4-FFF2-40B4-BE49-F238E27FC236}">
                <a16:creationId xmlns:a16="http://schemas.microsoft.com/office/drawing/2014/main" id="{7293C592-D7BD-5F08-3853-48809A75AAC4}"/>
              </a:ext>
            </a:extLst>
          </p:cNvPr>
          <p:cNvPicPr>
            <a:picLocks noChangeAspect="1"/>
          </p:cNvPicPr>
          <p:nvPr/>
        </p:nvPicPr>
        <p:blipFill>
          <a:blip r:embed="rId11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4814"/>
          <a:stretch/>
        </p:blipFill>
        <p:spPr>
          <a:xfrm>
            <a:off x="193748" y="1498933"/>
            <a:ext cx="4155832" cy="28636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78397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" name="Graphic 4">
            <a:extLst>
              <a:ext uri="{FF2B5EF4-FFF2-40B4-BE49-F238E27FC236}">
                <a16:creationId xmlns:a16="http://schemas.microsoft.com/office/drawing/2014/main" id="{74F814C1-6606-111B-4B4C-5E98EBE884A2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3175" y="11556000"/>
            <a:ext cx="3754286" cy="2160000"/>
          </a:xfrm>
          <a:prstGeom prst="rect">
            <a:avLst/>
          </a:prstGeom>
        </p:spPr>
      </p:pic>
      <p:pic>
        <p:nvPicPr>
          <p:cNvPr id="30" name="Picture 29">
            <a:extLst>
              <a:ext uri="{FF2B5EF4-FFF2-40B4-BE49-F238E27FC236}">
                <a16:creationId xmlns:a16="http://schemas.microsoft.com/office/drawing/2014/main" id="{F56F746B-A52C-87E5-D38F-B6876F7A60DE}"/>
              </a:ext>
            </a:extLst>
          </p:cNvPr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57466" y="12312002"/>
            <a:ext cx="4399579" cy="648000"/>
          </a:xfrm>
          <a:prstGeom prst="rect">
            <a:avLst/>
          </a:prstGeom>
        </p:spPr>
      </p:pic>
      <p:sp>
        <p:nvSpPr>
          <p:cNvPr id="5" name="Titel 4">
            <a:extLst>
              <a:ext uri="{FF2B5EF4-FFF2-40B4-BE49-F238E27FC236}">
                <a16:creationId xmlns:a16="http://schemas.microsoft.com/office/drawing/2014/main" id="{109382D5-CAB9-A6D4-C691-9A6A7DCE5C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3215" y="1682356"/>
            <a:ext cx="22830011" cy="964734"/>
          </a:xfrm>
        </p:spPr>
        <p:txBody>
          <a:bodyPr/>
          <a:lstStyle/>
          <a:p>
            <a:r>
              <a:rPr lang="en-NL" sz="6000" dirty="0"/>
              <a:t>HUAWEI Study on defining green digital skills and jobs</a:t>
            </a:r>
            <a:endParaRPr lang="nl-NL" sz="6000" dirty="0"/>
          </a:p>
        </p:txBody>
      </p:sp>
      <p:pic>
        <p:nvPicPr>
          <p:cNvPr id="3" name="Afbeelding 2">
            <a:extLst>
              <a:ext uri="{FF2B5EF4-FFF2-40B4-BE49-F238E27FC236}">
                <a16:creationId xmlns:a16="http://schemas.microsoft.com/office/drawing/2014/main" id="{4F2F4EC7-0993-16D0-505E-CFACC49668BB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21143" y="3403088"/>
            <a:ext cx="13044639" cy="8058568"/>
          </a:xfrm>
          <a:prstGeom prst="rect">
            <a:avLst/>
          </a:prstGeom>
        </p:spPr>
      </p:pic>
      <p:sp>
        <p:nvSpPr>
          <p:cNvPr id="7" name="Tekstvak 6">
            <a:extLst>
              <a:ext uri="{FF2B5EF4-FFF2-40B4-BE49-F238E27FC236}">
                <a16:creationId xmlns:a16="http://schemas.microsoft.com/office/drawing/2014/main" id="{AD44F39A-65C1-8E24-14B8-15F41C129E0C}"/>
              </a:ext>
            </a:extLst>
          </p:cNvPr>
          <p:cNvSpPr txBox="1"/>
          <p:nvPr/>
        </p:nvSpPr>
        <p:spPr>
          <a:xfrm>
            <a:off x="1485986" y="11603592"/>
            <a:ext cx="74390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>
                <a:hlinkClick r:id="rId7"/>
              </a:rPr>
              <a:t>HUA-White Paper-Twin Skills for the Twin Transition.indd (huawei.com)</a:t>
            </a:r>
            <a:endParaRPr lang="nl-NL"/>
          </a:p>
        </p:txBody>
      </p:sp>
      <p:sp>
        <p:nvSpPr>
          <p:cNvPr id="11" name="Tekstvak 10">
            <a:extLst>
              <a:ext uri="{FF2B5EF4-FFF2-40B4-BE49-F238E27FC236}">
                <a16:creationId xmlns:a16="http://schemas.microsoft.com/office/drawing/2014/main" id="{427FEFFE-D19B-55BF-B42C-487AEAC2917B}"/>
              </a:ext>
            </a:extLst>
          </p:cNvPr>
          <p:cNvSpPr txBox="1"/>
          <p:nvPr/>
        </p:nvSpPr>
        <p:spPr>
          <a:xfrm>
            <a:off x="13886200" y="4580750"/>
            <a:ext cx="8858515" cy="62478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4000" dirty="0">
                <a:latin typeface="Arial" panose="020B0604020202020204" pitchFamily="34" charset="0"/>
                <a:cs typeface="Arial" panose="020B0604020202020204" pitchFamily="34" charset="0"/>
              </a:rPr>
              <a:t>Higher education</a:t>
            </a:r>
          </a:p>
          <a:p>
            <a:pPr marL="285750" indent="-285750">
              <a:buFontTx/>
              <a:buChar char="-"/>
            </a:pPr>
            <a:r>
              <a:rPr lang="nl-NL" sz="4000" dirty="0">
                <a:latin typeface="Arial" panose="020B0604020202020204" pitchFamily="34" charset="0"/>
                <a:cs typeface="Arial" panose="020B0604020202020204" pitchFamily="34" charset="0"/>
              </a:rPr>
              <a:t>Advice on green or digital issues</a:t>
            </a:r>
          </a:p>
          <a:p>
            <a:pPr marL="285750" indent="-285750">
              <a:buFontTx/>
              <a:buChar char="-"/>
            </a:pPr>
            <a:r>
              <a:rPr lang="nl-NL" sz="4000" dirty="0">
                <a:latin typeface="Arial" panose="020B0604020202020204" pitchFamily="34" charset="0"/>
                <a:cs typeface="Arial" panose="020B0604020202020204" pitchFamily="34" charset="0"/>
              </a:rPr>
              <a:t>Analyse and </a:t>
            </a:r>
            <a:r>
              <a:rPr lang="nl-NL" sz="4000" dirty="0" err="1">
                <a:latin typeface="Arial" panose="020B0604020202020204" pitchFamily="34" charset="0"/>
                <a:cs typeface="Arial" panose="020B0604020202020204" pitchFamily="34" charset="0"/>
              </a:rPr>
              <a:t>evaluate</a:t>
            </a:r>
            <a:r>
              <a:rPr lang="nl-NL" sz="4000" dirty="0">
                <a:latin typeface="Arial" panose="020B0604020202020204" pitchFamily="34" charset="0"/>
                <a:cs typeface="Arial" panose="020B0604020202020204" pitchFamily="34" charset="0"/>
              </a:rPr>
              <a:t> data</a:t>
            </a:r>
          </a:p>
          <a:p>
            <a:pPr marL="285750" indent="-285750">
              <a:buFontTx/>
              <a:buChar char="-"/>
            </a:pPr>
            <a:r>
              <a:rPr lang="nl-NL" sz="4000" dirty="0">
                <a:latin typeface="Arial" panose="020B0604020202020204" pitchFamily="34" charset="0"/>
                <a:cs typeface="Arial" panose="020B0604020202020204" pitchFamily="34" charset="0"/>
              </a:rPr>
              <a:t>Legal compliance</a:t>
            </a:r>
          </a:p>
          <a:p>
            <a:pPr marL="285750" indent="-285750">
              <a:buFontTx/>
              <a:buChar char="-"/>
            </a:pPr>
            <a:r>
              <a:rPr lang="nl-NL" sz="4000" dirty="0" err="1">
                <a:latin typeface="Arial" panose="020B0604020202020204" pitchFamily="34" charset="0"/>
                <a:cs typeface="Arial" panose="020B0604020202020204" pitchFamily="34" charset="0"/>
              </a:rPr>
              <a:t>Designing</a:t>
            </a:r>
            <a:r>
              <a:rPr lang="nl-NL" sz="4000" dirty="0">
                <a:latin typeface="Arial" panose="020B0604020202020204" pitchFamily="34" charset="0"/>
                <a:cs typeface="Arial" panose="020B0604020202020204" pitchFamily="34" charset="0"/>
              </a:rPr>
              <a:t> systems / equipment</a:t>
            </a:r>
          </a:p>
          <a:p>
            <a:pPr marL="285750" indent="-285750">
              <a:buFontTx/>
              <a:buChar char="-"/>
            </a:pPr>
            <a:endParaRPr lang="nl-NL" sz="4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nl-NL" sz="4000" dirty="0">
                <a:latin typeface="Arial" panose="020B0604020202020204" pitchFamily="34" charset="0"/>
                <a:cs typeface="Arial" panose="020B0604020202020204" pitchFamily="34" charset="0"/>
              </a:rPr>
              <a:t>Technical / </a:t>
            </a:r>
            <a:r>
              <a:rPr lang="nl-NL" sz="4000" dirty="0" err="1">
                <a:latin typeface="Arial" panose="020B0604020202020204" pitchFamily="34" charset="0"/>
                <a:cs typeface="Arial" panose="020B0604020202020204" pitchFamily="34" charset="0"/>
              </a:rPr>
              <a:t>Vocational</a:t>
            </a:r>
            <a:r>
              <a:rPr lang="nl-NL" sz="4000" dirty="0">
                <a:latin typeface="Arial" panose="020B0604020202020204" pitchFamily="34" charset="0"/>
                <a:cs typeface="Arial" panose="020B0604020202020204" pitchFamily="34" charset="0"/>
              </a:rPr>
              <a:t> level</a:t>
            </a:r>
          </a:p>
          <a:p>
            <a:pPr marL="285750" indent="-285750">
              <a:buFontTx/>
              <a:buChar char="-"/>
            </a:pPr>
            <a:r>
              <a:rPr lang="nl-NL" sz="4000" dirty="0">
                <a:latin typeface="Arial" panose="020B0604020202020204" pitchFamily="34" charset="0"/>
                <a:cs typeface="Arial" panose="020B0604020202020204" pitchFamily="34" charset="0"/>
              </a:rPr>
              <a:t>Computer skills</a:t>
            </a:r>
          </a:p>
          <a:p>
            <a:pPr marL="285750" indent="-285750">
              <a:buFontTx/>
              <a:buChar char="-"/>
            </a:pPr>
            <a:r>
              <a:rPr lang="nl-NL" sz="4000" dirty="0" err="1">
                <a:latin typeface="Arial" panose="020B0604020202020204" pitchFamily="34" charset="0"/>
                <a:cs typeface="Arial" panose="020B0604020202020204" pitchFamily="34" charset="0"/>
              </a:rPr>
              <a:t>Dealing</a:t>
            </a:r>
            <a:r>
              <a:rPr lang="nl-NL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nl-NL" sz="4000" dirty="0" err="1">
                <a:latin typeface="Arial" panose="020B0604020202020204" pitchFamily="34" charset="0"/>
                <a:cs typeface="Arial" panose="020B0604020202020204" pitchFamily="34" charset="0"/>
              </a:rPr>
              <a:t>with</a:t>
            </a:r>
            <a:r>
              <a:rPr lang="nl-NL" sz="4000" dirty="0">
                <a:latin typeface="Arial" panose="020B0604020202020204" pitchFamily="34" charset="0"/>
                <a:cs typeface="Arial" panose="020B0604020202020204" pitchFamily="34" charset="0"/>
              </a:rPr>
              <a:t> waste </a:t>
            </a:r>
          </a:p>
          <a:p>
            <a:pPr marL="285750" indent="-285750">
              <a:buFontTx/>
              <a:buChar char="-"/>
            </a:pPr>
            <a:r>
              <a:rPr lang="nl-NL" sz="4000" dirty="0" err="1">
                <a:latin typeface="Arial" panose="020B0604020202020204" pitchFamily="34" charset="0"/>
                <a:cs typeface="Arial" panose="020B0604020202020204" pitchFamily="34" charset="0"/>
              </a:rPr>
              <a:t>Dealing</a:t>
            </a:r>
            <a:r>
              <a:rPr lang="nl-NL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nl-NL" sz="4000" dirty="0" err="1">
                <a:latin typeface="Arial" panose="020B0604020202020204" pitchFamily="34" charset="0"/>
                <a:cs typeface="Arial" panose="020B0604020202020204" pitchFamily="34" charset="0"/>
              </a:rPr>
              <a:t>with</a:t>
            </a:r>
            <a:r>
              <a:rPr lang="nl-NL" sz="4000" dirty="0">
                <a:latin typeface="Arial" panose="020B0604020202020204" pitchFamily="34" charset="0"/>
                <a:cs typeface="Arial" panose="020B0604020202020204" pitchFamily="34" charset="0"/>
              </a:rPr>
              <a:t> / </a:t>
            </a:r>
            <a:r>
              <a:rPr lang="nl-NL" sz="4000" dirty="0" err="1">
                <a:latin typeface="Arial" panose="020B0604020202020204" pitchFamily="34" charset="0"/>
                <a:cs typeface="Arial" panose="020B0604020202020204" pitchFamily="34" charset="0"/>
              </a:rPr>
              <a:t>maintaining</a:t>
            </a:r>
            <a:r>
              <a:rPr lang="nl-NL" sz="4000" dirty="0">
                <a:latin typeface="Arial" panose="020B0604020202020204" pitchFamily="34" charset="0"/>
                <a:cs typeface="Arial" panose="020B0604020202020204" pitchFamily="34" charset="0"/>
              </a:rPr>
              <a:t> equipment</a:t>
            </a:r>
          </a:p>
        </p:txBody>
      </p:sp>
    </p:spTree>
    <p:extLst>
      <p:ext uri="{BB962C8B-B14F-4D97-AF65-F5344CB8AC3E}">
        <p14:creationId xmlns:p14="http://schemas.microsoft.com/office/powerpoint/2010/main" val="33367295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D0B02B19-D9CA-5A66-5F2D-61409FE2AAC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379297348"/>
              </p:ext>
            </p:extLst>
          </p:nvPr>
        </p:nvGraphicFramePr>
        <p:xfrm>
          <a:off x="4066120" y="1440749"/>
          <a:ext cx="16251767" cy="1083451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Titel 4">
            <a:extLst>
              <a:ext uri="{FF2B5EF4-FFF2-40B4-BE49-F238E27FC236}">
                <a16:creationId xmlns:a16="http://schemas.microsoft.com/office/drawing/2014/main" id="{0B62F2A2-C45D-52F2-3A2F-328398485DF8}"/>
              </a:ext>
            </a:extLst>
          </p:cNvPr>
          <p:cNvSpPr txBox="1">
            <a:spLocks/>
          </p:cNvSpPr>
          <p:nvPr/>
        </p:nvSpPr>
        <p:spPr>
          <a:xfrm>
            <a:off x="651005" y="219668"/>
            <a:ext cx="23729823" cy="96473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72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NL" sz="6000" dirty="0"/>
              <a:t>Role of </a:t>
            </a:r>
            <a:r>
              <a:rPr lang="nl-NL" sz="6000" dirty="0"/>
              <a:t>Higher Education </a:t>
            </a:r>
            <a:r>
              <a:rPr lang="en-NL" sz="6000" dirty="0"/>
              <a:t>Institutions in the Twin Transition</a:t>
            </a:r>
            <a:endParaRPr lang="nl-NL" sz="6000" dirty="0"/>
          </a:p>
        </p:txBody>
      </p:sp>
    </p:spTree>
    <p:extLst>
      <p:ext uri="{BB962C8B-B14F-4D97-AF65-F5344CB8AC3E}">
        <p14:creationId xmlns:p14="http://schemas.microsoft.com/office/powerpoint/2010/main" val="15941927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6489" y="6255492"/>
            <a:ext cx="21421581" cy="964734"/>
          </a:xfrm>
        </p:spPr>
        <p:txBody>
          <a:bodyPr/>
          <a:lstStyle/>
          <a:p>
            <a:br>
              <a:rPr lang="en-US" sz="6000" dirty="0"/>
            </a:br>
            <a:br>
              <a:rPr lang="en-US" sz="6000" dirty="0"/>
            </a:br>
            <a:br>
              <a:rPr lang="en-US" sz="6000" dirty="0"/>
            </a:br>
            <a:r>
              <a:rPr lang="en-NL" sz="6000" dirty="0"/>
              <a:t>ITU Digital </a:t>
            </a:r>
            <a:r>
              <a:rPr lang="en-US" sz="6000" dirty="0"/>
              <a:t>Skills Forum</a:t>
            </a:r>
            <a:br>
              <a:rPr lang="en-US" sz="6000" dirty="0"/>
            </a:br>
            <a:r>
              <a:rPr lang="nl-NL" sz="6000" dirty="0" err="1"/>
              <a:t>Role</a:t>
            </a:r>
            <a:r>
              <a:rPr lang="nl-NL" sz="6000" dirty="0"/>
              <a:t> of </a:t>
            </a:r>
            <a:r>
              <a:rPr lang="nl-NL" sz="6000" dirty="0" err="1"/>
              <a:t>Higher</a:t>
            </a:r>
            <a:r>
              <a:rPr lang="nl-NL" sz="6000" dirty="0"/>
              <a:t> Education in Green and Digital </a:t>
            </a:r>
            <a:r>
              <a:rPr lang="nl-NL" sz="6000" dirty="0" err="1"/>
              <a:t>Transition</a:t>
            </a:r>
            <a:r>
              <a:rPr lang="en-US" sz="6000" dirty="0"/>
              <a:t> </a:t>
            </a:r>
            <a:endParaRPr lang="en-GB" sz="60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651002" y="9337570"/>
            <a:ext cx="23081990" cy="444852"/>
          </a:xfrm>
        </p:spPr>
        <p:txBody>
          <a:bodyPr>
            <a:normAutofit lnSpcReduction="10000"/>
          </a:bodyPr>
          <a:lstStyle/>
          <a:p>
            <a:r>
              <a:rPr lang="en-US" dirty="0"/>
              <a:t>Dr. Mindel van de Laar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1"/>
          </p:nvPr>
        </p:nvSpPr>
        <p:spPr>
          <a:xfrm>
            <a:off x="651002" y="9988859"/>
            <a:ext cx="23081990" cy="444852"/>
          </a:xfrm>
        </p:spPr>
        <p:txBody>
          <a:bodyPr>
            <a:noAutofit/>
          </a:bodyPr>
          <a:lstStyle/>
          <a:p>
            <a:r>
              <a:rPr lang="en-US" dirty="0"/>
              <a:t>Head Capacity Development Office, UNU-MERIT (Maastricht University)</a:t>
            </a:r>
          </a:p>
          <a:p>
            <a:r>
              <a:rPr lang="en-US" dirty="0">
                <a:hlinkClick r:id="rId2"/>
              </a:rPr>
              <a:t>cdo@merit.unu.edu</a:t>
            </a:r>
            <a:endParaRPr lang="en-US" dirty="0"/>
          </a:p>
          <a:p>
            <a:r>
              <a:rPr lang="en-US" dirty="0"/>
              <a:t>Mindel.vandelaar@maastrichtuniversity.nl</a:t>
            </a:r>
            <a:endParaRPr lang="en-GB" dirty="0"/>
          </a:p>
        </p:txBody>
      </p:sp>
      <p:pic>
        <p:nvPicPr>
          <p:cNvPr id="5" name="Graphic 4">
            <a:extLst>
              <a:ext uri="{FF2B5EF4-FFF2-40B4-BE49-F238E27FC236}">
                <a16:creationId xmlns:a16="http://schemas.microsoft.com/office/drawing/2014/main" id="{74F814C1-6606-111B-4B4C-5E98EBE884A2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3175" y="11556000"/>
            <a:ext cx="3754286" cy="2160000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F56F746B-A52C-87E5-D38F-B6876F7A60DE}"/>
              </a:ext>
            </a:extLst>
          </p:cNvPr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57466" y="12312002"/>
            <a:ext cx="4399579" cy="64800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C05EFE4E-3EDE-4556-DB74-C18C43C5335F}"/>
              </a:ext>
            </a:extLst>
          </p:cNvPr>
          <p:cNvSpPr txBox="1"/>
          <p:nvPr/>
        </p:nvSpPr>
        <p:spPr>
          <a:xfrm>
            <a:off x="461091" y="188024"/>
            <a:ext cx="11306685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JP" sz="2400" b="1" dirty="0">
                <a:latin typeface="Arial" panose="020B0604020202020204" pitchFamily="34" charset="0"/>
                <a:cs typeface="Arial" panose="020B0604020202020204" pitchFamily="34" charset="0"/>
              </a:rPr>
              <a:t>United Nations University</a:t>
            </a:r>
          </a:p>
          <a:p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Maastricht Economic and Social Research Institute on Innovation and Technology</a:t>
            </a:r>
          </a:p>
        </p:txBody>
      </p:sp>
      <p:sp>
        <p:nvSpPr>
          <p:cNvPr id="8" name="Tekstvak 7">
            <a:extLst>
              <a:ext uri="{FF2B5EF4-FFF2-40B4-BE49-F238E27FC236}">
                <a16:creationId xmlns:a16="http://schemas.microsoft.com/office/drawing/2014/main" id="{C22DDE30-62F2-768C-F295-DE0C42FDFE20}"/>
              </a:ext>
            </a:extLst>
          </p:cNvPr>
          <p:cNvSpPr txBox="1"/>
          <p:nvPr/>
        </p:nvSpPr>
        <p:spPr>
          <a:xfrm>
            <a:off x="5484884" y="2897312"/>
            <a:ext cx="12682724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6600" dirty="0">
                <a:latin typeface="Arial" panose="020B0604020202020204" pitchFamily="34" charset="0"/>
                <a:cs typeface="Arial" panose="020B0604020202020204" pitchFamily="34" charset="0"/>
              </a:rPr>
              <a:t>THANK YOU</a:t>
            </a:r>
          </a:p>
        </p:txBody>
      </p:sp>
    </p:spTree>
    <p:extLst>
      <p:ext uri="{BB962C8B-B14F-4D97-AF65-F5344CB8AC3E}">
        <p14:creationId xmlns:p14="http://schemas.microsoft.com/office/powerpoint/2010/main" val="19316126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2013 - 2022 Theme">
  <a:themeElements>
    <a:clrScheme name="Office 2013 - 2022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2022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ac5439de-9cc5-4e90-8e70-2953ebc9e111">
      <Terms xmlns="http://schemas.microsoft.com/office/infopath/2007/PartnerControls"/>
    </lcf76f155ced4ddcb4097134ff3c332f>
    <SharedWithUsers xmlns="679e6f32-35e2-40a7-b746-37bf0ed22ca1">
      <UserInfo>
        <DisplayName>Laar, Mindel van de (GOVERNANCE)</DisplayName>
        <AccountId>12</AccountId>
        <AccountType/>
      </UserInfo>
    </SharedWithUsers>
    <TaxCatchAll xmlns="679e6f32-35e2-40a7-b746-37bf0ed22ca1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C9D0AC62B6CAE408847B2D4E42DE38B" ma:contentTypeVersion="13" ma:contentTypeDescription="Create a new document." ma:contentTypeScope="" ma:versionID="c212f0b9613111b2375a02d197f703c5">
  <xsd:schema xmlns:xsd="http://www.w3.org/2001/XMLSchema" xmlns:xs="http://www.w3.org/2001/XMLSchema" xmlns:p="http://schemas.microsoft.com/office/2006/metadata/properties" xmlns:ns2="ac5439de-9cc5-4e90-8e70-2953ebc9e111" xmlns:ns3="679e6f32-35e2-40a7-b746-37bf0ed22ca1" targetNamespace="http://schemas.microsoft.com/office/2006/metadata/properties" ma:root="true" ma:fieldsID="7fd574f71396511af57202cccb288592" ns2:_="" ns3:_="">
    <xsd:import namespace="ac5439de-9cc5-4e90-8e70-2953ebc9e111"/>
    <xsd:import namespace="679e6f32-35e2-40a7-b746-37bf0ed22ca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3:SharedWithUsers" minOccurs="0"/>
                <xsd:element ref="ns3:SharedWithDetails" minOccurs="0"/>
                <xsd:element ref="ns2:MediaServiceSearchPropertie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c5439de-9cc5-4e90-8e70-2953ebc9e11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3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15" nillable="true" ma:taxonomy="true" ma:internalName="lcf76f155ced4ddcb4097134ff3c332f" ma:taxonomyFieldName="MediaServiceImageTags" ma:displayName="Image Tags" ma:readOnly="false" ma:fieldId="{5cf76f15-5ced-4ddc-b409-7134ff3c332f}" ma:taxonomyMulti="true" ma:sspId="0e895586-ec57-4162-862b-45953123501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7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9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0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79e6f32-35e2-40a7-b746-37bf0ed22ca1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6" nillable="true" ma:displayName="Taxonomy Catch All Column" ma:hidden="true" ma:list="{229e8489-f8f5-4006-84b8-d7f4c98e73f0}" ma:internalName="TaxCatchAll" ma:showField="CatchAllData" ma:web="679e6f32-35e2-40a7-b746-37bf0ed22ca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1015849A-8F04-4E8F-AB90-48B65F7D354B}">
  <ds:schemaRefs>
    <ds:schemaRef ds:uri="http://schemas.microsoft.com/office/2006/documentManagement/types"/>
    <ds:schemaRef ds:uri="ac5439de-9cc5-4e90-8e70-2953ebc9e111"/>
    <ds:schemaRef ds:uri="http://schemas.microsoft.com/office/2006/metadata/properties"/>
    <ds:schemaRef ds:uri="679e6f32-35e2-40a7-b746-37bf0ed22ca1"/>
    <ds:schemaRef ds:uri="http://purl.org/dc/dcmitype/"/>
    <ds:schemaRef ds:uri="http://www.w3.org/XML/1998/namespace"/>
    <ds:schemaRef ds:uri="http://purl.org/dc/terms/"/>
    <ds:schemaRef ds:uri="http://schemas.microsoft.com/office/infopath/2007/PartnerControls"/>
    <ds:schemaRef ds:uri="http://schemas.openxmlformats.org/package/2006/metadata/core-properties"/>
    <ds:schemaRef ds:uri="http://purl.org/dc/elements/1.1/"/>
  </ds:schemaRefs>
</ds:datastoreItem>
</file>

<file path=customXml/itemProps2.xml><?xml version="1.0" encoding="utf-8"?>
<ds:datastoreItem xmlns:ds="http://schemas.openxmlformats.org/officeDocument/2006/customXml" ds:itemID="{0B009BB2-E210-4FA9-9A55-9E0F77C4D0B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c5439de-9cc5-4e90-8e70-2953ebc9e111"/>
    <ds:schemaRef ds:uri="679e6f32-35e2-40a7-b746-37bf0ed22ca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9118B0FE-57D3-420B-B301-FBB2AABF856F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173</TotalTime>
  <Words>731</Words>
  <Application>Microsoft Office PowerPoint</Application>
  <PresentationFormat>Custom</PresentationFormat>
  <Paragraphs>105</Paragraphs>
  <Slides>7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Montserrat Light</vt:lpstr>
      <vt:lpstr>Office 2013 - 2022 Theme</vt:lpstr>
      <vt:lpstr>Skills for the Twin Green and Digital Transition</vt:lpstr>
      <vt:lpstr>Combine “Green” and “Digital” skills to become “Green &amp; Digital”</vt:lpstr>
      <vt:lpstr>Green and Digital Transition Requires Educational Responses</vt:lpstr>
      <vt:lpstr>Twin Transition is new – early mover examples</vt:lpstr>
      <vt:lpstr>HUAWEI Study on defining green digital skills and jobs</vt:lpstr>
      <vt:lpstr>PowerPoint Presentation</vt:lpstr>
      <vt:lpstr>   ITU Digital Skills Forum Role of Higher Education in Green and Digital Transition 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Mancigotti, Cristina (GOVERNANCE)</dc:creator>
  <cp:keywords/>
  <dc:description/>
  <cp:lastModifiedBy>IUGA, Emil-Eugen</cp:lastModifiedBy>
  <cp:revision>19349</cp:revision>
  <dcterms:created xsi:type="dcterms:W3CDTF">2014-11-12T21:47:38Z</dcterms:created>
  <dcterms:modified xsi:type="dcterms:W3CDTF">2024-09-18T14:13:06Z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0x0101008C9D0AC62B6CAE408847B2D4E42DE38B</vt:lpwstr>
  </property>
  <property fmtid="{D5CDD505-2E9C-101B-9397-08002B2CF9AE}" pid="3" name="MediaServiceImageTags">
    <vt:lpwstr/>
  </property>
</Properties>
</file>