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 id="214748369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Montserrat"/>
      <p:regular r:id="rId15"/>
      <p:bold r:id="rId16"/>
      <p:italic r:id="rId17"/>
      <p:boldItalic r:id="rId18"/>
    </p:embeddedFont>
    <p:embeddedFont>
      <p:font typeface="Lato"/>
      <p:regular r:id="rId19"/>
      <p:bold r:id="rId20"/>
      <p:italic r:id="rId21"/>
      <p:boldItalic r:id="rId22"/>
    </p:embeddedFont>
    <p:embeddedFont>
      <p:font typeface="Poppins Light"/>
      <p:regular r:id="rId23"/>
      <p:bold r:id="rId24"/>
      <p:italic r:id="rId25"/>
      <p:boldItalic r:id="rId26"/>
    </p:embeddedFont>
    <p:embeddedFont>
      <p:font typeface="Open Sans SemiBold"/>
      <p:regular r:id="rId27"/>
      <p:bold r:id="rId28"/>
      <p:italic r:id="rId29"/>
      <p:boldItalic r:id="rId30"/>
    </p:embeddedFont>
    <p:embeddedFont>
      <p:font typeface="Helvetica Neue"/>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9yPs76UAuU0cxd7E4d14HWWfC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PoppinsLight-boldItalic.fntdata"/><Relationship Id="rId13" Type="http://schemas.openxmlformats.org/officeDocument/2006/relationships/slide" Target="slides/slide7.xml"/><Relationship Id="rId39" Type="http://customschemas.google.com/relationships/presentationmetadata" Target="metadata"/><Relationship Id="rId18" Type="http://schemas.openxmlformats.org/officeDocument/2006/relationships/font" Target="fonts/Montserrat-boldItalic.fntdata"/><Relationship Id="rId21" Type="http://schemas.openxmlformats.org/officeDocument/2006/relationships/font" Target="fonts/Lato-italic.fntdata"/><Relationship Id="rId34" Type="http://schemas.openxmlformats.org/officeDocument/2006/relationships/font" Target="fonts/HelveticaNeue-boldItalic.fntdata"/><Relationship Id="rId42" Type="http://schemas.openxmlformats.org/officeDocument/2006/relationships/customXml" Target="../customXml/item3.xml"/><Relationship Id="rId7" Type="http://schemas.openxmlformats.org/officeDocument/2006/relationships/slide" Target="slides/slide1.xml"/><Relationship Id="rId20" Type="http://schemas.openxmlformats.org/officeDocument/2006/relationships/font" Target="fonts/Lato-bold.fntdata"/><Relationship Id="rId2" Type="http://schemas.openxmlformats.org/officeDocument/2006/relationships/presProps" Target="presProps.xml"/><Relationship Id="rId29" Type="http://schemas.openxmlformats.org/officeDocument/2006/relationships/font" Target="fonts/OpenSansSemiBold-italic.fntdata"/><Relationship Id="rId16" Type="http://schemas.openxmlformats.org/officeDocument/2006/relationships/font" Target="fonts/Montserrat-bold.fntdata"/><Relationship Id="rId41" Type="http://schemas.openxmlformats.org/officeDocument/2006/relationships/customXml" Target="../customXml/item2.xml"/><Relationship Id="rId24" Type="http://schemas.openxmlformats.org/officeDocument/2006/relationships/font" Target="fonts/PoppinsLight-bold.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HelveticaNeue-bold.fntdata"/><Relationship Id="rId37" Type="http://schemas.openxmlformats.org/officeDocument/2006/relationships/font" Target="fonts/OpenSans-italic.fntdata"/><Relationship Id="rId40" Type="http://schemas.openxmlformats.org/officeDocument/2006/relationships/customXml" Target="../customXml/item1.xml"/><Relationship Id="rId23" Type="http://schemas.openxmlformats.org/officeDocument/2006/relationships/font" Target="fonts/PoppinsLight-regular.fntdata"/><Relationship Id="rId28" Type="http://schemas.openxmlformats.org/officeDocument/2006/relationships/font" Target="fonts/OpenSansSemiBold-bold.fntdata"/><Relationship Id="rId5" Type="http://schemas.openxmlformats.org/officeDocument/2006/relationships/slideMaster" Target="slideMasters/slideMaster3.xml"/><Relationship Id="rId15" Type="http://schemas.openxmlformats.org/officeDocument/2006/relationships/font" Target="fonts/Montserrat-regular.fntdata"/><Relationship Id="rId36" Type="http://schemas.openxmlformats.org/officeDocument/2006/relationships/font" Target="fonts/OpenSans-bold.fntdata"/><Relationship Id="rId31" Type="http://schemas.openxmlformats.org/officeDocument/2006/relationships/font" Target="fonts/HelveticaNeue-regular.fntdata"/><Relationship Id="rId10" Type="http://schemas.openxmlformats.org/officeDocument/2006/relationships/slide" Target="slides/slide4.xml"/><Relationship Id="rId19" Type="http://schemas.openxmlformats.org/officeDocument/2006/relationships/font" Target="fonts/Lato-regular.fntdata"/><Relationship Id="rId22" Type="http://schemas.openxmlformats.org/officeDocument/2006/relationships/font" Target="fonts/Lato-boldItalic.fntdata"/><Relationship Id="rId4" Type="http://schemas.openxmlformats.org/officeDocument/2006/relationships/slideMaster" Target="slideMasters/slideMaster2.xml"/><Relationship Id="rId9" Type="http://schemas.openxmlformats.org/officeDocument/2006/relationships/slide" Target="slides/slide3.xml"/><Relationship Id="rId27" Type="http://schemas.openxmlformats.org/officeDocument/2006/relationships/font" Target="fonts/OpenSansSemiBold-regular.fntdata"/><Relationship Id="rId30" Type="http://schemas.openxmlformats.org/officeDocument/2006/relationships/font" Target="fonts/OpenSansSemiBold-boldItalic.fntdata"/><Relationship Id="rId35" Type="http://schemas.openxmlformats.org/officeDocument/2006/relationships/font" Target="fonts/OpenSans-regular.fnt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slideMaster" Target="slideMasters/slideMaster1.xml"/><Relationship Id="rId25" Type="http://schemas.openxmlformats.org/officeDocument/2006/relationships/font" Target="fonts/PoppinsLight-italic.fntdata"/><Relationship Id="rId33" Type="http://schemas.openxmlformats.org/officeDocument/2006/relationships/font" Target="fonts/HelveticaNeue-italic.fntdata"/><Relationship Id="rId12" Type="http://schemas.openxmlformats.org/officeDocument/2006/relationships/slide" Target="slides/slide6.xml"/><Relationship Id="rId17" Type="http://schemas.openxmlformats.org/officeDocument/2006/relationships/font" Target="fonts/Montserrat-italic.fntdata"/><Relationship Id="rId38" Type="http://schemas.openxmlformats.org/officeDocument/2006/relationships/font" Target="fonts/Open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f7dcf13ae8_0_10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2f7dcf13ae8_0_10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fc32e72d2e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fc32e72d2e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f7dcf13ae8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f7dcf13ae8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fd9cd2ebe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fd9cd2ebe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f7dcf13ae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f7dcf13ae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f7dcf13ae8_0_936:notes"/>
          <p:cNvSpPr txBox="1"/>
          <p:nvPr>
            <p:ph idx="1" type="body"/>
          </p:nvPr>
        </p:nvSpPr>
        <p:spPr>
          <a:xfrm>
            <a:off x="914400" y="4343400"/>
            <a:ext cx="5029200" cy="4114800"/>
          </a:xfrm>
          <a:prstGeom prst="rect">
            <a:avLst/>
          </a:prstGeom>
          <a:noFill/>
          <a:ln>
            <a:noFill/>
          </a:ln>
        </p:spPr>
        <p:txBody>
          <a:bodyPr anchorCtr="0" anchor="t" bIns="53550" lIns="107100" spcFirstLastPara="1" rIns="107100" wrap="square" tIns="53550">
            <a:noAutofit/>
          </a:bodyPr>
          <a:lstStyle/>
          <a:p>
            <a:pPr indent="0" lvl="0" marL="0" rtl="0" algn="l">
              <a:lnSpc>
                <a:spcPct val="100000"/>
              </a:lnSpc>
              <a:spcBef>
                <a:spcPts val="0"/>
              </a:spcBef>
              <a:spcAft>
                <a:spcPts val="0"/>
              </a:spcAft>
              <a:buSzPts val="1300"/>
              <a:buNone/>
            </a:pPr>
            <a:r>
              <a:t/>
            </a:r>
            <a:endParaRPr/>
          </a:p>
        </p:txBody>
      </p:sp>
      <p:sp>
        <p:nvSpPr>
          <p:cNvPr id="505" name="Google Shape;505;g2f7dcf13ae8_0_9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fc32e72d2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fc32e72d2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fc32e72d2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fc32e72d2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42" name="Google Shape;42;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4" name="Google Shape;4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47" name="Google Shape;4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50" name="Google Shape;50;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51" name="Google Shape;5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p:cSld name="Slide with photo_5">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g21c101f6862_0_178"/>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
        <p:nvSpPr>
          <p:cNvPr id="58" name="Google Shape;58;g21c101f6862_0_178"/>
          <p:cNvSpPr/>
          <p:nvPr/>
        </p:nvSpPr>
        <p:spPr>
          <a:xfrm>
            <a:off x="-149400" y="-115050"/>
            <a:ext cx="9293400" cy="5367600"/>
          </a:xfrm>
          <a:prstGeom prst="rect">
            <a:avLst/>
          </a:prstGeom>
          <a:solidFill>
            <a:srgbClr val="000000">
              <a:alpha val="61880"/>
            </a:srgbClr>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1">
  <p:cSld name="Slide with photo_5_1">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g2fd9cd2ebe3_0_100"/>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61" name="Google Shape;61;g2fd9cd2ebe3_0_100"/>
          <p:cNvPicPr preferRelativeResize="0"/>
          <p:nvPr/>
        </p:nvPicPr>
        <p:blipFill>
          <a:blip r:embed="rId3">
            <a:alphaModFix amt="76000"/>
          </a:blip>
          <a:stretch>
            <a:fillRect/>
          </a:stretch>
        </p:blipFill>
        <p:spPr>
          <a:xfrm>
            <a:off x="6076900" y="2069625"/>
            <a:ext cx="2616675" cy="2616675"/>
          </a:xfrm>
          <a:prstGeom prst="rect">
            <a:avLst/>
          </a:prstGeom>
          <a:noFill/>
          <a:ln>
            <a:noFill/>
          </a:ln>
        </p:spPr>
      </p:pic>
      <p:sp>
        <p:nvSpPr>
          <p:cNvPr id="62" name="Google Shape;62;g2fd9cd2ebe3_0_100"/>
          <p:cNvSpPr/>
          <p:nvPr/>
        </p:nvSpPr>
        <p:spPr>
          <a:xfrm>
            <a:off x="-149400" y="-115050"/>
            <a:ext cx="9293400" cy="5367600"/>
          </a:xfrm>
          <a:prstGeom prst="rect">
            <a:avLst/>
          </a:prstGeom>
          <a:solidFill>
            <a:srgbClr val="000000">
              <a:alpha val="61880"/>
            </a:srgbClr>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3">
    <p:spTree>
      <p:nvGrpSpPr>
        <p:cNvPr id="63" name="Shape 63"/>
        <p:cNvGrpSpPr/>
        <p:nvPr/>
      </p:nvGrpSpPr>
      <p:grpSpPr>
        <a:xfrm>
          <a:off x="0" y="0"/>
          <a:ext cx="0" cy="0"/>
          <a:chOff x="0" y="0"/>
          <a:chExt cx="0" cy="0"/>
        </a:xfrm>
      </p:grpSpPr>
      <p:pic>
        <p:nvPicPr>
          <p:cNvPr id="64" name="Google Shape;64;g2f15355a412_0_121"/>
          <p:cNvPicPr preferRelativeResize="0"/>
          <p:nvPr/>
        </p:nvPicPr>
        <p:blipFill rotWithShape="1">
          <a:blip r:embed="rId2">
            <a:alphaModFix amt="52999"/>
          </a:blip>
          <a:srcRect b="8315" l="12434" r="0" t="0"/>
          <a:stretch/>
        </p:blipFill>
        <p:spPr>
          <a:xfrm>
            <a:off x="-25" y="-51375"/>
            <a:ext cx="9241899" cy="5194800"/>
          </a:xfrm>
          <a:prstGeom prst="rect">
            <a:avLst/>
          </a:prstGeom>
          <a:noFill/>
          <a:ln>
            <a:noFill/>
          </a:ln>
        </p:spPr>
      </p:pic>
      <p:sp>
        <p:nvSpPr>
          <p:cNvPr id="65" name="Google Shape;65;g2f15355a412_0_121"/>
          <p:cNvSpPr txBox="1"/>
          <p:nvPr>
            <p:ph type="ctrTitle"/>
          </p:nvPr>
        </p:nvSpPr>
        <p:spPr>
          <a:xfrm>
            <a:off x="3839775" y="-236400"/>
            <a:ext cx="5500800" cy="1360800"/>
          </a:xfrm>
          <a:prstGeom prst="rect">
            <a:avLst/>
          </a:prstGeom>
          <a:noFill/>
          <a:ln>
            <a:noFill/>
          </a:ln>
        </p:spPr>
        <p:txBody>
          <a:bodyPr anchorCtr="0" anchor="b" bIns="34275" lIns="68575" spcFirstLastPara="1" rIns="68575" wrap="square" tIns="34275">
            <a:normAutofit/>
          </a:bodyPr>
          <a:lstStyle>
            <a:lvl1pPr lvl="0" rtl="0">
              <a:lnSpc>
                <a:spcPct val="90000"/>
              </a:lnSpc>
              <a:spcBef>
                <a:spcPts val="0"/>
              </a:spcBef>
              <a:spcAft>
                <a:spcPts val="0"/>
              </a:spcAft>
              <a:buClr>
                <a:schemeClr val="lt2"/>
              </a:buClr>
              <a:buSzPts val="3000"/>
              <a:buFont typeface="Calibri"/>
              <a:buNone/>
              <a:defRPr sz="3000">
                <a:solidFill>
                  <a:schemeClr val="lt2"/>
                </a:solidFill>
              </a:defRPr>
            </a:lvl1pPr>
            <a:lvl2pPr lvl="1" rtl="0">
              <a:lnSpc>
                <a:spcPct val="100000"/>
              </a:lnSpc>
              <a:spcBef>
                <a:spcPts val="0"/>
              </a:spcBef>
              <a:spcAft>
                <a:spcPts val="0"/>
              </a:spcAft>
              <a:buClr>
                <a:schemeClr val="lt2"/>
              </a:buClr>
              <a:buSzPts val="3000"/>
              <a:buNone/>
              <a:defRPr sz="3000">
                <a:solidFill>
                  <a:schemeClr val="lt2"/>
                </a:solidFill>
              </a:defRPr>
            </a:lvl2pPr>
            <a:lvl3pPr lvl="2" rtl="0">
              <a:lnSpc>
                <a:spcPct val="100000"/>
              </a:lnSpc>
              <a:spcBef>
                <a:spcPts val="0"/>
              </a:spcBef>
              <a:spcAft>
                <a:spcPts val="0"/>
              </a:spcAft>
              <a:buClr>
                <a:schemeClr val="lt2"/>
              </a:buClr>
              <a:buSzPts val="3000"/>
              <a:buNone/>
              <a:defRPr sz="3000">
                <a:solidFill>
                  <a:schemeClr val="lt2"/>
                </a:solidFill>
              </a:defRPr>
            </a:lvl3pPr>
            <a:lvl4pPr lvl="3" rtl="0">
              <a:lnSpc>
                <a:spcPct val="100000"/>
              </a:lnSpc>
              <a:spcBef>
                <a:spcPts val="0"/>
              </a:spcBef>
              <a:spcAft>
                <a:spcPts val="0"/>
              </a:spcAft>
              <a:buClr>
                <a:schemeClr val="lt2"/>
              </a:buClr>
              <a:buSzPts val="3000"/>
              <a:buNone/>
              <a:defRPr sz="3000">
                <a:solidFill>
                  <a:schemeClr val="lt2"/>
                </a:solidFill>
              </a:defRPr>
            </a:lvl4pPr>
            <a:lvl5pPr lvl="4" rtl="0">
              <a:lnSpc>
                <a:spcPct val="100000"/>
              </a:lnSpc>
              <a:spcBef>
                <a:spcPts val="0"/>
              </a:spcBef>
              <a:spcAft>
                <a:spcPts val="0"/>
              </a:spcAft>
              <a:buClr>
                <a:schemeClr val="lt2"/>
              </a:buClr>
              <a:buSzPts val="3000"/>
              <a:buNone/>
              <a:defRPr sz="3000">
                <a:solidFill>
                  <a:schemeClr val="lt2"/>
                </a:solidFill>
              </a:defRPr>
            </a:lvl5pPr>
            <a:lvl6pPr lvl="5" rtl="0">
              <a:lnSpc>
                <a:spcPct val="100000"/>
              </a:lnSpc>
              <a:spcBef>
                <a:spcPts val="0"/>
              </a:spcBef>
              <a:spcAft>
                <a:spcPts val="0"/>
              </a:spcAft>
              <a:buClr>
                <a:schemeClr val="lt2"/>
              </a:buClr>
              <a:buSzPts val="3000"/>
              <a:buNone/>
              <a:defRPr sz="3000">
                <a:solidFill>
                  <a:schemeClr val="lt2"/>
                </a:solidFill>
              </a:defRPr>
            </a:lvl6pPr>
            <a:lvl7pPr lvl="6" rtl="0">
              <a:lnSpc>
                <a:spcPct val="100000"/>
              </a:lnSpc>
              <a:spcBef>
                <a:spcPts val="0"/>
              </a:spcBef>
              <a:spcAft>
                <a:spcPts val="0"/>
              </a:spcAft>
              <a:buClr>
                <a:schemeClr val="lt2"/>
              </a:buClr>
              <a:buSzPts val="3000"/>
              <a:buNone/>
              <a:defRPr sz="3000">
                <a:solidFill>
                  <a:schemeClr val="lt2"/>
                </a:solidFill>
              </a:defRPr>
            </a:lvl7pPr>
            <a:lvl8pPr lvl="7" rtl="0">
              <a:lnSpc>
                <a:spcPct val="100000"/>
              </a:lnSpc>
              <a:spcBef>
                <a:spcPts val="0"/>
              </a:spcBef>
              <a:spcAft>
                <a:spcPts val="0"/>
              </a:spcAft>
              <a:buClr>
                <a:schemeClr val="lt2"/>
              </a:buClr>
              <a:buSzPts val="3000"/>
              <a:buNone/>
              <a:defRPr sz="3000">
                <a:solidFill>
                  <a:schemeClr val="lt2"/>
                </a:solidFill>
              </a:defRPr>
            </a:lvl8pPr>
            <a:lvl9pPr lvl="8" rtl="0">
              <a:lnSpc>
                <a:spcPct val="100000"/>
              </a:lnSpc>
              <a:spcBef>
                <a:spcPts val="0"/>
              </a:spcBef>
              <a:spcAft>
                <a:spcPts val="0"/>
              </a:spcAft>
              <a:buClr>
                <a:schemeClr val="lt2"/>
              </a:buClr>
              <a:buSzPts val="3000"/>
              <a:buNone/>
              <a:defRPr sz="3000">
                <a:solidFill>
                  <a:schemeClr val="lt2"/>
                </a:solidFill>
              </a:defRPr>
            </a:lvl9pPr>
          </a:lstStyle>
          <a:p/>
        </p:txBody>
      </p:sp>
      <p:sp>
        <p:nvSpPr>
          <p:cNvPr id="66" name="Google Shape;66;g2f15355a412_0_121"/>
          <p:cNvSpPr txBox="1"/>
          <p:nvPr>
            <p:ph idx="1" type="subTitle"/>
          </p:nvPr>
        </p:nvSpPr>
        <p:spPr>
          <a:xfrm>
            <a:off x="3938725" y="2239050"/>
            <a:ext cx="4604700" cy="665400"/>
          </a:xfrm>
          <a:prstGeom prst="rect">
            <a:avLst/>
          </a:prstGeom>
          <a:noFill/>
          <a:ln>
            <a:noFill/>
          </a:ln>
        </p:spPr>
        <p:txBody>
          <a:bodyPr anchorCtr="0" anchor="t" bIns="34275" lIns="68575" spcFirstLastPara="1" rIns="68575" wrap="square" tIns="34275">
            <a:normAutofit/>
          </a:bodyPr>
          <a:lstStyle>
            <a:lvl1pPr lvl="0" rtl="0">
              <a:lnSpc>
                <a:spcPct val="90000"/>
              </a:lnSpc>
              <a:spcBef>
                <a:spcPts val="8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1pPr>
            <a:lvl2pPr lvl="1"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2pPr>
            <a:lvl3pPr lvl="2"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3pPr>
            <a:lvl4pPr lvl="3"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4pPr>
            <a:lvl5pPr lvl="4"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5pPr>
            <a:lvl6pPr lvl="5"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6pPr>
            <a:lvl7pPr lvl="6"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7pPr>
            <a:lvl8pPr lvl="7"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8pPr>
            <a:lvl9pPr lvl="8" rtl="0">
              <a:lnSpc>
                <a:spcPct val="90000"/>
              </a:lnSpc>
              <a:spcBef>
                <a:spcPts val="400"/>
              </a:spcBef>
              <a:spcAft>
                <a:spcPts val="0"/>
              </a:spcAft>
              <a:buClr>
                <a:srgbClr val="EFEFEF"/>
              </a:buClr>
              <a:buSzPts val="1300"/>
              <a:buFont typeface="Montserrat"/>
              <a:buNone/>
              <a:defRPr sz="1300">
                <a:solidFill>
                  <a:srgbClr val="EFEFEF"/>
                </a:solidFill>
                <a:latin typeface="Montserrat"/>
                <a:ea typeface="Montserrat"/>
                <a:cs typeface="Montserrat"/>
                <a:sym typeface="Montserrat"/>
              </a:defRPr>
            </a:lvl9pPr>
          </a:lstStyle>
          <a:p/>
        </p:txBody>
      </p:sp>
      <p:sp>
        <p:nvSpPr>
          <p:cNvPr id="67" name="Google Shape;67;g2f15355a412_0_1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g2f15355a412_0_1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g2f15355a412_0_1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g2f15355a412_0_121"/>
          <p:cNvSpPr/>
          <p:nvPr/>
        </p:nvSpPr>
        <p:spPr>
          <a:xfrm>
            <a:off x="-25" y="-51375"/>
            <a:ext cx="9144000" cy="5194800"/>
          </a:xfrm>
          <a:prstGeom prst="rect">
            <a:avLst/>
          </a:prstGeom>
          <a:solidFill>
            <a:srgbClr val="000000">
              <a:alpha val="675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_1_1">
    <p:spTree>
      <p:nvGrpSpPr>
        <p:cNvPr id="71" name="Shape 71"/>
        <p:cNvGrpSpPr/>
        <p:nvPr/>
      </p:nvGrpSpPr>
      <p:grpSpPr>
        <a:xfrm>
          <a:off x="0" y="0"/>
          <a:ext cx="0" cy="0"/>
          <a:chOff x="0" y="0"/>
          <a:chExt cx="0" cy="0"/>
        </a:xfrm>
      </p:grpSpPr>
      <p:sp>
        <p:nvSpPr>
          <p:cNvPr id="72" name="Google Shape;72;g21c101f6862_0_205"/>
          <p:cNvSpPr txBox="1"/>
          <p:nvPr>
            <p:ph type="title"/>
          </p:nvPr>
        </p:nvSpPr>
        <p:spPr>
          <a:xfrm>
            <a:off x="795338" y="854274"/>
            <a:ext cx="7314000" cy="8169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Clr>
                <a:srgbClr val="262D30"/>
              </a:buClr>
              <a:buSzPts val="3800"/>
              <a:buFont typeface="Open Sans SemiBold"/>
              <a:buNone/>
              <a:defRPr>
                <a:solidFill>
                  <a:srgbClr val="262D30"/>
                </a:solidFill>
              </a:defRPr>
            </a:lvl1pPr>
            <a:lvl2pPr lvl="1" rtl="0" algn="l">
              <a:lnSpc>
                <a:spcPct val="100000"/>
              </a:lnSpc>
              <a:spcBef>
                <a:spcPts val="0"/>
              </a:spcBef>
              <a:spcAft>
                <a:spcPts val="0"/>
              </a:spcAft>
              <a:buClr>
                <a:srgbClr val="272D30"/>
              </a:buClr>
              <a:buSzPts val="700"/>
              <a:buNone/>
              <a:defRPr/>
            </a:lvl2pPr>
            <a:lvl3pPr lvl="2" rtl="0" algn="l">
              <a:lnSpc>
                <a:spcPct val="100000"/>
              </a:lnSpc>
              <a:spcBef>
                <a:spcPts val="0"/>
              </a:spcBef>
              <a:spcAft>
                <a:spcPts val="0"/>
              </a:spcAft>
              <a:buClr>
                <a:srgbClr val="272D30"/>
              </a:buClr>
              <a:buSzPts val="700"/>
              <a:buNone/>
              <a:defRPr/>
            </a:lvl3pPr>
            <a:lvl4pPr lvl="3" rtl="0" algn="l">
              <a:lnSpc>
                <a:spcPct val="100000"/>
              </a:lnSpc>
              <a:spcBef>
                <a:spcPts val="0"/>
              </a:spcBef>
              <a:spcAft>
                <a:spcPts val="0"/>
              </a:spcAft>
              <a:buClr>
                <a:srgbClr val="272D30"/>
              </a:buClr>
              <a:buSzPts val="700"/>
              <a:buNone/>
              <a:defRPr/>
            </a:lvl4pPr>
            <a:lvl5pPr lvl="4" rtl="0" algn="l">
              <a:lnSpc>
                <a:spcPct val="100000"/>
              </a:lnSpc>
              <a:spcBef>
                <a:spcPts val="0"/>
              </a:spcBef>
              <a:spcAft>
                <a:spcPts val="0"/>
              </a:spcAft>
              <a:buClr>
                <a:srgbClr val="272D30"/>
              </a:buClr>
              <a:buSzPts val="700"/>
              <a:buNone/>
              <a:defRPr/>
            </a:lvl5pPr>
            <a:lvl6pPr lvl="5" rtl="0" algn="l">
              <a:lnSpc>
                <a:spcPct val="100000"/>
              </a:lnSpc>
              <a:spcBef>
                <a:spcPts val="0"/>
              </a:spcBef>
              <a:spcAft>
                <a:spcPts val="0"/>
              </a:spcAft>
              <a:buClr>
                <a:srgbClr val="272D30"/>
              </a:buClr>
              <a:buSzPts val="700"/>
              <a:buNone/>
              <a:defRPr/>
            </a:lvl6pPr>
            <a:lvl7pPr lvl="6" rtl="0" algn="l">
              <a:lnSpc>
                <a:spcPct val="100000"/>
              </a:lnSpc>
              <a:spcBef>
                <a:spcPts val="0"/>
              </a:spcBef>
              <a:spcAft>
                <a:spcPts val="0"/>
              </a:spcAft>
              <a:buClr>
                <a:srgbClr val="272D30"/>
              </a:buClr>
              <a:buSzPts val="700"/>
              <a:buNone/>
              <a:defRPr/>
            </a:lvl7pPr>
            <a:lvl8pPr lvl="7" rtl="0" algn="l">
              <a:lnSpc>
                <a:spcPct val="100000"/>
              </a:lnSpc>
              <a:spcBef>
                <a:spcPts val="0"/>
              </a:spcBef>
              <a:spcAft>
                <a:spcPts val="0"/>
              </a:spcAft>
              <a:buClr>
                <a:srgbClr val="272D30"/>
              </a:buClr>
              <a:buSzPts val="700"/>
              <a:buNone/>
              <a:defRPr/>
            </a:lvl8pPr>
            <a:lvl9pPr lvl="8" rtl="0" algn="l">
              <a:lnSpc>
                <a:spcPct val="100000"/>
              </a:lnSpc>
              <a:spcBef>
                <a:spcPts val="0"/>
              </a:spcBef>
              <a:spcAft>
                <a:spcPts val="0"/>
              </a:spcAft>
              <a:buClr>
                <a:srgbClr val="272D30"/>
              </a:buClr>
              <a:buSzPts val="700"/>
              <a:buNone/>
              <a:defRPr/>
            </a:lvl9pPr>
          </a:lstStyle>
          <a:p/>
        </p:txBody>
      </p:sp>
      <p:sp>
        <p:nvSpPr>
          <p:cNvPr id="73" name="Google Shape;73;g21c101f6862_0_205"/>
          <p:cNvSpPr txBox="1"/>
          <p:nvPr>
            <p:ph idx="1" type="body"/>
          </p:nvPr>
        </p:nvSpPr>
        <p:spPr>
          <a:xfrm>
            <a:off x="851892" y="1751410"/>
            <a:ext cx="7678800" cy="2632500"/>
          </a:xfrm>
          <a:prstGeom prst="rect">
            <a:avLst/>
          </a:prstGeom>
          <a:noFill/>
          <a:ln>
            <a:noFill/>
          </a:ln>
        </p:spPr>
        <p:txBody>
          <a:bodyPr anchorCtr="0" anchor="t" bIns="14300" lIns="14300" spcFirstLastPara="1" rIns="14300" wrap="square" tIns="14300">
            <a:noAutofit/>
          </a:bodyPr>
          <a:lstStyle>
            <a:lvl1pPr indent="-228600" lvl="0" marL="457200" rtl="0" algn="just">
              <a:lnSpc>
                <a:spcPct val="150000"/>
              </a:lnSpc>
              <a:spcBef>
                <a:spcPts val="0"/>
              </a:spcBef>
              <a:spcAft>
                <a:spcPts val="0"/>
              </a:spcAft>
              <a:buClr>
                <a:srgbClr val="9B9A9C"/>
              </a:buClr>
              <a:buSzPts val="700"/>
              <a:buNone/>
              <a:defRPr/>
            </a:lvl1pPr>
            <a:lvl2pPr indent="-228600" lvl="1" marL="914400" rtl="0" algn="just">
              <a:lnSpc>
                <a:spcPct val="150000"/>
              </a:lnSpc>
              <a:spcBef>
                <a:spcPts val="0"/>
              </a:spcBef>
              <a:spcAft>
                <a:spcPts val="0"/>
              </a:spcAft>
              <a:buClr>
                <a:srgbClr val="9B9A9C"/>
              </a:buClr>
              <a:buSzPts val="700"/>
              <a:buNone/>
              <a:defRPr/>
            </a:lvl2pPr>
            <a:lvl3pPr indent="-228600" lvl="2" marL="1371600" rtl="0" algn="just">
              <a:lnSpc>
                <a:spcPct val="150000"/>
              </a:lnSpc>
              <a:spcBef>
                <a:spcPts val="0"/>
              </a:spcBef>
              <a:spcAft>
                <a:spcPts val="0"/>
              </a:spcAft>
              <a:buClr>
                <a:srgbClr val="9B9A9C"/>
              </a:buClr>
              <a:buSzPts val="700"/>
              <a:buNone/>
              <a:defRPr/>
            </a:lvl3pPr>
            <a:lvl4pPr indent="-228600" lvl="3" marL="1828800" rtl="0" algn="just">
              <a:lnSpc>
                <a:spcPct val="150000"/>
              </a:lnSpc>
              <a:spcBef>
                <a:spcPts val="0"/>
              </a:spcBef>
              <a:spcAft>
                <a:spcPts val="0"/>
              </a:spcAft>
              <a:buClr>
                <a:srgbClr val="9B9A9C"/>
              </a:buClr>
              <a:buSzPts val="700"/>
              <a:buNone/>
              <a:defRPr/>
            </a:lvl4pPr>
            <a:lvl5pPr indent="-228600" lvl="4" marL="2286000" rtl="0" algn="just">
              <a:lnSpc>
                <a:spcPct val="150000"/>
              </a:lnSpc>
              <a:spcBef>
                <a:spcPts val="0"/>
              </a:spcBef>
              <a:spcAft>
                <a:spcPts val="0"/>
              </a:spcAft>
              <a:buClr>
                <a:srgbClr val="9B9A9C"/>
              </a:buClr>
              <a:buSzPts val="700"/>
              <a:buNone/>
              <a:defRPr/>
            </a:lvl5pPr>
            <a:lvl6pPr indent="-273050" lvl="5" marL="2743200" rtl="0" algn="l">
              <a:lnSpc>
                <a:spcPct val="150000"/>
              </a:lnSpc>
              <a:spcBef>
                <a:spcPts val="0"/>
              </a:spcBef>
              <a:spcAft>
                <a:spcPts val="0"/>
              </a:spcAft>
              <a:buClr>
                <a:srgbClr val="9B9A9C"/>
              </a:buClr>
              <a:buSzPts val="700"/>
              <a:buChar char="•"/>
              <a:defRPr/>
            </a:lvl6pPr>
            <a:lvl7pPr indent="-273050" lvl="6" marL="3200400" rtl="0" algn="l">
              <a:lnSpc>
                <a:spcPct val="150000"/>
              </a:lnSpc>
              <a:spcBef>
                <a:spcPts val="0"/>
              </a:spcBef>
              <a:spcAft>
                <a:spcPts val="0"/>
              </a:spcAft>
              <a:buClr>
                <a:srgbClr val="9B9A9C"/>
              </a:buClr>
              <a:buSzPts val="700"/>
              <a:buChar char="•"/>
              <a:defRPr/>
            </a:lvl7pPr>
            <a:lvl8pPr indent="-273050" lvl="7" marL="3657600" rtl="0" algn="l">
              <a:lnSpc>
                <a:spcPct val="150000"/>
              </a:lnSpc>
              <a:spcBef>
                <a:spcPts val="0"/>
              </a:spcBef>
              <a:spcAft>
                <a:spcPts val="0"/>
              </a:spcAft>
              <a:buClr>
                <a:srgbClr val="9B9A9C"/>
              </a:buClr>
              <a:buSzPts val="700"/>
              <a:buChar char="•"/>
              <a:defRPr/>
            </a:lvl8pPr>
            <a:lvl9pPr indent="-273050" lvl="8" marL="4114800" rtl="0" algn="l">
              <a:lnSpc>
                <a:spcPct val="150000"/>
              </a:lnSpc>
              <a:spcBef>
                <a:spcPts val="0"/>
              </a:spcBef>
              <a:spcAft>
                <a:spcPts val="0"/>
              </a:spcAft>
              <a:buClr>
                <a:srgbClr val="9B9A9C"/>
              </a:buClr>
              <a:buSzPts val="700"/>
              <a:buChar char="•"/>
              <a:defRPr/>
            </a:lvl9pPr>
          </a:lstStyle>
          <a:p/>
        </p:txBody>
      </p:sp>
      <p:sp>
        <p:nvSpPr>
          <p:cNvPr id="74" name="Google Shape;74;g21c101f6862_0_205"/>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75" name="Shape 75"/>
        <p:cNvGrpSpPr/>
        <p:nvPr/>
      </p:nvGrpSpPr>
      <p:grpSpPr>
        <a:xfrm>
          <a:off x="0" y="0"/>
          <a:ext cx="0" cy="0"/>
          <a:chOff x="0" y="0"/>
          <a:chExt cx="0" cy="0"/>
        </a:xfrm>
      </p:grpSpPr>
      <p:sp>
        <p:nvSpPr>
          <p:cNvPr id="76" name="Google Shape;76;g2f0e3058e51_0_239"/>
          <p:cNvSpPr txBox="1"/>
          <p:nvPr>
            <p:ph type="title"/>
          </p:nvPr>
        </p:nvSpPr>
        <p:spPr>
          <a:xfrm>
            <a:off x="311700" y="445025"/>
            <a:ext cx="8520600" cy="5727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SzPts val="3800"/>
              <a:buNone/>
              <a:defRPr/>
            </a:lvl1pPr>
            <a:lvl2pPr lvl="1" rtl="0" algn="l">
              <a:lnSpc>
                <a:spcPct val="100000"/>
              </a:lnSpc>
              <a:spcBef>
                <a:spcPts val="0"/>
              </a:spcBef>
              <a:spcAft>
                <a:spcPts val="0"/>
              </a:spcAft>
              <a:buSzPts val="3800"/>
              <a:buNone/>
              <a:defRPr/>
            </a:lvl2pPr>
            <a:lvl3pPr lvl="2" rtl="0" algn="l">
              <a:lnSpc>
                <a:spcPct val="100000"/>
              </a:lnSpc>
              <a:spcBef>
                <a:spcPts val="0"/>
              </a:spcBef>
              <a:spcAft>
                <a:spcPts val="0"/>
              </a:spcAft>
              <a:buSzPts val="3800"/>
              <a:buNone/>
              <a:defRPr/>
            </a:lvl3pPr>
            <a:lvl4pPr lvl="3" rtl="0" algn="l">
              <a:lnSpc>
                <a:spcPct val="100000"/>
              </a:lnSpc>
              <a:spcBef>
                <a:spcPts val="0"/>
              </a:spcBef>
              <a:spcAft>
                <a:spcPts val="0"/>
              </a:spcAft>
              <a:buSzPts val="3800"/>
              <a:buNone/>
              <a:defRPr/>
            </a:lvl4pPr>
            <a:lvl5pPr lvl="4" rtl="0" algn="l">
              <a:lnSpc>
                <a:spcPct val="100000"/>
              </a:lnSpc>
              <a:spcBef>
                <a:spcPts val="0"/>
              </a:spcBef>
              <a:spcAft>
                <a:spcPts val="0"/>
              </a:spcAft>
              <a:buSzPts val="3800"/>
              <a:buNone/>
              <a:defRPr/>
            </a:lvl5pPr>
            <a:lvl6pPr lvl="5" rtl="0" algn="l">
              <a:lnSpc>
                <a:spcPct val="100000"/>
              </a:lnSpc>
              <a:spcBef>
                <a:spcPts val="0"/>
              </a:spcBef>
              <a:spcAft>
                <a:spcPts val="0"/>
              </a:spcAft>
              <a:buSzPts val="3800"/>
              <a:buNone/>
              <a:defRPr/>
            </a:lvl6pPr>
            <a:lvl7pPr lvl="6" rtl="0" algn="l">
              <a:lnSpc>
                <a:spcPct val="100000"/>
              </a:lnSpc>
              <a:spcBef>
                <a:spcPts val="0"/>
              </a:spcBef>
              <a:spcAft>
                <a:spcPts val="0"/>
              </a:spcAft>
              <a:buSzPts val="3800"/>
              <a:buNone/>
              <a:defRPr/>
            </a:lvl7pPr>
            <a:lvl8pPr lvl="7" rtl="0" algn="l">
              <a:lnSpc>
                <a:spcPct val="100000"/>
              </a:lnSpc>
              <a:spcBef>
                <a:spcPts val="0"/>
              </a:spcBef>
              <a:spcAft>
                <a:spcPts val="0"/>
              </a:spcAft>
              <a:buSzPts val="3800"/>
              <a:buNone/>
              <a:defRPr/>
            </a:lvl8pPr>
            <a:lvl9pPr lvl="8" rtl="0" algn="l">
              <a:lnSpc>
                <a:spcPct val="100000"/>
              </a:lnSpc>
              <a:spcBef>
                <a:spcPts val="0"/>
              </a:spcBef>
              <a:spcAft>
                <a:spcPts val="0"/>
              </a:spcAft>
              <a:buSzPts val="3800"/>
              <a:buNone/>
              <a:defRPr/>
            </a:lvl9pPr>
          </a:lstStyle>
          <a:p/>
        </p:txBody>
      </p:sp>
      <p:sp>
        <p:nvSpPr>
          <p:cNvPr id="77" name="Google Shape;77;g2f0e3058e51_0_239"/>
          <p:cNvSpPr txBox="1"/>
          <p:nvPr>
            <p:ph idx="1" type="body"/>
          </p:nvPr>
        </p:nvSpPr>
        <p:spPr>
          <a:xfrm>
            <a:off x="311700" y="1152475"/>
            <a:ext cx="8520600" cy="3416400"/>
          </a:xfrm>
          <a:prstGeom prst="rect">
            <a:avLst/>
          </a:prstGeom>
          <a:noFill/>
          <a:ln>
            <a:noFill/>
          </a:ln>
        </p:spPr>
        <p:txBody>
          <a:bodyPr anchorCtr="0" anchor="t" bIns="14300" lIns="14300" spcFirstLastPara="1" rIns="14300" wrap="square" tIns="14300">
            <a:noAutofit/>
          </a:bodyPr>
          <a:lstStyle>
            <a:lvl1pPr indent="-228600" lvl="0" marL="457200" rtl="0" algn="l">
              <a:lnSpc>
                <a:spcPct val="150000"/>
              </a:lnSpc>
              <a:spcBef>
                <a:spcPts val="0"/>
              </a:spcBef>
              <a:spcAft>
                <a:spcPts val="0"/>
              </a:spcAft>
              <a:buSzPts val="800"/>
              <a:buNone/>
              <a:defRPr/>
            </a:lvl1pPr>
            <a:lvl2pPr indent="-228600" lvl="1" marL="914400" rtl="0" algn="l">
              <a:lnSpc>
                <a:spcPct val="150000"/>
              </a:lnSpc>
              <a:spcBef>
                <a:spcPts val="0"/>
              </a:spcBef>
              <a:spcAft>
                <a:spcPts val="0"/>
              </a:spcAft>
              <a:buSzPts val="800"/>
              <a:buNone/>
              <a:defRPr/>
            </a:lvl2pPr>
            <a:lvl3pPr indent="-228600" lvl="2" marL="1371600" rtl="0" algn="l">
              <a:lnSpc>
                <a:spcPct val="150000"/>
              </a:lnSpc>
              <a:spcBef>
                <a:spcPts val="0"/>
              </a:spcBef>
              <a:spcAft>
                <a:spcPts val="0"/>
              </a:spcAft>
              <a:buSzPts val="800"/>
              <a:buNone/>
              <a:defRPr/>
            </a:lvl3pPr>
            <a:lvl4pPr indent="-228600" lvl="3" marL="1828800" rtl="0" algn="l">
              <a:lnSpc>
                <a:spcPct val="150000"/>
              </a:lnSpc>
              <a:spcBef>
                <a:spcPts val="0"/>
              </a:spcBef>
              <a:spcAft>
                <a:spcPts val="0"/>
              </a:spcAft>
              <a:buSzPts val="800"/>
              <a:buNone/>
              <a:defRPr/>
            </a:lvl4pPr>
            <a:lvl5pPr indent="-228600" lvl="4" marL="2286000" rtl="0" algn="l">
              <a:lnSpc>
                <a:spcPct val="150000"/>
              </a:lnSpc>
              <a:spcBef>
                <a:spcPts val="0"/>
              </a:spcBef>
              <a:spcAft>
                <a:spcPts val="0"/>
              </a:spcAft>
              <a:buSzPts val="800"/>
              <a:buNone/>
              <a:defRPr/>
            </a:lvl5pPr>
            <a:lvl6pPr indent="-279400" lvl="5" marL="2743200" rtl="0" algn="l">
              <a:lnSpc>
                <a:spcPct val="150000"/>
              </a:lnSpc>
              <a:spcBef>
                <a:spcPts val="0"/>
              </a:spcBef>
              <a:spcAft>
                <a:spcPts val="0"/>
              </a:spcAft>
              <a:buSzPts val="800"/>
              <a:buChar char="•"/>
              <a:defRPr/>
            </a:lvl6pPr>
            <a:lvl7pPr indent="-279400" lvl="6" marL="3200400" rtl="0" algn="l">
              <a:lnSpc>
                <a:spcPct val="150000"/>
              </a:lnSpc>
              <a:spcBef>
                <a:spcPts val="0"/>
              </a:spcBef>
              <a:spcAft>
                <a:spcPts val="0"/>
              </a:spcAft>
              <a:buSzPts val="800"/>
              <a:buChar char="•"/>
              <a:defRPr/>
            </a:lvl7pPr>
            <a:lvl8pPr indent="-279400" lvl="7" marL="3657600" rtl="0" algn="l">
              <a:lnSpc>
                <a:spcPct val="150000"/>
              </a:lnSpc>
              <a:spcBef>
                <a:spcPts val="0"/>
              </a:spcBef>
              <a:spcAft>
                <a:spcPts val="0"/>
              </a:spcAft>
              <a:buSzPts val="800"/>
              <a:buChar char="•"/>
              <a:defRPr/>
            </a:lvl8pPr>
            <a:lvl9pPr indent="-279400" lvl="8" marL="4114800" rtl="0" algn="l">
              <a:lnSpc>
                <a:spcPct val="150000"/>
              </a:lnSpc>
              <a:spcBef>
                <a:spcPts val="0"/>
              </a:spcBef>
              <a:spcAft>
                <a:spcPts val="0"/>
              </a:spcAft>
              <a:buSzPts val="800"/>
              <a:buChar char="•"/>
              <a:defRPr/>
            </a:lvl9pPr>
          </a:lstStyle>
          <a:p/>
        </p:txBody>
      </p:sp>
      <p:sp>
        <p:nvSpPr>
          <p:cNvPr id="78" name="Google Shape;78;g2f0e3058e51_0_239"/>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_12">
    <p:spTree>
      <p:nvGrpSpPr>
        <p:cNvPr id="79" name="Shape 79"/>
        <p:cNvGrpSpPr/>
        <p:nvPr/>
      </p:nvGrpSpPr>
      <p:grpSpPr>
        <a:xfrm>
          <a:off x="0" y="0"/>
          <a:ext cx="0" cy="0"/>
          <a:chOff x="0" y="0"/>
          <a:chExt cx="0" cy="0"/>
        </a:xfrm>
      </p:grpSpPr>
      <p:sp>
        <p:nvSpPr>
          <p:cNvPr id="80" name="Google Shape;80;g21c101f6862_0_330"/>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1" name="Google Shape;81;g21c101f6862_0_330"/>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2" name="Google Shape;82;g21c101f6862_0_330"/>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7">
    <p:spTree>
      <p:nvGrpSpPr>
        <p:cNvPr id="83" name="Shape 83"/>
        <p:cNvGrpSpPr/>
        <p:nvPr/>
      </p:nvGrpSpPr>
      <p:grpSpPr>
        <a:xfrm>
          <a:off x="0" y="0"/>
          <a:ext cx="0" cy="0"/>
          <a:chOff x="0" y="0"/>
          <a:chExt cx="0" cy="0"/>
        </a:xfrm>
      </p:grpSpPr>
      <p:sp>
        <p:nvSpPr>
          <p:cNvPr id="84" name="Google Shape;84;g21c101f6862_0_18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5" name="Google Shape;85;g21c101f6862_0_18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g21c101f6862_0_1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p:cSld name="Slide with photo_5">
    <p:spTree>
      <p:nvGrpSpPr>
        <p:cNvPr id="13" name="Shape 13"/>
        <p:cNvGrpSpPr/>
        <p:nvPr/>
      </p:nvGrpSpPr>
      <p:grpSpPr>
        <a:xfrm>
          <a:off x="0" y="0"/>
          <a:ext cx="0" cy="0"/>
          <a:chOff x="0" y="0"/>
          <a:chExt cx="0" cy="0"/>
        </a:xfrm>
      </p:grpSpPr>
      <p:sp>
        <p:nvSpPr>
          <p:cNvPr id="14" name="Google Shape;14;p25"/>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6">
  <p:cSld name="1_Slide with photo">
    <p:spTree>
      <p:nvGrpSpPr>
        <p:cNvPr id="87" name="Shape 87"/>
        <p:cNvGrpSpPr/>
        <p:nvPr/>
      </p:nvGrpSpPr>
      <p:grpSpPr>
        <a:xfrm>
          <a:off x="0" y="0"/>
          <a:ext cx="0" cy="0"/>
          <a:chOff x="0" y="0"/>
          <a:chExt cx="0" cy="0"/>
        </a:xfrm>
      </p:grpSpPr>
      <p:sp>
        <p:nvSpPr>
          <p:cNvPr id="88" name="Google Shape;88;g21c101f6862_0_184"/>
          <p:cNvSpPr txBox="1"/>
          <p:nvPr>
            <p:ph idx="12" type="sldNum"/>
          </p:nvPr>
        </p:nvSpPr>
        <p:spPr>
          <a:xfrm>
            <a:off x="8551377" y="4686300"/>
            <a:ext cx="142200" cy="157200"/>
          </a:xfrm>
          <a:prstGeom prst="rect">
            <a:avLst/>
          </a:prstGeom>
          <a:noFill/>
          <a:ln>
            <a:noFill/>
          </a:ln>
        </p:spPr>
        <p:txBody>
          <a:bodyPr anchorCtr="0" anchor="t" bIns="5375" lIns="5375" spcFirstLastPara="1" rIns="5375" wrap="square" tIns="5375">
            <a:noAutofit/>
          </a:bodyPr>
          <a:lstStyle>
            <a:lvl1pPr indent="0" lvl="0"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89" name="Shape 8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90" name="Shape 90"/>
        <p:cNvGrpSpPr/>
        <p:nvPr/>
      </p:nvGrpSpPr>
      <p:grpSpPr>
        <a:xfrm>
          <a:off x="0" y="0"/>
          <a:ext cx="0" cy="0"/>
          <a:chOff x="0" y="0"/>
          <a:chExt cx="0" cy="0"/>
        </a:xfrm>
      </p:grpSpPr>
      <p:sp>
        <p:nvSpPr>
          <p:cNvPr id="91" name="Google Shape;91;g21c101f6862_0_187"/>
          <p:cNvSpPr txBox="1"/>
          <p:nvPr>
            <p:ph type="title"/>
          </p:nvPr>
        </p:nvSpPr>
        <p:spPr>
          <a:xfrm>
            <a:off x="311700" y="445025"/>
            <a:ext cx="8520600" cy="5727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SzPts val="3800"/>
              <a:buNone/>
              <a:defRPr/>
            </a:lvl1pPr>
            <a:lvl2pPr lvl="1" rtl="0" algn="l">
              <a:lnSpc>
                <a:spcPct val="100000"/>
              </a:lnSpc>
              <a:spcBef>
                <a:spcPts val="0"/>
              </a:spcBef>
              <a:spcAft>
                <a:spcPts val="0"/>
              </a:spcAft>
              <a:buSzPts val="3800"/>
              <a:buNone/>
              <a:defRPr/>
            </a:lvl2pPr>
            <a:lvl3pPr lvl="2" rtl="0" algn="l">
              <a:lnSpc>
                <a:spcPct val="100000"/>
              </a:lnSpc>
              <a:spcBef>
                <a:spcPts val="0"/>
              </a:spcBef>
              <a:spcAft>
                <a:spcPts val="0"/>
              </a:spcAft>
              <a:buSzPts val="3800"/>
              <a:buNone/>
              <a:defRPr/>
            </a:lvl3pPr>
            <a:lvl4pPr lvl="3" rtl="0" algn="l">
              <a:lnSpc>
                <a:spcPct val="100000"/>
              </a:lnSpc>
              <a:spcBef>
                <a:spcPts val="0"/>
              </a:spcBef>
              <a:spcAft>
                <a:spcPts val="0"/>
              </a:spcAft>
              <a:buSzPts val="3800"/>
              <a:buNone/>
              <a:defRPr/>
            </a:lvl4pPr>
            <a:lvl5pPr lvl="4" rtl="0" algn="l">
              <a:lnSpc>
                <a:spcPct val="100000"/>
              </a:lnSpc>
              <a:spcBef>
                <a:spcPts val="0"/>
              </a:spcBef>
              <a:spcAft>
                <a:spcPts val="0"/>
              </a:spcAft>
              <a:buSzPts val="3800"/>
              <a:buNone/>
              <a:defRPr/>
            </a:lvl5pPr>
            <a:lvl6pPr lvl="5" rtl="0" algn="l">
              <a:lnSpc>
                <a:spcPct val="100000"/>
              </a:lnSpc>
              <a:spcBef>
                <a:spcPts val="0"/>
              </a:spcBef>
              <a:spcAft>
                <a:spcPts val="0"/>
              </a:spcAft>
              <a:buSzPts val="3800"/>
              <a:buNone/>
              <a:defRPr/>
            </a:lvl6pPr>
            <a:lvl7pPr lvl="6" rtl="0" algn="l">
              <a:lnSpc>
                <a:spcPct val="100000"/>
              </a:lnSpc>
              <a:spcBef>
                <a:spcPts val="0"/>
              </a:spcBef>
              <a:spcAft>
                <a:spcPts val="0"/>
              </a:spcAft>
              <a:buSzPts val="3800"/>
              <a:buNone/>
              <a:defRPr/>
            </a:lvl7pPr>
            <a:lvl8pPr lvl="7" rtl="0" algn="l">
              <a:lnSpc>
                <a:spcPct val="100000"/>
              </a:lnSpc>
              <a:spcBef>
                <a:spcPts val="0"/>
              </a:spcBef>
              <a:spcAft>
                <a:spcPts val="0"/>
              </a:spcAft>
              <a:buSzPts val="3800"/>
              <a:buNone/>
              <a:defRPr/>
            </a:lvl8pPr>
            <a:lvl9pPr lvl="8" rtl="0" algn="l">
              <a:lnSpc>
                <a:spcPct val="100000"/>
              </a:lnSpc>
              <a:spcBef>
                <a:spcPts val="0"/>
              </a:spcBef>
              <a:spcAft>
                <a:spcPts val="0"/>
              </a:spcAft>
              <a:buSzPts val="3800"/>
              <a:buNone/>
              <a:defRPr/>
            </a:lvl9pPr>
          </a:lstStyle>
          <a:p/>
        </p:txBody>
      </p:sp>
      <p:sp>
        <p:nvSpPr>
          <p:cNvPr id="92" name="Google Shape;92;g21c101f6862_0_187"/>
          <p:cNvSpPr txBox="1"/>
          <p:nvPr>
            <p:ph idx="1" type="body"/>
          </p:nvPr>
        </p:nvSpPr>
        <p:spPr>
          <a:xfrm>
            <a:off x="311700" y="1152475"/>
            <a:ext cx="8520600" cy="3416400"/>
          </a:xfrm>
          <a:prstGeom prst="rect">
            <a:avLst/>
          </a:prstGeom>
          <a:noFill/>
          <a:ln>
            <a:noFill/>
          </a:ln>
        </p:spPr>
        <p:txBody>
          <a:bodyPr anchorCtr="0" anchor="t" bIns="14300" lIns="14300" spcFirstLastPara="1" rIns="14300" wrap="square" tIns="14300">
            <a:noAutofit/>
          </a:bodyPr>
          <a:lstStyle>
            <a:lvl1pPr indent="-228600" lvl="0" marL="457200" rtl="0" algn="l">
              <a:lnSpc>
                <a:spcPct val="150000"/>
              </a:lnSpc>
              <a:spcBef>
                <a:spcPts val="0"/>
              </a:spcBef>
              <a:spcAft>
                <a:spcPts val="0"/>
              </a:spcAft>
              <a:buSzPts val="800"/>
              <a:buNone/>
              <a:defRPr/>
            </a:lvl1pPr>
            <a:lvl2pPr indent="-228600" lvl="1" marL="914400" rtl="0" algn="l">
              <a:lnSpc>
                <a:spcPct val="150000"/>
              </a:lnSpc>
              <a:spcBef>
                <a:spcPts val="0"/>
              </a:spcBef>
              <a:spcAft>
                <a:spcPts val="0"/>
              </a:spcAft>
              <a:buSzPts val="800"/>
              <a:buNone/>
              <a:defRPr/>
            </a:lvl2pPr>
            <a:lvl3pPr indent="-228600" lvl="2" marL="1371600" rtl="0" algn="l">
              <a:lnSpc>
                <a:spcPct val="150000"/>
              </a:lnSpc>
              <a:spcBef>
                <a:spcPts val="0"/>
              </a:spcBef>
              <a:spcAft>
                <a:spcPts val="0"/>
              </a:spcAft>
              <a:buSzPts val="800"/>
              <a:buNone/>
              <a:defRPr/>
            </a:lvl3pPr>
            <a:lvl4pPr indent="-228600" lvl="3" marL="1828800" rtl="0" algn="l">
              <a:lnSpc>
                <a:spcPct val="150000"/>
              </a:lnSpc>
              <a:spcBef>
                <a:spcPts val="0"/>
              </a:spcBef>
              <a:spcAft>
                <a:spcPts val="0"/>
              </a:spcAft>
              <a:buSzPts val="800"/>
              <a:buNone/>
              <a:defRPr/>
            </a:lvl4pPr>
            <a:lvl5pPr indent="-228600" lvl="4" marL="2286000" rtl="0" algn="l">
              <a:lnSpc>
                <a:spcPct val="150000"/>
              </a:lnSpc>
              <a:spcBef>
                <a:spcPts val="0"/>
              </a:spcBef>
              <a:spcAft>
                <a:spcPts val="0"/>
              </a:spcAft>
              <a:buSzPts val="800"/>
              <a:buNone/>
              <a:defRPr/>
            </a:lvl5pPr>
            <a:lvl6pPr indent="-279400" lvl="5" marL="2743200" rtl="0" algn="l">
              <a:lnSpc>
                <a:spcPct val="150000"/>
              </a:lnSpc>
              <a:spcBef>
                <a:spcPts val="0"/>
              </a:spcBef>
              <a:spcAft>
                <a:spcPts val="0"/>
              </a:spcAft>
              <a:buSzPts val="800"/>
              <a:buChar char="•"/>
              <a:defRPr/>
            </a:lvl6pPr>
            <a:lvl7pPr indent="-279400" lvl="6" marL="3200400" rtl="0" algn="l">
              <a:lnSpc>
                <a:spcPct val="150000"/>
              </a:lnSpc>
              <a:spcBef>
                <a:spcPts val="0"/>
              </a:spcBef>
              <a:spcAft>
                <a:spcPts val="0"/>
              </a:spcAft>
              <a:buSzPts val="800"/>
              <a:buChar char="•"/>
              <a:defRPr/>
            </a:lvl7pPr>
            <a:lvl8pPr indent="-279400" lvl="7" marL="3657600" rtl="0" algn="l">
              <a:lnSpc>
                <a:spcPct val="150000"/>
              </a:lnSpc>
              <a:spcBef>
                <a:spcPts val="0"/>
              </a:spcBef>
              <a:spcAft>
                <a:spcPts val="0"/>
              </a:spcAft>
              <a:buSzPts val="800"/>
              <a:buChar char="•"/>
              <a:defRPr/>
            </a:lvl8pPr>
            <a:lvl9pPr indent="-279400" lvl="8" marL="4114800" rtl="0" algn="l">
              <a:lnSpc>
                <a:spcPct val="150000"/>
              </a:lnSpc>
              <a:spcBef>
                <a:spcPts val="0"/>
              </a:spcBef>
              <a:spcAft>
                <a:spcPts val="0"/>
              </a:spcAft>
              <a:buSzPts val="800"/>
              <a:buChar char="•"/>
              <a:defRPr/>
            </a:lvl9pPr>
          </a:lstStyle>
          <a:p/>
        </p:txBody>
      </p:sp>
      <p:sp>
        <p:nvSpPr>
          <p:cNvPr id="93" name="Google Shape;93;g21c101f6862_0_187"/>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94" name="Shape 94"/>
        <p:cNvGrpSpPr/>
        <p:nvPr/>
      </p:nvGrpSpPr>
      <p:grpSpPr>
        <a:xfrm>
          <a:off x="0" y="0"/>
          <a:ext cx="0" cy="0"/>
          <a:chOff x="0" y="0"/>
          <a:chExt cx="0" cy="0"/>
        </a:xfrm>
      </p:grpSpPr>
      <p:sp>
        <p:nvSpPr>
          <p:cNvPr id="95" name="Google Shape;95;g21c101f6862_0_191"/>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21c101f6862_0_19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97" name="Google Shape;97;g21c101f6862_0_191"/>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g21c101f6862_0_191"/>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 name="Google Shape;99;g21c101f6862_0_191"/>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4">
  <p:cSld name="Slide with photo_6">
    <p:spTree>
      <p:nvGrpSpPr>
        <p:cNvPr id="100" name="Shape 100"/>
        <p:cNvGrpSpPr/>
        <p:nvPr/>
      </p:nvGrpSpPr>
      <p:grpSpPr>
        <a:xfrm>
          <a:off x="0" y="0"/>
          <a:ext cx="0" cy="0"/>
          <a:chOff x="0" y="0"/>
          <a:chExt cx="0" cy="0"/>
        </a:xfrm>
      </p:grpSpPr>
      <p:sp>
        <p:nvSpPr>
          <p:cNvPr id="101" name="Google Shape;101;g21c101f6862_0_197"/>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p:spTree>
      <p:nvGrpSpPr>
        <p:cNvPr id="102" name="Shape 102"/>
        <p:cNvGrpSpPr/>
        <p:nvPr/>
      </p:nvGrpSpPr>
      <p:grpSpPr>
        <a:xfrm>
          <a:off x="0" y="0"/>
          <a:ext cx="0" cy="0"/>
          <a:chOff x="0" y="0"/>
          <a:chExt cx="0" cy="0"/>
        </a:xfrm>
      </p:grpSpPr>
      <p:sp>
        <p:nvSpPr>
          <p:cNvPr id="103" name="Google Shape;103;g21c101f6862_0_199"/>
          <p:cNvSpPr txBox="1"/>
          <p:nvPr>
            <p:ph type="title"/>
          </p:nvPr>
        </p:nvSpPr>
        <p:spPr>
          <a:xfrm>
            <a:off x="603723" y="260223"/>
            <a:ext cx="7936800" cy="5562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3800"/>
              <a:buNone/>
              <a:defRPr b="1" i="0" sz="3600">
                <a:solidFill>
                  <a:srgbClr val="120B2E"/>
                </a:solidFill>
                <a:latin typeface="Arial"/>
                <a:ea typeface="Arial"/>
                <a:cs typeface="Arial"/>
                <a:sym typeface="Arial"/>
              </a:defRPr>
            </a:lvl1pPr>
            <a:lvl2pPr lvl="1" rtl="0" algn="l">
              <a:lnSpc>
                <a:spcPct val="100000"/>
              </a:lnSpc>
              <a:spcBef>
                <a:spcPts val="0"/>
              </a:spcBef>
              <a:spcAft>
                <a:spcPts val="0"/>
              </a:spcAft>
              <a:buSzPts val="3800"/>
              <a:buNone/>
              <a:defRPr/>
            </a:lvl2pPr>
            <a:lvl3pPr lvl="2" rtl="0" algn="l">
              <a:lnSpc>
                <a:spcPct val="100000"/>
              </a:lnSpc>
              <a:spcBef>
                <a:spcPts val="0"/>
              </a:spcBef>
              <a:spcAft>
                <a:spcPts val="0"/>
              </a:spcAft>
              <a:buSzPts val="3800"/>
              <a:buNone/>
              <a:defRPr/>
            </a:lvl3pPr>
            <a:lvl4pPr lvl="3" rtl="0" algn="l">
              <a:lnSpc>
                <a:spcPct val="100000"/>
              </a:lnSpc>
              <a:spcBef>
                <a:spcPts val="0"/>
              </a:spcBef>
              <a:spcAft>
                <a:spcPts val="0"/>
              </a:spcAft>
              <a:buSzPts val="3800"/>
              <a:buNone/>
              <a:defRPr/>
            </a:lvl4pPr>
            <a:lvl5pPr lvl="4" rtl="0" algn="l">
              <a:lnSpc>
                <a:spcPct val="100000"/>
              </a:lnSpc>
              <a:spcBef>
                <a:spcPts val="0"/>
              </a:spcBef>
              <a:spcAft>
                <a:spcPts val="0"/>
              </a:spcAft>
              <a:buSzPts val="3800"/>
              <a:buNone/>
              <a:defRPr/>
            </a:lvl5pPr>
            <a:lvl6pPr lvl="5" rtl="0" algn="l">
              <a:lnSpc>
                <a:spcPct val="100000"/>
              </a:lnSpc>
              <a:spcBef>
                <a:spcPts val="0"/>
              </a:spcBef>
              <a:spcAft>
                <a:spcPts val="0"/>
              </a:spcAft>
              <a:buSzPts val="3800"/>
              <a:buNone/>
              <a:defRPr/>
            </a:lvl6pPr>
            <a:lvl7pPr lvl="6" rtl="0" algn="l">
              <a:lnSpc>
                <a:spcPct val="100000"/>
              </a:lnSpc>
              <a:spcBef>
                <a:spcPts val="0"/>
              </a:spcBef>
              <a:spcAft>
                <a:spcPts val="0"/>
              </a:spcAft>
              <a:buSzPts val="3800"/>
              <a:buNone/>
              <a:defRPr/>
            </a:lvl7pPr>
            <a:lvl8pPr lvl="7" rtl="0" algn="l">
              <a:lnSpc>
                <a:spcPct val="100000"/>
              </a:lnSpc>
              <a:spcBef>
                <a:spcPts val="0"/>
              </a:spcBef>
              <a:spcAft>
                <a:spcPts val="0"/>
              </a:spcAft>
              <a:buSzPts val="3800"/>
              <a:buNone/>
              <a:defRPr/>
            </a:lvl8pPr>
            <a:lvl9pPr lvl="8" rtl="0" algn="l">
              <a:lnSpc>
                <a:spcPct val="100000"/>
              </a:lnSpc>
              <a:spcBef>
                <a:spcPts val="0"/>
              </a:spcBef>
              <a:spcAft>
                <a:spcPts val="0"/>
              </a:spcAft>
              <a:buSzPts val="3800"/>
              <a:buNone/>
              <a:defRPr/>
            </a:lvl9pPr>
          </a:lstStyle>
          <a:p/>
        </p:txBody>
      </p:sp>
      <p:sp>
        <p:nvSpPr>
          <p:cNvPr id="104" name="Google Shape;104;g21c101f6862_0_199"/>
          <p:cNvSpPr txBox="1"/>
          <p:nvPr>
            <p:ph idx="1" type="body"/>
          </p:nvPr>
        </p:nvSpPr>
        <p:spPr>
          <a:xfrm>
            <a:off x="707583" y="950976"/>
            <a:ext cx="7728900" cy="3430500"/>
          </a:xfrm>
          <a:prstGeom prst="rect">
            <a:avLst/>
          </a:prstGeom>
          <a:noFill/>
          <a:ln>
            <a:noFill/>
          </a:ln>
        </p:spPr>
        <p:txBody>
          <a:bodyPr anchorCtr="0" anchor="t" bIns="0" lIns="0" spcFirstLastPara="1" rIns="0" wrap="square" tIns="0">
            <a:spAutoFit/>
          </a:bodyPr>
          <a:lstStyle>
            <a:lvl1pPr indent="-228600" lvl="0" marL="457200" rtl="0" algn="l">
              <a:lnSpc>
                <a:spcPct val="150000"/>
              </a:lnSpc>
              <a:spcBef>
                <a:spcPts val="0"/>
              </a:spcBef>
              <a:spcAft>
                <a:spcPts val="0"/>
              </a:spcAft>
              <a:buSzPts val="800"/>
              <a:buNone/>
              <a:defRPr b="0" i="0" sz="1700">
                <a:solidFill>
                  <a:schemeClr val="dk1"/>
                </a:solidFill>
                <a:latin typeface="Arial"/>
                <a:ea typeface="Arial"/>
                <a:cs typeface="Arial"/>
                <a:sym typeface="Arial"/>
              </a:defRPr>
            </a:lvl1pPr>
            <a:lvl2pPr indent="-228600" lvl="1" marL="914400" rtl="0" algn="l">
              <a:lnSpc>
                <a:spcPct val="150000"/>
              </a:lnSpc>
              <a:spcBef>
                <a:spcPts val="0"/>
              </a:spcBef>
              <a:spcAft>
                <a:spcPts val="0"/>
              </a:spcAft>
              <a:buSzPts val="800"/>
              <a:buNone/>
              <a:defRPr/>
            </a:lvl2pPr>
            <a:lvl3pPr indent="-228600" lvl="2" marL="1371600" rtl="0" algn="l">
              <a:lnSpc>
                <a:spcPct val="150000"/>
              </a:lnSpc>
              <a:spcBef>
                <a:spcPts val="0"/>
              </a:spcBef>
              <a:spcAft>
                <a:spcPts val="0"/>
              </a:spcAft>
              <a:buSzPts val="800"/>
              <a:buNone/>
              <a:defRPr/>
            </a:lvl3pPr>
            <a:lvl4pPr indent="-228600" lvl="3" marL="1828800" rtl="0" algn="l">
              <a:lnSpc>
                <a:spcPct val="150000"/>
              </a:lnSpc>
              <a:spcBef>
                <a:spcPts val="0"/>
              </a:spcBef>
              <a:spcAft>
                <a:spcPts val="0"/>
              </a:spcAft>
              <a:buSzPts val="800"/>
              <a:buNone/>
              <a:defRPr/>
            </a:lvl4pPr>
            <a:lvl5pPr indent="-228600" lvl="4" marL="2286000" rtl="0" algn="l">
              <a:lnSpc>
                <a:spcPct val="150000"/>
              </a:lnSpc>
              <a:spcBef>
                <a:spcPts val="0"/>
              </a:spcBef>
              <a:spcAft>
                <a:spcPts val="0"/>
              </a:spcAft>
              <a:buSzPts val="800"/>
              <a:buNone/>
              <a:defRPr/>
            </a:lvl5pPr>
            <a:lvl6pPr indent="-228600" lvl="5" marL="2743200" rtl="0" algn="l">
              <a:lnSpc>
                <a:spcPct val="150000"/>
              </a:lnSpc>
              <a:spcBef>
                <a:spcPts val="0"/>
              </a:spcBef>
              <a:spcAft>
                <a:spcPts val="0"/>
              </a:spcAft>
              <a:buSzPts val="800"/>
              <a:buNone/>
              <a:defRPr/>
            </a:lvl6pPr>
            <a:lvl7pPr indent="-228600" lvl="6" marL="3200400" rtl="0" algn="l">
              <a:lnSpc>
                <a:spcPct val="150000"/>
              </a:lnSpc>
              <a:spcBef>
                <a:spcPts val="0"/>
              </a:spcBef>
              <a:spcAft>
                <a:spcPts val="0"/>
              </a:spcAft>
              <a:buSzPts val="800"/>
              <a:buNone/>
              <a:defRPr/>
            </a:lvl7pPr>
            <a:lvl8pPr indent="-228600" lvl="7" marL="3657600" rtl="0" algn="l">
              <a:lnSpc>
                <a:spcPct val="150000"/>
              </a:lnSpc>
              <a:spcBef>
                <a:spcPts val="0"/>
              </a:spcBef>
              <a:spcAft>
                <a:spcPts val="0"/>
              </a:spcAft>
              <a:buSzPts val="800"/>
              <a:buNone/>
              <a:defRPr/>
            </a:lvl8pPr>
            <a:lvl9pPr indent="-228600" lvl="8" marL="4114800" rtl="0" algn="l">
              <a:lnSpc>
                <a:spcPct val="150000"/>
              </a:lnSpc>
              <a:spcBef>
                <a:spcPts val="0"/>
              </a:spcBef>
              <a:spcAft>
                <a:spcPts val="0"/>
              </a:spcAft>
              <a:buSzPts val="800"/>
              <a:buNone/>
              <a:defRPr/>
            </a:lvl9pPr>
          </a:lstStyle>
          <a:p/>
        </p:txBody>
      </p:sp>
      <p:sp>
        <p:nvSpPr>
          <p:cNvPr id="105" name="Google Shape;105;g21c101f6862_0_19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g21c101f6862_0_19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g21c101f6862_0_199"/>
          <p:cNvSpPr txBox="1"/>
          <p:nvPr>
            <p:ph idx="12" type="sldNum"/>
          </p:nvPr>
        </p:nvSpPr>
        <p:spPr>
          <a:xfrm>
            <a:off x="6583680" y="4783455"/>
            <a:ext cx="2103000" cy="1230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solidFill>
                <a:schemeClr val="accent5"/>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08" name="Shape 108"/>
        <p:cNvGrpSpPr/>
        <p:nvPr/>
      </p:nvGrpSpPr>
      <p:grpSpPr>
        <a:xfrm>
          <a:off x="0" y="0"/>
          <a:ext cx="0" cy="0"/>
          <a:chOff x="0" y="0"/>
          <a:chExt cx="0" cy="0"/>
        </a:xfrm>
      </p:grpSpPr>
      <p:sp>
        <p:nvSpPr>
          <p:cNvPr id="109" name="Google Shape;109;g21c101f6862_0_209"/>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p:cSld name="Slide with photo">
    <p:spTree>
      <p:nvGrpSpPr>
        <p:cNvPr id="110" name="Shape 110"/>
        <p:cNvGrpSpPr/>
        <p:nvPr/>
      </p:nvGrpSpPr>
      <p:grpSpPr>
        <a:xfrm>
          <a:off x="0" y="0"/>
          <a:ext cx="0" cy="0"/>
          <a:chOff x="0" y="0"/>
          <a:chExt cx="0" cy="0"/>
        </a:xfrm>
      </p:grpSpPr>
      <p:sp>
        <p:nvSpPr>
          <p:cNvPr id="111" name="Google Shape;111;g21c101f6862_0_211"/>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itle">
  <p:cSld name="TITLE">
    <p:spTree>
      <p:nvGrpSpPr>
        <p:cNvPr id="112" name="Shape 112"/>
        <p:cNvGrpSpPr/>
        <p:nvPr/>
      </p:nvGrpSpPr>
      <p:grpSpPr>
        <a:xfrm>
          <a:off x="0" y="0"/>
          <a:ext cx="0" cy="0"/>
          <a:chOff x="0" y="0"/>
          <a:chExt cx="0" cy="0"/>
        </a:xfrm>
      </p:grpSpPr>
      <p:sp>
        <p:nvSpPr>
          <p:cNvPr id="113" name="Google Shape;113;g21c101f6862_0_213"/>
          <p:cNvSpPr txBox="1"/>
          <p:nvPr>
            <p:ph type="title"/>
          </p:nvPr>
        </p:nvSpPr>
        <p:spPr>
          <a:xfrm>
            <a:off x="795338" y="854274"/>
            <a:ext cx="7314000" cy="8169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Clr>
                <a:srgbClr val="262D30"/>
              </a:buClr>
              <a:buSzPts val="3800"/>
              <a:buFont typeface="Open Sans SemiBold"/>
              <a:buNone/>
              <a:defRPr>
                <a:solidFill>
                  <a:srgbClr val="262D30"/>
                </a:solidFill>
              </a:defRPr>
            </a:lvl1pPr>
            <a:lvl2pPr lvl="1" rtl="0" algn="l">
              <a:lnSpc>
                <a:spcPct val="100000"/>
              </a:lnSpc>
              <a:spcBef>
                <a:spcPts val="0"/>
              </a:spcBef>
              <a:spcAft>
                <a:spcPts val="0"/>
              </a:spcAft>
              <a:buClr>
                <a:srgbClr val="272D30"/>
              </a:buClr>
              <a:buSzPts val="700"/>
              <a:buNone/>
              <a:defRPr/>
            </a:lvl2pPr>
            <a:lvl3pPr lvl="2" rtl="0" algn="l">
              <a:lnSpc>
                <a:spcPct val="100000"/>
              </a:lnSpc>
              <a:spcBef>
                <a:spcPts val="0"/>
              </a:spcBef>
              <a:spcAft>
                <a:spcPts val="0"/>
              </a:spcAft>
              <a:buClr>
                <a:srgbClr val="272D30"/>
              </a:buClr>
              <a:buSzPts val="700"/>
              <a:buNone/>
              <a:defRPr/>
            </a:lvl3pPr>
            <a:lvl4pPr lvl="3" rtl="0" algn="l">
              <a:lnSpc>
                <a:spcPct val="100000"/>
              </a:lnSpc>
              <a:spcBef>
                <a:spcPts val="0"/>
              </a:spcBef>
              <a:spcAft>
                <a:spcPts val="0"/>
              </a:spcAft>
              <a:buClr>
                <a:srgbClr val="272D30"/>
              </a:buClr>
              <a:buSzPts val="700"/>
              <a:buNone/>
              <a:defRPr/>
            </a:lvl4pPr>
            <a:lvl5pPr lvl="4" rtl="0" algn="l">
              <a:lnSpc>
                <a:spcPct val="100000"/>
              </a:lnSpc>
              <a:spcBef>
                <a:spcPts val="0"/>
              </a:spcBef>
              <a:spcAft>
                <a:spcPts val="0"/>
              </a:spcAft>
              <a:buClr>
                <a:srgbClr val="272D30"/>
              </a:buClr>
              <a:buSzPts val="700"/>
              <a:buNone/>
              <a:defRPr/>
            </a:lvl5pPr>
            <a:lvl6pPr lvl="5" rtl="0" algn="l">
              <a:lnSpc>
                <a:spcPct val="100000"/>
              </a:lnSpc>
              <a:spcBef>
                <a:spcPts val="0"/>
              </a:spcBef>
              <a:spcAft>
                <a:spcPts val="0"/>
              </a:spcAft>
              <a:buClr>
                <a:srgbClr val="272D30"/>
              </a:buClr>
              <a:buSzPts val="700"/>
              <a:buNone/>
              <a:defRPr/>
            </a:lvl6pPr>
            <a:lvl7pPr lvl="6" rtl="0" algn="l">
              <a:lnSpc>
                <a:spcPct val="100000"/>
              </a:lnSpc>
              <a:spcBef>
                <a:spcPts val="0"/>
              </a:spcBef>
              <a:spcAft>
                <a:spcPts val="0"/>
              </a:spcAft>
              <a:buClr>
                <a:srgbClr val="272D30"/>
              </a:buClr>
              <a:buSzPts val="700"/>
              <a:buNone/>
              <a:defRPr/>
            </a:lvl7pPr>
            <a:lvl8pPr lvl="7" rtl="0" algn="l">
              <a:lnSpc>
                <a:spcPct val="100000"/>
              </a:lnSpc>
              <a:spcBef>
                <a:spcPts val="0"/>
              </a:spcBef>
              <a:spcAft>
                <a:spcPts val="0"/>
              </a:spcAft>
              <a:buClr>
                <a:srgbClr val="272D30"/>
              </a:buClr>
              <a:buSzPts val="700"/>
              <a:buNone/>
              <a:defRPr/>
            </a:lvl8pPr>
            <a:lvl9pPr lvl="8" rtl="0" algn="l">
              <a:lnSpc>
                <a:spcPct val="100000"/>
              </a:lnSpc>
              <a:spcBef>
                <a:spcPts val="0"/>
              </a:spcBef>
              <a:spcAft>
                <a:spcPts val="0"/>
              </a:spcAft>
              <a:buClr>
                <a:srgbClr val="272D30"/>
              </a:buClr>
              <a:buSzPts val="700"/>
              <a:buNone/>
              <a:defRPr/>
            </a:lvl9pPr>
          </a:lstStyle>
          <a:p/>
        </p:txBody>
      </p:sp>
      <p:sp>
        <p:nvSpPr>
          <p:cNvPr id="114" name="Google Shape;114;g21c101f6862_0_213"/>
          <p:cNvSpPr txBox="1"/>
          <p:nvPr>
            <p:ph idx="1" type="body"/>
          </p:nvPr>
        </p:nvSpPr>
        <p:spPr>
          <a:xfrm>
            <a:off x="851892" y="1751410"/>
            <a:ext cx="7678800" cy="2632500"/>
          </a:xfrm>
          <a:prstGeom prst="rect">
            <a:avLst/>
          </a:prstGeom>
          <a:noFill/>
          <a:ln>
            <a:noFill/>
          </a:ln>
        </p:spPr>
        <p:txBody>
          <a:bodyPr anchorCtr="0" anchor="t" bIns="14300" lIns="14300" spcFirstLastPara="1" rIns="14300" wrap="square" tIns="14300">
            <a:noAutofit/>
          </a:bodyPr>
          <a:lstStyle>
            <a:lvl1pPr indent="-228600" lvl="0" marL="457200" rtl="0" algn="just">
              <a:lnSpc>
                <a:spcPct val="150000"/>
              </a:lnSpc>
              <a:spcBef>
                <a:spcPts val="0"/>
              </a:spcBef>
              <a:spcAft>
                <a:spcPts val="0"/>
              </a:spcAft>
              <a:buClr>
                <a:srgbClr val="9B9A9C"/>
              </a:buClr>
              <a:buSzPts val="700"/>
              <a:buNone/>
              <a:defRPr/>
            </a:lvl1pPr>
            <a:lvl2pPr indent="-228600" lvl="1" marL="914400" rtl="0" algn="just">
              <a:lnSpc>
                <a:spcPct val="150000"/>
              </a:lnSpc>
              <a:spcBef>
                <a:spcPts val="0"/>
              </a:spcBef>
              <a:spcAft>
                <a:spcPts val="0"/>
              </a:spcAft>
              <a:buClr>
                <a:srgbClr val="9B9A9C"/>
              </a:buClr>
              <a:buSzPts val="700"/>
              <a:buNone/>
              <a:defRPr/>
            </a:lvl2pPr>
            <a:lvl3pPr indent="-228600" lvl="2" marL="1371600" rtl="0" algn="just">
              <a:lnSpc>
                <a:spcPct val="150000"/>
              </a:lnSpc>
              <a:spcBef>
                <a:spcPts val="0"/>
              </a:spcBef>
              <a:spcAft>
                <a:spcPts val="0"/>
              </a:spcAft>
              <a:buClr>
                <a:srgbClr val="9B9A9C"/>
              </a:buClr>
              <a:buSzPts val="700"/>
              <a:buNone/>
              <a:defRPr/>
            </a:lvl3pPr>
            <a:lvl4pPr indent="-228600" lvl="3" marL="1828800" rtl="0" algn="just">
              <a:lnSpc>
                <a:spcPct val="150000"/>
              </a:lnSpc>
              <a:spcBef>
                <a:spcPts val="0"/>
              </a:spcBef>
              <a:spcAft>
                <a:spcPts val="0"/>
              </a:spcAft>
              <a:buClr>
                <a:srgbClr val="9B9A9C"/>
              </a:buClr>
              <a:buSzPts val="700"/>
              <a:buNone/>
              <a:defRPr/>
            </a:lvl4pPr>
            <a:lvl5pPr indent="-228600" lvl="4" marL="2286000" rtl="0" algn="just">
              <a:lnSpc>
                <a:spcPct val="150000"/>
              </a:lnSpc>
              <a:spcBef>
                <a:spcPts val="0"/>
              </a:spcBef>
              <a:spcAft>
                <a:spcPts val="0"/>
              </a:spcAft>
              <a:buClr>
                <a:srgbClr val="9B9A9C"/>
              </a:buClr>
              <a:buSzPts val="700"/>
              <a:buNone/>
              <a:defRPr/>
            </a:lvl5pPr>
            <a:lvl6pPr indent="-273050" lvl="5" marL="2743200" rtl="0" algn="l">
              <a:lnSpc>
                <a:spcPct val="150000"/>
              </a:lnSpc>
              <a:spcBef>
                <a:spcPts val="0"/>
              </a:spcBef>
              <a:spcAft>
                <a:spcPts val="0"/>
              </a:spcAft>
              <a:buClr>
                <a:srgbClr val="9B9A9C"/>
              </a:buClr>
              <a:buSzPts val="700"/>
              <a:buChar char="•"/>
              <a:defRPr/>
            </a:lvl6pPr>
            <a:lvl7pPr indent="-273050" lvl="6" marL="3200400" rtl="0" algn="l">
              <a:lnSpc>
                <a:spcPct val="150000"/>
              </a:lnSpc>
              <a:spcBef>
                <a:spcPts val="0"/>
              </a:spcBef>
              <a:spcAft>
                <a:spcPts val="0"/>
              </a:spcAft>
              <a:buClr>
                <a:srgbClr val="9B9A9C"/>
              </a:buClr>
              <a:buSzPts val="700"/>
              <a:buChar char="•"/>
              <a:defRPr/>
            </a:lvl7pPr>
            <a:lvl8pPr indent="-273050" lvl="7" marL="3657600" rtl="0" algn="l">
              <a:lnSpc>
                <a:spcPct val="150000"/>
              </a:lnSpc>
              <a:spcBef>
                <a:spcPts val="0"/>
              </a:spcBef>
              <a:spcAft>
                <a:spcPts val="0"/>
              </a:spcAft>
              <a:buClr>
                <a:srgbClr val="9B9A9C"/>
              </a:buClr>
              <a:buSzPts val="700"/>
              <a:buChar char="•"/>
              <a:defRPr/>
            </a:lvl8pPr>
            <a:lvl9pPr indent="-273050" lvl="8" marL="4114800" rtl="0" algn="l">
              <a:lnSpc>
                <a:spcPct val="150000"/>
              </a:lnSpc>
              <a:spcBef>
                <a:spcPts val="0"/>
              </a:spcBef>
              <a:spcAft>
                <a:spcPts val="0"/>
              </a:spcAft>
              <a:buClr>
                <a:srgbClr val="9B9A9C"/>
              </a:buClr>
              <a:buSzPts val="700"/>
              <a:buChar char="•"/>
              <a:defRPr/>
            </a:lvl9pPr>
          </a:lstStyle>
          <a:p/>
        </p:txBody>
      </p:sp>
      <p:sp>
        <p:nvSpPr>
          <p:cNvPr id="115" name="Google Shape;115;g21c101f6862_0_213"/>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hoto">
  <p:cSld name="Blank with photo">
    <p:spTree>
      <p:nvGrpSpPr>
        <p:cNvPr id="116" name="Shape 116"/>
        <p:cNvGrpSpPr/>
        <p:nvPr/>
      </p:nvGrpSpPr>
      <p:grpSpPr>
        <a:xfrm>
          <a:off x="0" y="0"/>
          <a:ext cx="0" cy="0"/>
          <a:chOff x="0" y="0"/>
          <a:chExt cx="0" cy="0"/>
        </a:xfrm>
      </p:grpSpPr>
      <p:sp>
        <p:nvSpPr>
          <p:cNvPr id="117" name="Google Shape;117;g21c101f6862_0_217"/>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18" name="Shape 118"/>
        <p:cNvGrpSpPr/>
        <p:nvPr/>
      </p:nvGrpSpPr>
      <p:grpSpPr>
        <a:xfrm>
          <a:off x="0" y="0"/>
          <a:ext cx="0" cy="0"/>
          <a:chOff x="0" y="0"/>
          <a:chExt cx="0" cy="0"/>
        </a:xfrm>
      </p:grpSpPr>
      <p:sp>
        <p:nvSpPr>
          <p:cNvPr id="119" name="Google Shape;119;g21c101f6862_0_219"/>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20" name="Google Shape;120;g21c101f6862_0_219"/>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1" name="Google Shape;121;g21c101f6862_0_219"/>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1">
  <p:cSld name="Slide with photo_1">
    <p:spTree>
      <p:nvGrpSpPr>
        <p:cNvPr id="122" name="Shape 122"/>
        <p:cNvGrpSpPr/>
        <p:nvPr/>
      </p:nvGrpSpPr>
      <p:grpSpPr>
        <a:xfrm>
          <a:off x="0" y="0"/>
          <a:ext cx="0" cy="0"/>
          <a:chOff x="0" y="0"/>
          <a:chExt cx="0" cy="0"/>
        </a:xfrm>
      </p:grpSpPr>
      <p:sp>
        <p:nvSpPr>
          <p:cNvPr id="123" name="Google Shape;123;g21c101f6862_0_223"/>
          <p:cNvSpPr/>
          <p:nvPr>
            <p:ph idx="2" type="pic"/>
          </p:nvPr>
        </p:nvSpPr>
        <p:spPr>
          <a:xfrm>
            <a:off x="1992922" y="1464915"/>
            <a:ext cx="688500" cy="688500"/>
          </a:xfrm>
          <a:prstGeom prst="rect">
            <a:avLst/>
          </a:prstGeom>
          <a:noFill/>
          <a:ln>
            <a:noFill/>
          </a:ln>
        </p:spPr>
      </p:sp>
      <p:sp>
        <p:nvSpPr>
          <p:cNvPr id="124" name="Google Shape;124;g21c101f6862_0_223"/>
          <p:cNvSpPr/>
          <p:nvPr>
            <p:ph idx="3" type="pic"/>
          </p:nvPr>
        </p:nvSpPr>
        <p:spPr>
          <a:xfrm>
            <a:off x="3099747" y="1464915"/>
            <a:ext cx="688500" cy="688500"/>
          </a:xfrm>
          <a:prstGeom prst="rect">
            <a:avLst/>
          </a:prstGeom>
          <a:noFill/>
          <a:ln>
            <a:noFill/>
          </a:ln>
        </p:spPr>
      </p:sp>
      <p:sp>
        <p:nvSpPr>
          <p:cNvPr id="125" name="Google Shape;125;g21c101f6862_0_223"/>
          <p:cNvSpPr/>
          <p:nvPr>
            <p:ph idx="4" type="pic"/>
          </p:nvPr>
        </p:nvSpPr>
        <p:spPr>
          <a:xfrm>
            <a:off x="4193958" y="1464915"/>
            <a:ext cx="688500" cy="688500"/>
          </a:xfrm>
          <a:prstGeom prst="rect">
            <a:avLst/>
          </a:prstGeom>
          <a:noFill/>
          <a:ln>
            <a:noFill/>
          </a:ln>
        </p:spPr>
      </p:sp>
      <p:sp>
        <p:nvSpPr>
          <p:cNvPr id="126" name="Google Shape;126;g21c101f6862_0_223"/>
          <p:cNvSpPr/>
          <p:nvPr>
            <p:ph idx="5" type="pic"/>
          </p:nvPr>
        </p:nvSpPr>
        <p:spPr>
          <a:xfrm>
            <a:off x="5300783" y="1464915"/>
            <a:ext cx="688500" cy="688500"/>
          </a:xfrm>
          <a:prstGeom prst="rect">
            <a:avLst/>
          </a:prstGeom>
          <a:noFill/>
          <a:ln>
            <a:noFill/>
          </a:ln>
        </p:spPr>
      </p:sp>
      <p:sp>
        <p:nvSpPr>
          <p:cNvPr id="127" name="Google Shape;127;g21c101f6862_0_223"/>
          <p:cNvSpPr/>
          <p:nvPr>
            <p:ph idx="6" type="pic"/>
          </p:nvPr>
        </p:nvSpPr>
        <p:spPr>
          <a:xfrm>
            <a:off x="6407609" y="1464915"/>
            <a:ext cx="688500" cy="688500"/>
          </a:xfrm>
          <a:prstGeom prst="rect">
            <a:avLst/>
          </a:prstGeom>
          <a:noFill/>
          <a:ln>
            <a:noFill/>
          </a:ln>
        </p:spPr>
      </p:sp>
      <p:sp>
        <p:nvSpPr>
          <p:cNvPr id="128" name="Google Shape;128;g21c101f6862_0_223"/>
          <p:cNvSpPr/>
          <p:nvPr>
            <p:ph idx="7" type="pic"/>
          </p:nvPr>
        </p:nvSpPr>
        <p:spPr>
          <a:xfrm>
            <a:off x="1992922" y="2571750"/>
            <a:ext cx="688500" cy="688500"/>
          </a:xfrm>
          <a:prstGeom prst="rect">
            <a:avLst/>
          </a:prstGeom>
          <a:noFill/>
          <a:ln>
            <a:noFill/>
          </a:ln>
        </p:spPr>
      </p:sp>
      <p:sp>
        <p:nvSpPr>
          <p:cNvPr id="129" name="Google Shape;129;g21c101f6862_0_223"/>
          <p:cNvSpPr/>
          <p:nvPr>
            <p:ph idx="8" type="pic"/>
          </p:nvPr>
        </p:nvSpPr>
        <p:spPr>
          <a:xfrm>
            <a:off x="3099747" y="2571750"/>
            <a:ext cx="688500" cy="688500"/>
          </a:xfrm>
          <a:prstGeom prst="rect">
            <a:avLst/>
          </a:prstGeom>
          <a:noFill/>
          <a:ln>
            <a:noFill/>
          </a:ln>
        </p:spPr>
      </p:sp>
      <p:sp>
        <p:nvSpPr>
          <p:cNvPr id="130" name="Google Shape;130;g21c101f6862_0_223"/>
          <p:cNvSpPr/>
          <p:nvPr>
            <p:ph idx="9" type="pic"/>
          </p:nvPr>
        </p:nvSpPr>
        <p:spPr>
          <a:xfrm>
            <a:off x="4193958" y="2571750"/>
            <a:ext cx="688500" cy="688500"/>
          </a:xfrm>
          <a:prstGeom prst="rect">
            <a:avLst/>
          </a:prstGeom>
          <a:noFill/>
          <a:ln>
            <a:noFill/>
          </a:ln>
        </p:spPr>
      </p:sp>
      <p:sp>
        <p:nvSpPr>
          <p:cNvPr id="131" name="Google Shape;131;g21c101f6862_0_223"/>
          <p:cNvSpPr/>
          <p:nvPr>
            <p:ph idx="13" type="pic"/>
          </p:nvPr>
        </p:nvSpPr>
        <p:spPr>
          <a:xfrm>
            <a:off x="5300783" y="2571750"/>
            <a:ext cx="688500" cy="688500"/>
          </a:xfrm>
          <a:prstGeom prst="rect">
            <a:avLst/>
          </a:prstGeom>
          <a:noFill/>
          <a:ln>
            <a:noFill/>
          </a:ln>
        </p:spPr>
      </p:sp>
      <p:sp>
        <p:nvSpPr>
          <p:cNvPr id="132" name="Google Shape;132;g21c101f6862_0_223"/>
          <p:cNvSpPr/>
          <p:nvPr>
            <p:ph idx="14" type="pic"/>
          </p:nvPr>
        </p:nvSpPr>
        <p:spPr>
          <a:xfrm>
            <a:off x="6407609" y="2571750"/>
            <a:ext cx="688500" cy="688500"/>
          </a:xfrm>
          <a:prstGeom prst="rect">
            <a:avLst/>
          </a:prstGeom>
          <a:noFill/>
          <a:ln>
            <a:noFill/>
          </a:ln>
        </p:spPr>
      </p:sp>
      <p:sp>
        <p:nvSpPr>
          <p:cNvPr id="133" name="Google Shape;133;g21c101f6862_0_223"/>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134" name="Google Shape;134;g21c101f6862_0_223"/>
          <p:cNvPicPr preferRelativeResize="0"/>
          <p:nvPr/>
        </p:nvPicPr>
        <p:blipFill rotWithShape="1">
          <a:blip r:embed="rId2">
            <a:alphaModFix/>
          </a:blip>
          <a:srcRect b="0" l="0" r="0" t="0"/>
          <a:stretch/>
        </p:blipFill>
        <p:spPr>
          <a:xfrm>
            <a:off x="419522" y="393161"/>
            <a:ext cx="227263" cy="169038"/>
          </a:xfrm>
          <a:prstGeom prst="rect">
            <a:avLst/>
          </a:prstGeom>
          <a:noFill/>
          <a:ln>
            <a:noFill/>
          </a:ln>
        </p:spPr>
      </p:pic>
      <p:sp>
        <p:nvSpPr>
          <p:cNvPr id="135" name="Google Shape;135;g21c101f6862_0_223"/>
          <p:cNvSpPr txBox="1"/>
          <p:nvPr/>
        </p:nvSpPr>
        <p:spPr>
          <a:xfrm rot="5400000">
            <a:off x="95796" y="1117666"/>
            <a:ext cx="887400" cy="159300"/>
          </a:xfrm>
          <a:prstGeom prst="rect">
            <a:avLst/>
          </a:prstGeom>
          <a:noFill/>
          <a:ln>
            <a:noFill/>
          </a:ln>
        </p:spPr>
        <p:txBody>
          <a:bodyPr anchorCtr="0" anchor="t" bIns="17150" lIns="17150" spcFirstLastPara="1" rIns="17150" wrap="square" tIns="17150">
            <a:noAutofit/>
          </a:bodyPr>
          <a:lstStyle/>
          <a:p>
            <a:pPr indent="0" lvl="0" marL="0" marR="0" rtl="0" algn="l">
              <a:lnSpc>
                <a:spcPct val="90000"/>
              </a:lnSpc>
              <a:spcBef>
                <a:spcPts val="0"/>
              </a:spcBef>
              <a:spcAft>
                <a:spcPts val="0"/>
              </a:spcAft>
              <a:buClr>
                <a:schemeClr val="dk1"/>
              </a:buClr>
              <a:buSzPts val="900"/>
              <a:buFont typeface="Montserrat"/>
              <a:buNone/>
            </a:pPr>
            <a:r>
              <a:rPr b="1" i="0" lang="en" sz="900" u="none" cap="none" strike="noStrike">
                <a:solidFill>
                  <a:schemeClr val="dk1"/>
                </a:solidFill>
                <a:latin typeface="Montserrat"/>
                <a:ea typeface="Montserrat"/>
                <a:cs typeface="Montserrat"/>
                <a:sym typeface="Montserrat"/>
              </a:rPr>
              <a:t>AFRILABS</a:t>
            </a:r>
            <a:endParaRPr b="1" i="0" sz="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2">
  <p:cSld name="Slide with photo_2">
    <p:spTree>
      <p:nvGrpSpPr>
        <p:cNvPr id="136" name="Shape 136"/>
        <p:cNvGrpSpPr/>
        <p:nvPr/>
      </p:nvGrpSpPr>
      <p:grpSpPr>
        <a:xfrm>
          <a:off x="0" y="0"/>
          <a:ext cx="0" cy="0"/>
          <a:chOff x="0" y="0"/>
          <a:chExt cx="0" cy="0"/>
        </a:xfrm>
      </p:grpSpPr>
      <p:sp>
        <p:nvSpPr>
          <p:cNvPr id="137" name="Google Shape;137;g21c101f6862_0_237"/>
          <p:cNvSpPr/>
          <p:nvPr>
            <p:ph idx="2" type="pic"/>
          </p:nvPr>
        </p:nvSpPr>
        <p:spPr>
          <a:xfrm>
            <a:off x="1992922" y="1464915"/>
            <a:ext cx="918000" cy="918000"/>
          </a:xfrm>
          <a:prstGeom prst="rect">
            <a:avLst/>
          </a:prstGeom>
          <a:noFill/>
          <a:ln>
            <a:noFill/>
          </a:ln>
        </p:spPr>
      </p:sp>
      <p:sp>
        <p:nvSpPr>
          <p:cNvPr id="138" name="Google Shape;138;g21c101f6862_0_237"/>
          <p:cNvSpPr/>
          <p:nvPr>
            <p:ph idx="3" type="pic"/>
          </p:nvPr>
        </p:nvSpPr>
        <p:spPr>
          <a:xfrm>
            <a:off x="3099747" y="1464915"/>
            <a:ext cx="918000" cy="918000"/>
          </a:xfrm>
          <a:prstGeom prst="rect">
            <a:avLst/>
          </a:prstGeom>
          <a:noFill/>
          <a:ln>
            <a:noFill/>
          </a:ln>
        </p:spPr>
      </p:sp>
      <p:sp>
        <p:nvSpPr>
          <p:cNvPr id="139" name="Google Shape;139;g21c101f6862_0_237"/>
          <p:cNvSpPr/>
          <p:nvPr>
            <p:ph idx="4" type="pic"/>
          </p:nvPr>
        </p:nvSpPr>
        <p:spPr>
          <a:xfrm>
            <a:off x="4193958" y="1464915"/>
            <a:ext cx="918000" cy="918000"/>
          </a:xfrm>
          <a:prstGeom prst="rect">
            <a:avLst/>
          </a:prstGeom>
          <a:noFill/>
          <a:ln>
            <a:noFill/>
          </a:ln>
        </p:spPr>
      </p:sp>
      <p:sp>
        <p:nvSpPr>
          <p:cNvPr id="140" name="Google Shape;140;g21c101f6862_0_237"/>
          <p:cNvSpPr/>
          <p:nvPr>
            <p:ph idx="5" type="pic"/>
          </p:nvPr>
        </p:nvSpPr>
        <p:spPr>
          <a:xfrm>
            <a:off x="5300783" y="1464915"/>
            <a:ext cx="918000" cy="918000"/>
          </a:xfrm>
          <a:prstGeom prst="rect">
            <a:avLst/>
          </a:prstGeom>
          <a:noFill/>
          <a:ln>
            <a:noFill/>
          </a:ln>
        </p:spPr>
      </p:sp>
      <p:sp>
        <p:nvSpPr>
          <p:cNvPr id="141" name="Google Shape;141;g21c101f6862_0_237"/>
          <p:cNvSpPr/>
          <p:nvPr>
            <p:ph idx="6" type="pic"/>
          </p:nvPr>
        </p:nvSpPr>
        <p:spPr>
          <a:xfrm>
            <a:off x="6407609" y="1464915"/>
            <a:ext cx="918000" cy="918000"/>
          </a:xfrm>
          <a:prstGeom prst="rect">
            <a:avLst/>
          </a:prstGeom>
          <a:noFill/>
          <a:ln>
            <a:noFill/>
          </a:ln>
        </p:spPr>
      </p:sp>
      <p:sp>
        <p:nvSpPr>
          <p:cNvPr id="142" name="Google Shape;142;g21c101f6862_0_237"/>
          <p:cNvSpPr/>
          <p:nvPr>
            <p:ph idx="7" type="pic"/>
          </p:nvPr>
        </p:nvSpPr>
        <p:spPr>
          <a:xfrm>
            <a:off x="1992922" y="2571750"/>
            <a:ext cx="918000" cy="918000"/>
          </a:xfrm>
          <a:prstGeom prst="rect">
            <a:avLst/>
          </a:prstGeom>
          <a:noFill/>
          <a:ln>
            <a:noFill/>
          </a:ln>
        </p:spPr>
      </p:sp>
      <p:sp>
        <p:nvSpPr>
          <p:cNvPr id="143" name="Google Shape;143;g21c101f6862_0_237"/>
          <p:cNvSpPr/>
          <p:nvPr>
            <p:ph idx="8" type="pic"/>
          </p:nvPr>
        </p:nvSpPr>
        <p:spPr>
          <a:xfrm>
            <a:off x="3099747" y="2571750"/>
            <a:ext cx="918000" cy="918000"/>
          </a:xfrm>
          <a:prstGeom prst="rect">
            <a:avLst/>
          </a:prstGeom>
          <a:noFill/>
          <a:ln>
            <a:noFill/>
          </a:ln>
        </p:spPr>
      </p:sp>
      <p:sp>
        <p:nvSpPr>
          <p:cNvPr id="144" name="Google Shape;144;g21c101f6862_0_237"/>
          <p:cNvSpPr/>
          <p:nvPr>
            <p:ph idx="9" type="pic"/>
          </p:nvPr>
        </p:nvSpPr>
        <p:spPr>
          <a:xfrm>
            <a:off x="4193958" y="2571750"/>
            <a:ext cx="918000" cy="918000"/>
          </a:xfrm>
          <a:prstGeom prst="rect">
            <a:avLst/>
          </a:prstGeom>
          <a:noFill/>
          <a:ln>
            <a:noFill/>
          </a:ln>
        </p:spPr>
      </p:sp>
      <p:sp>
        <p:nvSpPr>
          <p:cNvPr id="145" name="Google Shape;145;g21c101f6862_0_237"/>
          <p:cNvSpPr/>
          <p:nvPr>
            <p:ph idx="13" type="pic"/>
          </p:nvPr>
        </p:nvSpPr>
        <p:spPr>
          <a:xfrm>
            <a:off x="5300783" y="2571750"/>
            <a:ext cx="918000" cy="918000"/>
          </a:xfrm>
          <a:prstGeom prst="rect">
            <a:avLst/>
          </a:prstGeom>
          <a:noFill/>
          <a:ln>
            <a:noFill/>
          </a:ln>
        </p:spPr>
      </p:sp>
      <p:sp>
        <p:nvSpPr>
          <p:cNvPr id="146" name="Google Shape;146;g21c101f6862_0_237"/>
          <p:cNvSpPr/>
          <p:nvPr>
            <p:ph idx="14" type="pic"/>
          </p:nvPr>
        </p:nvSpPr>
        <p:spPr>
          <a:xfrm>
            <a:off x="6407609" y="2571750"/>
            <a:ext cx="918000" cy="918000"/>
          </a:xfrm>
          <a:prstGeom prst="rect">
            <a:avLst/>
          </a:prstGeom>
          <a:noFill/>
          <a:ln>
            <a:noFill/>
          </a:ln>
        </p:spPr>
      </p:sp>
      <p:sp>
        <p:nvSpPr>
          <p:cNvPr id="147" name="Google Shape;147;g21c101f6862_0_237"/>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148" name="Google Shape;148;g21c101f6862_0_237"/>
          <p:cNvPicPr preferRelativeResize="0"/>
          <p:nvPr/>
        </p:nvPicPr>
        <p:blipFill rotWithShape="1">
          <a:blip r:embed="rId2">
            <a:alphaModFix/>
          </a:blip>
          <a:srcRect b="0" l="0" r="0" t="0"/>
          <a:stretch/>
        </p:blipFill>
        <p:spPr>
          <a:xfrm>
            <a:off x="419522" y="393161"/>
            <a:ext cx="227263" cy="169038"/>
          </a:xfrm>
          <a:prstGeom prst="rect">
            <a:avLst/>
          </a:prstGeom>
          <a:noFill/>
          <a:ln>
            <a:noFill/>
          </a:ln>
        </p:spPr>
      </p:pic>
      <p:sp>
        <p:nvSpPr>
          <p:cNvPr id="149" name="Google Shape;149;g21c101f6862_0_237"/>
          <p:cNvSpPr txBox="1"/>
          <p:nvPr/>
        </p:nvSpPr>
        <p:spPr>
          <a:xfrm rot="5400000">
            <a:off x="95796" y="1117666"/>
            <a:ext cx="887400" cy="159300"/>
          </a:xfrm>
          <a:prstGeom prst="rect">
            <a:avLst/>
          </a:prstGeom>
          <a:noFill/>
          <a:ln>
            <a:noFill/>
          </a:ln>
        </p:spPr>
        <p:txBody>
          <a:bodyPr anchorCtr="0" anchor="t" bIns="17150" lIns="17150" spcFirstLastPara="1" rIns="17150" wrap="square" tIns="17150">
            <a:noAutofit/>
          </a:bodyPr>
          <a:lstStyle/>
          <a:p>
            <a:pPr indent="0" lvl="0" marL="0" marR="0" rtl="0" algn="l">
              <a:lnSpc>
                <a:spcPct val="90000"/>
              </a:lnSpc>
              <a:spcBef>
                <a:spcPts val="0"/>
              </a:spcBef>
              <a:spcAft>
                <a:spcPts val="0"/>
              </a:spcAft>
              <a:buClr>
                <a:schemeClr val="dk1"/>
              </a:buClr>
              <a:buSzPts val="900"/>
              <a:buFont typeface="Montserrat"/>
              <a:buNone/>
            </a:pPr>
            <a:r>
              <a:rPr b="1" i="0" lang="en" sz="900" u="none" cap="none" strike="noStrike">
                <a:solidFill>
                  <a:schemeClr val="dk1"/>
                </a:solidFill>
                <a:latin typeface="Montserrat"/>
                <a:ea typeface="Montserrat"/>
                <a:cs typeface="Montserrat"/>
                <a:sym typeface="Montserrat"/>
              </a:rPr>
              <a:t>AFRILABS</a:t>
            </a:r>
            <a:endParaRPr b="1" i="0" sz="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3">
  <p:cSld name="Slide with photo_3">
    <p:spTree>
      <p:nvGrpSpPr>
        <p:cNvPr id="150" name="Shape 150"/>
        <p:cNvGrpSpPr/>
        <p:nvPr/>
      </p:nvGrpSpPr>
      <p:grpSpPr>
        <a:xfrm>
          <a:off x="0" y="0"/>
          <a:ext cx="0" cy="0"/>
          <a:chOff x="0" y="0"/>
          <a:chExt cx="0" cy="0"/>
        </a:xfrm>
      </p:grpSpPr>
      <p:sp>
        <p:nvSpPr>
          <p:cNvPr id="151" name="Google Shape;151;g21c101f6862_0_251"/>
          <p:cNvSpPr/>
          <p:nvPr>
            <p:ph idx="2" type="pic"/>
          </p:nvPr>
        </p:nvSpPr>
        <p:spPr>
          <a:xfrm>
            <a:off x="1992922" y="1464915"/>
            <a:ext cx="918000" cy="918000"/>
          </a:xfrm>
          <a:prstGeom prst="rect">
            <a:avLst/>
          </a:prstGeom>
          <a:noFill/>
          <a:ln>
            <a:noFill/>
          </a:ln>
        </p:spPr>
      </p:sp>
      <p:sp>
        <p:nvSpPr>
          <p:cNvPr id="152" name="Google Shape;152;g21c101f6862_0_251"/>
          <p:cNvSpPr/>
          <p:nvPr>
            <p:ph idx="3" type="pic"/>
          </p:nvPr>
        </p:nvSpPr>
        <p:spPr>
          <a:xfrm>
            <a:off x="3099747" y="1464915"/>
            <a:ext cx="918000" cy="918000"/>
          </a:xfrm>
          <a:prstGeom prst="rect">
            <a:avLst/>
          </a:prstGeom>
          <a:noFill/>
          <a:ln>
            <a:noFill/>
          </a:ln>
        </p:spPr>
      </p:sp>
      <p:sp>
        <p:nvSpPr>
          <p:cNvPr id="153" name="Google Shape;153;g21c101f6862_0_251"/>
          <p:cNvSpPr/>
          <p:nvPr>
            <p:ph idx="4" type="pic"/>
          </p:nvPr>
        </p:nvSpPr>
        <p:spPr>
          <a:xfrm>
            <a:off x="4193958" y="1464915"/>
            <a:ext cx="918000" cy="918000"/>
          </a:xfrm>
          <a:prstGeom prst="rect">
            <a:avLst/>
          </a:prstGeom>
          <a:noFill/>
          <a:ln>
            <a:noFill/>
          </a:ln>
        </p:spPr>
      </p:sp>
      <p:sp>
        <p:nvSpPr>
          <p:cNvPr id="154" name="Google Shape;154;g21c101f6862_0_251"/>
          <p:cNvSpPr/>
          <p:nvPr>
            <p:ph idx="5" type="pic"/>
          </p:nvPr>
        </p:nvSpPr>
        <p:spPr>
          <a:xfrm>
            <a:off x="5300783" y="1464915"/>
            <a:ext cx="918000" cy="918000"/>
          </a:xfrm>
          <a:prstGeom prst="rect">
            <a:avLst/>
          </a:prstGeom>
          <a:noFill/>
          <a:ln>
            <a:noFill/>
          </a:ln>
        </p:spPr>
      </p:sp>
      <p:sp>
        <p:nvSpPr>
          <p:cNvPr id="155" name="Google Shape;155;g21c101f6862_0_251"/>
          <p:cNvSpPr/>
          <p:nvPr>
            <p:ph idx="6" type="pic"/>
          </p:nvPr>
        </p:nvSpPr>
        <p:spPr>
          <a:xfrm>
            <a:off x="6407609" y="1464915"/>
            <a:ext cx="918000" cy="918000"/>
          </a:xfrm>
          <a:prstGeom prst="rect">
            <a:avLst/>
          </a:prstGeom>
          <a:noFill/>
          <a:ln>
            <a:noFill/>
          </a:ln>
        </p:spPr>
      </p:sp>
      <p:sp>
        <p:nvSpPr>
          <p:cNvPr id="156" name="Google Shape;156;g21c101f6862_0_251"/>
          <p:cNvSpPr/>
          <p:nvPr>
            <p:ph idx="7" type="pic"/>
          </p:nvPr>
        </p:nvSpPr>
        <p:spPr>
          <a:xfrm>
            <a:off x="1992922" y="2571750"/>
            <a:ext cx="918000" cy="918000"/>
          </a:xfrm>
          <a:prstGeom prst="rect">
            <a:avLst/>
          </a:prstGeom>
          <a:noFill/>
          <a:ln>
            <a:noFill/>
          </a:ln>
        </p:spPr>
      </p:sp>
      <p:sp>
        <p:nvSpPr>
          <p:cNvPr id="157" name="Google Shape;157;g21c101f6862_0_251"/>
          <p:cNvSpPr/>
          <p:nvPr>
            <p:ph idx="8" type="pic"/>
          </p:nvPr>
        </p:nvSpPr>
        <p:spPr>
          <a:xfrm>
            <a:off x="3099747" y="2571750"/>
            <a:ext cx="918000" cy="918000"/>
          </a:xfrm>
          <a:prstGeom prst="rect">
            <a:avLst/>
          </a:prstGeom>
          <a:noFill/>
          <a:ln>
            <a:noFill/>
          </a:ln>
        </p:spPr>
      </p:sp>
      <p:sp>
        <p:nvSpPr>
          <p:cNvPr id="158" name="Google Shape;158;g21c101f6862_0_251"/>
          <p:cNvSpPr/>
          <p:nvPr>
            <p:ph idx="9" type="pic"/>
          </p:nvPr>
        </p:nvSpPr>
        <p:spPr>
          <a:xfrm>
            <a:off x="4193958" y="2571750"/>
            <a:ext cx="918000" cy="918000"/>
          </a:xfrm>
          <a:prstGeom prst="rect">
            <a:avLst/>
          </a:prstGeom>
          <a:noFill/>
          <a:ln>
            <a:noFill/>
          </a:ln>
        </p:spPr>
      </p:sp>
      <p:sp>
        <p:nvSpPr>
          <p:cNvPr id="159" name="Google Shape;159;g21c101f6862_0_251"/>
          <p:cNvSpPr/>
          <p:nvPr>
            <p:ph idx="13" type="pic"/>
          </p:nvPr>
        </p:nvSpPr>
        <p:spPr>
          <a:xfrm>
            <a:off x="5300783" y="2571750"/>
            <a:ext cx="918000" cy="918000"/>
          </a:xfrm>
          <a:prstGeom prst="rect">
            <a:avLst/>
          </a:prstGeom>
          <a:noFill/>
          <a:ln>
            <a:noFill/>
          </a:ln>
        </p:spPr>
      </p:sp>
      <p:sp>
        <p:nvSpPr>
          <p:cNvPr id="160" name="Google Shape;160;g21c101f6862_0_251"/>
          <p:cNvSpPr/>
          <p:nvPr>
            <p:ph idx="14" type="pic"/>
          </p:nvPr>
        </p:nvSpPr>
        <p:spPr>
          <a:xfrm>
            <a:off x="6407609" y="2571750"/>
            <a:ext cx="918000" cy="918000"/>
          </a:xfrm>
          <a:prstGeom prst="rect">
            <a:avLst/>
          </a:prstGeom>
          <a:noFill/>
          <a:ln>
            <a:noFill/>
          </a:ln>
        </p:spPr>
      </p:sp>
      <p:sp>
        <p:nvSpPr>
          <p:cNvPr id="161" name="Google Shape;161;g21c101f6862_0_251"/>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162" name="Google Shape;162;g21c101f6862_0_251"/>
          <p:cNvPicPr preferRelativeResize="0"/>
          <p:nvPr/>
        </p:nvPicPr>
        <p:blipFill rotWithShape="1">
          <a:blip r:embed="rId2">
            <a:alphaModFix/>
          </a:blip>
          <a:srcRect b="0" l="0" r="0" t="0"/>
          <a:stretch/>
        </p:blipFill>
        <p:spPr>
          <a:xfrm>
            <a:off x="419522" y="393161"/>
            <a:ext cx="227263" cy="169038"/>
          </a:xfrm>
          <a:prstGeom prst="rect">
            <a:avLst/>
          </a:prstGeom>
          <a:noFill/>
          <a:ln>
            <a:noFill/>
          </a:ln>
        </p:spPr>
      </p:pic>
      <p:sp>
        <p:nvSpPr>
          <p:cNvPr id="163" name="Google Shape;163;g21c101f6862_0_251"/>
          <p:cNvSpPr txBox="1"/>
          <p:nvPr/>
        </p:nvSpPr>
        <p:spPr>
          <a:xfrm rot="5400000">
            <a:off x="95796" y="1117666"/>
            <a:ext cx="887400" cy="159300"/>
          </a:xfrm>
          <a:prstGeom prst="rect">
            <a:avLst/>
          </a:prstGeom>
          <a:noFill/>
          <a:ln>
            <a:noFill/>
          </a:ln>
        </p:spPr>
        <p:txBody>
          <a:bodyPr anchorCtr="0" anchor="t" bIns="17150" lIns="17150" spcFirstLastPara="1" rIns="17150" wrap="square" tIns="17150">
            <a:noAutofit/>
          </a:bodyPr>
          <a:lstStyle/>
          <a:p>
            <a:pPr indent="0" lvl="0" marL="0" marR="0" rtl="0" algn="l">
              <a:lnSpc>
                <a:spcPct val="90000"/>
              </a:lnSpc>
              <a:spcBef>
                <a:spcPts val="0"/>
              </a:spcBef>
              <a:spcAft>
                <a:spcPts val="0"/>
              </a:spcAft>
              <a:buClr>
                <a:schemeClr val="dk1"/>
              </a:buClr>
              <a:buSzPts val="900"/>
              <a:buFont typeface="Montserrat"/>
              <a:buNone/>
            </a:pPr>
            <a:r>
              <a:rPr b="1" i="0" lang="en" sz="900" u="none" cap="none" strike="noStrike">
                <a:solidFill>
                  <a:schemeClr val="dk1"/>
                </a:solidFill>
                <a:latin typeface="Montserrat"/>
                <a:ea typeface="Montserrat"/>
                <a:cs typeface="Montserrat"/>
                <a:sym typeface="Montserrat"/>
              </a:rPr>
              <a:t>AFRILABS</a:t>
            </a:r>
            <a:endParaRPr b="1" i="0" sz="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4" name="Shape 164"/>
        <p:cNvGrpSpPr/>
        <p:nvPr/>
      </p:nvGrpSpPr>
      <p:grpSpPr>
        <a:xfrm>
          <a:off x="0" y="0"/>
          <a:ext cx="0" cy="0"/>
          <a:chOff x="0" y="0"/>
          <a:chExt cx="0" cy="0"/>
        </a:xfrm>
      </p:grpSpPr>
      <p:sp>
        <p:nvSpPr>
          <p:cNvPr id="165" name="Google Shape;165;g21c101f6862_0_26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21c101f6862_0_265"/>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600"/>
              <a:buNone/>
              <a:defRPr sz="2600">
                <a:solidFill>
                  <a:schemeClr val="dk2"/>
                </a:solidFill>
              </a:defRPr>
            </a:lvl1pPr>
            <a:lvl2pPr lvl="1" rtl="0" algn="l">
              <a:lnSpc>
                <a:spcPct val="100000"/>
              </a:lnSpc>
              <a:spcBef>
                <a:spcPts val="0"/>
              </a:spcBef>
              <a:spcAft>
                <a:spcPts val="0"/>
              </a:spcAft>
              <a:buClr>
                <a:schemeClr val="dk2"/>
              </a:buClr>
              <a:buSzPts val="2600"/>
              <a:buNone/>
              <a:defRPr sz="2600">
                <a:solidFill>
                  <a:schemeClr val="dk2"/>
                </a:solidFill>
              </a:defRPr>
            </a:lvl2pPr>
            <a:lvl3pPr lvl="2" rtl="0" algn="l">
              <a:lnSpc>
                <a:spcPct val="100000"/>
              </a:lnSpc>
              <a:spcBef>
                <a:spcPts val="0"/>
              </a:spcBef>
              <a:spcAft>
                <a:spcPts val="0"/>
              </a:spcAft>
              <a:buClr>
                <a:schemeClr val="dk2"/>
              </a:buClr>
              <a:buSzPts val="2600"/>
              <a:buNone/>
              <a:defRPr sz="2600">
                <a:solidFill>
                  <a:schemeClr val="dk2"/>
                </a:solidFill>
              </a:defRPr>
            </a:lvl3pPr>
            <a:lvl4pPr lvl="3" rtl="0" algn="l">
              <a:lnSpc>
                <a:spcPct val="100000"/>
              </a:lnSpc>
              <a:spcBef>
                <a:spcPts val="0"/>
              </a:spcBef>
              <a:spcAft>
                <a:spcPts val="0"/>
              </a:spcAft>
              <a:buClr>
                <a:schemeClr val="dk2"/>
              </a:buClr>
              <a:buSzPts val="2600"/>
              <a:buNone/>
              <a:defRPr sz="2600">
                <a:solidFill>
                  <a:schemeClr val="dk2"/>
                </a:solidFill>
              </a:defRPr>
            </a:lvl4pPr>
            <a:lvl5pPr lvl="4" rtl="0" algn="l">
              <a:lnSpc>
                <a:spcPct val="100000"/>
              </a:lnSpc>
              <a:spcBef>
                <a:spcPts val="0"/>
              </a:spcBef>
              <a:spcAft>
                <a:spcPts val="0"/>
              </a:spcAft>
              <a:buClr>
                <a:schemeClr val="dk2"/>
              </a:buClr>
              <a:buSzPts val="2600"/>
              <a:buNone/>
              <a:defRPr sz="2600">
                <a:solidFill>
                  <a:schemeClr val="dk2"/>
                </a:solidFill>
              </a:defRPr>
            </a:lvl5pPr>
            <a:lvl6pPr lvl="5" rtl="0" algn="l">
              <a:lnSpc>
                <a:spcPct val="100000"/>
              </a:lnSpc>
              <a:spcBef>
                <a:spcPts val="0"/>
              </a:spcBef>
              <a:spcAft>
                <a:spcPts val="0"/>
              </a:spcAft>
              <a:buClr>
                <a:schemeClr val="dk2"/>
              </a:buClr>
              <a:buSzPts val="2600"/>
              <a:buNone/>
              <a:defRPr sz="2600">
                <a:solidFill>
                  <a:schemeClr val="dk2"/>
                </a:solidFill>
              </a:defRPr>
            </a:lvl6pPr>
            <a:lvl7pPr lvl="6" rtl="0" algn="l">
              <a:lnSpc>
                <a:spcPct val="100000"/>
              </a:lnSpc>
              <a:spcBef>
                <a:spcPts val="0"/>
              </a:spcBef>
              <a:spcAft>
                <a:spcPts val="0"/>
              </a:spcAft>
              <a:buClr>
                <a:schemeClr val="dk2"/>
              </a:buClr>
              <a:buSzPts val="2600"/>
              <a:buNone/>
              <a:defRPr sz="2600">
                <a:solidFill>
                  <a:schemeClr val="dk2"/>
                </a:solidFill>
              </a:defRPr>
            </a:lvl7pPr>
            <a:lvl8pPr lvl="7" rtl="0" algn="l">
              <a:lnSpc>
                <a:spcPct val="100000"/>
              </a:lnSpc>
              <a:spcBef>
                <a:spcPts val="0"/>
              </a:spcBef>
              <a:spcAft>
                <a:spcPts val="0"/>
              </a:spcAft>
              <a:buClr>
                <a:schemeClr val="dk2"/>
              </a:buClr>
              <a:buSzPts val="2600"/>
              <a:buNone/>
              <a:defRPr sz="2600">
                <a:solidFill>
                  <a:schemeClr val="dk2"/>
                </a:solidFill>
              </a:defRPr>
            </a:lvl8pPr>
            <a:lvl9pPr lvl="8" rtl="0" algn="l">
              <a:lnSpc>
                <a:spcPct val="100000"/>
              </a:lnSpc>
              <a:spcBef>
                <a:spcPts val="0"/>
              </a:spcBef>
              <a:spcAft>
                <a:spcPts val="0"/>
              </a:spcAft>
              <a:buClr>
                <a:schemeClr val="dk2"/>
              </a:buClr>
              <a:buSzPts val="2600"/>
              <a:buNone/>
              <a:defRPr sz="2600">
                <a:solidFill>
                  <a:schemeClr val="dk2"/>
                </a:solidFill>
              </a:defRPr>
            </a:lvl9pPr>
          </a:lstStyle>
          <a:p/>
        </p:txBody>
      </p:sp>
      <p:sp>
        <p:nvSpPr>
          <p:cNvPr id="167" name="Google Shape;167;g21c101f6862_0_265"/>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168" name="Google Shape;168;g21c101f6862_0_26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g21c101f6862_0_265"/>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0" name="Google Shape;170;g21c101f6862_0_265"/>
          <p:cNvCxnSpPr/>
          <p:nvPr/>
        </p:nvCxnSpPr>
        <p:spPr>
          <a:xfrm>
            <a:off x="8598817" y="216350"/>
            <a:ext cx="216300" cy="0"/>
          </a:xfrm>
          <a:prstGeom prst="straightConnector1">
            <a:avLst/>
          </a:prstGeom>
          <a:noFill/>
          <a:ln cap="flat" cmpd="sng" w="9525">
            <a:solidFill>
              <a:srgbClr val="B7B7B7"/>
            </a:solidFill>
            <a:prstDash val="solid"/>
            <a:round/>
            <a:headEnd len="sm" w="sm" type="none"/>
            <a:tailEnd len="sm" w="sm" type="none"/>
          </a:ln>
        </p:spPr>
      </p:cxnSp>
      <p:cxnSp>
        <p:nvCxnSpPr>
          <p:cNvPr id="171" name="Google Shape;171;g21c101f6862_0_265"/>
          <p:cNvCxnSpPr/>
          <p:nvPr/>
        </p:nvCxnSpPr>
        <p:spPr>
          <a:xfrm>
            <a:off x="8598817" y="250138"/>
            <a:ext cx="216300" cy="0"/>
          </a:xfrm>
          <a:prstGeom prst="straightConnector1">
            <a:avLst/>
          </a:prstGeom>
          <a:noFill/>
          <a:ln cap="flat" cmpd="sng" w="9525">
            <a:solidFill>
              <a:srgbClr val="B7B7B7"/>
            </a:solidFill>
            <a:prstDash val="solid"/>
            <a:round/>
            <a:headEnd len="sm" w="sm" type="none"/>
            <a:tailEnd len="sm" w="sm" type="none"/>
          </a:ln>
        </p:spPr>
      </p:cxnSp>
      <p:cxnSp>
        <p:nvCxnSpPr>
          <p:cNvPr id="172" name="Google Shape;172;g21c101f6862_0_265"/>
          <p:cNvCxnSpPr/>
          <p:nvPr/>
        </p:nvCxnSpPr>
        <p:spPr>
          <a:xfrm>
            <a:off x="8598817" y="283925"/>
            <a:ext cx="216300" cy="0"/>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173" name="Shape 173"/>
        <p:cNvGrpSpPr/>
        <p:nvPr/>
      </p:nvGrpSpPr>
      <p:grpSpPr>
        <a:xfrm>
          <a:off x="0" y="0"/>
          <a:ext cx="0" cy="0"/>
          <a:chOff x="0" y="0"/>
          <a:chExt cx="0" cy="0"/>
        </a:xfrm>
      </p:grpSpPr>
      <p:sp>
        <p:nvSpPr>
          <p:cNvPr id="174" name="Google Shape;174;g21c101f6862_0_274"/>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75" name="Shape 175"/>
        <p:cNvGrpSpPr/>
        <p:nvPr/>
      </p:nvGrpSpPr>
      <p:grpSpPr>
        <a:xfrm>
          <a:off x="0" y="0"/>
          <a:ext cx="0" cy="0"/>
          <a:chOff x="0" y="0"/>
          <a:chExt cx="0" cy="0"/>
        </a:xfrm>
      </p:grpSpPr>
      <p:sp>
        <p:nvSpPr>
          <p:cNvPr id="176" name="Google Shape;176;g21c101f6862_0_276"/>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7" name="Google Shape;177;g21c101f6862_0_276"/>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750"/>
              </a:spcBef>
              <a:spcAft>
                <a:spcPts val="0"/>
              </a:spcAft>
              <a:buClr>
                <a:schemeClr val="dk1"/>
              </a:buClr>
              <a:buSzPts val="1800"/>
              <a:buNone/>
              <a:defRPr sz="1800"/>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178" name="Google Shape;178;g21c101f6862_0_276"/>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9" name="Google Shape;179;g21c101f6862_0_276"/>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0" name="Google Shape;180;g21c101f6862_0_276"/>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Title and Content 1">
    <p:spTree>
      <p:nvGrpSpPr>
        <p:cNvPr id="181" name="Shape 181"/>
        <p:cNvGrpSpPr/>
        <p:nvPr/>
      </p:nvGrpSpPr>
      <p:grpSpPr>
        <a:xfrm>
          <a:off x="0" y="0"/>
          <a:ext cx="0" cy="0"/>
          <a:chOff x="0" y="0"/>
          <a:chExt cx="0" cy="0"/>
        </a:xfrm>
      </p:grpSpPr>
      <p:sp>
        <p:nvSpPr>
          <p:cNvPr id="182" name="Google Shape;182;g21c101f6862_0_282"/>
          <p:cNvSpPr txBox="1"/>
          <p:nvPr>
            <p:ph type="title"/>
          </p:nvPr>
        </p:nvSpPr>
        <p:spPr>
          <a:xfrm>
            <a:off x="831500" y="347260"/>
            <a:ext cx="13074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rgbClr val="231F20"/>
                </a:solidFill>
                <a:latin typeface="Poppins Light"/>
                <a:ea typeface="Poppins Light"/>
                <a:cs typeface="Poppins Light"/>
                <a:sym typeface="Poppins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3" name="Google Shape;183;g21c101f6862_0_282"/>
          <p:cNvSpPr txBox="1"/>
          <p:nvPr>
            <p:ph idx="1" type="body"/>
          </p:nvPr>
        </p:nvSpPr>
        <p:spPr>
          <a:xfrm>
            <a:off x="1146707" y="1172028"/>
            <a:ext cx="6850500" cy="1848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b="0" i="0">
                <a:solidFill>
                  <a:schemeClr val="dk1"/>
                </a:solidFill>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84" name="Google Shape;184;g21c101f6862_0_282"/>
          <p:cNvSpPr txBox="1"/>
          <p:nvPr>
            <p:ph idx="11" type="ftr"/>
          </p:nvPr>
        </p:nvSpPr>
        <p:spPr>
          <a:xfrm>
            <a:off x="3108960" y="4783456"/>
            <a:ext cx="2926200" cy="1617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g21c101f6862_0_282"/>
          <p:cNvSpPr txBox="1"/>
          <p:nvPr>
            <p:ph idx="10" type="dt"/>
          </p:nvPr>
        </p:nvSpPr>
        <p:spPr>
          <a:xfrm>
            <a:off x="457200" y="4783456"/>
            <a:ext cx="2103000" cy="1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6" name="Google Shape;186;g21c101f6862_0_282"/>
          <p:cNvSpPr txBox="1"/>
          <p:nvPr>
            <p:ph idx="12" type="sldNum"/>
          </p:nvPr>
        </p:nvSpPr>
        <p:spPr>
          <a:xfrm>
            <a:off x="6583680" y="4783455"/>
            <a:ext cx="2103000" cy="2154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3500">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g21c101f6862_0_288"/>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9" name="Google Shape;189;g21c101f6862_0_288"/>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0" name="Google Shape;190;g21c101f6862_0_288"/>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1" name="Google Shape;191;g21c101f6862_0_288"/>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92" name="Shape 192"/>
        <p:cNvGrpSpPr/>
        <p:nvPr/>
      </p:nvGrpSpPr>
      <p:grpSpPr>
        <a:xfrm>
          <a:off x="0" y="0"/>
          <a:ext cx="0" cy="0"/>
          <a:chOff x="0" y="0"/>
          <a:chExt cx="0" cy="0"/>
        </a:xfrm>
      </p:grpSpPr>
      <p:sp>
        <p:nvSpPr>
          <p:cNvPr id="193" name="Google Shape;193;g21c101f6862_0_293"/>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94" name="Google Shape;194;g21c101f6862_0_293"/>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5" name="Google Shape;195;g21c101f6862_0_293"/>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9" name="Google Shape;1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96" name="Shape 196"/>
        <p:cNvGrpSpPr/>
        <p:nvPr/>
      </p:nvGrpSpPr>
      <p:grpSpPr>
        <a:xfrm>
          <a:off x="0" y="0"/>
          <a:ext cx="0" cy="0"/>
          <a:chOff x="0" y="0"/>
          <a:chExt cx="0" cy="0"/>
        </a:xfrm>
      </p:grpSpPr>
      <p:sp>
        <p:nvSpPr>
          <p:cNvPr id="197" name="Google Shape;197;g21c101f6862_0_297"/>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98" name="Google Shape;198;g21c101f6862_0_297"/>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9" name="Google Shape;199;g21c101f6862_0_297"/>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200" name="Shape 200"/>
        <p:cNvGrpSpPr/>
        <p:nvPr/>
      </p:nvGrpSpPr>
      <p:grpSpPr>
        <a:xfrm>
          <a:off x="0" y="0"/>
          <a:ext cx="0" cy="0"/>
          <a:chOff x="0" y="0"/>
          <a:chExt cx="0" cy="0"/>
        </a:xfrm>
      </p:grpSpPr>
      <p:sp>
        <p:nvSpPr>
          <p:cNvPr id="201" name="Google Shape;201;g21c101f6862_0_301"/>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02" name="Google Shape;202;g21c101f6862_0_301"/>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3" name="Google Shape;203;g21c101f6862_0_301"/>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204" name="Shape 204"/>
        <p:cNvGrpSpPr/>
        <p:nvPr/>
      </p:nvGrpSpPr>
      <p:grpSpPr>
        <a:xfrm>
          <a:off x="0" y="0"/>
          <a:ext cx="0" cy="0"/>
          <a:chOff x="0" y="0"/>
          <a:chExt cx="0" cy="0"/>
        </a:xfrm>
      </p:grpSpPr>
      <p:sp>
        <p:nvSpPr>
          <p:cNvPr id="205" name="Google Shape;205;g21c101f6862_0_305"/>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06" name="Google Shape;206;g21c101f6862_0_305"/>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7" name="Google Shape;207;g21c101f6862_0_305"/>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208" name="Shape 208"/>
        <p:cNvGrpSpPr/>
        <p:nvPr/>
      </p:nvGrpSpPr>
      <p:grpSpPr>
        <a:xfrm>
          <a:off x="0" y="0"/>
          <a:ext cx="0" cy="0"/>
          <a:chOff x="0" y="0"/>
          <a:chExt cx="0" cy="0"/>
        </a:xfrm>
      </p:grpSpPr>
      <p:sp>
        <p:nvSpPr>
          <p:cNvPr id="209" name="Google Shape;209;g21c101f6862_0_309"/>
          <p:cNvSpPr txBox="1"/>
          <p:nvPr>
            <p:ph idx="1" type="subTitle"/>
          </p:nvPr>
        </p:nvSpPr>
        <p:spPr>
          <a:xfrm>
            <a:off x="2915816" y="465516"/>
            <a:ext cx="5771100" cy="2160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320"/>
              </a:spcBef>
              <a:spcAft>
                <a:spcPts val="0"/>
              </a:spcAft>
              <a:buClr>
                <a:srgbClr val="1D2631"/>
              </a:buClr>
              <a:buSzPts val="1600"/>
              <a:buNone/>
              <a:defRPr sz="1600" cap="small">
                <a:solidFill>
                  <a:srgbClr val="1D2631"/>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210" name="Google Shape;210;g21c101f6862_0_309"/>
          <p:cNvSpPr txBox="1"/>
          <p:nvPr>
            <p:ph type="title"/>
          </p:nvPr>
        </p:nvSpPr>
        <p:spPr>
          <a:xfrm>
            <a:off x="2915816" y="2307"/>
            <a:ext cx="5771100" cy="463200"/>
          </a:xfrm>
          <a:prstGeom prst="rect">
            <a:avLst/>
          </a:prstGeom>
          <a:noFill/>
          <a:ln>
            <a:noFill/>
          </a:ln>
        </p:spPr>
        <p:txBody>
          <a:bodyPr anchorCtr="0" anchor="ctr" bIns="45700" lIns="91425" spcFirstLastPara="1" rIns="91425" wrap="square" tIns="45700">
            <a:normAutofit/>
          </a:bodyPr>
          <a:lstStyle>
            <a:lvl1pPr lvl="0" rtl="0" algn="r">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211" name="Google Shape;211;g21c101f6862_0_309"/>
          <p:cNvPicPr preferRelativeResize="0"/>
          <p:nvPr/>
        </p:nvPicPr>
        <p:blipFill rotWithShape="1">
          <a:blip r:embed="rId2">
            <a:alphaModFix/>
          </a:blip>
          <a:srcRect b="0" l="0" r="0" t="0"/>
          <a:stretch/>
        </p:blipFill>
        <p:spPr>
          <a:xfrm>
            <a:off x="142876" y="53560"/>
            <a:ext cx="964389" cy="39919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8">
    <p:spTree>
      <p:nvGrpSpPr>
        <p:cNvPr id="212" name="Shape 212"/>
        <p:cNvGrpSpPr/>
        <p:nvPr/>
      </p:nvGrpSpPr>
      <p:grpSpPr>
        <a:xfrm>
          <a:off x="0" y="0"/>
          <a:ext cx="0" cy="0"/>
          <a:chOff x="0" y="0"/>
          <a:chExt cx="0" cy="0"/>
        </a:xfrm>
      </p:grpSpPr>
      <p:sp>
        <p:nvSpPr>
          <p:cNvPr id="213" name="Google Shape;213;g21c101f6862_0_3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14" name="Google Shape;214;g21c101f6862_0_3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g21c101f6862_0_3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9">
    <p:spTree>
      <p:nvGrpSpPr>
        <p:cNvPr id="216" name="Shape 216"/>
        <p:cNvGrpSpPr/>
        <p:nvPr/>
      </p:nvGrpSpPr>
      <p:grpSpPr>
        <a:xfrm>
          <a:off x="0" y="0"/>
          <a:ext cx="0" cy="0"/>
          <a:chOff x="0" y="0"/>
          <a:chExt cx="0" cy="0"/>
        </a:xfrm>
      </p:grpSpPr>
      <p:sp>
        <p:nvSpPr>
          <p:cNvPr id="217" name="Google Shape;217;g21c101f6862_0_3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18" name="Google Shape;218;g21c101f6862_0_3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9" name="Google Shape;219;g21c101f6862_0_3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0">
    <p:spTree>
      <p:nvGrpSpPr>
        <p:cNvPr id="220" name="Shape 220"/>
        <p:cNvGrpSpPr/>
        <p:nvPr/>
      </p:nvGrpSpPr>
      <p:grpSpPr>
        <a:xfrm>
          <a:off x="0" y="0"/>
          <a:ext cx="0" cy="0"/>
          <a:chOff x="0" y="0"/>
          <a:chExt cx="0" cy="0"/>
        </a:xfrm>
      </p:grpSpPr>
      <p:sp>
        <p:nvSpPr>
          <p:cNvPr id="221" name="Google Shape;221;g21c101f6862_0_3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22" name="Google Shape;222;g21c101f6862_0_3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3" name="Google Shape;223;g21c101f6862_0_3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4" name="Shape 224"/>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11">
    <p:spTree>
      <p:nvGrpSpPr>
        <p:cNvPr id="225" name="Shape 225"/>
        <p:cNvGrpSpPr/>
        <p:nvPr/>
      </p:nvGrpSpPr>
      <p:grpSpPr>
        <a:xfrm>
          <a:off x="0" y="0"/>
          <a:ext cx="0" cy="0"/>
          <a:chOff x="0" y="0"/>
          <a:chExt cx="0" cy="0"/>
        </a:xfrm>
      </p:grpSpPr>
      <p:sp>
        <p:nvSpPr>
          <p:cNvPr id="226" name="Google Shape;226;g21c101f6862_0_3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27" name="Google Shape;227;g21c101f6862_0_3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8" name="Google Shape;228;g21c101f6862_0_3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p:cSld name="Slide with photo_5">
    <p:bg>
      <p:bgPr>
        <a:gradFill>
          <a:gsLst>
            <a:gs pos="0">
              <a:srgbClr val="51AB2A"/>
            </a:gs>
            <a:gs pos="37000">
              <a:srgbClr val="39751F"/>
            </a:gs>
            <a:gs pos="100000">
              <a:srgbClr val="203E13"/>
            </a:gs>
          </a:gsLst>
          <a:lin ang="5400012" scaled="0"/>
        </a:gradFill>
      </p:bgPr>
    </p:bg>
    <p:spTree>
      <p:nvGrpSpPr>
        <p:cNvPr id="233" name="Shape 233"/>
        <p:cNvGrpSpPr/>
        <p:nvPr/>
      </p:nvGrpSpPr>
      <p:grpSpPr>
        <a:xfrm>
          <a:off x="0" y="0"/>
          <a:ext cx="0" cy="0"/>
          <a:chOff x="0" y="0"/>
          <a:chExt cx="0" cy="0"/>
        </a:xfrm>
      </p:grpSpPr>
      <p:sp>
        <p:nvSpPr>
          <p:cNvPr id="234" name="Google Shape;234;g2f7dcf13ae8_0_566"/>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 name="Google Shape;22;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3" name="Google Shape;2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2">
  <p:cSld name="Slide with photo_5_2">
    <p:bg>
      <p:bgPr>
        <a:gradFill>
          <a:gsLst>
            <a:gs pos="0">
              <a:schemeClr val="accent1"/>
            </a:gs>
            <a:gs pos="100000">
              <a:srgbClr val="093053"/>
            </a:gs>
          </a:gsLst>
          <a:lin ang="5400012" scaled="0"/>
        </a:gradFill>
      </p:bgPr>
    </p:bg>
    <p:spTree>
      <p:nvGrpSpPr>
        <p:cNvPr id="235" name="Shape 235"/>
        <p:cNvGrpSpPr/>
        <p:nvPr/>
      </p:nvGrpSpPr>
      <p:grpSpPr>
        <a:xfrm>
          <a:off x="0" y="0"/>
          <a:ext cx="0" cy="0"/>
          <a:chOff x="0" y="0"/>
          <a:chExt cx="0" cy="0"/>
        </a:xfrm>
      </p:grpSpPr>
      <p:sp>
        <p:nvSpPr>
          <p:cNvPr id="236" name="Google Shape;236;g2f7dcf13ae8_0_824"/>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2 1">
  <p:cSld name="Slide with photo_5_2_1">
    <p:bg>
      <p:bgPr>
        <a:gradFill>
          <a:gsLst>
            <a:gs pos="0">
              <a:schemeClr val="accent1"/>
            </a:gs>
            <a:gs pos="100000">
              <a:srgbClr val="093053"/>
            </a:gs>
          </a:gsLst>
          <a:lin ang="5400012" scaled="0"/>
        </a:gradFill>
      </p:bgPr>
    </p:bg>
    <p:spTree>
      <p:nvGrpSpPr>
        <p:cNvPr id="237" name="Shape 237"/>
        <p:cNvGrpSpPr/>
        <p:nvPr/>
      </p:nvGrpSpPr>
      <p:grpSpPr>
        <a:xfrm>
          <a:off x="0" y="0"/>
          <a:ext cx="0" cy="0"/>
          <a:chOff x="0" y="0"/>
          <a:chExt cx="0" cy="0"/>
        </a:xfrm>
      </p:grpSpPr>
      <p:sp>
        <p:nvSpPr>
          <p:cNvPr id="238" name="Google Shape;238;g2f7dcf13ae8_0_828"/>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239" name="Google Shape;239;g2f7dcf13ae8_0_828"/>
          <p:cNvPicPr preferRelativeResize="0"/>
          <p:nvPr/>
        </p:nvPicPr>
        <p:blipFill rotWithShape="1">
          <a:blip r:embed="rId2">
            <a:alphaModFix amt="55000"/>
          </a:blip>
          <a:srcRect b="11087" l="17539" r="0" t="50282"/>
          <a:stretch/>
        </p:blipFill>
        <p:spPr>
          <a:xfrm>
            <a:off x="-55775" y="2693675"/>
            <a:ext cx="9255552" cy="24498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5 1">
  <p:cSld name="Slide with photo_5_1">
    <p:bg>
      <p:bgPr>
        <a:gradFill>
          <a:gsLst>
            <a:gs pos="0">
              <a:srgbClr val="51AB2A"/>
            </a:gs>
            <a:gs pos="37000">
              <a:srgbClr val="39751F"/>
            </a:gs>
            <a:gs pos="100000">
              <a:srgbClr val="203E13"/>
            </a:gs>
          </a:gsLst>
          <a:lin ang="5400012" scaled="0"/>
        </a:gradFill>
      </p:bgPr>
    </p:bg>
    <p:spTree>
      <p:nvGrpSpPr>
        <p:cNvPr id="240" name="Shape 240"/>
        <p:cNvGrpSpPr/>
        <p:nvPr/>
      </p:nvGrpSpPr>
      <p:grpSpPr>
        <a:xfrm>
          <a:off x="0" y="0"/>
          <a:ext cx="0" cy="0"/>
          <a:chOff x="0" y="0"/>
          <a:chExt cx="0" cy="0"/>
        </a:xfrm>
      </p:grpSpPr>
      <p:sp>
        <p:nvSpPr>
          <p:cNvPr id="241" name="Google Shape;241;g2f7dcf13ae8_0_819"/>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242" name="Google Shape;242;g2f7dcf13ae8_0_819"/>
          <p:cNvPicPr preferRelativeResize="0"/>
          <p:nvPr/>
        </p:nvPicPr>
        <p:blipFill rotWithShape="1">
          <a:blip r:embed="rId2">
            <a:alphaModFix amt="52999"/>
          </a:blip>
          <a:srcRect b="15775" l="0" r="7578" t="0"/>
          <a:stretch/>
        </p:blipFill>
        <p:spPr>
          <a:xfrm>
            <a:off x="0" y="0"/>
            <a:ext cx="9144003" cy="514350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_12">
    <p:spTree>
      <p:nvGrpSpPr>
        <p:cNvPr id="243" name="Shape 243"/>
        <p:cNvGrpSpPr/>
        <p:nvPr/>
      </p:nvGrpSpPr>
      <p:grpSpPr>
        <a:xfrm>
          <a:off x="0" y="0"/>
          <a:ext cx="0" cy="0"/>
          <a:chOff x="0" y="0"/>
          <a:chExt cx="0" cy="0"/>
        </a:xfrm>
      </p:grpSpPr>
      <p:sp>
        <p:nvSpPr>
          <p:cNvPr id="244" name="Google Shape;244;g2f7dcf13ae8_0_568"/>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45" name="Google Shape;245;g2f7dcf13ae8_0_568"/>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6" name="Google Shape;246;g2f7dcf13ae8_0_568"/>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7">
    <p:spTree>
      <p:nvGrpSpPr>
        <p:cNvPr id="247" name="Shape 247"/>
        <p:cNvGrpSpPr/>
        <p:nvPr/>
      </p:nvGrpSpPr>
      <p:grpSpPr>
        <a:xfrm>
          <a:off x="0" y="0"/>
          <a:ext cx="0" cy="0"/>
          <a:chOff x="0" y="0"/>
          <a:chExt cx="0" cy="0"/>
        </a:xfrm>
      </p:grpSpPr>
      <p:sp>
        <p:nvSpPr>
          <p:cNvPr id="248" name="Google Shape;248;g2f7dcf13ae8_0_57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49" name="Google Shape;249;g2f7dcf13ae8_0_57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0" name="Google Shape;250;g2f7dcf13ae8_0_5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6">
  <p:cSld name="1_Slide with photo">
    <p:spTree>
      <p:nvGrpSpPr>
        <p:cNvPr id="251" name="Shape 251"/>
        <p:cNvGrpSpPr/>
        <p:nvPr/>
      </p:nvGrpSpPr>
      <p:grpSpPr>
        <a:xfrm>
          <a:off x="0" y="0"/>
          <a:ext cx="0" cy="0"/>
          <a:chOff x="0" y="0"/>
          <a:chExt cx="0" cy="0"/>
        </a:xfrm>
      </p:grpSpPr>
      <p:sp>
        <p:nvSpPr>
          <p:cNvPr id="252" name="Google Shape;252;g2f7dcf13ae8_0_576"/>
          <p:cNvSpPr txBox="1"/>
          <p:nvPr>
            <p:ph idx="12" type="sldNum"/>
          </p:nvPr>
        </p:nvSpPr>
        <p:spPr>
          <a:xfrm>
            <a:off x="8551377" y="4686300"/>
            <a:ext cx="142200" cy="157200"/>
          </a:xfrm>
          <a:prstGeom prst="rect">
            <a:avLst/>
          </a:prstGeom>
          <a:noFill/>
          <a:ln>
            <a:noFill/>
          </a:ln>
        </p:spPr>
        <p:txBody>
          <a:bodyPr anchorCtr="0" anchor="t" bIns="5375" lIns="5375" spcFirstLastPara="1" rIns="5375" wrap="square" tIns="5375">
            <a:noAutofit/>
          </a:bodyPr>
          <a:lstStyle>
            <a:lvl1pPr indent="0" lvl="0"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3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253" name="Shape 253"/>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254" name="Shape 254"/>
        <p:cNvGrpSpPr/>
        <p:nvPr/>
      </p:nvGrpSpPr>
      <p:grpSpPr>
        <a:xfrm>
          <a:off x="0" y="0"/>
          <a:ext cx="0" cy="0"/>
          <a:chOff x="0" y="0"/>
          <a:chExt cx="0" cy="0"/>
        </a:xfrm>
      </p:grpSpPr>
      <p:sp>
        <p:nvSpPr>
          <p:cNvPr id="255" name="Google Shape;255;g2f7dcf13ae8_0_579"/>
          <p:cNvSpPr txBox="1"/>
          <p:nvPr>
            <p:ph type="title"/>
          </p:nvPr>
        </p:nvSpPr>
        <p:spPr>
          <a:xfrm>
            <a:off x="311700" y="445025"/>
            <a:ext cx="8520600" cy="5727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SzPts val="3800"/>
              <a:buNone/>
              <a:defRPr/>
            </a:lvl1pPr>
            <a:lvl2pPr lvl="1" rtl="0" algn="l">
              <a:lnSpc>
                <a:spcPct val="100000"/>
              </a:lnSpc>
              <a:spcBef>
                <a:spcPts val="0"/>
              </a:spcBef>
              <a:spcAft>
                <a:spcPts val="0"/>
              </a:spcAft>
              <a:buSzPts val="3800"/>
              <a:buNone/>
              <a:defRPr/>
            </a:lvl2pPr>
            <a:lvl3pPr lvl="2" rtl="0" algn="l">
              <a:lnSpc>
                <a:spcPct val="100000"/>
              </a:lnSpc>
              <a:spcBef>
                <a:spcPts val="0"/>
              </a:spcBef>
              <a:spcAft>
                <a:spcPts val="0"/>
              </a:spcAft>
              <a:buSzPts val="3800"/>
              <a:buNone/>
              <a:defRPr/>
            </a:lvl3pPr>
            <a:lvl4pPr lvl="3" rtl="0" algn="l">
              <a:lnSpc>
                <a:spcPct val="100000"/>
              </a:lnSpc>
              <a:spcBef>
                <a:spcPts val="0"/>
              </a:spcBef>
              <a:spcAft>
                <a:spcPts val="0"/>
              </a:spcAft>
              <a:buSzPts val="3800"/>
              <a:buNone/>
              <a:defRPr/>
            </a:lvl4pPr>
            <a:lvl5pPr lvl="4" rtl="0" algn="l">
              <a:lnSpc>
                <a:spcPct val="100000"/>
              </a:lnSpc>
              <a:spcBef>
                <a:spcPts val="0"/>
              </a:spcBef>
              <a:spcAft>
                <a:spcPts val="0"/>
              </a:spcAft>
              <a:buSzPts val="3800"/>
              <a:buNone/>
              <a:defRPr/>
            </a:lvl5pPr>
            <a:lvl6pPr lvl="5" rtl="0" algn="l">
              <a:lnSpc>
                <a:spcPct val="100000"/>
              </a:lnSpc>
              <a:spcBef>
                <a:spcPts val="0"/>
              </a:spcBef>
              <a:spcAft>
                <a:spcPts val="0"/>
              </a:spcAft>
              <a:buSzPts val="3800"/>
              <a:buNone/>
              <a:defRPr/>
            </a:lvl6pPr>
            <a:lvl7pPr lvl="6" rtl="0" algn="l">
              <a:lnSpc>
                <a:spcPct val="100000"/>
              </a:lnSpc>
              <a:spcBef>
                <a:spcPts val="0"/>
              </a:spcBef>
              <a:spcAft>
                <a:spcPts val="0"/>
              </a:spcAft>
              <a:buSzPts val="3800"/>
              <a:buNone/>
              <a:defRPr/>
            </a:lvl7pPr>
            <a:lvl8pPr lvl="7" rtl="0" algn="l">
              <a:lnSpc>
                <a:spcPct val="100000"/>
              </a:lnSpc>
              <a:spcBef>
                <a:spcPts val="0"/>
              </a:spcBef>
              <a:spcAft>
                <a:spcPts val="0"/>
              </a:spcAft>
              <a:buSzPts val="3800"/>
              <a:buNone/>
              <a:defRPr/>
            </a:lvl8pPr>
            <a:lvl9pPr lvl="8" rtl="0" algn="l">
              <a:lnSpc>
                <a:spcPct val="100000"/>
              </a:lnSpc>
              <a:spcBef>
                <a:spcPts val="0"/>
              </a:spcBef>
              <a:spcAft>
                <a:spcPts val="0"/>
              </a:spcAft>
              <a:buSzPts val="3800"/>
              <a:buNone/>
              <a:defRPr/>
            </a:lvl9pPr>
          </a:lstStyle>
          <a:p/>
        </p:txBody>
      </p:sp>
      <p:sp>
        <p:nvSpPr>
          <p:cNvPr id="256" name="Google Shape;256;g2f7dcf13ae8_0_579"/>
          <p:cNvSpPr txBox="1"/>
          <p:nvPr>
            <p:ph idx="1" type="body"/>
          </p:nvPr>
        </p:nvSpPr>
        <p:spPr>
          <a:xfrm>
            <a:off x="311700" y="1152475"/>
            <a:ext cx="8520600" cy="3416400"/>
          </a:xfrm>
          <a:prstGeom prst="rect">
            <a:avLst/>
          </a:prstGeom>
          <a:noFill/>
          <a:ln>
            <a:noFill/>
          </a:ln>
        </p:spPr>
        <p:txBody>
          <a:bodyPr anchorCtr="0" anchor="t" bIns="14300" lIns="14300" spcFirstLastPara="1" rIns="14300" wrap="square" tIns="14300">
            <a:noAutofit/>
          </a:bodyPr>
          <a:lstStyle>
            <a:lvl1pPr indent="-228600" lvl="0" marL="457200" rtl="0" algn="l">
              <a:lnSpc>
                <a:spcPct val="150000"/>
              </a:lnSpc>
              <a:spcBef>
                <a:spcPts val="0"/>
              </a:spcBef>
              <a:spcAft>
                <a:spcPts val="0"/>
              </a:spcAft>
              <a:buSzPts val="800"/>
              <a:buNone/>
              <a:defRPr/>
            </a:lvl1pPr>
            <a:lvl2pPr indent="-228600" lvl="1" marL="914400" rtl="0" algn="l">
              <a:lnSpc>
                <a:spcPct val="150000"/>
              </a:lnSpc>
              <a:spcBef>
                <a:spcPts val="0"/>
              </a:spcBef>
              <a:spcAft>
                <a:spcPts val="0"/>
              </a:spcAft>
              <a:buSzPts val="800"/>
              <a:buNone/>
              <a:defRPr/>
            </a:lvl2pPr>
            <a:lvl3pPr indent="-228600" lvl="2" marL="1371600" rtl="0" algn="l">
              <a:lnSpc>
                <a:spcPct val="150000"/>
              </a:lnSpc>
              <a:spcBef>
                <a:spcPts val="0"/>
              </a:spcBef>
              <a:spcAft>
                <a:spcPts val="0"/>
              </a:spcAft>
              <a:buSzPts val="800"/>
              <a:buNone/>
              <a:defRPr/>
            </a:lvl3pPr>
            <a:lvl4pPr indent="-228600" lvl="3" marL="1828800" rtl="0" algn="l">
              <a:lnSpc>
                <a:spcPct val="150000"/>
              </a:lnSpc>
              <a:spcBef>
                <a:spcPts val="0"/>
              </a:spcBef>
              <a:spcAft>
                <a:spcPts val="0"/>
              </a:spcAft>
              <a:buSzPts val="800"/>
              <a:buNone/>
              <a:defRPr/>
            </a:lvl4pPr>
            <a:lvl5pPr indent="-228600" lvl="4" marL="2286000" rtl="0" algn="l">
              <a:lnSpc>
                <a:spcPct val="150000"/>
              </a:lnSpc>
              <a:spcBef>
                <a:spcPts val="0"/>
              </a:spcBef>
              <a:spcAft>
                <a:spcPts val="0"/>
              </a:spcAft>
              <a:buSzPts val="800"/>
              <a:buNone/>
              <a:defRPr/>
            </a:lvl5pPr>
            <a:lvl6pPr indent="-279400" lvl="5" marL="2743200" rtl="0" algn="l">
              <a:lnSpc>
                <a:spcPct val="150000"/>
              </a:lnSpc>
              <a:spcBef>
                <a:spcPts val="0"/>
              </a:spcBef>
              <a:spcAft>
                <a:spcPts val="0"/>
              </a:spcAft>
              <a:buSzPts val="800"/>
              <a:buChar char="•"/>
              <a:defRPr/>
            </a:lvl6pPr>
            <a:lvl7pPr indent="-279400" lvl="6" marL="3200400" rtl="0" algn="l">
              <a:lnSpc>
                <a:spcPct val="150000"/>
              </a:lnSpc>
              <a:spcBef>
                <a:spcPts val="0"/>
              </a:spcBef>
              <a:spcAft>
                <a:spcPts val="0"/>
              </a:spcAft>
              <a:buSzPts val="800"/>
              <a:buChar char="•"/>
              <a:defRPr/>
            </a:lvl7pPr>
            <a:lvl8pPr indent="-279400" lvl="7" marL="3657600" rtl="0" algn="l">
              <a:lnSpc>
                <a:spcPct val="150000"/>
              </a:lnSpc>
              <a:spcBef>
                <a:spcPts val="0"/>
              </a:spcBef>
              <a:spcAft>
                <a:spcPts val="0"/>
              </a:spcAft>
              <a:buSzPts val="800"/>
              <a:buChar char="•"/>
              <a:defRPr/>
            </a:lvl8pPr>
            <a:lvl9pPr indent="-279400" lvl="8" marL="4114800" rtl="0" algn="l">
              <a:lnSpc>
                <a:spcPct val="150000"/>
              </a:lnSpc>
              <a:spcBef>
                <a:spcPts val="0"/>
              </a:spcBef>
              <a:spcAft>
                <a:spcPts val="0"/>
              </a:spcAft>
              <a:buSzPts val="800"/>
              <a:buChar char="•"/>
              <a:defRPr/>
            </a:lvl9pPr>
          </a:lstStyle>
          <a:p/>
        </p:txBody>
      </p:sp>
      <p:sp>
        <p:nvSpPr>
          <p:cNvPr id="257" name="Google Shape;257;g2f7dcf13ae8_0_579"/>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58" name="Shape 258"/>
        <p:cNvGrpSpPr/>
        <p:nvPr/>
      </p:nvGrpSpPr>
      <p:grpSpPr>
        <a:xfrm>
          <a:off x="0" y="0"/>
          <a:ext cx="0" cy="0"/>
          <a:chOff x="0" y="0"/>
          <a:chExt cx="0" cy="0"/>
        </a:xfrm>
      </p:grpSpPr>
      <p:sp>
        <p:nvSpPr>
          <p:cNvPr id="259" name="Google Shape;259;g2f7dcf13ae8_0_583"/>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0" name="Google Shape;260;g2f7dcf13ae8_0_58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261" name="Google Shape;261;g2f7dcf13ae8_0_583"/>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g2f7dcf13ae8_0_583"/>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3" name="Google Shape;263;g2f7dcf13ae8_0_583"/>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chemeClr val="accent5"/>
              </a:buClr>
              <a:buSzPts val="900"/>
              <a:buFont typeface="Open Sans"/>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4">
  <p:cSld name="Slide with photo_6">
    <p:spTree>
      <p:nvGrpSpPr>
        <p:cNvPr id="264" name="Shape 264"/>
        <p:cNvGrpSpPr/>
        <p:nvPr/>
      </p:nvGrpSpPr>
      <p:grpSpPr>
        <a:xfrm>
          <a:off x="0" y="0"/>
          <a:ext cx="0" cy="0"/>
          <a:chOff x="0" y="0"/>
          <a:chExt cx="0" cy="0"/>
        </a:xfrm>
      </p:grpSpPr>
      <p:sp>
        <p:nvSpPr>
          <p:cNvPr id="265" name="Google Shape;265;g2f7dcf13ae8_0_589"/>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6" name="Google Shape;26;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7" name="Google Shape;27;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8" name="Google Shape;2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p:spTree>
      <p:nvGrpSpPr>
        <p:cNvPr id="266" name="Shape 266"/>
        <p:cNvGrpSpPr/>
        <p:nvPr/>
      </p:nvGrpSpPr>
      <p:grpSpPr>
        <a:xfrm>
          <a:off x="0" y="0"/>
          <a:ext cx="0" cy="0"/>
          <a:chOff x="0" y="0"/>
          <a:chExt cx="0" cy="0"/>
        </a:xfrm>
      </p:grpSpPr>
      <p:sp>
        <p:nvSpPr>
          <p:cNvPr id="267" name="Google Shape;267;g2f7dcf13ae8_0_591"/>
          <p:cNvSpPr txBox="1"/>
          <p:nvPr>
            <p:ph type="title"/>
          </p:nvPr>
        </p:nvSpPr>
        <p:spPr>
          <a:xfrm>
            <a:off x="603723" y="260223"/>
            <a:ext cx="7936800" cy="5562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3800"/>
              <a:buNone/>
              <a:defRPr b="1" i="0" sz="3600">
                <a:solidFill>
                  <a:srgbClr val="120B2E"/>
                </a:solidFill>
                <a:latin typeface="Arial"/>
                <a:ea typeface="Arial"/>
                <a:cs typeface="Arial"/>
                <a:sym typeface="Arial"/>
              </a:defRPr>
            </a:lvl1pPr>
            <a:lvl2pPr lvl="1" rtl="0" algn="l">
              <a:lnSpc>
                <a:spcPct val="100000"/>
              </a:lnSpc>
              <a:spcBef>
                <a:spcPts val="0"/>
              </a:spcBef>
              <a:spcAft>
                <a:spcPts val="0"/>
              </a:spcAft>
              <a:buSzPts val="3800"/>
              <a:buNone/>
              <a:defRPr/>
            </a:lvl2pPr>
            <a:lvl3pPr lvl="2" rtl="0" algn="l">
              <a:lnSpc>
                <a:spcPct val="100000"/>
              </a:lnSpc>
              <a:spcBef>
                <a:spcPts val="0"/>
              </a:spcBef>
              <a:spcAft>
                <a:spcPts val="0"/>
              </a:spcAft>
              <a:buSzPts val="3800"/>
              <a:buNone/>
              <a:defRPr/>
            </a:lvl3pPr>
            <a:lvl4pPr lvl="3" rtl="0" algn="l">
              <a:lnSpc>
                <a:spcPct val="100000"/>
              </a:lnSpc>
              <a:spcBef>
                <a:spcPts val="0"/>
              </a:spcBef>
              <a:spcAft>
                <a:spcPts val="0"/>
              </a:spcAft>
              <a:buSzPts val="3800"/>
              <a:buNone/>
              <a:defRPr/>
            </a:lvl4pPr>
            <a:lvl5pPr lvl="4" rtl="0" algn="l">
              <a:lnSpc>
                <a:spcPct val="100000"/>
              </a:lnSpc>
              <a:spcBef>
                <a:spcPts val="0"/>
              </a:spcBef>
              <a:spcAft>
                <a:spcPts val="0"/>
              </a:spcAft>
              <a:buSzPts val="3800"/>
              <a:buNone/>
              <a:defRPr/>
            </a:lvl5pPr>
            <a:lvl6pPr lvl="5" rtl="0" algn="l">
              <a:lnSpc>
                <a:spcPct val="100000"/>
              </a:lnSpc>
              <a:spcBef>
                <a:spcPts val="0"/>
              </a:spcBef>
              <a:spcAft>
                <a:spcPts val="0"/>
              </a:spcAft>
              <a:buSzPts val="3800"/>
              <a:buNone/>
              <a:defRPr/>
            </a:lvl6pPr>
            <a:lvl7pPr lvl="6" rtl="0" algn="l">
              <a:lnSpc>
                <a:spcPct val="100000"/>
              </a:lnSpc>
              <a:spcBef>
                <a:spcPts val="0"/>
              </a:spcBef>
              <a:spcAft>
                <a:spcPts val="0"/>
              </a:spcAft>
              <a:buSzPts val="3800"/>
              <a:buNone/>
              <a:defRPr/>
            </a:lvl7pPr>
            <a:lvl8pPr lvl="7" rtl="0" algn="l">
              <a:lnSpc>
                <a:spcPct val="100000"/>
              </a:lnSpc>
              <a:spcBef>
                <a:spcPts val="0"/>
              </a:spcBef>
              <a:spcAft>
                <a:spcPts val="0"/>
              </a:spcAft>
              <a:buSzPts val="3800"/>
              <a:buNone/>
              <a:defRPr/>
            </a:lvl8pPr>
            <a:lvl9pPr lvl="8" rtl="0" algn="l">
              <a:lnSpc>
                <a:spcPct val="100000"/>
              </a:lnSpc>
              <a:spcBef>
                <a:spcPts val="0"/>
              </a:spcBef>
              <a:spcAft>
                <a:spcPts val="0"/>
              </a:spcAft>
              <a:buSzPts val="3800"/>
              <a:buNone/>
              <a:defRPr/>
            </a:lvl9pPr>
          </a:lstStyle>
          <a:p/>
        </p:txBody>
      </p:sp>
      <p:sp>
        <p:nvSpPr>
          <p:cNvPr id="268" name="Google Shape;268;g2f7dcf13ae8_0_591"/>
          <p:cNvSpPr txBox="1"/>
          <p:nvPr>
            <p:ph idx="1" type="body"/>
          </p:nvPr>
        </p:nvSpPr>
        <p:spPr>
          <a:xfrm>
            <a:off x="707583" y="950976"/>
            <a:ext cx="7728900" cy="3430500"/>
          </a:xfrm>
          <a:prstGeom prst="rect">
            <a:avLst/>
          </a:prstGeom>
          <a:noFill/>
          <a:ln>
            <a:noFill/>
          </a:ln>
        </p:spPr>
        <p:txBody>
          <a:bodyPr anchorCtr="0" anchor="t" bIns="0" lIns="0" spcFirstLastPara="1" rIns="0" wrap="square" tIns="0">
            <a:spAutoFit/>
          </a:bodyPr>
          <a:lstStyle>
            <a:lvl1pPr indent="-228600" lvl="0" marL="457200" rtl="0" algn="l">
              <a:lnSpc>
                <a:spcPct val="150000"/>
              </a:lnSpc>
              <a:spcBef>
                <a:spcPts val="0"/>
              </a:spcBef>
              <a:spcAft>
                <a:spcPts val="0"/>
              </a:spcAft>
              <a:buSzPts val="800"/>
              <a:buNone/>
              <a:defRPr b="0" i="0" sz="1700">
                <a:solidFill>
                  <a:schemeClr val="dk1"/>
                </a:solidFill>
                <a:latin typeface="Arial"/>
                <a:ea typeface="Arial"/>
                <a:cs typeface="Arial"/>
                <a:sym typeface="Arial"/>
              </a:defRPr>
            </a:lvl1pPr>
            <a:lvl2pPr indent="-228600" lvl="1" marL="914400" rtl="0" algn="l">
              <a:lnSpc>
                <a:spcPct val="150000"/>
              </a:lnSpc>
              <a:spcBef>
                <a:spcPts val="0"/>
              </a:spcBef>
              <a:spcAft>
                <a:spcPts val="0"/>
              </a:spcAft>
              <a:buSzPts val="800"/>
              <a:buNone/>
              <a:defRPr/>
            </a:lvl2pPr>
            <a:lvl3pPr indent="-228600" lvl="2" marL="1371600" rtl="0" algn="l">
              <a:lnSpc>
                <a:spcPct val="150000"/>
              </a:lnSpc>
              <a:spcBef>
                <a:spcPts val="0"/>
              </a:spcBef>
              <a:spcAft>
                <a:spcPts val="0"/>
              </a:spcAft>
              <a:buSzPts val="800"/>
              <a:buNone/>
              <a:defRPr/>
            </a:lvl3pPr>
            <a:lvl4pPr indent="-228600" lvl="3" marL="1828800" rtl="0" algn="l">
              <a:lnSpc>
                <a:spcPct val="150000"/>
              </a:lnSpc>
              <a:spcBef>
                <a:spcPts val="0"/>
              </a:spcBef>
              <a:spcAft>
                <a:spcPts val="0"/>
              </a:spcAft>
              <a:buSzPts val="800"/>
              <a:buNone/>
              <a:defRPr/>
            </a:lvl4pPr>
            <a:lvl5pPr indent="-228600" lvl="4" marL="2286000" rtl="0" algn="l">
              <a:lnSpc>
                <a:spcPct val="150000"/>
              </a:lnSpc>
              <a:spcBef>
                <a:spcPts val="0"/>
              </a:spcBef>
              <a:spcAft>
                <a:spcPts val="0"/>
              </a:spcAft>
              <a:buSzPts val="800"/>
              <a:buNone/>
              <a:defRPr/>
            </a:lvl5pPr>
            <a:lvl6pPr indent="-228600" lvl="5" marL="2743200" rtl="0" algn="l">
              <a:lnSpc>
                <a:spcPct val="150000"/>
              </a:lnSpc>
              <a:spcBef>
                <a:spcPts val="0"/>
              </a:spcBef>
              <a:spcAft>
                <a:spcPts val="0"/>
              </a:spcAft>
              <a:buSzPts val="800"/>
              <a:buNone/>
              <a:defRPr/>
            </a:lvl6pPr>
            <a:lvl7pPr indent="-228600" lvl="6" marL="3200400" rtl="0" algn="l">
              <a:lnSpc>
                <a:spcPct val="150000"/>
              </a:lnSpc>
              <a:spcBef>
                <a:spcPts val="0"/>
              </a:spcBef>
              <a:spcAft>
                <a:spcPts val="0"/>
              </a:spcAft>
              <a:buSzPts val="800"/>
              <a:buNone/>
              <a:defRPr/>
            </a:lvl7pPr>
            <a:lvl8pPr indent="-228600" lvl="7" marL="3657600" rtl="0" algn="l">
              <a:lnSpc>
                <a:spcPct val="150000"/>
              </a:lnSpc>
              <a:spcBef>
                <a:spcPts val="0"/>
              </a:spcBef>
              <a:spcAft>
                <a:spcPts val="0"/>
              </a:spcAft>
              <a:buSzPts val="800"/>
              <a:buNone/>
              <a:defRPr/>
            </a:lvl8pPr>
            <a:lvl9pPr indent="-228600" lvl="8" marL="4114800" rtl="0" algn="l">
              <a:lnSpc>
                <a:spcPct val="150000"/>
              </a:lnSpc>
              <a:spcBef>
                <a:spcPts val="0"/>
              </a:spcBef>
              <a:spcAft>
                <a:spcPts val="0"/>
              </a:spcAft>
              <a:buSzPts val="800"/>
              <a:buNone/>
              <a:defRPr/>
            </a:lvl9pPr>
          </a:lstStyle>
          <a:p/>
        </p:txBody>
      </p:sp>
      <p:sp>
        <p:nvSpPr>
          <p:cNvPr id="269" name="Google Shape;269;g2f7dcf13ae8_0_59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0" name="Google Shape;270;g2f7dcf13ae8_0_59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1" name="Google Shape;271;g2f7dcf13ae8_0_591"/>
          <p:cNvSpPr txBox="1"/>
          <p:nvPr>
            <p:ph idx="12" type="sldNum"/>
          </p:nvPr>
        </p:nvSpPr>
        <p:spPr>
          <a:xfrm>
            <a:off x="6583680" y="4783455"/>
            <a:ext cx="2103000" cy="1230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chemeClr val="accent5"/>
              </a:buClr>
              <a:buSzPts val="800"/>
              <a:buFont typeface="Open Sans"/>
              <a:buNone/>
              <a:defRPr b="0" i="0" sz="8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solidFill>
                <a:schemeClr val="accent5"/>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_1_1">
    <p:spTree>
      <p:nvGrpSpPr>
        <p:cNvPr id="272" name="Shape 272"/>
        <p:cNvGrpSpPr/>
        <p:nvPr/>
      </p:nvGrpSpPr>
      <p:grpSpPr>
        <a:xfrm>
          <a:off x="0" y="0"/>
          <a:ext cx="0" cy="0"/>
          <a:chOff x="0" y="0"/>
          <a:chExt cx="0" cy="0"/>
        </a:xfrm>
      </p:grpSpPr>
      <p:sp>
        <p:nvSpPr>
          <p:cNvPr id="273" name="Google Shape;273;g2f7dcf13ae8_0_597"/>
          <p:cNvSpPr txBox="1"/>
          <p:nvPr>
            <p:ph type="title"/>
          </p:nvPr>
        </p:nvSpPr>
        <p:spPr>
          <a:xfrm>
            <a:off x="795338" y="854274"/>
            <a:ext cx="7314000" cy="8169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Clr>
                <a:srgbClr val="262D30"/>
              </a:buClr>
              <a:buSzPts val="3800"/>
              <a:buFont typeface="Open Sans SemiBold"/>
              <a:buNone/>
              <a:defRPr>
                <a:solidFill>
                  <a:srgbClr val="262D30"/>
                </a:solidFill>
              </a:defRPr>
            </a:lvl1pPr>
            <a:lvl2pPr lvl="1" rtl="0" algn="l">
              <a:lnSpc>
                <a:spcPct val="100000"/>
              </a:lnSpc>
              <a:spcBef>
                <a:spcPts val="0"/>
              </a:spcBef>
              <a:spcAft>
                <a:spcPts val="0"/>
              </a:spcAft>
              <a:buClr>
                <a:srgbClr val="272D30"/>
              </a:buClr>
              <a:buSzPts val="700"/>
              <a:buNone/>
              <a:defRPr/>
            </a:lvl2pPr>
            <a:lvl3pPr lvl="2" rtl="0" algn="l">
              <a:lnSpc>
                <a:spcPct val="100000"/>
              </a:lnSpc>
              <a:spcBef>
                <a:spcPts val="0"/>
              </a:spcBef>
              <a:spcAft>
                <a:spcPts val="0"/>
              </a:spcAft>
              <a:buClr>
                <a:srgbClr val="272D30"/>
              </a:buClr>
              <a:buSzPts val="700"/>
              <a:buNone/>
              <a:defRPr/>
            </a:lvl3pPr>
            <a:lvl4pPr lvl="3" rtl="0" algn="l">
              <a:lnSpc>
                <a:spcPct val="100000"/>
              </a:lnSpc>
              <a:spcBef>
                <a:spcPts val="0"/>
              </a:spcBef>
              <a:spcAft>
                <a:spcPts val="0"/>
              </a:spcAft>
              <a:buClr>
                <a:srgbClr val="272D30"/>
              </a:buClr>
              <a:buSzPts val="700"/>
              <a:buNone/>
              <a:defRPr/>
            </a:lvl4pPr>
            <a:lvl5pPr lvl="4" rtl="0" algn="l">
              <a:lnSpc>
                <a:spcPct val="100000"/>
              </a:lnSpc>
              <a:spcBef>
                <a:spcPts val="0"/>
              </a:spcBef>
              <a:spcAft>
                <a:spcPts val="0"/>
              </a:spcAft>
              <a:buClr>
                <a:srgbClr val="272D30"/>
              </a:buClr>
              <a:buSzPts val="700"/>
              <a:buNone/>
              <a:defRPr/>
            </a:lvl5pPr>
            <a:lvl6pPr lvl="5" rtl="0" algn="l">
              <a:lnSpc>
                <a:spcPct val="100000"/>
              </a:lnSpc>
              <a:spcBef>
                <a:spcPts val="0"/>
              </a:spcBef>
              <a:spcAft>
                <a:spcPts val="0"/>
              </a:spcAft>
              <a:buClr>
                <a:srgbClr val="272D30"/>
              </a:buClr>
              <a:buSzPts val="700"/>
              <a:buNone/>
              <a:defRPr/>
            </a:lvl6pPr>
            <a:lvl7pPr lvl="6" rtl="0" algn="l">
              <a:lnSpc>
                <a:spcPct val="100000"/>
              </a:lnSpc>
              <a:spcBef>
                <a:spcPts val="0"/>
              </a:spcBef>
              <a:spcAft>
                <a:spcPts val="0"/>
              </a:spcAft>
              <a:buClr>
                <a:srgbClr val="272D30"/>
              </a:buClr>
              <a:buSzPts val="700"/>
              <a:buNone/>
              <a:defRPr/>
            </a:lvl7pPr>
            <a:lvl8pPr lvl="7" rtl="0" algn="l">
              <a:lnSpc>
                <a:spcPct val="100000"/>
              </a:lnSpc>
              <a:spcBef>
                <a:spcPts val="0"/>
              </a:spcBef>
              <a:spcAft>
                <a:spcPts val="0"/>
              </a:spcAft>
              <a:buClr>
                <a:srgbClr val="272D30"/>
              </a:buClr>
              <a:buSzPts val="700"/>
              <a:buNone/>
              <a:defRPr/>
            </a:lvl8pPr>
            <a:lvl9pPr lvl="8" rtl="0" algn="l">
              <a:lnSpc>
                <a:spcPct val="100000"/>
              </a:lnSpc>
              <a:spcBef>
                <a:spcPts val="0"/>
              </a:spcBef>
              <a:spcAft>
                <a:spcPts val="0"/>
              </a:spcAft>
              <a:buClr>
                <a:srgbClr val="272D30"/>
              </a:buClr>
              <a:buSzPts val="700"/>
              <a:buNone/>
              <a:defRPr/>
            </a:lvl9pPr>
          </a:lstStyle>
          <a:p/>
        </p:txBody>
      </p:sp>
      <p:sp>
        <p:nvSpPr>
          <p:cNvPr id="274" name="Google Shape;274;g2f7dcf13ae8_0_597"/>
          <p:cNvSpPr txBox="1"/>
          <p:nvPr>
            <p:ph idx="1" type="body"/>
          </p:nvPr>
        </p:nvSpPr>
        <p:spPr>
          <a:xfrm>
            <a:off x="851892" y="1751410"/>
            <a:ext cx="7678800" cy="2632500"/>
          </a:xfrm>
          <a:prstGeom prst="rect">
            <a:avLst/>
          </a:prstGeom>
          <a:noFill/>
          <a:ln>
            <a:noFill/>
          </a:ln>
        </p:spPr>
        <p:txBody>
          <a:bodyPr anchorCtr="0" anchor="t" bIns="14300" lIns="14300" spcFirstLastPara="1" rIns="14300" wrap="square" tIns="14300">
            <a:noAutofit/>
          </a:bodyPr>
          <a:lstStyle>
            <a:lvl1pPr indent="-228600" lvl="0" marL="457200" rtl="0" algn="just">
              <a:lnSpc>
                <a:spcPct val="150000"/>
              </a:lnSpc>
              <a:spcBef>
                <a:spcPts val="0"/>
              </a:spcBef>
              <a:spcAft>
                <a:spcPts val="0"/>
              </a:spcAft>
              <a:buClr>
                <a:srgbClr val="9B9A9C"/>
              </a:buClr>
              <a:buSzPts val="700"/>
              <a:buNone/>
              <a:defRPr/>
            </a:lvl1pPr>
            <a:lvl2pPr indent="-228600" lvl="1" marL="914400" rtl="0" algn="just">
              <a:lnSpc>
                <a:spcPct val="150000"/>
              </a:lnSpc>
              <a:spcBef>
                <a:spcPts val="0"/>
              </a:spcBef>
              <a:spcAft>
                <a:spcPts val="0"/>
              </a:spcAft>
              <a:buClr>
                <a:srgbClr val="9B9A9C"/>
              </a:buClr>
              <a:buSzPts val="700"/>
              <a:buNone/>
              <a:defRPr/>
            </a:lvl2pPr>
            <a:lvl3pPr indent="-228600" lvl="2" marL="1371600" rtl="0" algn="just">
              <a:lnSpc>
                <a:spcPct val="150000"/>
              </a:lnSpc>
              <a:spcBef>
                <a:spcPts val="0"/>
              </a:spcBef>
              <a:spcAft>
                <a:spcPts val="0"/>
              </a:spcAft>
              <a:buClr>
                <a:srgbClr val="9B9A9C"/>
              </a:buClr>
              <a:buSzPts val="700"/>
              <a:buNone/>
              <a:defRPr/>
            </a:lvl3pPr>
            <a:lvl4pPr indent="-228600" lvl="3" marL="1828800" rtl="0" algn="just">
              <a:lnSpc>
                <a:spcPct val="150000"/>
              </a:lnSpc>
              <a:spcBef>
                <a:spcPts val="0"/>
              </a:spcBef>
              <a:spcAft>
                <a:spcPts val="0"/>
              </a:spcAft>
              <a:buClr>
                <a:srgbClr val="9B9A9C"/>
              </a:buClr>
              <a:buSzPts val="700"/>
              <a:buNone/>
              <a:defRPr/>
            </a:lvl4pPr>
            <a:lvl5pPr indent="-228600" lvl="4" marL="2286000" rtl="0" algn="just">
              <a:lnSpc>
                <a:spcPct val="150000"/>
              </a:lnSpc>
              <a:spcBef>
                <a:spcPts val="0"/>
              </a:spcBef>
              <a:spcAft>
                <a:spcPts val="0"/>
              </a:spcAft>
              <a:buClr>
                <a:srgbClr val="9B9A9C"/>
              </a:buClr>
              <a:buSzPts val="700"/>
              <a:buNone/>
              <a:defRPr/>
            </a:lvl5pPr>
            <a:lvl6pPr indent="-273050" lvl="5" marL="2743200" rtl="0" algn="l">
              <a:lnSpc>
                <a:spcPct val="150000"/>
              </a:lnSpc>
              <a:spcBef>
                <a:spcPts val="0"/>
              </a:spcBef>
              <a:spcAft>
                <a:spcPts val="0"/>
              </a:spcAft>
              <a:buClr>
                <a:srgbClr val="9B9A9C"/>
              </a:buClr>
              <a:buSzPts val="700"/>
              <a:buChar char="•"/>
              <a:defRPr/>
            </a:lvl6pPr>
            <a:lvl7pPr indent="-273050" lvl="6" marL="3200400" rtl="0" algn="l">
              <a:lnSpc>
                <a:spcPct val="150000"/>
              </a:lnSpc>
              <a:spcBef>
                <a:spcPts val="0"/>
              </a:spcBef>
              <a:spcAft>
                <a:spcPts val="0"/>
              </a:spcAft>
              <a:buClr>
                <a:srgbClr val="9B9A9C"/>
              </a:buClr>
              <a:buSzPts val="700"/>
              <a:buChar char="•"/>
              <a:defRPr/>
            </a:lvl7pPr>
            <a:lvl8pPr indent="-273050" lvl="7" marL="3657600" rtl="0" algn="l">
              <a:lnSpc>
                <a:spcPct val="150000"/>
              </a:lnSpc>
              <a:spcBef>
                <a:spcPts val="0"/>
              </a:spcBef>
              <a:spcAft>
                <a:spcPts val="0"/>
              </a:spcAft>
              <a:buClr>
                <a:srgbClr val="9B9A9C"/>
              </a:buClr>
              <a:buSzPts val="700"/>
              <a:buChar char="•"/>
              <a:defRPr/>
            </a:lvl8pPr>
            <a:lvl9pPr indent="-273050" lvl="8" marL="4114800" rtl="0" algn="l">
              <a:lnSpc>
                <a:spcPct val="150000"/>
              </a:lnSpc>
              <a:spcBef>
                <a:spcPts val="0"/>
              </a:spcBef>
              <a:spcAft>
                <a:spcPts val="0"/>
              </a:spcAft>
              <a:buClr>
                <a:srgbClr val="9B9A9C"/>
              </a:buClr>
              <a:buSzPts val="700"/>
              <a:buChar char="•"/>
              <a:defRPr/>
            </a:lvl9pPr>
          </a:lstStyle>
          <a:p/>
        </p:txBody>
      </p:sp>
      <p:sp>
        <p:nvSpPr>
          <p:cNvPr id="275" name="Google Shape;275;g2f7dcf13ae8_0_597"/>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76" name="Shape 276"/>
        <p:cNvGrpSpPr/>
        <p:nvPr/>
      </p:nvGrpSpPr>
      <p:grpSpPr>
        <a:xfrm>
          <a:off x="0" y="0"/>
          <a:ext cx="0" cy="0"/>
          <a:chOff x="0" y="0"/>
          <a:chExt cx="0" cy="0"/>
        </a:xfrm>
      </p:grpSpPr>
      <p:sp>
        <p:nvSpPr>
          <p:cNvPr id="277" name="Google Shape;277;g2f7dcf13ae8_0_601"/>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p:cSld name="Slide with photo">
    <p:spTree>
      <p:nvGrpSpPr>
        <p:cNvPr id="278" name="Shape 278"/>
        <p:cNvGrpSpPr/>
        <p:nvPr/>
      </p:nvGrpSpPr>
      <p:grpSpPr>
        <a:xfrm>
          <a:off x="0" y="0"/>
          <a:ext cx="0" cy="0"/>
          <a:chOff x="0" y="0"/>
          <a:chExt cx="0" cy="0"/>
        </a:xfrm>
      </p:grpSpPr>
      <p:sp>
        <p:nvSpPr>
          <p:cNvPr id="279" name="Google Shape;279;g2f7dcf13ae8_0_603"/>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itle">
  <p:cSld name="TITLE">
    <p:spTree>
      <p:nvGrpSpPr>
        <p:cNvPr id="280" name="Shape 280"/>
        <p:cNvGrpSpPr/>
        <p:nvPr/>
      </p:nvGrpSpPr>
      <p:grpSpPr>
        <a:xfrm>
          <a:off x="0" y="0"/>
          <a:ext cx="0" cy="0"/>
          <a:chOff x="0" y="0"/>
          <a:chExt cx="0" cy="0"/>
        </a:xfrm>
      </p:grpSpPr>
      <p:sp>
        <p:nvSpPr>
          <p:cNvPr id="281" name="Google Shape;281;g2f7dcf13ae8_0_605"/>
          <p:cNvSpPr txBox="1"/>
          <p:nvPr>
            <p:ph type="title"/>
          </p:nvPr>
        </p:nvSpPr>
        <p:spPr>
          <a:xfrm>
            <a:off x="795338" y="854274"/>
            <a:ext cx="7314000" cy="8169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Clr>
                <a:srgbClr val="262D30"/>
              </a:buClr>
              <a:buSzPts val="3800"/>
              <a:buFont typeface="Open Sans SemiBold"/>
              <a:buNone/>
              <a:defRPr>
                <a:solidFill>
                  <a:srgbClr val="262D30"/>
                </a:solidFill>
              </a:defRPr>
            </a:lvl1pPr>
            <a:lvl2pPr lvl="1" rtl="0" algn="l">
              <a:lnSpc>
                <a:spcPct val="100000"/>
              </a:lnSpc>
              <a:spcBef>
                <a:spcPts val="0"/>
              </a:spcBef>
              <a:spcAft>
                <a:spcPts val="0"/>
              </a:spcAft>
              <a:buClr>
                <a:srgbClr val="272D30"/>
              </a:buClr>
              <a:buSzPts val="700"/>
              <a:buNone/>
              <a:defRPr/>
            </a:lvl2pPr>
            <a:lvl3pPr lvl="2" rtl="0" algn="l">
              <a:lnSpc>
                <a:spcPct val="100000"/>
              </a:lnSpc>
              <a:spcBef>
                <a:spcPts val="0"/>
              </a:spcBef>
              <a:spcAft>
                <a:spcPts val="0"/>
              </a:spcAft>
              <a:buClr>
                <a:srgbClr val="272D30"/>
              </a:buClr>
              <a:buSzPts val="700"/>
              <a:buNone/>
              <a:defRPr/>
            </a:lvl3pPr>
            <a:lvl4pPr lvl="3" rtl="0" algn="l">
              <a:lnSpc>
                <a:spcPct val="100000"/>
              </a:lnSpc>
              <a:spcBef>
                <a:spcPts val="0"/>
              </a:spcBef>
              <a:spcAft>
                <a:spcPts val="0"/>
              </a:spcAft>
              <a:buClr>
                <a:srgbClr val="272D30"/>
              </a:buClr>
              <a:buSzPts val="700"/>
              <a:buNone/>
              <a:defRPr/>
            </a:lvl4pPr>
            <a:lvl5pPr lvl="4" rtl="0" algn="l">
              <a:lnSpc>
                <a:spcPct val="100000"/>
              </a:lnSpc>
              <a:spcBef>
                <a:spcPts val="0"/>
              </a:spcBef>
              <a:spcAft>
                <a:spcPts val="0"/>
              </a:spcAft>
              <a:buClr>
                <a:srgbClr val="272D30"/>
              </a:buClr>
              <a:buSzPts val="700"/>
              <a:buNone/>
              <a:defRPr/>
            </a:lvl5pPr>
            <a:lvl6pPr lvl="5" rtl="0" algn="l">
              <a:lnSpc>
                <a:spcPct val="100000"/>
              </a:lnSpc>
              <a:spcBef>
                <a:spcPts val="0"/>
              </a:spcBef>
              <a:spcAft>
                <a:spcPts val="0"/>
              </a:spcAft>
              <a:buClr>
                <a:srgbClr val="272D30"/>
              </a:buClr>
              <a:buSzPts val="700"/>
              <a:buNone/>
              <a:defRPr/>
            </a:lvl6pPr>
            <a:lvl7pPr lvl="6" rtl="0" algn="l">
              <a:lnSpc>
                <a:spcPct val="100000"/>
              </a:lnSpc>
              <a:spcBef>
                <a:spcPts val="0"/>
              </a:spcBef>
              <a:spcAft>
                <a:spcPts val="0"/>
              </a:spcAft>
              <a:buClr>
                <a:srgbClr val="272D30"/>
              </a:buClr>
              <a:buSzPts val="700"/>
              <a:buNone/>
              <a:defRPr/>
            </a:lvl7pPr>
            <a:lvl8pPr lvl="7" rtl="0" algn="l">
              <a:lnSpc>
                <a:spcPct val="100000"/>
              </a:lnSpc>
              <a:spcBef>
                <a:spcPts val="0"/>
              </a:spcBef>
              <a:spcAft>
                <a:spcPts val="0"/>
              </a:spcAft>
              <a:buClr>
                <a:srgbClr val="272D30"/>
              </a:buClr>
              <a:buSzPts val="700"/>
              <a:buNone/>
              <a:defRPr/>
            </a:lvl8pPr>
            <a:lvl9pPr lvl="8" rtl="0" algn="l">
              <a:lnSpc>
                <a:spcPct val="100000"/>
              </a:lnSpc>
              <a:spcBef>
                <a:spcPts val="0"/>
              </a:spcBef>
              <a:spcAft>
                <a:spcPts val="0"/>
              </a:spcAft>
              <a:buClr>
                <a:srgbClr val="272D30"/>
              </a:buClr>
              <a:buSzPts val="700"/>
              <a:buNone/>
              <a:defRPr/>
            </a:lvl9pPr>
          </a:lstStyle>
          <a:p/>
        </p:txBody>
      </p:sp>
      <p:sp>
        <p:nvSpPr>
          <p:cNvPr id="282" name="Google Shape;282;g2f7dcf13ae8_0_605"/>
          <p:cNvSpPr txBox="1"/>
          <p:nvPr>
            <p:ph idx="1" type="body"/>
          </p:nvPr>
        </p:nvSpPr>
        <p:spPr>
          <a:xfrm>
            <a:off x="851892" y="1751410"/>
            <a:ext cx="7678800" cy="2632500"/>
          </a:xfrm>
          <a:prstGeom prst="rect">
            <a:avLst/>
          </a:prstGeom>
          <a:noFill/>
          <a:ln>
            <a:noFill/>
          </a:ln>
        </p:spPr>
        <p:txBody>
          <a:bodyPr anchorCtr="0" anchor="t" bIns="14300" lIns="14300" spcFirstLastPara="1" rIns="14300" wrap="square" tIns="14300">
            <a:noAutofit/>
          </a:bodyPr>
          <a:lstStyle>
            <a:lvl1pPr indent="-228600" lvl="0" marL="457200" rtl="0" algn="just">
              <a:lnSpc>
                <a:spcPct val="150000"/>
              </a:lnSpc>
              <a:spcBef>
                <a:spcPts val="0"/>
              </a:spcBef>
              <a:spcAft>
                <a:spcPts val="0"/>
              </a:spcAft>
              <a:buClr>
                <a:srgbClr val="9B9A9C"/>
              </a:buClr>
              <a:buSzPts val="700"/>
              <a:buNone/>
              <a:defRPr/>
            </a:lvl1pPr>
            <a:lvl2pPr indent="-228600" lvl="1" marL="914400" rtl="0" algn="just">
              <a:lnSpc>
                <a:spcPct val="150000"/>
              </a:lnSpc>
              <a:spcBef>
                <a:spcPts val="0"/>
              </a:spcBef>
              <a:spcAft>
                <a:spcPts val="0"/>
              </a:spcAft>
              <a:buClr>
                <a:srgbClr val="9B9A9C"/>
              </a:buClr>
              <a:buSzPts val="700"/>
              <a:buNone/>
              <a:defRPr/>
            </a:lvl2pPr>
            <a:lvl3pPr indent="-228600" lvl="2" marL="1371600" rtl="0" algn="just">
              <a:lnSpc>
                <a:spcPct val="150000"/>
              </a:lnSpc>
              <a:spcBef>
                <a:spcPts val="0"/>
              </a:spcBef>
              <a:spcAft>
                <a:spcPts val="0"/>
              </a:spcAft>
              <a:buClr>
                <a:srgbClr val="9B9A9C"/>
              </a:buClr>
              <a:buSzPts val="700"/>
              <a:buNone/>
              <a:defRPr/>
            </a:lvl3pPr>
            <a:lvl4pPr indent="-228600" lvl="3" marL="1828800" rtl="0" algn="just">
              <a:lnSpc>
                <a:spcPct val="150000"/>
              </a:lnSpc>
              <a:spcBef>
                <a:spcPts val="0"/>
              </a:spcBef>
              <a:spcAft>
                <a:spcPts val="0"/>
              </a:spcAft>
              <a:buClr>
                <a:srgbClr val="9B9A9C"/>
              </a:buClr>
              <a:buSzPts val="700"/>
              <a:buNone/>
              <a:defRPr/>
            </a:lvl4pPr>
            <a:lvl5pPr indent="-228600" lvl="4" marL="2286000" rtl="0" algn="just">
              <a:lnSpc>
                <a:spcPct val="150000"/>
              </a:lnSpc>
              <a:spcBef>
                <a:spcPts val="0"/>
              </a:spcBef>
              <a:spcAft>
                <a:spcPts val="0"/>
              </a:spcAft>
              <a:buClr>
                <a:srgbClr val="9B9A9C"/>
              </a:buClr>
              <a:buSzPts val="700"/>
              <a:buNone/>
              <a:defRPr/>
            </a:lvl5pPr>
            <a:lvl6pPr indent="-273050" lvl="5" marL="2743200" rtl="0" algn="l">
              <a:lnSpc>
                <a:spcPct val="150000"/>
              </a:lnSpc>
              <a:spcBef>
                <a:spcPts val="0"/>
              </a:spcBef>
              <a:spcAft>
                <a:spcPts val="0"/>
              </a:spcAft>
              <a:buClr>
                <a:srgbClr val="9B9A9C"/>
              </a:buClr>
              <a:buSzPts val="700"/>
              <a:buChar char="•"/>
              <a:defRPr/>
            </a:lvl6pPr>
            <a:lvl7pPr indent="-273050" lvl="6" marL="3200400" rtl="0" algn="l">
              <a:lnSpc>
                <a:spcPct val="150000"/>
              </a:lnSpc>
              <a:spcBef>
                <a:spcPts val="0"/>
              </a:spcBef>
              <a:spcAft>
                <a:spcPts val="0"/>
              </a:spcAft>
              <a:buClr>
                <a:srgbClr val="9B9A9C"/>
              </a:buClr>
              <a:buSzPts val="700"/>
              <a:buChar char="•"/>
              <a:defRPr/>
            </a:lvl7pPr>
            <a:lvl8pPr indent="-273050" lvl="7" marL="3657600" rtl="0" algn="l">
              <a:lnSpc>
                <a:spcPct val="150000"/>
              </a:lnSpc>
              <a:spcBef>
                <a:spcPts val="0"/>
              </a:spcBef>
              <a:spcAft>
                <a:spcPts val="0"/>
              </a:spcAft>
              <a:buClr>
                <a:srgbClr val="9B9A9C"/>
              </a:buClr>
              <a:buSzPts val="700"/>
              <a:buChar char="•"/>
              <a:defRPr/>
            </a:lvl8pPr>
            <a:lvl9pPr indent="-273050" lvl="8" marL="4114800" rtl="0" algn="l">
              <a:lnSpc>
                <a:spcPct val="150000"/>
              </a:lnSpc>
              <a:spcBef>
                <a:spcPts val="0"/>
              </a:spcBef>
              <a:spcAft>
                <a:spcPts val="0"/>
              </a:spcAft>
              <a:buClr>
                <a:srgbClr val="9B9A9C"/>
              </a:buClr>
              <a:buSzPts val="700"/>
              <a:buChar char="•"/>
              <a:defRPr/>
            </a:lvl9pPr>
          </a:lstStyle>
          <a:p/>
        </p:txBody>
      </p:sp>
      <p:sp>
        <p:nvSpPr>
          <p:cNvPr id="283" name="Google Shape;283;g2f7dcf13ae8_0_605"/>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hoto">
  <p:cSld name="Blank with photo">
    <p:spTree>
      <p:nvGrpSpPr>
        <p:cNvPr id="284" name="Shape 284"/>
        <p:cNvGrpSpPr/>
        <p:nvPr/>
      </p:nvGrpSpPr>
      <p:grpSpPr>
        <a:xfrm>
          <a:off x="0" y="0"/>
          <a:ext cx="0" cy="0"/>
          <a:chOff x="0" y="0"/>
          <a:chExt cx="0" cy="0"/>
        </a:xfrm>
      </p:grpSpPr>
      <p:sp>
        <p:nvSpPr>
          <p:cNvPr id="285" name="Google Shape;285;g2f7dcf13ae8_0_609"/>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286" name="Shape 286"/>
        <p:cNvGrpSpPr/>
        <p:nvPr/>
      </p:nvGrpSpPr>
      <p:grpSpPr>
        <a:xfrm>
          <a:off x="0" y="0"/>
          <a:ext cx="0" cy="0"/>
          <a:chOff x="0" y="0"/>
          <a:chExt cx="0" cy="0"/>
        </a:xfrm>
      </p:grpSpPr>
      <p:sp>
        <p:nvSpPr>
          <p:cNvPr id="287" name="Google Shape;287;g2f7dcf13ae8_0_611"/>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88" name="Google Shape;288;g2f7dcf13ae8_0_611"/>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9" name="Google Shape;289;g2f7dcf13ae8_0_611"/>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1">
  <p:cSld name="Slide with photo_1">
    <p:spTree>
      <p:nvGrpSpPr>
        <p:cNvPr id="290" name="Shape 290"/>
        <p:cNvGrpSpPr/>
        <p:nvPr/>
      </p:nvGrpSpPr>
      <p:grpSpPr>
        <a:xfrm>
          <a:off x="0" y="0"/>
          <a:ext cx="0" cy="0"/>
          <a:chOff x="0" y="0"/>
          <a:chExt cx="0" cy="0"/>
        </a:xfrm>
      </p:grpSpPr>
      <p:sp>
        <p:nvSpPr>
          <p:cNvPr id="291" name="Google Shape;291;g2f7dcf13ae8_0_615"/>
          <p:cNvSpPr/>
          <p:nvPr>
            <p:ph idx="2" type="pic"/>
          </p:nvPr>
        </p:nvSpPr>
        <p:spPr>
          <a:xfrm>
            <a:off x="1992922" y="1464915"/>
            <a:ext cx="688500" cy="688500"/>
          </a:xfrm>
          <a:prstGeom prst="rect">
            <a:avLst/>
          </a:prstGeom>
          <a:noFill/>
          <a:ln>
            <a:noFill/>
          </a:ln>
        </p:spPr>
      </p:sp>
      <p:sp>
        <p:nvSpPr>
          <p:cNvPr id="292" name="Google Shape;292;g2f7dcf13ae8_0_615"/>
          <p:cNvSpPr/>
          <p:nvPr>
            <p:ph idx="3" type="pic"/>
          </p:nvPr>
        </p:nvSpPr>
        <p:spPr>
          <a:xfrm>
            <a:off x="3099747" y="1464915"/>
            <a:ext cx="688500" cy="688500"/>
          </a:xfrm>
          <a:prstGeom prst="rect">
            <a:avLst/>
          </a:prstGeom>
          <a:noFill/>
          <a:ln>
            <a:noFill/>
          </a:ln>
        </p:spPr>
      </p:sp>
      <p:sp>
        <p:nvSpPr>
          <p:cNvPr id="293" name="Google Shape;293;g2f7dcf13ae8_0_615"/>
          <p:cNvSpPr/>
          <p:nvPr>
            <p:ph idx="4" type="pic"/>
          </p:nvPr>
        </p:nvSpPr>
        <p:spPr>
          <a:xfrm>
            <a:off x="4193958" y="1464915"/>
            <a:ext cx="688500" cy="688500"/>
          </a:xfrm>
          <a:prstGeom prst="rect">
            <a:avLst/>
          </a:prstGeom>
          <a:noFill/>
          <a:ln>
            <a:noFill/>
          </a:ln>
        </p:spPr>
      </p:sp>
      <p:sp>
        <p:nvSpPr>
          <p:cNvPr id="294" name="Google Shape;294;g2f7dcf13ae8_0_615"/>
          <p:cNvSpPr/>
          <p:nvPr>
            <p:ph idx="5" type="pic"/>
          </p:nvPr>
        </p:nvSpPr>
        <p:spPr>
          <a:xfrm>
            <a:off x="5300783" y="1464915"/>
            <a:ext cx="688500" cy="688500"/>
          </a:xfrm>
          <a:prstGeom prst="rect">
            <a:avLst/>
          </a:prstGeom>
          <a:noFill/>
          <a:ln>
            <a:noFill/>
          </a:ln>
        </p:spPr>
      </p:sp>
      <p:sp>
        <p:nvSpPr>
          <p:cNvPr id="295" name="Google Shape;295;g2f7dcf13ae8_0_615"/>
          <p:cNvSpPr/>
          <p:nvPr>
            <p:ph idx="6" type="pic"/>
          </p:nvPr>
        </p:nvSpPr>
        <p:spPr>
          <a:xfrm>
            <a:off x="6407609" y="1464915"/>
            <a:ext cx="688500" cy="688500"/>
          </a:xfrm>
          <a:prstGeom prst="rect">
            <a:avLst/>
          </a:prstGeom>
          <a:noFill/>
          <a:ln>
            <a:noFill/>
          </a:ln>
        </p:spPr>
      </p:sp>
      <p:sp>
        <p:nvSpPr>
          <p:cNvPr id="296" name="Google Shape;296;g2f7dcf13ae8_0_615"/>
          <p:cNvSpPr/>
          <p:nvPr>
            <p:ph idx="7" type="pic"/>
          </p:nvPr>
        </p:nvSpPr>
        <p:spPr>
          <a:xfrm>
            <a:off x="1992922" y="2571750"/>
            <a:ext cx="688500" cy="688500"/>
          </a:xfrm>
          <a:prstGeom prst="rect">
            <a:avLst/>
          </a:prstGeom>
          <a:noFill/>
          <a:ln>
            <a:noFill/>
          </a:ln>
        </p:spPr>
      </p:sp>
      <p:sp>
        <p:nvSpPr>
          <p:cNvPr id="297" name="Google Shape;297;g2f7dcf13ae8_0_615"/>
          <p:cNvSpPr/>
          <p:nvPr>
            <p:ph idx="8" type="pic"/>
          </p:nvPr>
        </p:nvSpPr>
        <p:spPr>
          <a:xfrm>
            <a:off x="3099747" y="2571750"/>
            <a:ext cx="688500" cy="688500"/>
          </a:xfrm>
          <a:prstGeom prst="rect">
            <a:avLst/>
          </a:prstGeom>
          <a:noFill/>
          <a:ln>
            <a:noFill/>
          </a:ln>
        </p:spPr>
      </p:sp>
      <p:sp>
        <p:nvSpPr>
          <p:cNvPr id="298" name="Google Shape;298;g2f7dcf13ae8_0_615"/>
          <p:cNvSpPr/>
          <p:nvPr>
            <p:ph idx="9" type="pic"/>
          </p:nvPr>
        </p:nvSpPr>
        <p:spPr>
          <a:xfrm>
            <a:off x="4193958" y="2571750"/>
            <a:ext cx="688500" cy="688500"/>
          </a:xfrm>
          <a:prstGeom prst="rect">
            <a:avLst/>
          </a:prstGeom>
          <a:noFill/>
          <a:ln>
            <a:noFill/>
          </a:ln>
        </p:spPr>
      </p:sp>
      <p:sp>
        <p:nvSpPr>
          <p:cNvPr id="299" name="Google Shape;299;g2f7dcf13ae8_0_615"/>
          <p:cNvSpPr/>
          <p:nvPr>
            <p:ph idx="13" type="pic"/>
          </p:nvPr>
        </p:nvSpPr>
        <p:spPr>
          <a:xfrm>
            <a:off x="5300783" y="2571750"/>
            <a:ext cx="688500" cy="688500"/>
          </a:xfrm>
          <a:prstGeom prst="rect">
            <a:avLst/>
          </a:prstGeom>
          <a:noFill/>
          <a:ln>
            <a:noFill/>
          </a:ln>
        </p:spPr>
      </p:sp>
      <p:sp>
        <p:nvSpPr>
          <p:cNvPr id="300" name="Google Shape;300;g2f7dcf13ae8_0_615"/>
          <p:cNvSpPr/>
          <p:nvPr>
            <p:ph idx="14" type="pic"/>
          </p:nvPr>
        </p:nvSpPr>
        <p:spPr>
          <a:xfrm>
            <a:off x="6407609" y="2571750"/>
            <a:ext cx="688500" cy="688500"/>
          </a:xfrm>
          <a:prstGeom prst="rect">
            <a:avLst/>
          </a:prstGeom>
          <a:noFill/>
          <a:ln>
            <a:noFill/>
          </a:ln>
        </p:spPr>
      </p:sp>
      <p:sp>
        <p:nvSpPr>
          <p:cNvPr id="301" name="Google Shape;301;g2f7dcf13ae8_0_615"/>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302" name="Google Shape;302;g2f7dcf13ae8_0_615"/>
          <p:cNvPicPr preferRelativeResize="0"/>
          <p:nvPr/>
        </p:nvPicPr>
        <p:blipFill rotWithShape="1">
          <a:blip r:embed="rId2">
            <a:alphaModFix/>
          </a:blip>
          <a:srcRect b="0" l="0" r="0" t="0"/>
          <a:stretch/>
        </p:blipFill>
        <p:spPr>
          <a:xfrm>
            <a:off x="419522" y="393161"/>
            <a:ext cx="227263" cy="169038"/>
          </a:xfrm>
          <a:prstGeom prst="rect">
            <a:avLst/>
          </a:prstGeom>
          <a:noFill/>
          <a:ln>
            <a:noFill/>
          </a:ln>
        </p:spPr>
      </p:pic>
      <p:sp>
        <p:nvSpPr>
          <p:cNvPr id="303" name="Google Shape;303;g2f7dcf13ae8_0_615"/>
          <p:cNvSpPr txBox="1"/>
          <p:nvPr/>
        </p:nvSpPr>
        <p:spPr>
          <a:xfrm rot="5400000">
            <a:off x="95796" y="1117666"/>
            <a:ext cx="887400" cy="159300"/>
          </a:xfrm>
          <a:prstGeom prst="rect">
            <a:avLst/>
          </a:prstGeom>
          <a:noFill/>
          <a:ln>
            <a:noFill/>
          </a:ln>
        </p:spPr>
        <p:txBody>
          <a:bodyPr anchorCtr="0" anchor="t" bIns="17150" lIns="17150" spcFirstLastPara="1" rIns="17150" wrap="square" tIns="17150">
            <a:noAutofit/>
          </a:bodyPr>
          <a:lstStyle/>
          <a:p>
            <a:pPr indent="0" lvl="0" marL="0" marR="0" rtl="0" algn="l">
              <a:lnSpc>
                <a:spcPct val="90000"/>
              </a:lnSpc>
              <a:spcBef>
                <a:spcPts val="0"/>
              </a:spcBef>
              <a:spcAft>
                <a:spcPts val="0"/>
              </a:spcAft>
              <a:buClr>
                <a:schemeClr val="dk1"/>
              </a:buClr>
              <a:buSzPts val="900"/>
              <a:buFont typeface="Montserrat"/>
              <a:buNone/>
            </a:pPr>
            <a:r>
              <a:rPr b="1" i="0" lang="en" sz="900" u="none" cap="none" strike="noStrike">
                <a:solidFill>
                  <a:schemeClr val="dk1"/>
                </a:solidFill>
                <a:latin typeface="Montserrat"/>
                <a:ea typeface="Montserrat"/>
                <a:cs typeface="Montserrat"/>
                <a:sym typeface="Montserrat"/>
              </a:rPr>
              <a:t>AFRILABS</a:t>
            </a:r>
            <a:endParaRPr b="1" i="0" sz="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2">
  <p:cSld name="Slide with photo_2">
    <p:spTree>
      <p:nvGrpSpPr>
        <p:cNvPr id="304" name="Shape 304"/>
        <p:cNvGrpSpPr/>
        <p:nvPr/>
      </p:nvGrpSpPr>
      <p:grpSpPr>
        <a:xfrm>
          <a:off x="0" y="0"/>
          <a:ext cx="0" cy="0"/>
          <a:chOff x="0" y="0"/>
          <a:chExt cx="0" cy="0"/>
        </a:xfrm>
      </p:grpSpPr>
      <p:sp>
        <p:nvSpPr>
          <p:cNvPr id="305" name="Google Shape;305;g2f7dcf13ae8_0_629"/>
          <p:cNvSpPr/>
          <p:nvPr>
            <p:ph idx="2" type="pic"/>
          </p:nvPr>
        </p:nvSpPr>
        <p:spPr>
          <a:xfrm>
            <a:off x="1992922" y="1464915"/>
            <a:ext cx="918000" cy="918000"/>
          </a:xfrm>
          <a:prstGeom prst="rect">
            <a:avLst/>
          </a:prstGeom>
          <a:noFill/>
          <a:ln>
            <a:noFill/>
          </a:ln>
        </p:spPr>
      </p:sp>
      <p:sp>
        <p:nvSpPr>
          <p:cNvPr id="306" name="Google Shape;306;g2f7dcf13ae8_0_629"/>
          <p:cNvSpPr/>
          <p:nvPr>
            <p:ph idx="3" type="pic"/>
          </p:nvPr>
        </p:nvSpPr>
        <p:spPr>
          <a:xfrm>
            <a:off x="3099747" y="1464915"/>
            <a:ext cx="918000" cy="918000"/>
          </a:xfrm>
          <a:prstGeom prst="rect">
            <a:avLst/>
          </a:prstGeom>
          <a:noFill/>
          <a:ln>
            <a:noFill/>
          </a:ln>
        </p:spPr>
      </p:sp>
      <p:sp>
        <p:nvSpPr>
          <p:cNvPr id="307" name="Google Shape;307;g2f7dcf13ae8_0_629"/>
          <p:cNvSpPr/>
          <p:nvPr>
            <p:ph idx="4" type="pic"/>
          </p:nvPr>
        </p:nvSpPr>
        <p:spPr>
          <a:xfrm>
            <a:off x="4193958" y="1464915"/>
            <a:ext cx="918000" cy="918000"/>
          </a:xfrm>
          <a:prstGeom prst="rect">
            <a:avLst/>
          </a:prstGeom>
          <a:noFill/>
          <a:ln>
            <a:noFill/>
          </a:ln>
        </p:spPr>
      </p:sp>
      <p:sp>
        <p:nvSpPr>
          <p:cNvPr id="308" name="Google Shape;308;g2f7dcf13ae8_0_629"/>
          <p:cNvSpPr/>
          <p:nvPr>
            <p:ph idx="5" type="pic"/>
          </p:nvPr>
        </p:nvSpPr>
        <p:spPr>
          <a:xfrm>
            <a:off x="5300783" y="1464915"/>
            <a:ext cx="918000" cy="918000"/>
          </a:xfrm>
          <a:prstGeom prst="rect">
            <a:avLst/>
          </a:prstGeom>
          <a:noFill/>
          <a:ln>
            <a:noFill/>
          </a:ln>
        </p:spPr>
      </p:sp>
      <p:sp>
        <p:nvSpPr>
          <p:cNvPr id="309" name="Google Shape;309;g2f7dcf13ae8_0_629"/>
          <p:cNvSpPr/>
          <p:nvPr>
            <p:ph idx="6" type="pic"/>
          </p:nvPr>
        </p:nvSpPr>
        <p:spPr>
          <a:xfrm>
            <a:off x="6407609" y="1464915"/>
            <a:ext cx="918000" cy="918000"/>
          </a:xfrm>
          <a:prstGeom prst="rect">
            <a:avLst/>
          </a:prstGeom>
          <a:noFill/>
          <a:ln>
            <a:noFill/>
          </a:ln>
        </p:spPr>
      </p:sp>
      <p:sp>
        <p:nvSpPr>
          <p:cNvPr id="310" name="Google Shape;310;g2f7dcf13ae8_0_629"/>
          <p:cNvSpPr/>
          <p:nvPr>
            <p:ph idx="7" type="pic"/>
          </p:nvPr>
        </p:nvSpPr>
        <p:spPr>
          <a:xfrm>
            <a:off x="1992922" y="2571750"/>
            <a:ext cx="918000" cy="918000"/>
          </a:xfrm>
          <a:prstGeom prst="rect">
            <a:avLst/>
          </a:prstGeom>
          <a:noFill/>
          <a:ln>
            <a:noFill/>
          </a:ln>
        </p:spPr>
      </p:sp>
      <p:sp>
        <p:nvSpPr>
          <p:cNvPr id="311" name="Google Shape;311;g2f7dcf13ae8_0_629"/>
          <p:cNvSpPr/>
          <p:nvPr>
            <p:ph idx="8" type="pic"/>
          </p:nvPr>
        </p:nvSpPr>
        <p:spPr>
          <a:xfrm>
            <a:off x="3099747" y="2571750"/>
            <a:ext cx="918000" cy="918000"/>
          </a:xfrm>
          <a:prstGeom prst="rect">
            <a:avLst/>
          </a:prstGeom>
          <a:noFill/>
          <a:ln>
            <a:noFill/>
          </a:ln>
        </p:spPr>
      </p:sp>
      <p:sp>
        <p:nvSpPr>
          <p:cNvPr id="312" name="Google Shape;312;g2f7dcf13ae8_0_629"/>
          <p:cNvSpPr/>
          <p:nvPr>
            <p:ph idx="9" type="pic"/>
          </p:nvPr>
        </p:nvSpPr>
        <p:spPr>
          <a:xfrm>
            <a:off x="4193958" y="2571750"/>
            <a:ext cx="918000" cy="918000"/>
          </a:xfrm>
          <a:prstGeom prst="rect">
            <a:avLst/>
          </a:prstGeom>
          <a:noFill/>
          <a:ln>
            <a:noFill/>
          </a:ln>
        </p:spPr>
      </p:sp>
      <p:sp>
        <p:nvSpPr>
          <p:cNvPr id="313" name="Google Shape;313;g2f7dcf13ae8_0_629"/>
          <p:cNvSpPr/>
          <p:nvPr>
            <p:ph idx="13" type="pic"/>
          </p:nvPr>
        </p:nvSpPr>
        <p:spPr>
          <a:xfrm>
            <a:off x="5300783" y="2571750"/>
            <a:ext cx="918000" cy="918000"/>
          </a:xfrm>
          <a:prstGeom prst="rect">
            <a:avLst/>
          </a:prstGeom>
          <a:noFill/>
          <a:ln>
            <a:noFill/>
          </a:ln>
        </p:spPr>
      </p:sp>
      <p:sp>
        <p:nvSpPr>
          <p:cNvPr id="314" name="Google Shape;314;g2f7dcf13ae8_0_629"/>
          <p:cNvSpPr/>
          <p:nvPr>
            <p:ph idx="14" type="pic"/>
          </p:nvPr>
        </p:nvSpPr>
        <p:spPr>
          <a:xfrm>
            <a:off x="6407609" y="2571750"/>
            <a:ext cx="918000" cy="918000"/>
          </a:xfrm>
          <a:prstGeom prst="rect">
            <a:avLst/>
          </a:prstGeom>
          <a:noFill/>
          <a:ln>
            <a:noFill/>
          </a:ln>
        </p:spPr>
      </p:sp>
      <p:sp>
        <p:nvSpPr>
          <p:cNvPr id="315" name="Google Shape;315;g2f7dcf13ae8_0_629"/>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316" name="Google Shape;316;g2f7dcf13ae8_0_629"/>
          <p:cNvPicPr preferRelativeResize="0"/>
          <p:nvPr/>
        </p:nvPicPr>
        <p:blipFill rotWithShape="1">
          <a:blip r:embed="rId2">
            <a:alphaModFix/>
          </a:blip>
          <a:srcRect b="0" l="0" r="0" t="0"/>
          <a:stretch/>
        </p:blipFill>
        <p:spPr>
          <a:xfrm>
            <a:off x="419522" y="393161"/>
            <a:ext cx="227263" cy="169038"/>
          </a:xfrm>
          <a:prstGeom prst="rect">
            <a:avLst/>
          </a:prstGeom>
          <a:noFill/>
          <a:ln>
            <a:noFill/>
          </a:ln>
        </p:spPr>
      </p:pic>
      <p:sp>
        <p:nvSpPr>
          <p:cNvPr id="317" name="Google Shape;317;g2f7dcf13ae8_0_629"/>
          <p:cNvSpPr txBox="1"/>
          <p:nvPr/>
        </p:nvSpPr>
        <p:spPr>
          <a:xfrm rot="5400000">
            <a:off x="95796" y="1117666"/>
            <a:ext cx="887400" cy="159300"/>
          </a:xfrm>
          <a:prstGeom prst="rect">
            <a:avLst/>
          </a:prstGeom>
          <a:noFill/>
          <a:ln>
            <a:noFill/>
          </a:ln>
        </p:spPr>
        <p:txBody>
          <a:bodyPr anchorCtr="0" anchor="t" bIns="17150" lIns="17150" spcFirstLastPara="1" rIns="17150" wrap="square" tIns="17150">
            <a:noAutofit/>
          </a:bodyPr>
          <a:lstStyle/>
          <a:p>
            <a:pPr indent="0" lvl="0" marL="0" marR="0" rtl="0" algn="l">
              <a:lnSpc>
                <a:spcPct val="90000"/>
              </a:lnSpc>
              <a:spcBef>
                <a:spcPts val="0"/>
              </a:spcBef>
              <a:spcAft>
                <a:spcPts val="0"/>
              </a:spcAft>
              <a:buClr>
                <a:schemeClr val="dk1"/>
              </a:buClr>
              <a:buSzPts val="900"/>
              <a:buFont typeface="Montserrat"/>
              <a:buNone/>
            </a:pPr>
            <a:r>
              <a:rPr b="1" i="0" lang="en" sz="900" u="none" cap="none" strike="noStrike">
                <a:solidFill>
                  <a:schemeClr val="dk1"/>
                </a:solidFill>
                <a:latin typeface="Montserrat"/>
                <a:ea typeface="Montserrat"/>
                <a:cs typeface="Montserrat"/>
                <a:sym typeface="Montserrat"/>
              </a:rPr>
              <a:t>AFRILABS</a:t>
            </a:r>
            <a:endParaRPr b="1" i="0" sz="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3">
  <p:cSld name="Slide with photo_3">
    <p:spTree>
      <p:nvGrpSpPr>
        <p:cNvPr id="318" name="Shape 318"/>
        <p:cNvGrpSpPr/>
        <p:nvPr/>
      </p:nvGrpSpPr>
      <p:grpSpPr>
        <a:xfrm>
          <a:off x="0" y="0"/>
          <a:ext cx="0" cy="0"/>
          <a:chOff x="0" y="0"/>
          <a:chExt cx="0" cy="0"/>
        </a:xfrm>
      </p:grpSpPr>
      <p:sp>
        <p:nvSpPr>
          <p:cNvPr id="319" name="Google Shape;319;g2f7dcf13ae8_0_643"/>
          <p:cNvSpPr/>
          <p:nvPr>
            <p:ph idx="2" type="pic"/>
          </p:nvPr>
        </p:nvSpPr>
        <p:spPr>
          <a:xfrm>
            <a:off x="1992922" y="1464915"/>
            <a:ext cx="918000" cy="918000"/>
          </a:xfrm>
          <a:prstGeom prst="rect">
            <a:avLst/>
          </a:prstGeom>
          <a:noFill/>
          <a:ln>
            <a:noFill/>
          </a:ln>
        </p:spPr>
      </p:sp>
      <p:sp>
        <p:nvSpPr>
          <p:cNvPr id="320" name="Google Shape;320;g2f7dcf13ae8_0_643"/>
          <p:cNvSpPr/>
          <p:nvPr>
            <p:ph idx="3" type="pic"/>
          </p:nvPr>
        </p:nvSpPr>
        <p:spPr>
          <a:xfrm>
            <a:off x="3099747" y="1464915"/>
            <a:ext cx="918000" cy="918000"/>
          </a:xfrm>
          <a:prstGeom prst="rect">
            <a:avLst/>
          </a:prstGeom>
          <a:noFill/>
          <a:ln>
            <a:noFill/>
          </a:ln>
        </p:spPr>
      </p:sp>
      <p:sp>
        <p:nvSpPr>
          <p:cNvPr id="321" name="Google Shape;321;g2f7dcf13ae8_0_643"/>
          <p:cNvSpPr/>
          <p:nvPr>
            <p:ph idx="4" type="pic"/>
          </p:nvPr>
        </p:nvSpPr>
        <p:spPr>
          <a:xfrm>
            <a:off x="4193958" y="1464915"/>
            <a:ext cx="918000" cy="918000"/>
          </a:xfrm>
          <a:prstGeom prst="rect">
            <a:avLst/>
          </a:prstGeom>
          <a:noFill/>
          <a:ln>
            <a:noFill/>
          </a:ln>
        </p:spPr>
      </p:sp>
      <p:sp>
        <p:nvSpPr>
          <p:cNvPr id="322" name="Google Shape;322;g2f7dcf13ae8_0_643"/>
          <p:cNvSpPr/>
          <p:nvPr>
            <p:ph idx="5" type="pic"/>
          </p:nvPr>
        </p:nvSpPr>
        <p:spPr>
          <a:xfrm>
            <a:off x="5300783" y="1464915"/>
            <a:ext cx="918000" cy="918000"/>
          </a:xfrm>
          <a:prstGeom prst="rect">
            <a:avLst/>
          </a:prstGeom>
          <a:noFill/>
          <a:ln>
            <a:noFill/>
          </a:ln>
        </p:spPr>
      </p:sp>
      <p:sp>
        <p:nvSpPr>
          <p:cNvPr id="323" name="Google Shape;323;g2f7dcf13ae8_0_643"/>
          <p:cNvSpPr/>
          <p:nvPr>
            <p:ph idx="6" type="pic"/>
          </p:nvPr>
        </p:nvSpPr>
        <p:spPr>
          <a:xfrm>
            <a:off x="6407609" y="1464915"/>
            <a:ext cx="918000" cy="918000"/>
          </a:xfrm>
          <a:prstGeom prst="rect">
            <a:avLst/>
          </a:prstGeom>
          <a:noFill/>
          <a:ln>
            <a:noFill/>
          </a:ln>
        </p:spPr>
      </p:sp>
      <p:sp>
        <p:nvSpPr>
          <p:cNvPr id="324" name="Google Shape;324;g2f7dcf13ae8_0_643"/>
          <p:cNvSpPr/>
          <p:nvPr>
            <p:ph idx="7" type="pic"/>
          </p:nvPr>
        </p:nvSpPr>
        <p:spPr>
          <a:xfrm>
            <a:off x="1992922" y="2571750"/>
            <a:ext cx="918000" cy="918000"/>
          </a:xfrm>
          <a:prstGeom prst="rect">
            <a:avLst/>
          </a:prstGeom>
          <a:noFill/>
          <a:ln>
            <a:noFill/>
          </a:ln>
        </p:spPr>
      </p:sp>
      <p:sp>
        <p:nvSpPr>
          <p:cNvPr id="325" name="Google Shape;325;g2f7dcf13ae8_0_643"/>
          <p:cNvSpPr/>
          <p:nvPr>
            <p:ph idx="8" type="pic"/>
          </p:nvPr>
        </p:nvSpPr>
        <p:spPr>
          <a:xfrm>
            <a:off x="3099747" y="2571750"/>
            <a:ext cx="918000" cy="918000"/>
          </a:xfrm>
          <a:prstGeom prst="rect">
            <a:avLst/>
          </a:prstGeom>
          <a:noFill/>
          <a:ln>
            <a:noFill/>
          </a:ln>
        </p:spPr>
      </p:sp>
      <p:sp>
        <p:nvSpPr>
          <p:cNvPr id="326" name="Google Shape;326;g2f7dcf13ae8_0_643"/>
          <p:cNvSpPr/>
          <p:nvPr>
            <p:ph idx="9" type="pic"/>
          </p:nvPr>
        </p:nvSpPr>
        <p:spPr>
          <a:xfrm>
            <a:off x="4193958" y="2571750"/>
            <a:ext cx="918000" cy="918000"/>
          </a:xfrm>
          <a:prstGeom prst="rect">
            <a:avLst/>
          </a:prstGeom>
          <a:noFill/>
          <a:ln>
            <a:noFill/>
          </a:ln>
        </p:spPr>
      </p:sp>
      <p:sp>
        <p:nvSpPr>
          <p:cNvPr id="327" name="Google Shape;327;g2f7dcf13ae8_0_643"/>
          <p:cNvSpPr/>
          <p:nvPr>
            <p:ph idx="13" type="pic"/>
          </p:nvPr>
        </p:nvSpPr>
        <p:spPr>
          <a:xfrm>
            <a:off x="5300783" y="2571750"/>
            <a:ext cx="918000" cy="918000"/>
          </a:xfrm>
          <a:prstGeom prst="rect">
            <a:avLst/>
          </a:prstGeom>
          <a:noFill/>
          <a:ln>
            <a:noFill/>
          </a:ln>
        </p:spPr>
      </p:sp>
      <p:sp>
        <p:nvSpPr>
          <p:cNvPr id="328" name="Google Shape;328;g2f7dcf13ae8_0_643"/>
          <p:cNvSpPr/>
          <p:nvPr>
            <p:ph idx="14" type="pic"/>
          </p:nvPr>
        </p:nvSpPr>
        <p:spPr>
          <a:xfrm>
            <a:off x="6407609" y="2571750"/>
            <a:ext cx="918000" cy="918000"/>
          </a:xfrm>
          <a:prstGeom prst="rect">
            <a:avLst/>
          </a:prstGeom>
          <a:noFill/>
          <a:ln>
            <a:noFill/>
          </a:ln>
        </p:spPr>
      </p:sp>
      <p:sp>
        <p:nvSpPr>
          <p:cNvPr id="329" name="Google Shape;329;g2f7dcf13ae8_0_643"/>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id="330" name="Google Shape;330;g2f7dcf13ae8_0_643"/>
          <p:cNvPicPr preferRelativeResize="0"/>
          <p:nvPr/>
        </p:nvPicPr>
        <p:blipFill rotWithShape="1">
          <a:blip r:embed="rId2">
            <a:alphaModFix/>
          </a:blip>
          <a:srcRect b="0" l="0" r="0" t="0"/>
          <a:stretch/>
        </p:blipFill>
        <p:spPr>
          <a:xfrm>
            <a:off x="419522" y="393161"/>
            <a:ext cx="227263" cy="169038"/>
          </a:xfrm>
          <a:prstGeom prst="rect">
            <a:avLst/>
          </a:prstGeom>
          <a:noFill/>
          <a:ln>
            <a:noFill/>
          </a:ln>
        </p:spPr>
      </p:pic>
      <p:sp>
        <p:nvSpPr>
          <p:cNvPr id="331" name="Google Shape;331;g2f7dcf13ae8_0_643"/>
          <p:cNvSpPr txBox="1"/>
          <p:nvPr/>
        </p:nvSpPr>
        <p:spPr>
          <a:xfrm rot="5400000">
            <a:off x="95796" y="1117666"/>
            <a:ext cx="887400" cy="159300"/>
          </a:xfrm>
          <a:prstGeom prst="rect">
            <a:avLst/>
          </a:prstGeom>
          <a:noFill/>
          <a:ln>
            <a:noFill/>
          </a:ln>
        </p:spPr>
        <p:txBody>
          <a:bodyPr anchorCtr="0" anchor="t" bIns="17150" lIns="17150" spcFirstLastPara="1" rIns="17150" wrap="square" tIns="17150">
            <a:noAutofit/>
          </a:bodyPr>
          <a:lstStyle/>
          <a:p>
            <a:pPr indent="0" lvl="0" marL="0" marR="0" rtl="0" algn="l">
              <a:lnSpc>
                <a:spcPct val="90000"/>
              </a:lnSpc>
              <a:spcBef>
                <a:spcPts val="0"/>
              </a:spcBef>
              <a:spcAft>
                <a:spcPts val="0"/>
              </a:spcAft>
              <a:buClr>
                <a:schemeClr val="dk1"/>
              </a:buClr>
              <a:buSzPts val="900"/>
              <a:buFont typeface="Montserrat"/>
              <a:buNone/>
            </a:pPr>
            <a:r>
              <a:rPr b="1" i="0" lang="en" sz="900" u="none" cap="none" strike="noStrike">
                <a:solidFill>
                  <a:schemeClr val="dk1"/>
                </a:solidFill>
                <a:latin typeface="Montserrat"/>
                <a:ea typeface="Montserrat"/>
                <a:cs typeface="Montserrat"/>
                <a:sym typeface="Montserrat"/>
              </a:rPr>
              <a:t>AFRILABS</a:t>
            </a:r>
            <a:endParaRPr b="1" i="0" sz="900" u="none" cap="none" strike="noStrike">
              <a:solidFill>
                <a:schemeClr val="dk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 name="Google Shape;3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2" name="Shape 332"/>
        <p:cNvGrpSpPr/>
        <p:nvPr/>
      </p:nvGrpSpPr>
      <p:grpSpPr>
        <a:xfrm>
          <a:off x="0" y="0"/>
          <a:ext cx="0" cy="0"/>
          <a:chOff x="0" y="0"/>
          <a:chExt cx="0" cy="0"/>
        </a:xfrm>
      </p:grpSpPr>
      <p:sp>
        <p:nvSpPr>
          <p:cNvPr id="333" name="Google Shape;333;g2f7dcf13ae8_0_65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2f7dcf13ae8_0_657"/>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600"/>
              <a:buNone/>
              <a:defRPr sz="2600">
                <a:solidFill>
                  <a:schemeClr val="dk2"/>
                </a:solidFill>
              </a:defRPr>
            </a:lvl1pPr>
            <a:lvl2pPr lvl="1" rtl="0" algn="l">
              <a:lnSpc>
                <a:spcPct val="100000"/>
              </a:lnSpc>
              <a:spcBef>
                <a:spcPts val="0"/>
              </a:spcBef>
              <a:spcAft>
                <a:spcPts val="0"/>
              </a:spcAft>
              <a:buClr>
                <a:schemeClr val="dk2"/>
              </a:buClr>
              <a:buSzPts val="2600"/>
              <a:buNone/>
              <a:defRPr sz="2600">
                <a:solidFill>
                  <a:schemeClr val="dk2"/>
                </a:solidFill>
              </a:defRPr>
            </a:lvl2pPr>
            <a:lvl3pPr lvl="2" rtl="0" algn="l">
              <a:lnSpc>
                <a:spcPct val="100000"/>
              </a:lnSpc>
              <a:spcBef>
                <a:spcPts val="0"/>
              </a:spcBef>
              <a:spcAft>
                <a:spcPts val="0"/>
              </a:spcAft>
              <a:buClr>
                <a:schemeClr val="dk2"/>
              </a:buClr>
              <a:buSzPts val="2600"/>
              <a:buNone/>
              <a:defRPr sz="2600">
                <a:solidFill>
                  <a:schemeClr val="dk2"/>
                </a:solidFill>
              </a:defRPr>
            </a:lvl3pPr>
            <a:lvl4pPr lvl="3" rtl="0" algn="l">
              <a:lnSpc>
                <a:spcPct val="100000"/>
              </a:lnSpc>
              <a:spcBef>
                <a:spcPts val="0"/>
              </a:spcBef>
              <a:spcAft>
                <a:spcPts val="0"/>
              </a:spcAft>
              <a:buClr>
                <a:schemeClr val="dk2"/>
              </a:buClr>
              <a:buSzPts val="2600"/>
              <a:buNone/>
              <a:defRPr sz="2600">
                <a:solidFill>
                  <a:schemeClr val="dk2"/>
                </a:solidFill>
              </a:defRPr>
            </a:lvl4pPr>
            <a:lvl5pPr lvl="4" rtl="0" algn="l">
              <a:lnSpc>
                <a:spcPct val="100000"/>
              </a:lnSpc>
              <a:spcBef>
                <a:spcPts val="0"/>
              </a:spcBef>
              <a:spcAft>
                <a:spcPts val="0"/>
              </a:spcAft>
              <a:buClr>
                <a:schemeClr val="dk2"/>
              </a:buClr>
              <a:buSzPts val="2600"/>
              <a:buNone/>
              <a:defRPr sz="2600">
                <a:solidFill>
                  <a:schemeClr val="dk2"/>
                </a:solidFill>
              </a:defRPr>
            </a:lvl5pPr>
            <a:lvl6pPr lvl="5" rtl="0" algn="l">
              <a:lnSpc>
                <a:spcPct val="100000"/>
              </a:lnSpc>
              <a:spcBef>
                <a:spcPts val="0"/>
              </a:spcBef>
              <a:spcAft>
                <a:spcPts val="0"/>
              </a:spcAft>
              <a:buClr>
                <a:schemeClr val="dk2"/>
              </a:buClr>
              <a:buSzPts val="2600"/>
              <a:buNone/>
              <a:defRPr sz="2600">
                <a:solidFill>
                  <a:schemeClr val="dk2"/>
                </a:solidFill>
              </a:defRPr>
            </a:lvl6pPr>
            <a:lvl7pPr lvl="6" rtl="0" algn="l">
              <a:lnSpc>
                <a:spcPct val="100000"/>
              </a:lnSpc>
              <a:spcBef>
                <a:spcPts val="0"/>
              </a:spcBef>
              <a:spcAft>
                <a:spcPts val="0"/>
              </a:spcAft>
              <a:buClr>
                <a:schemeClr val="dk2"/>
              </a:buClr>
              <a:buSzPts val="2600"/>
              <a:buNone/>
              <a:defRPr sz="2600">
                <a:solidFill>
                  <a:schemeClr val="dk2"/>
                </a:solidFill>
              </a:defRPr>
            </a:lvl7pPr>
            <a:lvl8pPr lvl="7" rtl="0" algn="l">
              <a:lnSpc>
                <a:spcPct val="100000"/>
              </a:lnSpc>
              <a:spcBef>
                <a:spcPts val="0"/>
              </a:spcBef>
              <a:spcAft>
                <a:spcPts val="0"/>
              </a:spcAft>
              <a:buClr>
                <a:schemeClr val="dk2"/>
              </a:buClr>
              <a:buSzPts val="2600"/>
              <a:buNone/>
              <a:defRPr sz="2600">
                <a:solidFill>
                  <a:schemeClr val="dk2"/>
                </a:solidFill>
              </a:defRPr>
            </a:lvl8pPr>
            <a:lvl9pPr lvl="8" rtl="0" algn="l">
              <a:lnSpc>
                <a:spcPct val="100000"/>
              </a:lnSpc>
              <a:spcBef>
                <a:spcPts val="0"/>
              </a:spcBef>
              <a:spcAft>
                <a:spcPts val="0"/>
              </a:spcAft>
              <a:buClr>
                <a:schemeClr val="dk2"/>
              </a:buClr>
              <a:buSzPts val="2600"/>
              <a:buNone/>
              <a:defRPr sz="2600">
                <a:solidFill>
                  <a:schemeClr val="dk2"/>
                </a:solidFill>
              </a:defRPr>
            </a:lvl9pPr>
          </a:lstStyle>
          <a:p/>
        </p:txBody>
      </p:sp>
      <p:sp>
        <p:nvSpPr>
          <p:cNvPr id="335" name="Google Shape;335;g2f7dcf13ae8_0_657"/>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336" name="Google Shape;336;g2f7dcf13ae8_0_65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337" name="Google Shape;337;g2f7dcf13ae8_0_657"/>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8" name="Google Shape;338;g2f7dcf13ae8_0_657"/>
          <p:cNvCxnSpPr/>
          <p:nvPr/>
        </p:nvCxnSpPr>
        <p:spPr>
          <a:xfrm>
            <a:off x="8598817" y="216350"/>
            <a:ext cx="216300" cy="0"/>
          </a:xfrm>
          <a:prstGeom prst="straightConnector1">
            <a:avLst/>
          </a:prstGeom>
          <a:noFill/>
          <a:ln cap="flat" cmpd="sng" w="9525">
            <a:solidFill>
              <a:srgbClr val="B7B7B7"/>
            </a:solidFill>
            <a:prstDash val="solid"/>
            <a:round/>
            <a:headEnd len="sm" w="sm" type="none"/>
            <a:tailEnd len="sm" w="sm" type="none"/>
          </a:ln>
        </p:spPr>
      </p:cxnSp>
      <p:cxnSp>
        <p:nvCxnSpPr>
          <p:cNvPr id="339" name="Google Shape;339;g2f7dcf13ae8_0_657"/>
          <p:cNvCxnSpPr/>
          <p:nvPr/>
        </p:nvCxnSpPr>
        <p:spPr>
          <a:xfrm>
            <a:off x="8598817" y="250138"/>
            <a:ext cx="216300" cy="0"/>
          </a:xfrm>
          <a:prstGeom prst="straightConnector1">
            <a:avLst/>
          </a:prstGeom>
          <a:noFill/>
          <a:ln cap="flat" cmpd="sng" w="9525">
            <a:solidFill>
              <a:srgbClr val="B7B7B7"/>
            </a:solidFill>
            <a:prstDash val="solid"/>
            <a:round/>
            <a:headEnd len="sm" w="sm" type="none"/>
            <a:tailEnd len="sm" w="sm" type="none"/>
          </a:ln>
        </p:spPr>
      </p:cxnSp>
      <p:cxnSp>
        <p:nvCxnSpPr>
          <p:cNvPr id="340" name="Google Shape;340;g2f7dcf13ae8_0_657"/>
          <p:cNvCxnSpPr/>
          <p:nvPr/>
        </p:nvCxnSpPr>
        <p:spPr>
          <a:xfrm>
            <a:off x="8598817" y="283925"/>
            <a:ext cx="216300" cy="0"/>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341" name="Shape 341"/>
        <p:cNvGrpSpPr/>
        <p:nvPr/>
      </p:nvGrpSpPr>
      <p:grpSpPr>
        <a:xfrm>
          <a:off x="0" y="0"/>
          <a:ext cx="0" cy="0"/>
          <a:chOff x="0" y="0"/>
          <a:chExt cx="0" cy="0"/>
        </a:xfrm>
      </p:grpSpPr>
      <p:sp>
        <p:nvSpPr>
          <p:cNvPr id="342" name="Google Shape;342;g2f7dcf13ae8_0_666"/>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343" name="Shape 343"/>
        <p:cNvGrpSpPr/>
        <p:nvPr/>
      </p:nvGrpSpPr>
      <p:grpSpPr>
        <a:xfrm>
          <a:off x="0" y="0"/>
          <a:ext cx="0" cy="0"/>
          <a:chOff x="0" y="0"/>
          <a:chExt cx="0" cy="0"/>
        </a:xfrm>
      </p:grpSpPr>
      <p:sp>
        <p:nvSpPr>
          <p:cNvPr id="344" name="Google Shape;344;g2f7dcf13ae8_0_668"/>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5" name="Google Shape;345;g2f7dcf13ae8_0_668"/>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750"/>
              </a:spcBef>
              <a:spcAft>
                <a:spcPts val="0"/>
              </a:spcAft>
              <a:buClr>
                <a:schemeClr val="dk1"/>
              </a:buClr>
              <a:buSzPts val="1800"/>
              <a:buNone/>
              <a:defRPr sz="1800"/>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346" name="Google Shape;346;g2f7dcf13ae8_0_668"/>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7" name="Google Shape;347;g2f7dcf13ae8_0_668"/>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8" name="Google Shape;348;g2f7dcf13ae8_0_668"/>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Title and Content 1">
    <p:spTree>
      <p:nvGrpSpPr>
        <p:cNvPr id="349" name="Shape 349"/>
        <p:cNvGrpSpPr/>
        <p:nvPr/>
      </p:nvGrpSpPr>
      <p:grpSpPr>
        <a:xfrm>
          <a:off x="0" y="0"/>
          <a:ext cx="0" cy="0"/>
          <a:chOff x="0" y="0"/>
          <a:chExt cx="0" cy="0"/>
        </a:xfrm>
      </p:grpSpPr>
      <p:sp>
        <p:nvSpPr>
          <p:cNvPr id="350" name="Google Shape;350;g2f7dcf13ae8_0_674"/>
          <p:cNvSpPr txBox="1"/>
          <p:nvPr>
            <p:ph type="title"/>
          </p:nvPr>
        </p:nvSpPr>
        <p:spPr>
          <a:xfrm>
            <a:off x="831500" y="347260"/>
            <a:ext cx="1307400" cy="4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rgbClr val="231F20"/>
                </a:solidFill>
                <a:latin typeface="Poppins Light"/>
                <a:ea typeface="Poppins Light"/>
                <a:cs typeface="Poppins Light"/>
                <a:sym typeface="Poppins Ligh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1" name="Google Shape;351;g2f7dcf13ae8_0_674"/>
          <p:cNvSpPr txBox="1"/>
          <p:nvPr>
            <p:ph idx="1" type="body"/>
          </p:nvPr>
        </p:nvSpPr>
        <p:spPr>
          <a:xfrm>
            <a:off x="1146707" y="1172028"/>
            <a:ext cx="6850500" cy="1848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b="0" i="0">
                <a:solidFill>
                  <a:schemeClr val="dk1"/>
                </a:solidFill>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352" name="Google Shape;352;g2f7dcf13ae8_0_674"/>
          <p:cNvSpPr txBox="1"/>
          <p:nvPr>
            <p:ph idx="11" type="ftr"/>
          </p:nvPr>
        </p:nvSpPr>
        <p:spPr>
          <a:xfrm>
            <a:off x="3108960" y="4783456"/>
            <a:ext cx="2926200" cy="1617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3" name="Google Shape;353;g2f7dcf13ae8_0_674"/>
          <p:cNvSpPr txBox="1"/>
          <p:nvPr>
            <p:ph idx="10" type="dt"/>
          </p:nvPr>
        </p:nvSpPr>
        <p:spPr>
          <a:xfrm>
            <a:off x="457200" y="4783456"/>
            <a:ext cx="2103000" cy="161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4" name="Google Shape;354;g2f7dcf13ae8_0_674"/>
          <p:cNvSpPr txBox="1"/>
          <p:nvPr>
            <p:ph idx="12" type="sldNum"/>
          </p:nvPr>
        </p:nvSpPr>
        <p:spPr>
          <a:xfrm>
            <a:off x="6583680" y="4783455"/>
            <a:ext cx="2103000" cy="2154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3500">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5" name="Shape 355"/>
        <p:cNvGrpSpPr/>
        <p:nvPr/>
      </p:nvGrpSpPr>
      <p:grpSpPr>
        <a:xfrm>
          <a:off x="0" y="0"/>
          <a:ext cx="0" cy="0"/>
          <a:chOff x="0" y="0"/>
          <a:chExt cx="0" cy="0"/>
        </a:xfrm>
      </p:grpSpPr>
      <p:sp>
        <p:nvSpPr>
          <p:cNvPr id="356" name="Google Shape;356;g2f7dcf13ae8_0_680"/>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7" name="Google Shape;357;g2f7dcf13ae8_0_680"/>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8" name="Google Shape;358;g2f7dcf13ae8_0_680"/>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9" name="Google Shape;359;g2f7dcf13ae8_0_680"/>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360" name="Shape 360"/>
        <p:cNvGrpSpPr/>
        <p:nvPr/>
      </p:nvGrpSpPr>
      <p:grpSpPr>
        <a:xfrm>
          <a:off x="0" y="0"/>
          <a:ext cx="0" cy="0"/>
          <a:chOff x="0" y="0"/>
          <a:chExt cx="0" cy="0"/>
        </a:xfrm>
      </p:grpSpPr>
      <p:sp>
        <p:nvSpPr>
          <p:cNvPr id="361" name="Google Shape;361;g2f7dcf13ae8_0_685"/>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62" name="Google Shape;362;g2f7dcf13ae8_0_685"/>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3" name="Google Shape;363;g2f7dcf13ae8_0_685"/>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364" name="Shape 364"/>
        <p:cNvGrpSpPr/>
        <p:nvPr/>
      </p:nvGrpSpPr>
      <p:grpSpPr>
        <a:xfrm>
          <a:off x="0" y="0"/>
          <a:ext cx="0" cy="0"/>
          <a:chOff x="0" y="0"/>
          <a:chExt cx="0" cy="0"/>
        </a:xfrm>
      </p:grpSpPr>
      <p:sp>
        <p:nvSpPr>
          <p:cNvPr id="365" name="Google Shape;365;g2f7dcf13ae8_0_689"/>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66" name="Google Shape;366;g2f7dcf13ae8_0_689"/>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7" name="Google Shape;367;g2f7dcf13ae8_0_689"/>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368" name="Shape 368"/>
        <p:cNvGrpSpPr/>
        <p:nvPr/>
      </p:nvGrpSpPr>
      <p:grpSpPr>
        <a:xfrm>
          <a:off x="0" y="0"/>
          <a:ext cx="0" cy="0"/>
          <a:chOff x="0" y="0"/>
          <a:chExt cx="0" cy="0"/>
        </a:xfrm>
      </p:grpSpPr>
      <p:sp>
        <p:nvSpPr>
          <p:cNvPr id="369" name="Google Shape;369;g2f7dcf13ae8_0_693"/>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70" name="Google Shape;370;g2f7dcf13ae8_0_693"/>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1" name="Google Shape;371;g2f7dcf13ae8_0_693"/>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372" name="Shape 372"/>
        <p:cNvGrpSpPr/>
        <p:nvPr/>
      </p:nvGrpSpPr>
      <p:grpSpPr>
        <a:xfrm>
          <a:off x="0" y="0"/>
          <a:ext cx="0" cy="0"/>
          <a:chOff x="0" y="0"/>
          <a:chExt cx="0" cy="0"/>
        </a:xfrm>
      </p:grpSpPr>
      <p:sp>
        <p:nvSpPr>
          <p:cNvPr id="373" name="Google Shape;373;g2f7dcf13ae8_0_697"/>
          <p:cNvSpPr txBox="1"/>
          <p:nvPr>
            <p:ph type="ctrTitle"/>
          </p:nvPr>
        </p:nvSpPr>
        <p:spPr>
          <a:xfrm>
            <a:off x="311708" y="744575"/>
            <a:ext cx="8520600" cy="2052600"/>
          </a:xfrm>
          <a:prstGeom prst="rect">
            <a:avLst/>
          </a:prstGeom>
          <a:noFill/>
          <a:ln>
            <a:noFill/>
          </a:ln>
        </p:spPr>
        <p:txBody>
          <a:bodyPr anchorCtr="0" anchor="b" bIns="14300" lIns="14300" spcFirstLastPara="1" rIns="14300" wrap="square" tIns="143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74" name="Google Shape;374;g2f7dcf13ae8_0_697"/>
          <p:cNvSpPr txBox="1"/>
          <p:nvPr>
            <p:ph idx="1" type="subTitle"/>
          </p:nvPr>
        </p:nvSpPr>
        <p:spPr>
          <a:xfrm>
            <a:off x="311700" y="2834125"/>
            <a:ext cx="8520600" cy="792600"/>
          </a:xfrm>
          <a:prstGeom prst="rect">
            <a:avLst/>
          </a:prstGeom>
          <a:noFill/>
          <a:ln>
            <a:noFill/>
          </a:ln>
        </p:spPr>
        <p:txBody>
          <a:bodyPr anchorCtr="0" anchor="t" bIns="14300" lIns="14300" spcFirstLastPara="1" rIns="14300" wrap="square" tIns="143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5" name="Google Shape;375;g2f7dcf13ae8_0_697"/>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376" name="Shape 376"/>
        <p:cNvGrpSpPr/>
        <p:nvPr/>
      </p:nvGrpSpPr>
      <p:grpSpPr>
        <a:xfrm>
          <a:off x="0" y="0"/>
          <a:ext cx="0" cy="0"/>
          <a:chOff x="0" y="0"/>
          <a:chExt cx="0" cy="0"/>
        </a:xfrm>
      </p:grpSpPr>
      <p:sp>
        <p:nvSpPr>
          <p:cNvPr id="377" name="Google Shape;377;g2f7dcf13ae8_0_701"/>
          <p:cNvSpPr txBox="1"/>
          <p:nvPr>
            <p:ph idx="1" type="subTitle"/>
          </p:nvPr>
        </p:nvSpPr>
        <p:spPr>
          <a:xfrm>
            <a:off x="2915816" y="465516"/>
            <a:ext cx="5771100" cy="2160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320"/>
              </a:spcBef>
              <a:spcAft>
                <a:spcPts val="0"/>
              </a:spcAft>
              <a:buClr>
                <a:srgbClr val="1D2631"/>
              </a:buClr>
              <a:buSzPts val="1600"/>
              <a:buNone/>
              <a:defRPr sz="1600" cap="small">
                <a:solidFill>
                  <a:srgbClr val="1D2631"/>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378" name="Google Shape;378;g2f7dcf13ae8_0_701"/>
          <p:cNvSpPr txBox="1"/>
          <p:nvPr>
            <p:ph type="title"/>
          </p:nvPr>
        </p:nvSpPr>
        <p:spPr>
          <a:xfrm>
            <a:off x="2915816" y="2307"/>
            <a:ext cx="5771100" cy="463200"/>
          </a:xfrm>
          <a:prstGeom prst="rect">
            <a:avLst/>
          </a:prstGeom>
          <a:noFill/>
          <a:ln>
            <a:noFill/>
          </a:ln>
        </p:spPr>
        <p:txBody>
          <a:bodyPr anchorCtr="0" anchor="ctr" bIns="45700" lIns="91425" spcFirstLastPara="1" rIns="91425" wrap="square" tIns="45700">
            <a:normAutofit/>
          </a:bodyPr>
          <a:lstStyle>
            <a:lvl1pPr lvl="0" rtl="0" algn="r">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379" name="Google Shape;379;g2f7dcf13ae8_0_701"/>
          <p:cNvPicPr preferRelativeResize="0"/>
          <p:nvPr/>
        </p:nvPicPr>
        <p:blipFill rotWithShape="1">
          <a:blip r:embed="rId2">
            <a:alphaModFix/>
          </a:blip>
          <a:srcRect b="0" l="0" r="0" t="0"/>
          <a:stretch/>
        </p:blipFill>
        <p:spPr>
          <a:xfrm>
            <a:off x="142876" y="53560"/>
            <a:ext cx="964389" cy="39919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4" name="Google Shape;34;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35" name="Google Shape;3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8">
    <p:spTree>
      <p:nvGrpSpPr>
        <p:cNvPr id="380" name="Shape 380"/>
        <p:cNvGrpSpPr/>
        <p:nvPr/>
      </p:nvGrpSpPr>
      <p:grpSpPr>
        <a:xfrm>
          <a:off x="0" y="0"/>
          <a:ext cx="0" cy="0"/>
          <a:chOff x="0" y="0"/>
          <a:chExt cx="0" cy="0"/>
        </a:xfrm>
      </p:grpSpPr>
      <p:sp>
        <p:nvSpPr>
          <p:cNvPr id="381" name="Google Shape;381;g2f7dcf13ae8_0_70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82" name="Google Shape;382;g2f7dcf13ae8_0_70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3" name="Google Shape;383;g2f7dcf13ae8_0_7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9">
    <p:spTree>
      <p:nvGrpSpPr>
        <p:cNvPr id="384" name="Shape 384"/>
        <p:cNvGrpSpPr/>
        <p:nvPr/>
      </p:nvGrpSpPr>
      <p:grpSpPr>
        <a:xfrm>
          <a:off x="0" y="0"/>
          <a:ext cx="0" cy="0"/>
          <a:chOff x="0" y="0"/>
          <a:chExt cx="0" cy="0"/>
        </a:xfrm>
      </p:grpSpPr>
      <p:sp>
        <p:nvSpPr>
          <p:cNvPr id="385" name="Google Shape;385;g2f7dcf13ae8_0_70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86" name="Google Shape;386;g2f7dcf13ae8_0_70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7" name="Google Shape;387;g2f7dcf13ae8_0_7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0">
    <p:spTree>
      <p:nvGrpSpPr>
        <p:cNvPr id="388" name="Shape 388"/>
        <p:cNvGrpSpPr/>
        <p:nvPr/>
      </p:nvGrpSpPr>
      <p:grpSpPr>
        <a:xfrm>
          <a:off x="0" y="0"/>
          <a:ext cx="0" cy="0"/>
          <a:chOff x="0" y="0"/>
          <a:chExt cx="0" cy="0"/>
        </a:xfrm>
      </p:grpSpPr>
      <p:sp>
        <p:nvSpPr>
          <p:cNvPr id="389" name="Google Shape;389;g2f7dcf13ae8_0_7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90" name="Google Shape;390;g2f7dcf13ae8_0_7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1" name="Google Shape;391;g2f7dcf13ae8_0_7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2" name="Shape 392"/>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11">
    <p:spTree>
      <p:nvGrpSpPr>
        <p:cNvPr id="393" name="Shape 393"/>
        <p:cNvGrpSpPr/>
        <p:nvPr/>
      </p:nvGrpSpPr>
      <p:grpSpPr>
        <a:xfrm>
          <a:off x="0" y="0"/>
          <a:ext cx="0" cy="0"/>
          <a:chOff x="0" y="0"/>
          <a:chExt cx="0" cy="0"/>
        </a:xfrm>
      </p:grpSpPr>
      <p:sp>
        <p:nvSpPr>
          <p:cNvPr id="394" name="Google Shape;394;g2f7dcf13ae8_0_7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95" name="Google Shape;395;g2f7dcf13ae8_0_7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6" name="Google Shape;396;g2f7dcf13ae8_0_7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397" name="Shape 397"/>
        <p:cNvGrpSpPr/>
        <p:nvPr/>
      </p:nvGrpSpPr>
      <p:grpSpPr>
        <a:xfrm>
          <a:off x="0" y="0"/>
          <a:ext cx="0" cy="0"/>
          <a:chOff x="0" y="0"/>
          <a:chExt cx="0" cy="0"/>
        </a:xfrm>
      </p:grpSpPr>
      <p:sp>
        <p:nvSpPr>
          <p:cNvPr id="398" name="Google Shape;398;g2f7dcf13ae8_0_722"/>
          <p:cNvSpPr txBox="1"/>
          <p:nvPr>
            <p:ph type="title"/>
          </p:nvPr>
        </p:nvSpPr>
        <p:spPr>
          <a:xfrm>
            <a:off x="311700" y="445025"/>
            <a:ext cx="8520600" cy="572700"/>
          </a:xfrm>
          <a:prstGeom prst="rect">
            <a:avLst/>
          </a:prstGeom>
          <a:noFill/>
          <a:ln>
            <a:noFill/>
          </a:ln>
        </p:spPr>
        <p:txBody>
          <a:bodyPr anchorCtr="0" anchor="t" bIns="14300" lIns="14300" spcFirstLastPara="1" rIns="14300" wrap="square" tIns="14300">
            <a:noAutofit/>
          </a:bodyPr>
          <a:lstStyle>
            <a:lvl1pPr lvl="0" rtl="0" algn="l">
              <a:lnSpc>
                <a:spcPct val="100000"/>
              </a:lnSpc>
              <a:spcBef>
                <a:spcPts val="0"/>
              </a:spcBef>
              <a:spcAft>
                <a:spcPts val="0"/>
              </a:spcAft>
              <a:buSzPts val="3800"/>
              <a:buNone/>
              <a:defRPr/>
            </a:lvl1pPr>
            <a:lvl2pPr lvl="1" rtl="0" algn="l">
              <a:lnSpc>
                <a:spcPct val="100000"/>
              </a:lnSpc>
              <a:spcBef>
                <a:spcPts val="0"/>
              </a:spcBef>
              <a:spcAft>
                <a:spcPts val="0"/>
              </a:spcAft>
              <a:buSzPts val="3800"/>
              <a:buNone/>
              <a:defRPr/>
            </a:lvl2pPr>
            <a:lvl3pPr lvl="2" rtl="0" algn="l">
              <a:lnSpc>
                <a:spcPct val="100000"/>
              </a:lnSpc>
              <a:spcBef>
                <a:spcPts val="0"/>
              </a:spcBef>
              <a:spcAft>
                <a:spcPts val="0"/>
              </a:spcAft>
              <a:buSzPts val="3800"/>
              <a:buNone/>
              <a:defRPr/>
            </a:lvl3pPr>
            <a:lvl4pPr lvl="3" rtl="0" algn="l">
              <a:lnSpc>
                <a:spcPct val="100000"/>
              </a:lnSpc>
              <a:spcBef>
                <a:spcPts val="0"/>
              </a:spcBef>
              <a:spcAft>
                <a:spcPts val="0"/>
              </a:spcAft>
              <a:buSzPts val="3800"/>
              <a:buNone/>
              <a:defRPr/>
            </a:lvl4pPr>
            <a:lvl5pPr lvl="4" rtl="0" algn="l">
              <a:lnSpc>
                <a:spcPct val="100000"/>
              </a:lnSpc>
              <a:spcBef>
                <a:spcPts val="0"/>
              </a:spcBef>
              <a:spcAft>
                <a:spcPts val="0"/>
              </a:spcAft>
              <a:buSzPts val="3800"/>
              <a:buNone/>
              <a:defRPr/>
            </a:lvl5pPr>
            <a:lvl6pPr lvl="5" rtl="0" algn="l">
              <a:lnSpc>
                <a:spcPct val="100000"/>
              </a:lnSpc>
              <a:spcBef>
                <a:spcPts val="0"/>
              </a:spcBef>
              <a:spcAft>
                <a:spcPts val="0"/>
              </a:spcAft>
              <a:buSzPts val="3800"/>
              <a:buNone/>
              <a:defRPr/>
            </a:lvl6pPr>
            <a:lvl7pPr lvl="6" rtl="0" algn="l">
              <a:lnSpc>
                <a:spcPct val="100000"/>
              </a:lnSpc>
              <a:spcBef>
                <a:spcPts val="0"/>
              </a:spcBef>
              <a:spcAft>
                <a:spcPts val="0"/>
              </a:spcAft>
              <a:buSzPts val="3800"/>
              <a:buNone/>
              <a:defRPr/>
            </a:lvl7pPr>
            <a:lvl8pPr lvl="7" rtl="0" algn="l">
              <a:lnSpc>
                <a:spcPct val="100000"/>
              </a:lnSpc>
              <a:spcBef>
                <a:spcPts val="0"/>
              </a:spcBef>
              <a:spcAft>
                <a:spcPts val="0"/>
              </a:spcAft>
              <a:buSzPts val="3800"/>
              <a:buNone/>
              <a:defRPr/>
            </a:lvl8pPr>
            <a:lvl9pPr lvl="8" rtl="0" algn="l">
              <a:lnSpc>
                <a:spcPct val="100000"/>
              </a:lnSpc>
              <a:spcBef>
                <a:spcPts val="0"/>
              </a:spcBef>
              <a:spcAft>
                <a:spcPts val="0"/>
              </a:spcAft>
              <a:buSzPts val="3800"/>
              <a:buNone/>
              <a:defRPr/>
            </a:lvl9pPr>
          </a:lstStyle>
          <a:p/>
        </p:txBody>
      </p:sp>
      <p:sp>
        <p:nvSpPr>
          <p:cNvPr id="399" name="Google Shape;399;g2f7dcf13ae8_0_722"/>
          <p:cNvSpPr txBox="1"/>
          <p:nvPr>
            <p:ph idx="1" type="body"/>
          </p:nvPr>
        </p:nvSpPr>
        <p:spPr>
          <a:xfrm>
            <a:off x="311700" y="1152475"/>
            <a:ext cx="8520600" cy="3416400"/>
          </a:xfrm>
          <a:prstGeom prst="rect">
            <a:avLst/>
          </a:prstGeom>
          <a:noFill/>
          <a:ln>
            <a:noFill/>
          </a:ln>
        </p:spPr>
        <p:txBody>
          <a:bodyPr anchorCtr="0" anchor="t" bIns="14300" lIns="14300" spcFirstLastPara="1" rIns="14300" wrap="square" tIns="14300">
            <a:noAutofit/>
          </a:bodyPr>
          <a:lstStyle>
            <a:lvl1pPr indent="-228600" lvl="0" marL="457200" rtl="0" algn="l">
              <a:lnSpc>
                <a:spcPct val="150000"/>
              </a:lnSpc>
              <a:spcBef>
                <a:spcPts val="0"/>
              </a:spcBef>
              <a:spcAft>
                <a:spcPts val="0"/>
              </a:spcAft>
              <a:buSzPts val="800"/>
              <a:buNone/>
              <a:defRPr/>
            </a:lvl1pPr>
            <a:lvl2pPr indent="-228600" lvl="1" marL="914400" rtl="0" algn="l">
              <a:lnSpc>
                <a:spcPct val="150000"/>
              </a:lnSpc>
              <a:spcBef>
                <a:spcPts val="0"/>
              </a:spcBef>
              <a:spcAft>
                <a:spcPts val="0"/>
              </a:spcAft>
              <a:buSzPts val="800"/>
              <a:buNone/>
              <a:defRPr/>
            </a:lvl2pPr>
            <a:lvl3pPr indent="-228600" lvl="2" marL="1371600" rtl="0" algn="l">
              <a:lnSpc>
                <a:spcPct val="150000"/>
              </a:lnSpc>
              <a:spcBef>
                <a:spcPts val="0"/>
              </a:spcBef>
              <a:spcAft>
                <a:spcPts val="0"/>
              </a:spcAft>
              <a:buSzPts val="800"/>
              <a:buNone/>
              <a:defRPr/>
            </a:lvl3pPr>
            <a:lvl4pPr indent="-228600" lvl="3" marL="1828800" rtl="0" algn="l">
              <a:lnSpc>
                <a:spcPct val="150000"/>
              </a:lnSpc>
              <a:spcBef>
                <a:spcPts val="0"/>
              </a:spcBef>
              <a:spcAft>
                <a:spcPts val="0"/>
              </a:spcAft>
              <a:buSzPts val="800"/>
              <a:buNone/>
              <a:defRPr/>
            </a:lvl4pPr>
            <a:lvl5pPr indent="-228600" lvl="4" marL="2286000" rtl="0" algn="l">
              <a:lnSpc>
                <a:spcPct val="150000"/>
              </a:lnSpc>
              <a:spcBef>
                <a:spcPts val="0"/>
              </a:spcBef>
              <a:spcAft>
                <a:spcPts val="0"/>
              </a:spcAft>
              <a:buSzPts val="800"/>
              <a:buNone/>
              <a:defRPr/>
            </a:lvl5pPr>
            <a:lvl6pPr indent="-279400" lvl="5" marL="2743200" rtl="0" algn="l">
              <a:lnSpc>
                <a:spcPct val="150000"/>
              </a:lnSpc>
              <a:spcBef>
                <a:spcPts val="0"/>
              </a:spcBef>
              <a:spcAft>
                <a:spcPts val="0"/>
              </a:spcAft>
              <a:buSzPts val="800"/>
              <a:buChar char="•"/>
              <a:defRPr/>
            </a:lvl6pPr>
            <a:lvl7pPr indent="-279400" lvl="6" marL="3200400" rtl="0" algn="l">
              <a:lnSpc>
                <a:spcPct val="150000"/>
              </a:lnSpc>
              <a:spcBef>
                <a:spcPts val="0"/>
              </a:spcBef>
              <a:spcAft>
                <a:spcPts val="0"/>
              </a:spcAft>
              <a:buSzPts val="800"/>
              <a:buChar char="•"/>
              <a:defRPr/>
            </a:lvl7pPr>
            <a:lvl8pPr indent="-279400" lvl="7" marL="3657600" rtl="0" algn="l">
              <a:lnSpc>
                <a:spcPct val="150000"/>
              </a:lnSpc>
              <a:spcBef>
                <a:spcPts val="0"/>
              </a:spcBef>
              <a:spcAft>
                <a:spcPts val="0"/>
              </a:spcAft>
              <a:buSzPts val="800"/>
              <a:buChar char="•"/>
              <a:defRPr/>
            </a:lvl8pPr>
            <a:lvl9pPr indent="-279400" lvl="8" marL="4114800" rtl="0" algn="l">
              <a:lnSpc>
                <a:spcPct val="150000"/>
              </a:lnSpc>
              <a:spcBef>
                <a:spcPts val="0"/>
              </a:spcBef>
              <a:spcAft>
                <a:spcPts val="0"/>
              </a:spcAft>
              <a:buSzPts val="800"/>
              <a:buChar char="•"/>
              <a:defRPr/>
            </a:lvl9pPr>
          </a:lstStyle>
          <a:p/>
        </p:txBody>
      </p:sp>
      <p:sp>
        <p:nvSpPr>
          <p:cNvPr id="400" name="Google Shape;400;g2f7dcf13ae8_0_722"/>
          <p:cNvSpPr txBox="1"/>
          <p:nvPr>
            <p:ph idx="12" type="sldNum"/>
          </p:nvPr>
        </p:nvSpPr>
        <p:spPr>
          <a:xfrm>
            <a:off x="8472458" y="4663217"/>
            <a:ext cx="548700" cy="3936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3">
    <p:spTree>
      <p:nvGrpSpPr>
        <p:cNvPr id="401" name="Shape 401"/>
        <p:cNvGrpSpPr/>
        <p:nvPr/>
      </p:nvGrpSpPr>
      <p:grpSpPr>
        <a:xfrm>
          <a:off x="0" y="0"/>
          <a:ext cx="0" cy="0"/>
          <a:chOff x="0" y="0"/>
          <a:chExt cx="0" cy="0"/>
        </a:xfrm>
      </p:grpSpPr>
      <p:sp>
        <p:nvSpPr>
          <p:cNvPr id="402" name="Google Shape;402;g2f7dcf13ae8_0_7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3" name="Google Shape;403;g2f7dcf13ae8_0_726"/>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04" name="Google Shape;404;g2f7dcf13ae8_0_7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5" name="Google Shape;405;g2f7dcf13ae8_0_7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6" name="Google Shape;406;g2f7dcf13ae8_0_7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38" name="Google Shape;3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theme" Target="../theme/theme4.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26" Type="http://schemas.openxmlformats.org/officeDocument/2006/relationships/slideLayout" Target="../slideLayouts/slideLayout74.xml"/><Relationship Id="rId25" Type="http://schemas.openxmlformats.org/officeDocument/2006/relationships/slideLayout" Target="../slideLayouts/slideLayout73.xml"/><Relationship Id="rId28" Type="http://schemas.openxmlformats.org/officeDocument/2006/relationships/slideLayout" Target="../slideLayouts/slideLayout76.xml"/><Relationship Id="rId27" Type="http://schemas.openxmlformats.org/officeDocument/2006/relationships/slideLayout" Target="../slideLayouts/slideLayout75.xml"/><Relationship Id="rId5" Type="http://schemas.openxmlformats.org/officeDocument/2006/relationships/slideLayout" Target="../slideLayouts/slideLayout53.xml"/><Relationship Id="rId6" Type="http://schemas.openxmlformats.org/officeDocument/2006/relationships/slideLayout" Target="../slideLayouts/slideLayout54.xml"/><Relationship Id="rId29" Type="http://schemas.openxmlformats.org/officeDocument/2006/relationships/slideLayout" Target="../slideLayouts/slideLayout77.xml"/><Relationship Id="rId7" Type="http://schemas.openxmlformats.org/officeDocument/2006/relationships/slideLayout" Target="../slideLayouts/slideLayout55.xml"/><Relationship Id="rId8" Type="http://schemas.openxmlformats.org/officeDocument/2006/relationships/slideLayout" Target="../slideLayouts/slideLayout56.xml"/><Relationship Id="rId31" Type="http://schemas.openxmlformats.org/officeDocument/2006/relationships/slideLayout" Target="../slideLayouts/slideLayout79.xml"/><Relationship Id="rId30" Type="http://schemas.openxmlformats.org/officeDocument/2006/relationships/slideLayout" Target="../slideLayouts/slideLayout78.xml"/><Relationship Id="rId11" Type="http://schemas.openxmlformats.org/officeDocument/2006/relationships/slideLayout" Target="../slideLayouts/slideLayout59.xml"/><Relationship Id="rId33" Type="http://schemas.openxmlformats.org/officeDocument/2006/relationships/slideLayout" Target="../slideLayouts/slideLayout81.xml"/><Relationship Id="rId10" Type="http://schemas.openxmlformats.org/officeDocument/2006/relationships/slideLayout" Target="../slideLayouts/slideLayout58.xml"/><Relationship Id="rId32" Type="http://schemas.openxmlformats.org/officeDocument/2006/relationships/slideLayout" Target="../slideLayouts/slideLayout80.xml"/><Relationship Id="rId13" Type="http://schemas.openxmlformats.org/officeDocument/2006/relationships/slideLayout" Target="../slideLayouts/slideLayout61.xml"/><Relationship Id="rId35" Type="http://schemas.openxmlformats.org/officeDocument/2006/relationships/slideLayout" Target="../slideLayouts/slideLayout83.xml"/><Relationship Id="rId12" Type="http://schemas.openxmlformats.org/officeDocument/2006/relationships/slideLayout" Target="../slideLayouts/slideLayout60.xml"/><Relationship Id="rId34" Type="http://schemas.openxmlformats.org/officeDocument/2006/relationships/slideLayout" Target="../slideLayouts/slideLayout82.xml"/><Relationship Id="rId15" Type="http://schemas.openxmlformats.org/officeDocument/2006/relationships/slideLayout" Target="../slideLayouts/slideLayout63.xml"/><Relationship Id="rId37" Type="http://schemas.openxmlformats.org/officeDocument/2006/relationships/slideLayout" Target="../slideLayouts/slideLayout85.xml"/><Relationship Id="rId14" Type="http://schemas.openxmlformats.org/officeDocument/2006/relationships/slideLayout" Target="../slideLayouts/slideLayout62.xml"/><Relationship Id="rId36" Type="http://schemas.openxmlformats.org/officeDocument/2006/relationships/slideLayout" Target="../slideLayouts/slideLayout84.xml"/><Relationship Id="rId17" Type="http://schemas.openxmlformats.org/officeDocument/2006/relationships/slideLayout" Target="../slideLayouts/slideLayout65.xml"/><Relationship Id="rId39" Type="http://schemas.openxmlformats.org/officeDocument/2006/relationships/theme" Target="../theme/theme3.xml"/><Relationship Id="rId16" Type="http://schemas.openxmlformats.org/officeDocument/2006/relationships/slideLayout" Target="../slideLayouts/slideLayout64.xml"/><Relationship Id="rId38" Type="http://schemas.openxmlformats.org/officeDocument/2006/relationships/slideLayout" Target="../slideLayouts/slideLayout86.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g21c101f6862_0_174"/>
          <p:cNvSpPr txBox="1"/>
          <p:nvPr>
            <p:ph type="title"/>
          </p:nvPr>
        </p:nvSpPr>
        <p:spPr>
          <a:xfrm>
            <a:off x="457200" y="205978"/>
            <a:ext cx="8229600" cy="994200"/>
          </a:xfrm>
          <a:prstGeom prst="rect">
            <a:avLst/>
          </a:prstGeom>
          <a:noFill/>
          <a:ln>
            <a:noFill/>
          </a:ln>
        </p:spPr>
        <p:txBody>
          <a:bodyPr anchorCtr="0" anchor="t" bIns="14300" lIns="14300" spcFirstLastPara="1" rIns="14300" wrap="square" tIns="14300">
            <a:noAutofit/>
          </a:bodyPr>
          <a:lstStyle>
            <a:lvl1pPr lvl="0"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2pPr>
            <a:lvl3pPr lvl="2"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3pPr>
            <a:lvl4pPr lvl="3"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4pPr>
            <a:lvl5pPr lvl="4"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5pPr>
            <a:lvl6pPr lvl="5"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6pPr>
            <a:lvl7pPr lvl="6"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7pPr>
            <a:lvl8pPr lvl="7"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8pPr>
            <a:lvl9pPr lvl="8"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9pPr>
          </a:lstStyle>
          <a:p/>
        </p:txBody>
      </p:sp>
      <p:sp>
        <p:nvSpPr>
          <p:cNvPr id="54" name="Google Shape;54;g21c101f6862_0_174"/>
          <p:cNvSpPr txBox="1"/>
          <p:nvPr>
            <p:ph idx="1" type="body"/>
          </p:nvPr>
        </p:nvSpPr>
        <p:spPr>
          <a:xfrm>
            <a:off x="457200" y="1200150"/>
            <a:ext cx="8229600" cy="3943200"/>
          </a:xfrm>
          <a:prstGeom prst="rect">
            <a:avLst/>
          </a:prstGeom>
          <a:noFill/>
          <a:ln>
            <a:noFill/>
          </a:ln>
        </p:spPr>
        <p:txBody>
          <a:bodyPr anchorCtr="0" anchor="t" bIns="14300" lIns="14300" spcFirstLastPara="1" rIns="14300" wrap="square" tIns="14300">
            <a:noAutofit/>
          </a:bodyPr>
          <a:lstStyle>
            <a:lvl1pPr indent="-228600" lvl="0" marL="4572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1pPr>
            <a:lvl2pPr indent="-228600" lvl="1" marL="9144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2pPr>
            <a:lvl3pPr indent="-228600" lvl="2" marL="13716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3pPr>
            <a:lvl4pPr indent="-228600" lvl="3" marL="18288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4pPr>
            <a:lvl5pPr indent="-228600" lvl="4" marL="22860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5pPr>
            <a:lvl6pPr indent="-279400" lvl="5" marL="27432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6pPr>
            <a:lvl7pPr indent="-279400" lvl="6" marL="32004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7pPr>
            <a:lvl8pPr indent="-279400" lvl="7" marL="36576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8pPr>
            <a:lvl9pPr indent="-279400" lvl="8" marL="41148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9pPr>
          </a:lstStyle>
          <a:p/>
        </p:txBody>
      </p:sp>
      <p:sp>
        <p:nvSpPr>
          <p:cNvPr id="55" name="Google Shape;55;g21c101f6862_0_174"/>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9" name="Shape 229"/>
        <p:cNvGrpSpPr/>
        <p:nvPr/>
      </p:nvGrpSpPr>
      <p:grpSpPr>
        <a:xfrm>
          <a:off x="0" y="0"/>
          <a:ext cx="0" cy="0"/>
          <a:chOff x="0" y="0"/>
          <a:chExt cx="0" cy="0"/>
        </a:xfrm>
      </p:grpSpPr>
      <p:sp>
        <p:nvSpPr>
          <p:cNvPr id="230" name="Google Shape;230;g2f7dcf13ae8_0_562"/>
          <p:cNvSpPr txBox="1"/>
          <p:nvPr>
            <p:ph type="title"/>
          </p:nvPr>
        </p:nvSpPr>
        <p:spPr>
          <a:xfrm>
            <a:off x="457200" y="205978"/>
            <a:ext cx="8229600" cy="994200"/>
          </a:xfrm>
          <a:prstGeom prst="rect">
            <a:avLst/>
          </a:prstGeom>
          <a:noFill/>
          <a:ln>
            <a:noFill/>
          </a:ln>
        </p:spPr>
        <p:txBody>
          <a:bodyPr anchorCtr="0" anchor="t" bIns="14300" lIns="14300" spcFirstLastPara="1" rIns="14300" wrap="square" tIns="14300">
            <a:noAutofit/>
          </a:bodyPr>
          <a:lstStyle>
            <a:lvl1pPr lvl="0"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2pPr>
            <a:lvl3pPr lvl="2"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3pPr>
            <a:lvl4pPr lvl="3"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4pPr>
            <a:lvl5pPr lvl="4"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5pPr>
            <a:lvl6pPr lvl="5"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6pPr>
            <a:lvl7pPr lvl="6"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7pPr>
            <a:lvl8pPr lvl="7"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8pPr>
            <a:lvl9pPr lvl="8" marR="0" rtl="0" algn="l">
              <a:lnSpc>
                <a:spcPct val="100000"/>
              </a:lnSpc>
              <a:spcBef>
                <a:spcPts val="0"/>
              </a:spcBef>
              <a:spcAft>
                <a:spcPts val="0"/>
              </a:spcAft>
              <a:buClr>
                <a:srgbClr val="272D30"/>
              </a:buClr>
              <a:buSzPts val="3800"/>
              <a:buFont typeface="Open Sans SemiBold"/>
              <a:buNone/>
              <a:defRPr b="1" i="0" sz="3800" u="none" cap="none" strike="noStrike">
                <a:solidFill>
                  <a:srgbClr val="272D30"/>
                </a:solidFill>
                <a:latin typeface="Open Sans SemiBold"/>
                <a:ea typeface="Open Sans SemiBold"/>
                <a:cs typeface="Open Sans SemiBold"/>
                <a:sym typeface="Open Sans SemiBold"/>
              </a:defRPr>
            </a:lvl9pPr>
          </a:lstStyle>
          <a:p/>
        </p:txBody>
      </p:sp>
      <p:sp>
        <p:nvSpPr>
          <p:cNvPr id="231" name="Google Shape;231;g2f7dcf13ae8_0_562"/>
          <p:cNvSpPr txBox="1"/>
          <p:nvPr>
            <p:ph idx="1" type="body"/>
          </p:nvPr>
        </p:nvSpPr>
        <p:spPr>
          <a:xfrm>
            <a:off x="457200" y="1200150"/>
            <a:ext cx="8229600" cy="3943200"/>
          </a:xfrm>
          <a:prstGeom prst="rect">
            <a:avLst/>
          </a:prstGeom>
          <a:noFill/>
          <a:ln>
            <a:noFill/>
          </a:ln>
        </p:spPr>
        <p:txBody>
          <a:bodyPr anchorCtr="0" anchor="t" bIns="14300" lIns="14300" spcFirstLastPara="1" rIns="14300" wrap="square" tIns="14300">
            <a:noAutofit/>
          </a:bodyPr>
          <a:lstStyle>
            <a:lvl1pPr indent="-228600" lvl="0" marL="4572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1pPr>
            <a:lvl2pPr indent="-228600" lvl="1" marL="9144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2pPr>
            <a:lvl3pPr indent="-228600" lvl="2" marL="13716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3pPr>
            <a:lvl4pPr indent="-228600" lvl="3" marL="18288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4pPr>
            <a:lvl5pPr indent="-228600" lvl="4" marL="2286000" marR="0" rtl="0" algn="l">
              <a:lnSpc>
                <a:spcPct val="150000"/>
              </a:lnSpc>
              <a:spcBef>
                <a:spcPts val="0"/>
              </a:spcBef>
              <a:spcAft>
                <a:spcPts val="0"/>
              </a:spcAft>
              <a:buClr>
                <a:srgbClr val="9B9A9C"/>
              </a:buClr>
              <a:buSzPts val="800"/>
              <a:buFont typeface="Open Sans"/>
              <a:buNone/>
              <a:defRPr b="0" i="0" sz="800" u="none" cap="none" strike="noStrike">
                <a:solidFill>
                  <a:srgbClr val="9B9A9C"/>
                </a:solidFill>
                <a:latin typeface="Open Sans"/>
                <a:ea typeface="Open Sans"/>
                <a:cs typeface="Open Sans"/>
                <a:sym typeface="Open Sans"/>
              </a:defRPr>
            </a:lvl5pPr>
            <a:lvl6pPr indent="-279400" lvl="5" marL="27432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6pPr>
            <a:lvl7pPr indent="-279400" lvl="6" marL="32004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7pPr>
            <a:lvl8pPr indent="-279400" lvl="7" marL="36576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8pPr>
            <a:lvl9pPr indent="-279400" lvl="8" marL="4114800" marR="0" rtl="0" algn="l">
              <a:lnSpc>
                <a:spcPct val="150000"/>
              </a:lnSpc>
              <a:spcBef>
                <a:spcPts val="0"/>
              </a:spcBef>
              <a:spcAft>
                <a:spcPts val="0"/>
              </a:spcAft>
              <a:buClr>
                <a:srgbClr val="9B9A9C"/>
              </a:buClr>
              <a:buSzPts val="800"/>
              <a:buFont typeface="Open Sans"/>
              <a:buChar char="•"/>
              <a:defRPr b="0" i="0" sz="800" u="none" cap="none" strike="noStrike">
                <a:solidFill>
                  <a:srgbClr val="9B9A9C"/>
                </a:solidFill>
                <a:latin typeface="Open Sans"/>
                <a:ea typeface="Open Sans"/>
                <a:cs typeface="Open Sans"/>
                <a:sym typeface="Open Sans"/>
              </a:defRPr>
            </a:lvl9pPr>
          </a:lstStyle>
          <a:p/>
        </p:txBody>
      </p:sp>
      <p:sp>
        <p:nvSpPr>
          <p:cNvPr id="232" name="Google Shape;232;g2f7dcf13ae8_0_562"/>
          <p:cNvSpPr txBox="1"/>
          <p:nvPr>
            <p:ph idx="12" type="sldNum"/>
          </p:nvPr>
        </p:nvSpPr>
        <p:spPr>
          <a:xfrm>
            <a:off x="8551376" y="4686300"/>
            <a:ext cx="142200" cy="157200"/>
          </a:xfrm>
          <a:prstGeom prst="rect">
            <a:avLst/>
          </a:prstGeom>
          <a:noFill/>
          <a:ln>
            <a:noFill/>
          </a:ln>
        </p:spPr>
        <p:txBody>
          <a:bodyPr anchorCtr="0" anchor="t" bIns="14300" lIns="14300" spcFirstLastPara="1" rIns="14300" wrap="square" tIns="14300">
            <a:noAutofit/>
          </a:bodyPr>
          <a:lstStyle>
            <a:lvl1pPr indent="0" lvl="0"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1pPr>
            <a:lvl2pPr indent="0" lvl="1"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2pPr>
            <a:lvl3pPr indent="0" lvl="2"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3pPr>
            <a:lvl4pPr indent="0" lvl="3"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4pPr>
            <a:lvl5pPr indent="0" lvl="4"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5pPr>
            <a:lvl6pPr indent="0" lvl="5"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6pPr>
            <a:lvl7pPr indent="0" lvl="6"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7pPr>
            <a:lvl8pPr indent="0" lvl="7"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8pPr>
            <a:lvl9pPr indent="0" lvl="8" marL="0" marR="0" rtl="0" algn="ctr">
              <a:lnSpc>
                <a:spcPct val="100000"/>
              </a:lnSpc>
              <a:spcBef>
                <a:spcPts val="0"/>
              </a:spcBef>
              <a:spcAft>
                <a:spcPts val="0"/>
              </a:spcAft>
              <a:buClr>
                <a:schemeClr val="accent5"/>
              </a:buClr>
              <a:buSzPts val="800"/>
              <a:buFont typeface="Open Sans"/>
              <a:buNone/>
              <a:defRPr b="0" i="0" sz="800" u="none" cap="none" strike="noStrike">
                <a:solidFill>
                  <a:schemeClr val="accent5"/>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xml"/><Relationship Id="rId3" Type="http://schemas.openxmlformats.org/officeDocument/2006/relationships/image" Target="../media/image37.png"/><Relationship Id="rId4" Type="http://schemas.openxmlformats.org/officeDocument/2006/relationships/image" Target="../media/image38.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14.png"/><Relationship Id="rId13" Type="http://schemas.openxmlformats.org/officeDocument/2006/relationships/image" Target="../media/image15.png"/><Relationship Id="rId1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0.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g2f7dcf13ae8_0_1094"/>
          <p:cNvPicPr preferRelativeResize="0"/>
          <p:nvPr/>
        </p:nvPicPr>
        <p:blipFill rotWithShape="1">
          <a:blip r:embed="rId3">
            <a:alphaModFix/>
          </a:blip>
          <a:srcRect b="0" l="0" r="15711" t="0"/>
          <a:stretch/>
        </p:blipFill>
        <p:spPr>
          <a:xfrm>
            <a:off x="-1472725" y="0"/>
            <a:ext cx="6098176" cy="4937724"/>
          </a:xfrm>
          <a:prstGeom prst="rect">
            <a:avLst/>
          </a:prstGeom>
          <a:noFill/>
          <a:ln>
            <a:noFill/>
          </a:ln>
        </p:spPr>
      </p:pic>
      <p:pic>
        <p:nvPicPr>
          <p:cNvPr id="412" name="Google Shape;412;g2f7dcf13ae8_0_1094"/>
          <p:cNvPicPr preferRelativeResize="0"/>
          <p:nvPr/>
        </p:nvPicPr>
        <p:blipFill rotWithShape="1">
          <a:blip r:embed="rId4">
            <a:alphaModFix/>
          </a:blip>
          <a:srcRect b="0" l="0" r="0" t="0"/>
          <a:stretch/>
        </p:blipFill>
        <p:spPr>
          <a:xfrm>
            <a:off x="7323072" y="228601"/>
            <a:ext cx="1500944" cy="525471"/>
          </a:xfrm>
          <a:prstGeom prst="rect">
            <a:avLst/>
          </a:prstGeom>
          <a:noFill/>
          <a:ln>
            <a:noFill/>
          </a:ln>
        </p:spPr>
      </p:pic>
      <p:sp>
        <p:nvSpPr>
          <p:cNvPr id="413" name="Google Shape;413;g2f7dcf13ae8_0_1094"/>
          <p:cNvSpPr/>
          <p:nvPr/>
        </p:nvSpPr>
        <p:spPr>
          <a:xfrm>
            <a:off x="0" y="4744775"/>
            <a:ext cx="9144000" cy="574800"/>
          </a:xfrm>
          <a:prstGeom prst="rect">
            <a:avLst/>
          </a:prstGeom>
          <a:solidFill>
            <a:srgbClr val="E6913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2f7dcf13ae8_0_1094"/>
          <p:cNvSpPr/>
          <p:nvPr/>
        </p:nvSpPr>
        <p:spPr>
          <a:xfrm>
            <a:off x="108000" y="4806970"/>
            <a:ext cx="4464000" cy="2925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51"/>
              <a:buFont typeface="Arial"/>
              <a:buNone/>
            </a:pPr>
            <a:r>
              <a:rPr b="0" i="0" lang="en" sz="951" u="none" cap="none" strike="noStrike">
                <a:solidFill>
                  <a:srgbClr val="000000"/>
                </a:solidFill>
                <a:latin typeface="Arial"/>
                <a:ea typeface="Arial"/>
                <a:cs typeface="Arial"/>
                <a:sym typeface="Arial"/>
              </a:rPr>
              <a:t>CONFIDENTIAL AND PROPRIETARY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51"/>
              <a:buFont typeface="Arial"/>
              <a:buNone/>
            </a:pPr>
            <a:r>
              <a:rPr b="0" i="0" lang="en" sz="951" u="none" cap="none" strike="noStrike">
                <a:solidFill>
                  <a:srgbClr val="000000"/>
                </a:solidFill>
                <a:latin typeface="Arial"/>
                <a:ea typeface="Arial"/>
                <a:cs typeface="Arial"/>
                <a:sym typeface="Arial"/>
              </a:rPr>
              <a:t>Any use of this material without permission of AfriLabs is strictly prohibited</a:t>
            </a:r>
            <a:endParaRPr b="0" i="0" sz="1400" u="none" cap="none" strike="noStrike">
              <a:solidFill>
                <a:srgbClr val="000000"/>
              </a:solidFill>
              <a:latin typeface="Arial"/>
              <a:ea typeface="Arial"/>
              <a:cs typeface="Arial"/>
              <a:sym typeface="Arial"/>
            </a:endParaRPr>
          </a:p>
        </p:txBody>
      </p:sp>
      <p:sp>
        <p:nvSpPr>
          <p:cNvPr id="415" name="Google Shape;415;g2f7dcf13ae8_0_1094"/>
          <p:cNvSpPr txBox="1"/>
          <p:nvPr/>
        </p:nvSpPr>
        <p:spPr>
          <a:xfrm>
            <a:off x="4717700" y="1420125"/>
            <a:ext cx="4464000" cy="6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1D516B"/>
                </a:solidFill>
                <a:latin typeface="Montserrat"/>
                <a:ea typeface="Montserrat"/>
                <a:cs typeface="Montserrat"/>
                <a:sym typeface="Montserrat"/>
              </a:rPr>
              <a:t>Harnessing Innovation for Africa’s Green and Digital Transition</a:t>
            </a:r>
            <a:endParaRPr b="1" sz="1600">
              <a:solidFill>
                <a:srgbClr val="1D516B"/>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1600">
              <a:solidFill>
                <a:srgbClr val="1D516B"/>
              </a:solidFill>
              <a:latin typeface="Montserrat"/>
              <a:ea typeface="Montserrat"/>
              <a:cs typeface="Montserrat"/>
              <a:sym typeface="Montserrat"/>
            </a:endParaRPr>
          </a:p>
        </p:txBody>
      </p:sp>
      <p:sp>
        <p:nvSpPr>
          <p:cNvPr id="416" name="Google Shape;416;g2f7dcf13ae8_0_1094"/>
          <p:cNvSpPr txBox="1"/>
          <p:nvPr/>
        </p:nvSpPr>
        <p:spPr>
          <a:xfrm>
            <a:off x="5075375" y="2182125"/>
            <a:ext cx="3748800" cy="7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rgbClr val="1D516B"/>
                </a:solidFill>
                <a:latin typeface="Montserrat"/>
                <a:ea typeface="Montserrat"/>
                <a:cs typeface="Montserrat"/>
                <a:sym typeface="Montserrat"/>
              </a:rPr>
              <a:t>The Role of AfriLabs in Navigating Unique Challenges and Opportunities</a:t>
            </a:r>
            <a:endParaRPr sz="1000">
              <a:solidFill>
                <a:srgbClr val="1D516B"/>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000">
              <a:solidFill>
                <a:srgbClr val="1D516B"/>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sz="1000">
              <a:solidFill>
                <a:srgbClr val="1D516B"/>
              </a:solidFill>
              <a:latin typeface="Montserrat"/>
              <a:ea typeface="Montserrat"/>
              <a:cs typeface="Montserrat"/>
              <a:sym typeface="Montserrat"/>
            </a:endParaRPr>
          </a:p>
        </p:txBody>
      </p:sp>
      <p:sp>
        <p:nvSpPr>
          <p:cNvPr id="417" name="Google Shape;417;g2f7dcf13ae8_0_1094"/>
          <p:cNvSpPr txBox="1"/>
          <p:nvPr/>
        </p:nvSpPr>
        <p:spPr>
          <a:xfrm>
            <a:off x="5301500" y="2944125"/>
            <a:ext cx="3441300" cy="4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rgbClr val="1D516B"/>
                </a:solidFill>
                <a:latin typeface="Montserrat"/>
                <a:ea typeface="Montserrat"/>
                <a:cs typeface="Montserrat"/>
                <a:sym typeface="Montserrat"/>
              </a:rPr>
              <a:t>07th September 2024</a:t>
            </a:r>
            <a:endParaRPr b="1" sz="1200">
              <a:solidFill>
                <a:srgbClr val="1D516B"/>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1200">
              <a:solidFill>
                <a:srgbClr val="1D516B"/>
              </a:solidFill>
              <a:latin typeface="Montserrat"/>
              <a:ea typeface="Montserrat"/>
              <a:cs typeface="Montserrat"/>
              <a:sym typeface="Montserrat"/>
            </a:endParaRPr>
          </a:p>
        </p:txBody>
      </p:sp>
      <p:cxnSp>
        <p:nvCxnSpPr>
          <p:cNvPr id="418" name="Google Shape;418;g2f7dcf13ae8_0_1094"/>
          <p:cNvCxnSpPr/>
          <p:nvPr/>
        </p:nvCxnSpPr>
        <p:spPr>
          <a:xfrm>
            <a:off x="5689225" y="2931500"/>
            <a:ext cx="2607900" cy="0"/>
          </a:xfrm>
          <a:prstGeom prst="straightConnector1">
            <a:avLst/>
          </a:prstGeom>
          <a:noFill/>
          <a:ln cap="flat" cmpd="sng" w="9525">
            <a:solidFill>
              <a:srgbClr val="666666"/>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fc32e72d2e_0_250"/>
          <p:cNvSpPr/>
          <p:nvPr/>
        </p:nvSpPr>
        <p:spPr>
          <a:xfrm>
            <a:off x="4799750" y="-40400"/>
            <a:ext cx="4344300" cy="5184000"/>
          </a:xfrm>
          <a:prstGeom prst="rect">
            <a:avLst/>
          </a:prstGeom>
          <a:solidFill>
            <a:srgbClr val="FFFFFF">
              <a:alpha val="1624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24" name="Google Shape;424;g2fc32e72d2e_0_250"/>
          <p:cNvSpPr txBox="1"/>
          <p:nvPr>
            <p:ph idx="1" type="subTitle"/>
          </p:nvPr>
        </p:nvSpPr>
        <p:spPr>
          <a:xfrm>
            <a:off x="509725" y="1019850"/>
            <a:ext cx="3516600" cy="1705800"/>
          </a:xfrm>
          <a:prstGeom prst="rect">
            <a:avLst/>
          </a:prstGeom>
        </p:spPr>
        <p:txBody>
          <a:bodyPr anchorCtr="0" anchor="t" bIns="34275" lIns="68575" spcFirstLastPara="1" rIns="68575" wrap="square" tIns="34275">
            <a:noAutofit/>
          </a:bodyPr>
          <a:lstStyle/>
          <a:p>
            <a:pPr indent="0" lvl="0" marL="0" rtl="0" algn="l">
              <a:lnSpc>
                <a:spcPct val="130000"/>
              </a:lnSpc>
              <a:spcBef>
                <a:spcPts val="800"/>
              </a:spcBef>
              <a:spcAft>
                <a:spcPts val="0"/>
              </a:spcAft>
              <a:buSzPts val="852"/>
              <a:buNone/>
            </a:pPr>
            <a:r>
              <a:rPr lang="en" sz="1007"/>
              <a:t>AfriLabs, a pan-African network of over 400 innovation hubs across 53 countries, is at the forefront of driving green and digital transitions across Africa. Leveraging its extensive reach, diverse expertise, and collaborative ecosystem, AfriLabs fosters sustainable development, economic growth, and social inclusion through innovation and entrepreneurship.</a:t>
            </a:r>
            <a:endParaRPr sz="1007"/>
          </a:p>
        </p:txBody>
      </p:sp>
      <p:sp>
        <p:nvSpPr>
          <p:cNvPr id="425" name="Google Shape;425;g2fc32e72d2e_0_250"/>
          <p:cNvSpPr txBox="1"/>
          <p:nvPr/>
        </p:nvSpPr>
        <p:spPr>
          <a:xfrm>
            <a:off x="509725" y="2905950"/>
            <a:ext cx="3700500" cy="1146300"/>
          </a:xfrm>
          <a:prstGeom prst="rect">
            <a:avLst/>
          </a:prstGeom>
          <a:noFill/>
          <a:ln>
            <a:noFill/>
          </a:ln>
        </p:spPr>
        <p:txBody>
          <a:bodyPr anchorCtr="0" anchor="ctr" bIns="91425" lIns="91425" spcFirstLastPara="1" rIns="91425" wrap="square" tIns="91425">
            <a:spAutoFit/>
          </a:bodyPr>
          <a:lstStyle/>
          <a:p>
            <a:pPr indent="0" lvl="0" marL="0" marR="0" rtl="0" algn="l">
              <a:lnSpc>
                <a:spcPct val="130000"/>
              </a:lnSpc>
              <a:spcBef>
                <a:spcPts val="800"/>
              </a:spcBef>
              <a:spcAft>
                <a:spcPts val="0"/>
              </a:spcAft>
              <a:buClr>
                <a:srgbClr val="000000"/>
              </a:buClr>
              <a:buSzPts val="852"/>
              <a:buFont typeface="Arial"/>
              <a:buNone/>
            </a:pPr>
            <a:r>
              <a:rPr lang="en" sz="1007">
                <a:solidFill>
                  <a:srgbClr val="EFEFEF"/>
                </a:solidFill>
                <a:latin typeface="Montserrat"/>
                <a:ea typeface="Montserrat"/>
                <a:cs typeface="Montserrat"/>
                <a:sym typeface="Montserrat"/>
              </a:rPr>
              <a:t>This presentation highlights AfriLabs’ unique contributions and insights into the intersection of green and digital transitions, focusing on effective policy measures, the critical role of women and youth, and actionable recommendations for policymakers.</a:t>
            </a:r>
            <a:endParaRPr sz="1007">
              <a:solidFill>
                <a:srgbClr val="EFEFEF"/>
              </a:solidFill>
              <a:latin typeface="Montserrat"/>
              <a:ea typeface="Montserrat"/>
              <a:cs typeface="Montserrat"/>
              <a:sym typeface="Montserrat"/>
            </a:endParaRPr>
          </a:p>
        </p:txBody>
      </p:sp>
      <p:sp>
        <p:nvSpPr>
          <p:cNvPr id="426" name="Google Shape;426;g2fc32e72d2e_0_250"/>
          <p:cNvSpPr txBox="1"/>
          <p:nvPr/>
        </p:nvSpPr>
        <p:spPr>
          <a:xfrm>
            <a:off x="4967475" y="319100"/>
            <a:ext cx="3932100" cy="4155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600">
                <a:solidFill>
                  <a:srgbClr val="FFD966"/>
                </a:solidFill>
                <a:latin typeface="Montserrat"/>
                <a:ea typeface="Montserrat"/>
                <a:cs typeface="Montserrat"/>
                <a:sym typeface="Montserrat"/>
              </a:rPr>
              <a:t>Objectives</a:t>
            </a:r>
            <a:endParaRPr b="1" i="0" sz="1600" u="none" cap="none" strike="noStrike">
              <a:solidFill>
                <a:srgbClr val="FFD966"/>
              </a:solidFill>
              <a:latin typeface="Montserrat"/>
              <a:ea typeface="Montserrat"/>
              <a:cs typeface="Montserrat"/>
              <a:sym typeface="Montserrat"/>
            </a:endParaRPr>
          </a:p>
        </p:txBody>
      </p:sp>
      <p:sp>
        <p:nvSpPr>
          <p:cNvPr id="427" name="Google Shape;427;g2fc32e72d2e_0_250"/>
          <p:cNvSpPr txBox="1"/>
          <p:nvPr/>
        </p:nvSpPr>
        <p:spPr>
          <a:xfrm>
            <a:off x="5306775" y="971975"/>
            <a:ext cx="3516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FD966"/>
                </a:solidFill>
                <a:latin typeface="Montserrat"/>
                <a:ea typeface="Montserrat"/>
                <a:cs typeface="Montserrat"/>
                <a:sym typeface="Montserrat"/>
              </a:rPr>
              <a:t>Highlight opportunities and key challenges faced within Africa and the role of tech hubs in addressing them</a:t>
            </a:r>
            <a:endParaRPr sz="1000">
              <a:solidFill>
                <a:srgbClr val="FFD966"/>
              </a:solidFill>
              <a:latin typeface="Montserrat"/>
              <a:ea typeface="Montserrat"/>
              <a:cs typeface="Montserrat"/>
              <a:sym typeface="Montserrat"/>
            </a:endParaRPr>
          </a:p>
        </p:txBody>
      </p:sp>
      <p:sp>
        <p:nvSpPr>
          <p:cNvPr id="428" name="Google Shape;428;g2fc32e72d2e_0_250"/>
          <p:cNvSpPr txBox="1"/>
          <p:nvPr/>
        </p:nvSpPr>
        <p:spPr>
          <a:xfrm>
            <a:off x="5306775" y="1763025"/>
            <a:ext cx="3516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FD966"/>
                </a:solidFill>
                <a:latin typeface="Montserrat"/>
                <a:ea typeface="Montserrat"/>
                <a:cs typeface="Montserrat"/>
                <a:sym typeface="Montserrat"/>
              </a:rPr>
              <a:t>Promote AfriLabs' Role in Skills Development</a:t>
            </a:r>
            <a:endParaRPr sz="1000">
              <a:solidFill>
                <a:srgbClr val="FFD966"/>
              </a:solidFill>
              <a:latin typeface="Montserrat"/>
              <a:ea typeface="Montserrat"/>
              <a:cs typeface="Montserrat"/>
              <a:sym typeface="Montserrat"/>
            </a:endParaRPr>
          </a:p>
        </p:txBody>
      </p:sp>
      <p:sp>
        <p:nvSpPr>
          <p:cNvPr id="429" name="Google Shape;429;g2fc32e72d2e_0_250"/>
          <p:cNvSpPr txBox="1"/>
          <p:nvPr/>
        </p:nvSpPr>
        <p:spPr>
          <a:xfrm>
            <a:off x="5306775" y="2280838"/>
            <a:ext cx="35166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FD966"/>
                </a:solidFill>
                <a:latin typeface="Montserrat"/>
                <a:ea typeface="Montserrat"/>
                <a:cs typeface="Montserrat"/>
                <a:sym typeface="Montserrat"/>
              </a:rPr>
              <a:t>What AfriLabs is doing to empower Women and Youth</a:t>
            </a:r>
            <a:endParaRPr sz="1000">
              <a:solidFill>
                <a:srgbClr val="FFD966"/>
              </a:solidFill>
              <a:latin typeface="Montserrat"/>
              <a:ea typeface="Montserrat"/>
              <a:cs typeface="Montserrat"/>
              <a:sym typeface="Montserrat"/>
            </a:endParaRPr>
          </a:p>
        </p:txBody>
      </p:sp>
      <p:sp>
        <p:nvSpPr>
          <p:cNvPr id="430" name="Google Shape;430;g2fc32e72d2e_0_250"/>
          <p:cNvSpPr txBox="1"/>
          <p:nvPr/>
        </p:nvSpPr>
        <p:spPr>
          <a:xfrm>
            <a:off x="5306775" y="3029375"/>
            <a:ext cx="3516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FD966"/>
                </a:solidFill>
                <a:latin typeface="Montserrat"/>
                <a:ea typeface="Montserrat"/>
                <a:cs typeface="Montserrat"/>
                <a:sym typeface="Montserrat"/>
              </a:rPr>
              <a:t>Advocate for Effective Policies</a:t>
            </a:r>
            <a:endParaRPr sz="1000">
              <a:solidFill>
                <a:srgbClr val="FFD966"/>
              </a:solidFill>
              <a:latin typeface="Montserrat"/>
              <a:ea typeface="Montserrat"/>
              <a:cs typeface="Montserrat"/>
              <a:sym typeface="Montserrat"/>
            </a:endParaRPr>
          </a:p>
        </p:txBody>
      </p:sp>
      <p:sp>
        <p:nvSpPr>
          <p:cNvPr id="431" name="Google Shape;431;g2fc32e72d2e_0_250"/>
          <p:cNvSpPr/>
          <p:nvPr/>
        </p:nvSpPr>
        <p:spPr>
          <a:xfrm>
            <a:off x="5066425" y="1056650"/>
            <a:ext cx="95400" cy="341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966"/>
              </a:solidFill>
              <a:latin typeface="Open Sans"/>
              <a:ea typeface="Open Sans"/>
              <a:cs typeface="Open Sans"/>
              <a:sym typeface="Open Sans"/>
            </a:endParaRPr>
          </a:p>
        </p:txBody>
      </p:sp>
      <p:sp>
        <p:nvSpPr>
          <p:cNvPr id="432" name="Google Shape;432;g2fc32e72d2e_0_250"/>
          <p:cNvSpPr/>
          <p:nvPr/>
        </p:nvSpPr>
        <p:spPr>
          <a:xfrm>
            <a:off x="5066425" y="1782908"/>
            <a:ext cx="95400" cy="341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966"/>
              </a:solidFill>
              <a:latin typeface="Open Sans"/>
              <a:ea typeface="Open Sans"/>
              <a:cs typeface="Open Sans"/>
              <a:sym typeface="Open Sans"/>
            </a:endParaRPr>
          </a:p>
        </p:txBody>
      </p:sp>
      <p:sp>
        <p:nvSpPr>
          <p:cNvPr id="433" name="Google Shape;433;g2fc32e72d2e_0_250"/>
          <p:cNvSpPr/>
          <p:nvPr/>
        </p:nvSpPr>
        <p:spPr>
          <a:xfrm>
            <a:off x="5066425" y="2394854"/>
            <a:ext cx="95400" cy="341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966"/>
              </a:solidFill>
              <a:latin typeface="Open Sans"/>
              <a:ea typeface="Open Sans"/>
              <a:cs typeface="Open Sans"/>
              <a:sym typeface="Open Sans"/>
            </a:endParaRPr>
          </a:p>
        </p:txBody>
      </p:sp>
      <p:sp>
        <p:nvSpPr>
          <p:cNvPr id="434" name="Google Shape;434;g2fc32e72d2e_0_250"/>
          <p:cNvSpPr/>
          <p:nvPr/>
        </p:nvSpPr>
        <p:spPr>
          <a:xfrm>
            <a:off x="5066425" y="3083025"/>
            <a:ext cx="95400" cy="341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966"/>
              </a:solidFill>
              <a:latin typeface="Open Sans"/>
              <a:ea typeface="Open Sans"/>
              <a:cs typeface="Open Sans"/>
              <a:sym typeface="Open Sans"/>
            </a:endParaRPr>
          </a:p>
        </p:txBody>
      </p:sp>
      <p:pic>
        <p:nvPicPr>
          <p:cNvPr id="435" name="Google Shape;435;g2fc32e72d2e_0_250"/>
          <p:cNvPicPr preferRelativeResize="0"/>
          <p:nvPr/>
        </p:nvPicPr>
        <p:blipFill>
          <a:blip r:embed="rId3">
            <a:alphaModFix amt="7000"/>
          </a:blip>
          <a:stretch>
            <a:fillRect/>
          </a:stretch>
        </p:blipFill>
        <p:spPr>
          <a:xfrm flipH="1">
            <a:off x="5734450" y="2105250"/>
            <a:ext cx="4055100" cy="405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g2f7dcf13ae8_0_770"/>
          <p:cNvPicPr preferRelativeResize="0"/>
          <p:nvPr/>
        </p:nvPicPr>
        <p:blipFill rotWithShape="1">
          <a:blip r:embed="rId3">
            <a:alphaModFix amt="56000"/>
          </a:blip>
          <a:srcRect b="18978" l="0" r="61813" t="4092"/>
          <a:stretch/>
        </p:blipFill>
        <p:spPr>
          <a:xfrm>
            <a:off x="5313150" y="0"/>
            <a:ext cx="3830851" cy="5143501"/>
          </a:xfrm>
          <a:prstGeom prst="rect">
            <a:avLst/>
          </a:prstGeom>
          <a:noFill/>
          <a:ln>
            <a:noFill/>
          </a:ln>
        </p:spPr>
      </p:pic>
      <p:pic>
        <p:nvPicPr>
          <p:cNvPr id="441" name="Google Shape;441;g2f7dcf13ae8_0_770"/>
          <p:cNvPicPr preferRelativeResize="0"/>
          <p:nvPr/>
        </p:nvPicPr>
        <p:blipFill rotWithShape="1">
          <a:blip r:embed="rId4">
            <a:alphaModFix amt="35000"/>
          </a:blip>
          <a:srcRect b="27571" l="38186" r="8850" t="-4500"/>
          <a:stretch/>
        </p:blipFill>
        <p:spPr>
          <a:xfrm>
            <a:off x="1" y="0"/>
            <a:ext cx="5313152" cy="5143501"/>
          </a:xfrm>
          <a:prstGeom prst="rect">
            <a:avLst/>
          </a:prstGeom>
          <a:noFill/>
          <a:ln>
            <a:noFill/>
          </a:ln>
        </p:spPr>
      </p:pic>
      <p:sp>
        <p:nvSpPr>
          <p:cNvPr id="442" name="Google Shape;442;g2f7dcf13ae8_0_770"/>
          <p:cNvSpPr/>
          <p:nvPr/>
        </p:nvSpPr>
        <p:spPr>
          <a:xfrm>
            <a:off x="-73800" y="-155375"/>
            <a:ext cx="9291600" cy="7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43" name="Google Shape;443;g2f7dcf13ae8_0_770"/>
          <p:cNvSpPr txBox="1"/>
          <p:nvPr/>
        </p:nvSpPr>
        <p:spPr>
          <a:xfrm>
            <a:off x="5586425" y="700100"/>
            <a:ext cx="2830800" cy="3693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300">
                <a:solidFill>
                  <a:schemeClr val="lt1"/>
                </a:solidFill>
                <a:latin typeface="Montserrat"/>
                <a:ea typeface="Montserrat"/>
                <a:cs typeface="Montserrat"/>
                <a:sym typeface="Montserrat"/>
              </a:rPr>
              <a:t>Opportunities</a:t>
            </a:r>
            <a:endParaRPr b="1" i="0" sz="1300" u="none" cap="none" strike="noStrike">
              <a:solidFill>
                <a:schemeClr val="lt1"/>
              </a:solidFill>
              <a:latin typeface="Montserrat"/>
              <a:ea typeface="Montserrat"/>
              <a:cs typeface="Montserrat"/>
              <a:sym typeface="Montserrat"/>
            </a:endParaRPr>
          </a:p>
        </p:txBody>
      </p:sp>
      <p:sp>
        <p:nvSpPr>
          <p:cNvPr id="444" name="Google Shape;444;g2f7dcf13ae8_0_770"/>
          <p:cNvSpPr txBox="1"/>
          <p:nvPr/>
        </p:nvSpPr>
        <p:spPr>
          <a:xfrm>
            <a:off x="6075150" y="3046475"/>
            <a:ext cx="2043900" cy="531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900">
                <a:solidFill>
                  <a:schemeClr val="lt1"/>
                </a:solidFill>
                <a:latin typeface="Montserrat"/>
                <a:ea typeface="Montserrat"/>
                <a:cs typeface="Montserrat"/>
                <a:sym typeface="Montserrat"/>
              </a:rPr>
              <a:t>Increase in the development of Green Startups</a:t>
            </a:r>
            <a:endParaRPr sz="900">
              <a:solidFill>
                <a:schemeClr val="lt1"/>
              </a:solidFill>
              <a:latin typeface="Montserrat"/>
              <a:ea typeface="Montserrat"/>
              <a:cs typeface="Montserrat"/>
              <a:sym typeface="Montserrat"/>
            </a:endParaRPr>
          </a:p>
        </p:txBody>
      </p:sp>
      <p:sp>
        <p:nvSpPr>
          <p:cNvPr id="445" name="Google Shape;445;g2f7dcf13ae8_0_770"/>
          <p:cNvSpPr txBox="1"/>
          <p:nvPr/>
        </p:nvSpPr>
        <p:spPr>
          <a:xfrm>
            <a:off x="6075150" y="3986275"/>
            <a:ext cx="1759800" cy="531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900">
                <a:solidFill>
                  <a:schemeClr val="lt1"/>
                </a:solidFill>
                <a:latin typeface="Montserrat"/>
                <a:ea typeface="Montserrat"/>
                <a:cs typeface="Montserrat"/>
                <a:sym typeface="Montserrat"/>
              </a:rPr>
              <a:t>Development of smart cities</a:t>
            </a:r>
            <a:endParaRPr sz="900">
              <a:solidFill>
                <a:schemeClr val="lt1"/>
              </a:solidFill>
              <a:latin typeface="Montserrat"/>
              <a:ea typeface="Montserrat"/>
              <a:cs typeface="Montserrat"/>
              <a:sym typeface="Montserrat"/>
            </a:endParaRPr>
          </a:p>
        </p:txBody>
      </p:sp>
      <p:pic>
        <p:nvPicPr>
          <p:cNvPr id="446" name="Google Shape;446;g2f7dcf13ae8_0_770"/>
          <p:cNvPicPr preferRelativeResize="0"/>
          <p:nvPr/>
        </p:nvPicPr>
        <p:blipFill>
          <a:blip r:embed="rId5">
            <a:alphaModFix/>
          </a:blip>
          <a:stretch>
            <a:fillRect/>
          </a:stretch>
        </p:blipFill>
        <p:spPr>
          <a:xfrm>
            <a:off x="5646450" y="4075325"/>
            <a:ext cx="339600" cy="339600"/>
          </a:xfrm>
          <a:prstGeom prst="rect">
            <a:avLst/>
          </a:prstGeom>
          <a:noFill/>
          <a:ln>
            <a:noFill/>
          </a:ln>
        </p:spPr>
      </p:pic>
      <p:pic>
        <p:nvPicPr>
          <p:cNvPr id="447" name="Google Shape;447;g2f7dcf13ae8_0_770"/>
          <p:cNvPicPr preferRelativeResize="0"/>
          <p:nvPr/>
        </p:nvPicPr>
        <p:blipFill>
          <a:blip r:embed="rId6">
            <a:alphaModFix/>
          </a:blip>
          <a:stretch>
            <a:fillRect/>
          </a:stretch>
        </p:blipFill>
        <p:spPr>
          <a:xfrm>
            <a:off x="5646450" y="3168025"/>
            <a:ext cx="299750" cy="299750"/>
          </a:xfrm>
          <a:prstGeom prst="rect">
            <a:avLst/>
          </a:prstGeom>
          <a:noFill/>
          <a:ln>
            <a:noFill/>
          </a:ln>
        </p:spPr>
      </p:pic>
      <p:grpSp>
        <p:nvGrpSpPr>
          <p:cNvPr id="448" name="Google Shape;448;g2f7dcf13ae8_0_770"/>
          <p:cNvGrpSpPr/>
          <p:nvPr/>
        </p:nvGrpSpPr>
        <p:grpSpPr>
          <a:xfrm>
            <a:off x="5646450" y="2106675"/>
            <a:ext cx="2863800" cy="531000"/>
            <a:chOff x="5646450" y="2030475"/>
            <a:chExt cx="2863800" cy="531000"/>
          </a:xfrm>
        </p:grpSpPr>
        <p:sp>
          <p:nvSpPr>
            <p:cNvPr id="449" name="Google Shape;449;g2f7dcf13ae8_0_770"/>
            <p:cNvSpPr txBox="1"/>
            <p:nvPr/>
          </p:nvSpPr>
          <p:spPr>
            <a:xfrm>
              <a:off x="6075150" y="2030475"/>
              <a:ext cx="2435100" cy="531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900">
                  <a:solidFill>
                    <a:schemeClr val="lt1"/>
                  </a:solidFill>
                  <a:latin typeface="Montserrat"/>
                  <a:ea typeface="Montserrat"/>
                  <a:cs typeface="Montserrat"/>
                  <a:sym typeface="Montserrat"/>
                </a:rPr>
                <a:t>Adoption of smart farming technologies across the continent</a:t>
              </a:r>
              <a:endParaRPr sz="900">
                <a:solidFill>
                  <a:schemeClr val="lt1"/>
                </a:solidFill>
                <a:latin typeface="Montserrat"/>
                <a:ea typeface="Montserrat"/>
                <a:cs typeface="Montserrat"/>
                <a:sym typeface="Montserrat"/>
              </a:endParaRPr>
            </a:p>
          </p:txBody>
        </p:sp>
        <p:pic>
          <p:nvPicPr>
            <p:cNvPr id="450" name="Google Shape;450;g2f7dcf13ae8_0_770"/>
            <p:cNvPicPr preferRelativeResize="0"/>
            <p:nvPr/>
          </p:nvPicPr>
          <p:blipFill>
            <a:blip r:embed="rId7">
              <a:alphaModFix/>
            </a:blip>
            <a:stretch>
              <a:fillRect/>
            </a:stretch>
          </p:blipFill>
          <p:spPr>
            <a:xfrm>
              <a:off x="5646450" y="2095875"/>
              <a:ext cx="369900" cy="369900"/>
            </a:xfrm>
            <a:prstGeom prst="rect">
              <a:avLst/>
            </a:prstGeom>
            <a:noFill/>
            <a:ln>
              <a:noFill/>
            </a:ln>
          </p:spPr>
        </p:pic>
      </p:grpSp>
      <p:grpSp>
        <p:nvGrpSpPr>
          <p:cNvPr id="451" name="Google Shape;451;g2f7dcf13ae8_0_770"/>
          <p:cNvGrpSpPr/>
          <p:nvPr/>
        </p:nvGrpSpPr>
        <p:grpSpPr>
          <a:xfrm>
            <a:off x="5646450" y="1208275"/>
            <a:ext cx="2188500" cy="531000"/>
            <a:chOff x="5646450" y="1132075"/>
            <a:chExt cx="2188500" cy="531000"/>
          </a:xfrm>
        </p:grpSpPr>
        <p:sp>
          <p:nvSpPr>
            <p:cNvPr id="452" name="Google Shape;452;g2f7dcf13ae8_0_770"/>
            <p:cNvSpPr txBox="1"/>
            <p:nvPr/>
          </p:nvSpPr>
          <p:spPr>
            <a:xfrm>
              <a:off x="6075150" y="1132075"/>
              <a:ext cx="1759800" cy="531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900">
                  <a:solidFill>
                    <a:schemeClr val="lt1"/>
                  </a:solidFill>
                  <a:latin typeface="Montserrat"/>
                  <a:ea typeface="Montserrat"/>
                  <a:cs typeface="Montserrat"/>
                  <a:sym typeface="Montserrat"/>
                </a:rPr>
                <a:t>Increased internet usage among youth</a:t>
              </a:r>
              <a:endParaRPr sz="900">
                <a:solidFill>
                  <a:schemeClr val="lt1"/>
                </a:solidFill>
                <a:latin typeface="Montserrat"/>
                <a:ea typeface="Montserrat"/>
                <a:cs typeface="Montserrat"/>
                <a:sym typeface="Montserrat"/>
              </a:endParaRPr>
            </a:p>
          </p:txBody>
        </p:sp>
        <p:pic>
          <p:nvPicPr>
            <p:cNvPr id="453" name="Google Shape;453;g2f7dcf13ae8_0_770"/>
            <p:cNvPicPr preferRelativeResize="0"/>
            <p:nvPr/>
          </p:nvPicPr>
          <p:blipFill>
            <a:blip r:embed="rId8">
              <a:alphaModFix/>
            </a:blip>
            <a:stretch>
              <a:fillRect/>
            </a:stretch>
          </p:blipFill>
          <p:spPr>
            <a:xfrm>
              <a:off x="5646450" y="1175275"/>
              <a:ext cx="400200" cy="400200"/>
            </a:xfrm>
            <a:prstGeom prst="rect">
              <a:avLst/>
            </a:prstGeom>
            <a:noFill/>
            <a:ln>
              <a:noFill/>
            </a:ln>
          </p:spPr>
        </p:pic>
      </p:grpSp>
      <p:grpSp>
        <p:nvGrpSpPr>
          <p:cNvPr id="454" name="Google Shape;454;g2f7dcf13ae8_0_770"/>
          <p:cNvGrpSpPr/>
          <p:nvPr/>
        </p:nvGrpSpPr>
        <p:grpSpPr>
          <a:xfrm>
            <a:off x="376450" y="700100"/>
            <a:ext cx="2768675" cy="4242113"/>
            <a:chOff x="5481850" y="623900"/>
            <a:chExt cx="2768675" cy="4242113"/>
          </a:xfrm>
        </p:grpSpPr>
        <p:sp>
          <p:nvSpPr>
            <p:cNvPr id="455" name="Google Shape;455;g2f7dcf13ae8_0_770"/>
            <p:cNvSpPr txBox="1"/>
            <p:nvPr/>
          </p:nvSpPr>
          <p:spPr>
            <a:xfrm>
              <a:off x="5481850" y="623900"/>
              <a:ext cx="1945200" cy="3693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300">
                  <a:solidFill>
                    <a:srgbClr val="F4CCCC"/>
                  </a:solidFill>
                  <a:latin typeface="Montserrat"/>
                  <a:ea typeface="Montserrat"/>
                  <a:cs typeface="Montserrat"/>
                  <a:sym typeface="Montserrat"/>
                </a:rPr>
                <a:t>Challenges</a:t>
              </a:r>
              <a:endParaRPr b="1" i="0" sz="1300" u="none" cap="none" strike="noStrike">
                <a:solidFill>
                  <a:srgbClr val="F4CCCC"/>
                </a:solidFill>
                <a:latin typeface="Montserrat"/>
                <a:ea typeface="Montserrat"/>
                <a:cs typeface="Montserrat"/>
                <a:sym typeface="Montserrat"/>
              </a:endParaRPr>
            </a:p>
          </p:txBody>
        </p:sp>
        <p:sp>
          <p:nvSpPr>
            <p:cNvPr id="456" name="Google Shape;456;g2f7dcf13ae8_0_770"/>
            <p:cNvSpPr txBox="1"/>
            <p:nvPr/>
          </p:nvSpPr>
          <p:spPr>
            <a:xfrm>
              <a:off x="6206625" y="1042163"/>
              <a:ext cx="20439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4CCCC"/>
                  </a:solidFill>
                  <a:latin typeface="Montserrat"/>
                  <a:ea typeface="Montserrat"/>
                  <a:cs typeface="Montserrat"/>
                  <a:sym typeface="Montserrat"/>
                </a:rPr>
                <a:t>Expensive mechanization Equipment</a:t>
              </a:r>
              <a:endParaRPr sz="1000">
                <a:solidFill>
                  <a:srgbClr val="F4CCCC"/>
                </a:solidFill>
                <a:latin typeface="Montserrat"/>
                <a:ea typeface="Montserrat"/>
                <a:cs typeface="Montserrat"/>
                <a:sym typeface="Montserrat"/>
              </a:endParaRPr>
            </a:p>
          </p:txBody>
        </p:sp>
        <p:sp>
          <p:nvSpPr>
            <p:cNvPr id="457" name="Google Shape;457;g2f7dcf13ae8_0_770"/>
            <p:cNvSpPr txBox="1"/>
            <p:nvPr/>
          </p:nvSpPr>
          <p:spPr>
            <a:xfrm>
              <a:off x="6227550" y="2691838"/>
              <a:ext cx="17598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4CCCC"/>
                  </a:solidFill>
                  <a:latin typeface="Montserrat"/>
                  <a:ea typeface="Montserrat"/>
                  <a:cs typeface="Montserrat"/>
                  <a:sym typeface="Montserrat"/>
                </a:rPr>
                <a:t>Policy &amp; Regulatory Hurdles</a:t>
              </a:r>
              <a:endParaRPr sz="1000">
                <a:solidFill>
                  <a:srgbClr val="F4CCCC"/>
                </a:solidFill>
                <a:latin typeface="Montserrat"/>
                <a:ea typeface="Montserrat"/>
                <a:cs typeface="Montserrat"/>
                <a:sym typeface="Montserrat"/>
              </a:endParaRPr>
            </a:p>
          </p:txBody>
        </p:sp>
        <p:sp>
          <p:nvSpPr>
            <p:cNvPr id="458" name="Google Shape;458;g2f7dcf13ae8_0_770"/>
            <p:cNvSpPr txBox="1"/>
            <p:nvPr/>
          </p:nvSpPr>
          <p:spPr>
            <a:xfrm>
              <a:off x="6227550" y="4296613"/>
              <a:ext cx="15624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4CCCC"/>
                  </a:solidFill>
                  <a:latin typeface="Montserrat"/>
                  <a:ea typeface="Montserrat"/>
                  <a:cs typeface="Montserrat"/>
                  <a:sym typeface="Montserrat"/>
                </a:rPr>
                <a:t>Limited access to capital</a:t>
              </a:r>
              <a:endParaRPr sz="1000">
                <a:solidFill>
                  <a:srgbClr val="F4CCCC"/>
                </a:solidFill>
                <a:latin typeface="Montserrat"/>
                <a:ea typeface="Montserrat"/>
                <a:cs typeface="Montserrat"/>
                <a:sym typeface="Montserrat"/>
              </a:endParaRPr>
            </a:p>
          </p:txBody>
        </p:sp>
        <p:sp>
          <p:nvSpPr>
            <p:cNvPr id="459" name="Google Shape;459;g2f7dcf13ae8_0_770"/>
            <p:cNvSpPr txBox="1"/>
            <p:nvPr/>
          </p:nvSpPr>
          <p:spPr>
            <a:xfrm>
              <a:off x="6227550" y="1855775"/>
              <a:ext cx="1481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4CCCC"/>
                  </a:solidFill>
                  <a:latin typeface="Montserrat"/>
                  <a:ea typeface="Montserrat"/>
                  <a:cs typeface="Montserrat"/>
                  <a:sym typeface="Montserrat"/>
                </a:rPr>
                <a:t>Very </a:t>
              </a:r>
              <a:r>
                <a:rPr lang="en" sz="1000">
                  <a:solidFill>
                    <a:srgbClr val="F4CCCC"/>
                  </a:solidFill>
                  <a:latin typeface="Montserrat"/>
                  <a:ea typeface="Montserrat"/>
                  <a:cs typeface="Montserrat"/>
                  <a:sym typeface="Montserrat"/>
                </a:rPr>
                <a:t>limited</a:t>
              </a:r>
              <a:r>
                <a:rPr lang="en" sz="1000">
                  <a:solidFill>
                    <a:srgbClr val="F4CCCC"/>
                  </a:solidFill>
                  <a:latin typeface="Montserrat"/>
                  <a:ea typeface="Montserrat"/>
                  <a:cs typeface="Montserrat"/>
                  <a:sym typeface="Montserrat"/>
                </a:rPr>
                <a:t> specialized hubs</a:t>
              </a:r>
              <a:endParaRPr sz="1000">
                <a:solidFill>
                  <a:srgbClr val="F4CCCC"/>
                </a:solidFill>
                <a:latin typeface="Montserrat"/>
                <a:ea typeface="Montserrat"/>
                <a:cs typeface="Montserrat"/>
                <a:sym typeface="Montserrat"/>
              </a:endParaRPr>
            </a:p>
          </p:txBody>
        </p:sp>
        <p:sp>
          <p:nvSpPr>
            <p:cNvPr id="460" name="Google Shape;460;g2f7dcf13ae8_0_770"/>
            <p:cNvSpPr txBox="1"/>
            <p:nvPr/>
          </p:nvSpPr>
          <p:spPr>
            <a:xfrm>
              <a:off x="6227550" y="3448850"/>
              <a:ext cx="17598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000">
                  <a:solidFill>
                    <a:srgbClr val="F4CCCC"/>
                  </a:solidFill>
                  <a:latin typeface="Montserrat"/>
                  <a:ea typeface="Montserrat"/>
                  <a:cs typeface="Montserrat"/>
                  <a:sym typeface="Montserrat"/>
                </a:rPr>
                <a:t>Limited owner research centres </a:t>
              </a:r>
              <a:endParaRPr sz="1000">
                <a:solidFill>
                  <a:srgbClr val="F4CCCC"/>
                </a:solidFill>
                <a:latin typeface="Montserrat"/>
                <a:ea typeface="Montserrat"/>
                <a:cs typeface="Montserrat"/>
                <a:sym typeface="Montserrat"/>
              </a:endParaRPr>
            </a:p>
          </p:txBody>
        </p:sp>
        <p:pic>
          <p:nvPicPr>
            <p:cNvPr id="461" name="Google Shape;461;g2f7dcf13ae8_0_770"/>
            <p:cNvPicPr preferRelativeResize="0"/>
            <p:nvPr/>
          </p:nvPicPr>
          <p:blipFill>
            <a:blip r:embed="rId9">
              <a:alphaModFix/>
            </a:blip>
            <a:stretch>
              <a:fillRect/>
            </a:stretch>
          </p:blipFill>
          <p:spPr>
            <a:xfrm>
              <a:off x="5652825" y="1136125"/>
              <a:ext cx="400200" cy="400200"/>
            </a:xfrm>
            <a:prstGeom prst="rect">
              <a:avLst/>
            </a:prstGeom>
            <a:noFill/>
            <a:ln>
              <a:noFill/>
            </a:ln>
          </p:spPr>
        </p:pic>
        <p:pic>
          <p:nvPicPr>
            <p:cNvPr id="462" name="Google Shape;462;g2f7dcf13ae8_0_770"/>
            <p:cNvPicPr preferRelativeResize="0"/>
            <p:nvPr/>
          </p:nvPicPr>
          <p:blipFill>
            <a:blip r:embed="rId10">
              <a:alphaModFix/>
            </a:blip>
            <a:stretch>
              <a:fillRect/>
            </a:stretch>
          </p:blipFill>
          <p:spPr>
            <a:xfrm>
              <a:off x="5652825" y="4372825"/>
              <a:ext cx="400200" cy="400200"/>
            </a:xfrm>
            <a:prstGeom prst="rect">
              <a:avLst/>
            </a:prstGeom>
            <a:noFill/>
            <a:ln>
              <a:noFill/>
            </a:ln>
          </p:spPr>
        </p:pic>
        <p:pic>
          <p:nvPicPr>
            <p:cNvPr id="463" name="Google Shape;463;g2f7dcf13ae8_0_770"/>
            <p:cNvPicPr preferRelativeResize="0"/>
            <p:nvPr/>
          </p:nvPicPr>
          <p:blipFill>
            <a:blip r:embed="rId11">
              <a:alphaModFix/>
            </a:blip>
            <a:stretch>
              <a:fillRect/>
            </a:stretch>
          </p:blipFill>
          <p:spPr>
            <a:xfrm>
              <a:off x="5652825" y="2776450"/>
              <a:ext cx="400200" cy="400200"/>
            </a:xfrm>
            <a:prstGeom prst="rect">
              <a:avLst/>
            </a:prstGeom>
            <a:noFill/>
            <a:ln>
              <a:noFill/>
            </a:ln>
          </p:spPr>
        </p:pic>
        <p:pic>
          <p:nvPicPr>
            <p:cNvPr id="464" name="Google Shape;464;g2f7dcf13ae8_0_770"/>
            <p:cNvPicPr preferRelativeResize="0"/>
            <p:nvPr/>
          </p:nvPicPr>
          <p:blipFill>
            <a:blip r:embed="rId12">
              <a:alphaModFix/>
            </a:blip>
            <a:stretch>
              <a:fillRect/>
            </a:stretch>
          </p:blipFill>
          <p:spPr>
            <a:xfrm>
              <a:off x="5587425" y="1890888"/>
              <a:ext cx="531000" cy="531000"/>
            </a:xfrm>
            <a:prstGeom prst="rect">
              <a:avLst/>
            </a:prstGeom>
            <a:noFill/>
            <a:ln>
              <a:noFill/>
            </a:ln>
          </p:spPr>
        </p:pic>
        <p:pic>
          <p:nvPicPr>
            <p:cNvPr id="465" name="Google Shape;465;g2f7dcf13ae8_0_770"/>
            <p:cNvPicPr preferRelativeResize="0"/>
            <p:nvPr/>
          </p:nvPicPr>
          <p:blipFill>
            <a:blip r:embed="rId13">
              <a:alphaModFix/>
            </a:blip>
            <a:stretch>
              <a:fillRect/>
            </a:stretch>
          </p:blipFill>
          <p:spPr>
            <a:xfrm>
              <a:off x="5652825" y="3531213"/>
              <a:ext cx="487050" cy="487050"/>
            </a:xfrm>
            <a:prstGeom prst="rect">
              <a:avLst/>
            </a:prstGeom>
            <a:noFill/>
            <a:ln>
              <a:noFill/>
            </a:ln>
          </p:spPr>
        </p:pic>
      </p:grpSp>
      <p:sp>
        <p:nvSpPr>
          <p:cNvPr id="466" name="Google Shape;466;g2f7dcf13ae8_0_770"/>
          <p:cNvSpPr txBox="1"/>
          <p:nvPr/>
        </p:nvSpPr>
        <p:spPr>
          <a:xfrm>
            <a:off x="310075" y="-32475"/>
            <a:ext cx="8045100" cy="630900"/>
          </a:xfrm>
          <a:prstGeom prst="rect">
            <a:avLst/>
          </a:prstGeom>
          <a:noFill/>
          <a:ln>
            <a:noFill/>
          </a:ln>
        </p:spPr>
        <p:txBody>
          <a:bodyPr anchorCtr="0" anchor="t" bIns="83800" lIns="83800" spcFirstLastPara="1" rIns="83800" wrap="square" tIns="83800">
            <a:spAutoFit/>
          </a:bodyPr>
          <a:lstStyle/>
          <a:p>
            <a:pPr indent="0" lvl="0" marL="0" rtl="0" algn="l">
              <a:spcBef>
                <a:spcPts val="0"/>
              </a:spcBef>
              <a:spcAft>
                <a:spcPts val="0"/>
              </a:spcAft>
              <a:buNone/>
            </a:pPr>
            <a:r>
              <a:rPr b="1" lang="en" sz="1500">
                <a:solidFill>
                  <a:srgbClr val="30692A"/>
                </a:solidFill>
                <a:latin typeface="Montserrat"/>
                <a:ea typeface="Montserrat"/>
                <a:cs typeface="Montserrat"/>
                <a:sym typeface="Montserrat"/>
              </a:rPr>
              <a:t>While challenges exist within the Green and Digital Transition, it also offers significant opportunities.</a:t>
            </a:r>
            <a:endParaRPr b="1" sz="1500">
              <a:solidFill>
                <a:srgbClr val="30692A"/>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g2fd9cd2ebe3_0_36" title="AfriLabs Logo_AfriLabs Logo Vertical.png"/>
          <p:cNvPicPr preferRelativeResize="0"/>
          <p:nvPr/>
        </p:nvPicPr>
        <p:blipFill>
          <a:blip r:embed="rId3">
            <a:alphaModFix amt="4000"/>
          </a:blip>
          <a:stretch>
            <a:fillRect/>
          </a:stretch>
        </p:blipFill>
        <p:spPr>
          <a:xfrm>
            <a:off x="2474950" y="522975"/>
            <a:ext cx="4452198" cy="4452198"/>
          </a:xfrm>
          <a:prstGeom prst="rect">
            <a:avLst/>
          </a:prstGeom>
          <a:noFill/>
          <a:ln>
            <a:noFill/>
          </a:ln>
        </p:spPr>
      </p:pic>
      <p:sp>
        <p:nvSpPr>
          <p:cNvPr id="472" name="Google Shape;472;g2fd9cd2ebe3_0_36"/>
          <p:cNvSpPr txBox="1"/>
          <p:nvPr/>
        </p:nvSpPr>
        <p:spPr>
          <a:xfrm>
            <a:off x="339650" y="242900"/>
            <a:ext cx="5055300" cy="3540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200">
                <a:solidFill>
                  <a:srgbClr val="FFE599"/>
                </a:solidFill>
                <a:latin typeface="Montserrat"/>
                <a:ea typeface="Montserrat"/>
                <a:cs typeface="Montserrat"/>
                <a:sym typeface="Montserrat"/>
              </a:rPr>
              <a:t>AfriLabs Role in Addressing these Key Challenges</a:t>
            </a:r>
            <a:endParaRPr b="1" sz="1200">
              <a:solidFill>
                <a:srgbClr val="FFE599"/>
              </a:solidFill>
              <a:latin typeface="Montserrat"/>
              <a:ea typeface="Montserrat"/>
              <a:cs typeface="Montserrat"/>
              <a:sym typeface="Montserrat"/>
            </a:endParaRPr>
          </a:p>
        </p:txBody>
      </p:sp>
      <p:grpSp>
        <p:nvGrpSpPr>
          <p:cNvPr id="473" name="Google Shape;473;g2fd9cd2ebe3_0_36"/>
          <p:cNvGrpSpPr/>
          <p:nvPr/>
        </p:nvGrpSpPr>
        <p:grpSpPr>
          <a:xfrm>
            <a:off x="3711197" y="1748075"/>
            <a:ext cx="1721607" cy="1720900"/>
            <a:chOff x="3193484" y="1748075"/>
            <a:chExt cx="1721607" cy="1720900"/>
          </a:xfrm>
        </p:grpSpPr>
        <p:sp>
          <p:nvSpPr>
            <p:cNvPr id="474" name="Google Shape;474;g2fd9cd2ebe3_0_36"/>
            <p:cNvSpPr/>
            <p:nvPr/>
          </p:nvSpPr>
          <p:spPr>
            <a:xfrm rot="5400000">
              <a:off x="3193484" y="1748075"/>
              <a:ext cx="801600" cy="801600"/>
            </a:xfrm>
            <a:prstGeom prst="teardrop">
              <a:avLst>
                <a:gd fmla="val 98762" name="adj"/>
              </a:avLst>
            </a:prstGeom>
            <a:solidFill>
              <a:srgbClr val="FFAB4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75" name="Google Shape;475;g2fd9cd2ebe3_0_36"/>
            <p:cNvSpPr/>
            <p:nvPr/>
          </p:nvSpPr>
          <p:spPr>
            <a:xfrm flipH="1" rot="-5400000">
              <a:off x="4113491" y="1748075"/>
              <a:ext cx="801600" cy="801600"/>
            </a:xfrm>
            <a:prstGeom prst="teardrop">
              <a:avLst>
                <a:gd fmla="val 98762" name="adj"/>
              </a:avLst>
            </a:prstGeom>
            <a:solidFill>
              <a:srgbClr val="AED15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76" name="Google Shape;476;g2fd9cd2ebe3_0_36"/>
            <p:cNvSpPr/>
            <p:nvPr/>
          </p:nvSpPr>
          <p:spPr>
            <a:xfrm flipH="1" rot="5400000">
              <a:off x="3193484" y="2667375"/>
              <a:ext cx="801600" cy="801600"/>
            </a:xfrm>
            <a:prstGeom prst="teardrop">
              <a:avLst>
                <a:gd fmla="val 98762" name="adj"/>
              </a:avLst>
            </a:prstGeom>
            <a:solidFill>
              <a:srgbClr val="5AB79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77" name="Google Shape;477;g2fd9cd2ebe3_0_36"/>
            <p:cNvSpPr/>
            <p:nvPr/>
          </p:nvSpPr>
          <p:spPr>
            <a:xfrm rot="-5400000">
              <a:off x="4113491" y="2667375"/>
              <a:ext cx="801600" cy="801600"/>
            </a:xfrm>
            <a:prstGeom prst="teardrop">
              <a:avLst>
                <a:gd fmla="val 98762" name="adj"/>
              </a:avLst>
            </a:prstGeom>
            <a:solidFill>
              <a:srgbClr val="EE554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pic>
        <p:nvPicPr>
          <p:cNvPr id="478" name="Google Shape;478;g2fd9cd2ebe3_0_36"/>
          <p:cNvPicPr preferRelativeResize="0"/>
          <p:nvPr/>
        </p:nvPicPr>
        <p:blipFill>
          <a:blip r:embed="rId4">
            <a:alphaModFix/>
          </a:blip>
          <a:stretch>
            <a:fillRect/>
          </a:stretch>
        </p:blipFill>
        <p:spPr>
          <a:xfrm>
            <a:off x="3919950" y="1938050"/>
            <a:ext cx="441900" cy="441900"/>
          </a:xfrm>
          <a:prstGeom prst="rect">
            <a:avLst/>
          </a:prstGeom>
          <a:noFill/>
          <a:ln>
            <a:noFill/>
          </a:ln>
        </p:spPr>
      </p:pic>
      <p:sp>
        <p:nvSpPr>
          <p:cNvPr id="479" name="Google Shape;479;g2fd9cd2ebe3_0_36"/>
          <p:cNvSpPr txBox="1"/>
          <p:nvPr/>
        </p:nvSpPr>
        <p:spPr>
          <a:xfrm>
            <a:off x="409775" y="1109250"/>
            <a:ext cx="3040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chemeClr val="lt1"/>
                </a:solidFill>
                <a:latin typeface="Montserrat"/>
                <a:ea typeface="Montserrat"/>
                <a:cs typeface="Montserrat"/>
                <a:sym typeface="Montserrat"/>
              </a:rPr>
              <a:t>Capacity Building and Skills Development</a:t>
            </a:r>
            <a:endParaRPr b="1" sz="900">
              <a:solidFill>
                <a:schemeClr val="lt1"/>
              </a:solidFill>
              <a:latin typeface="Montserrat"/>
              <a:ea typeface="Montserrat"/>
              <a:cs typeface="Montserrat"/>
              <a:sym typeface="Montserrat"/>
            </a:endParaRPr>
          </a:p>
        </p:txBody>
      </p:sp>
      <p:sp>
        <p:nvSpPr>
          <p:cNvPr id="480" name="Google Shape;480;g2fd9cd2ebe3_0_36"/>
          <p:cNvSpPr txBox="1"/>
          <p:nvPr/>
        </p:nvSpPr>
        <p:spPr>
          <a:xfrm>
            <a:off x="409775" y="1337850"/>
            <a:ext cx="3040200" cy="80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sz="900">
                <a:solidFill>
                  <a:schemeClr val="lt1"/>
                </a:solidFill>
                <a:latin typeface="Montserrat"/>
                <a:ea typeface="Montserrat"/>
                <a:cs typeface="Montserrat"/>
                <a:sym typeface="Montserrat"/>
              </a:rPr>
              <a:t>AfriLabs offers training and capacity-building programs to empower innovators and their communities with essential skills. E.g. GCA Youth ADAPT program</a:t>
            </a:r>
            <a:endParaRPr sz="900">
              <a:solidFill>
                <a:schemeClr val="lt1"/>
              </a:solidFill>
              <a:latin typeface="Montserrat"/>
              <a:ea typeface="Montserrat"/>
              <a:cs typeface="Montserrat"/>
              <a:sym typeface="Montserrat"/>
            </a:endParaRPr>
          </a:p>
        </p:txBody>
      </p:sp>
      <p:sp>
        <p:nvSpPr>
          <p:cNvPr id="481" name="Google Shape;481;g2fd9cd2ebe3_0_36"/>
          <p:cNvSpPr txBox="1"/>
          <p:nvPr/>
        </p:nvSpPr>
        <p:spPr>
          <a:xfrm>
            <a:off x="409775" y="2938050"/>
            <a:ext cx="3040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chemeClr val="lt1"/>
                </a:solidFill>
                <a:latin typeface="Montserrat"/>
                <a:ea typeface="Montserrat"/>
                <a:cs typeface="Montserrat"/>
                <a:sym typeface="Montserrat"/>
              </a:rPr>
              <a:t>Research and Stakeholders Mapping</a:t>
            </a:r>
            <a:endParaRPr b="1" sz="900">
              <a:solidFill>
                <a:schemeClr val="lt1"/>
              </a:solidFill>
              <a:latin typeface="Montserrat"/>
              <a:ea typeface="Montserrat"/>
              <a:cs typeface="Montserrat"/>
              <a:sym typeface="Montserrat"/>
            </a:endParaRPr>
          </a:p>
        </p:txBody>
      </p:sp>
      <p:sp>
        <p:nvSpPr>
          <p:cNvPr id="482" name="Google Shape;482;g2fd9cd2ebe3_0_36"/>
          <p:cNvSpPr txBox="1"/>
          <p:nvPr/>
        </p:nvSpPr>
        <p:spPr>
          <a:xfrm>
            <a:off x="409775" y="3166650"/>
            <a:ext cx="3301500" cy="96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sz="900">
                <a:solidFill>
                  <a:schemeClr val="lt1"/>
                </a:solidFill>
                <a:latin typeface="Montserrat"/>
                <a:ea typeface="Montserrat"/>
                <a:cs typeface="Montserrat"/>
                <a:sym typeface="Montserrat"/>
              </a:rPr>
              <a:t>AfriLabs actively researches and maps stakeholders within the green sector. The Greenovations program identified existing stakeholder through a comprehensive mapping exercise enabling more targeted interventions.</a:t>
            </a:r>
            <a:endParaRPr sz="900">
              <a:solidFill>
                <a:schemeClr val="lt1"/>
              </a:solidFill>
              <a:latin typeface="Montserrat"/>
              <a:ea typeface="Montserrat"/>
              <a:cs typeface="Montserrat"/>
              <a:sym typeface="Montserrat"/>
            </a:endParaRPr>
          </a:p>
        </p:txBody>
      </p:sp>
      <p:sp>
        <p:nvSpPr>
          <p:cNvPr id="483" name="Google Shape;483;g2fd9cd2ebe3_0_36"/>
          <p:cNvSpPr txBox="1"/>
          <p:nvPr/>
        </p:nvSpPr>
        <p:spPr>
          <a:xfrm>
            <a:off x="5667575" y="1109250"/>
            <a:ext cx="3040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chemeClr val="lt1"/>
                </a:solidFill>
                <a:latin typeface="Montserrat"/>
                <a:ea typeface="Montserrat"/>
                <a:cs typeface="Montserrat"/>
                <a:sym typeface="Montserrat"/>
              </a:rPr>
              <a:t>Policy Advocacy</a:t>
            </a:r>
            <a:endParaRPr b="1" sz="900">
              <a:solidFill>
                <a:schemeClr val="lt1"/>
              </a:solidFill>
              <a:latin typeface="Montserrat"/>
              <a:ea typeface="Montserrat"/>
              <a:cs typeface="Montserrat"/>
              <a:sym typeface="Montserrat"/>
            </a:endParaRPr>
          </a:p>
        </p:txBody>
      </p:sp>
      <p:sp>
        <p:nvSpPr>
          <p:cNvPr id="484" name="Google Shape;484;g2fd9cd2ebe3_0_36"/>
          <p:cNvSpPr txBox="1"/>
          <p:nvPr/>
        </p:nvSpPr>
        <p:spPr>
          <a:xfrm>
            <a:off x="5667575" y="1337850"/>
            <a:ext cx="2972700" cy="80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sz="900">
                <a:solidFill>
                  <a:schemeClr val="lt1"/>
                </a:solidFill>
                <a:latin typeface="Montserrat"/>
                <a:ea typeface="Montserrat"/>
                <a:cs typeface="Montserrat"/>
                <a:sym typeface="Montserrat"/>
              </a:rPr>
              <a:t>AfriLabs conducts policy-driven research programs adaptable to local governments and continental bodies like the African Union. E.g. ONEPlanET and FIUWA</a:t>
            </a:r>
            <a:endParaRPr sz="900">
              <a:solidFill>
                <a:schemeClr val="lt1"/>
              </a:solidFill>
              <a:latin typeface="Montserrat"/>
              <a:ea typeface="Montserrat"/>
              <a:cs typeface="Montserrat"/>
              <a:sym typeface="Montserrat"/>
            </a:endParaRPr>
          </a:p>
        </p:txBody>
      </p:sp>
      <p:sp>
        <p:nvSpPr>
          <p:cNvPr id="485" name="Google Shape;485;g2fd9cd2ebe3_0_36"/>
          <p:cNvSpPr txBox="1"/>
          <p:nvPr/>
        </p:nvSpPr>
        <p:spPr>
          <a:xfrm>
            <a:off x="5667575" y="2938050"/>
            <a:ext cx="3040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solidFill>
                  <a:schemeClr val="lt1"/>
                </a:solidFill>
                <a:latin typeface="Montserrat"/>
                <a:ea typeface="Montserrat"/>
                <a:cs typeface="Montserrat"/>
                <a:sym typeface="Montserrat"/>
              </a:rPr>
              <a:t>Cross-Sector Collaboration</a:t>
            </a:r>
            <a:endParaRPr b="1" sz="900">
              <a:solidFill>
                <a:schemeClr val="lt1"/>
              </a:solidFill>
              <a:latin typeface="Montserrat"/>
              <a:ea typeface="Montserrat"/>
              <a:cs typeface="Montserrat"/>
              <a:sym typeface="Montserrat"/>
            </a:endParaRPr>
          </a:p>
        </p:txBody>
      </p:sp>
      <p:sp>
        <p:nvSpPr>
          <p:cNvPr id="486" name="Google Shape;486;g2fd9cd2ebe3_0_36"/>
          <p:cNvSpPr txBox="1"/>
          <p:nvPr/>
        </p:nvSpPr>
        <p:spPr>
          <a:xfrm>
            <a:off x="5667575" y="3166650"/>
            <a:ext cx="3040200" cy="80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 sz="900">
                <a:solidFill>
                  <a:schemeClr val="lt1"/>
                </a:solidFill>
                <a:latin typeface="Montserrat"/>
                <a:ea typeface="Montserrat"/>
                <a:cs typeface="Montserrat"/>
                <a:sym typeface="Montserrat"/>
              </a:rPr>
              <a:t>AfriLabs promotes collaboration among various stakeholders, including governments, academia, innovation hubs, entrepreneurs, researchers, and industry experts.</a:t>
            </a:r>
            <a:endParaRPr sz="900">
              <a:solidFill>
                <a:schemeClr val="lt1"/>
              </a:solidFill>
              <a:latin typeface="Montserrat"/>
              <a:ea typeface="Montserrat"/>
              <a:cs typeface="Montserrat"/>
              <a:sym typeface="Montserrat"/>
            </a:endParaRPr>
          </a:p>
        </p:txBody>
      </p:sp>
      <p:pic>
        <p:nvPicPr>
          <p:cNvPr id="487" name="Google Shape;487;g2fd9cd2ebe3_0_36"/>
          <p:cNvPicPr preferRelativeResize="0"/>
          <p:nvPr/>
        </p:nvPicPr>
        <p:blipFill>
          <a:blip r:embed="rId5">
            <a:alphaModFix/>
          </a:blip>
          <a:stretch>
            <a:fillRect/>
          </a:stretch>
        </p:blipFill>
        <p:spPr>
          <a:xfrm>
            <a:off x="4831825" y="1938050"/>
            <a:ext cx="441900" cy="441900"/>
          </a:xfrm>
          <a:prstGeom prst="rect">
            <a:avLst/>
          </a:prstGeom>
          <a:noFill/>
          <a:ln>
            <a:noFill/>
          </a:ln>
        </p:spPr>
      </p:pic>
      <p:pic>
        <p:nvPicPr>
          <p:cNvPr id="488" name="Google Shape;488;g2fd9cd2ebe3_0_36"/>
          <p:cNvPicPr preferRelativeResize="0"/>
          <p:nvPr/>
        </p:nvPicPr>
        <p:blipFill>
          <a:blip r:embed="rId6">
            <a:alphaModFix/>
          </a:blip>
          <a:stretch>
            <a:fillRect/>
          </a:stretch>
        </p:blipFill>
        <p:spPr>
          <a:xfrm>
            <a:off x="4801300" y="2841325"/>
            <a:ext cx="441900" cy="441900"/>
          </a:xfrm>
          <a:prstGeom prst="rect">
            <a:avLst/>
          </a:prstGeom>
          <a:noFill/>
          <a:ln>
            <a:noFill/>
          </a:ln>
        </p:spPr>
      </p:pic>
      <p:pic>
        <p:nvPicPr>
          <p:cNvPr id="489" name="Google Shape;489;g2fd9cd2ebe3_0_36"/>
          <p:cNvPicPr preferRelativeResize="0"/>
          <p:nvPr/>
        </p:nvPicPr>
        <p:blipFill>
          <a:blip r:embed="rId7">
            <a:alphaModFix/>
          </a:blip>
          <a:stretch>
            <a:fillRect/>
          </a:stretch>
        </p:blipFill>
        <p:spPr>
          <a:xfrm>
            <a:off x="3908175" y="2814450"/>
            <a:ext cx="495625" cy="495650"/>
          </a:xfrm>
          <a:prstGeom prst="rect">
            <a:avLst/>
          </a:prstGeom>
          <a:noFill/>
          <a:ln>
            <a:noFill/>
          </a:ln>
        </p:spPr>
      </p:pic>
      <p:cxnSp>
        <p:nvCxnSpPr>
          <p:cNvPr id="490" name="Google Shape;490;g2fd9cd2ebe3_0_36"/>
          <p:cNvCxnSpPr>
            <a:stCxn id="474" idx="4"/>
          </p:cNvCxnSpPr>
          <p:nvPr/>
        </p:nvCxnSpPr>
        <p:spPr>
          <a:xfrm flipH="1" rot="5400000">
            <a:off x="1983647" y="-380275"/>
            <a:ext cx="672000" cy="3584700"/>
          </a:xfrm>
          <a:prstGeom prst="bentConnector2">
            <a:avLst/>
          </a:prstGeom>
          <a:noFill/>
          <a:ln cap="flat" cmpd="sng" w="9525">
            <a:solidFill>
              <a:srgbClr val="FFAB40"/>
            </a:solidFill>
            <a:prstDash val="solid"/>
            <a:round/>
            <a:headEnd len="med" w="med" type="none"/>
            <a:tailEnd len="med" w="med" type="oval"/>
          </a:ln>
        </p:spPr>
      </p:cxnSp>
      <p:cxnSp>
        <p:nvCxnSpPr>
          <p:cNvPr id="491" name="Google Shape;491;g2fd9cd2ebe3_0_36"/>
          <p:cNvCxnSpPr/>
          <p:nvPr/>
        </p:nvCxnSpPr>
        <p:spPr>
          <a:xfrm rot="-5400000">
            <a:off x="6479447" y="-380275"/>
            <a:ext cx="672000" cy="3584700"/>
          </a:xfrm>
          <a:prstGeom prst="bentConnector2">
            <a:avLst/>
          </a:prstGeom>
          <a:noFill/>
          <a:ln cap="flat" cmpd="sng" w="9525">
            <a:solidFill>
              <a:srgbClr val="AED151"/>
            </a:solidFill>
            <a:prstDash val="solid"/>
            <a:round/>
            <a:headEnd len="med" w="med" type="none"/>
            <a:tailEnd len="med" w="med" type="oval"/>
          </a:ln>
        </p:spPr>
      </p:cxnSp>
      <p:cxnSp>
        <p:nvCxnSpPr>
          <p:cNvPr id="492" name="Google Shape;492;g2fd9cd2ebe3_0_36"/>
          <p:cNvCxnSpPr/>
          <p:nvPr/>
        </p:nvCxnSpPr>
        <p:spPr>
          <a:xfrm rot="5400000">
            <a:off x="1983647" y="1981925"/>
            <a:ext cx="672000" cy="3584700"/>
          </a:xfrm>
          <a:prstGeom prst="bentConnector2">
            <a:avLst/>
          </a:prstGeom>
          <a:noFill/>
          <a:ln cap="flat" cmpd="sng" w="9525">
            <a:solidFill>
              <a:srgbClr val="5AB79F"/>
            </a:solidFill>
            <a:prstDash val="solid"/>
            <a:round/>
            <a:headEnd len="med" w="med" type="none"/>
            <a:tailEnd len="med" w="med" type="oval"/>
          </a:ln>
        </p:spPr>
      </p:cxnSp>
      <p:cxnSp>
        <p:nvCxnSpPr>
          <p:cNvPr id="493" name="Google Shape;493;g2fd9cd2ebe3_0_36"/>
          <p:cNvCxnSpPr/>
          <p:nvPr/>
        </p:nvCxnSpPr>
        <p:spPr>
          <a:xfrm flipH="1" rot="-5400000">
            <a:off x="6479447" y="1981925"/>
            <a:ext cx="672000" cy="3584700"/>
          </a:xfrm>
          <a:prstGeom prst="bentConnector2">
            <a:avLst/>
          </a:prstGeom>
          <a:noFill/>
          <a:ln cap="flat" cmpd="sng" w="9525">
            <a:solidFill>
              <a:srgbClr val="EE5544"/>
            </a:solidFill>
            <a:prstDash val="solid"/>
            <a:round/>
            <a:headEnd len="med" w="med" type="none"/>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f7dcf13ae8_0_8"/>
          <p:cNvSpPr txBox="1"/>
          <p:nvPr/>
        </p:nvSpPr>
        <p:spPr>
          <a:xfrm>
            <a:off x="498477" y="950700"/>
            <a:ext cx="4403700" cy="468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1200"/>
              </a:spcBef>
              <a:spcAft>
                <a:spcPts val="1200"/>
              </a:spcAft>
              <a:buNone/>
            </a:pPr>
            <a:r>
              <a:rPr lang="en" sz="800">
                <a:solidFill>
                  <a:schemeClr val="lt1"/>
                </a:solidFill>
                <a:latin typeface="Montserrat"/>
                <a:ea typeface="Montserrat"/>
                <a:cs typeface="Montserrat"/>
                <a:sym typeface="Montserrat"/>
              </a:rPr>
              <a:t>AfriLabs has developed a policy pathway roadmap outlining strategies to foster innovation and a thriving entrepreneurship ecosystem in Africa.</a:t>
            </a:r>
            <a:endParaRPr sz="800">
              <a:solidFill>
                <a:schemeClr val="lt1"/>
              </a:solidFill>
              <a:latin typeface="Montserrat"/>
              <a:ea typeface="Montserrat"/>
              <a:cs typeface="Montserrat"/>
              <a:sym typeface="Montserrat"/>
            </a:endParaRPr>
          </a:p>
        </p:txBody>
      </p:sp>
      <p:sp>
        <p:nvSpPr>
          <p:cNvPr id="499" name="Google Shape;499;g2f7dcf13ae8_0_8"/>
          <p:cNvSpPr txBox="1"/>
          <p:nvPr/>
        </p:nvSpPr>
        <p:spPr>
          <a:xfrm>
            <a:off x="645279" y="3411600"/>
            <a:ext cx="4470900" cy="15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900">
                <a:solidFill>
                  <a:schemeClr val="lt1"/>
                </a:solidFill>
                <a:latin typeface="Montserrat"/>
                <a:ea typeface="Montserrat"/>
                <a:cs typeface="Montserrat"/>
                <a:sym typeface="Montserrat"/>
              </a:rPr>
              <a:t>These policy measures have allowed us to develop and execute programmes such as;</a:t>
            </a:r>
            <a:endParaRPr sz="900">
              <a:solidFill>
                <a:schemeClr val="lt1"/>
              </a:solidFill>
              <a:latin typeface="Montserrat"/>
              <a:ea typeface="Montserrat"/>
              <a:cs typeface="Montserrat"/>
              <a:sym typeface="Montserrat"/>
            </a:endParaRPr>
          </a:p>
          <a:p>
            <a:pPr indent="-285750" lvl="0" marL="457200" rtl="0" algn="l">
              <a:lnSpc>
                <a:spcPct val="115000"/>
              </a:lnSpc>
              <a:spcBef>
                <a:spcPts val="1200"/>
              </a:spcBef>
              <a:spcAft>
                <a:spcPts val="0"/>
              </a:spcAft>
              <a:buClr>
                <a:schemeClr val="lt1"/>
              </a:buClr>
              <a:buSzPts val="900"/>
              <a:buFont typeface="Montserrat"/>
              <a:buChar char="●"/>
            </a:pPr>
            <a:r>
              <a:rPr b="1" lang="en" sz="900">
                <a:solidFill>
                  <a:srgbClr val="FFE599"/>
                </a:solidFill>
                <a:latin typeface="Montserrat"/>
                <a:ea typeface="Montserrat"/>
                <a:cs typeface="Montserrat"/>
                <a:sym typeface="Montserrat"/>
              </a:rPr>
              <a:t>Greenovations</a:t>
            </a:r>
            <a:r>
              <a:rPr lang="en" sz="900">
                <a:solidFill>
                  <a:srgbClr val="FFE599"/>
                </a:solidFill>
                <a:latin typeface="Montserrat"/>
                <a:ea typeface="Montserrat"/>
                <a:cs typeface="Montserrat"/>
                <a:sym typeface="Montserrat"/>
              </a:rPr>
              <a:t> </a:t>
            </a:r>
            <a:r>
              <a:rPr b="1" lang="en" sz="900">
                <a:solidFill>
                  <a:srgbClr val="FFE599"/>
                </a:solidFill>
                <a:latin typeface="Montserrat"/>
                <a:ea typeface="Montserrat"/>
                <a:cs typeface="Montserrat"/>
                <a:sym typeface="Montserrat"/>
              </a:rPr>
              <a:t>Africa</a:t>
            </a:r>
            <a:r>
              <a:rPr b="1" lang="en" sz="900">
                <a:solidFill>
                  <a:schemeClr val="lt1"/>
                </a:solidFill>
                <a:latin typeface="Montserrat"/>
                <a:ea typeface="Montserrat"/>
                <a:cs typeface="Montserrat"/>
                <a:sym typeface="Montserrat"/>
              </a:rPr>
              <a:t> </a:t>
            </a:r>
            <a:r>
              <a:rPr lang="en" sz="900">
                <a:solidFill>
                  <a:schemeClr val="lt1"/>
                </a:solidFill>
                <a:latin typeface="Montserrat"/>
                <a:ea typeface="Montserrat"/>
                <a:cs typeface="Montserrat"/>
                <a:sym typeface="Montserrat"/>
              </a:rPr>
              <a:t>which aims to bridge the skills gap in the green sector for women and youth</a:t>
            </a:r>
            <a:endParaRPr sz="900">
              <a:solidFill>
                <a:schemeClr val="lt1"/>
              </a:solidFill>
              <a:latin typeface="Montserrat"/>
              <a:ea typeface="Montserrat"/>
              <a:cs typeface="Montserrat"/>
              <a:sym typeface="Montserrat"/>
            </a:endParaRPr>
          </a:p>
          <a:p>
            <a:pPr indent="-285750" lvl="0" marL="457200" rtl="0" algn="l">
              <a:lnSpc>
                <a:spcPct val="115000"/>
              </a:lnSpc>
              <a:spcBef>
                <a:spcPts val="1200"/>
              </a:spcBef>
              <a:spcAft>
                <a:spcPts val="0"/>
              </a:spcAft>
              <a:buClr>
                <a:schemeClr val="lt1"/>
              </a:buClr>
              <a:buSzPts val="900"/>
              <a:buFont typeface="Montserrat"/>
              <a:buChar char="●"/>
            </a:pPr>
            <a:r>
              <a:rPr b="1" lang="en" sz="900">
                <a:solidFill>
                  <a:srgbClr val="FFE599"/>
                </a:solidFill>
                <a:latin typeface="Montserrat"/>
                <a:ea typeface="Montserrat"/>
                <a:cs typeface="Montserrat"/>
                <a:sym typeface="Montserrat"/>
              </a:rPr>
              <a:t>Global Center on Adaptation African Youth Adaptation Solutions Challenge</a:t>
            </a:r>
            <a:r>
              <a:rPr lang="en" sz="900">
                <a:solidFill>
                  <a:schemeClr val="lt1"/>
                </a:solidFill>
                <a:latin typeface="Montserrat"/>
                <a:ea typeface="Montserrat"/>
                <a:cs typeface="Montserrat"/>
                <a:sym typeface="Montserrat"/>
              </a:rPr>
              <a:t> </a:t>
            </a:r>
            <a:r>
              <a:rPr lang="en" sz="900">
                <a:solidFill>
                  <a:schemeClr val="lt1"/>
                </a:solidFill>
                <a:latin typeface="Montserrat"/>
                <a:ea typeface="Montserrat"/>
                <a:cs typeface="Montserrat"/>
                <a:sym typeface="Montserrat"/>
              </a:rPr>
              <a:t>supports women and youth-led enterprises to build climate-resilient startups.</a:t>
            </a:r>
            <a:endParaRPr sz="900">
              <a:solidFill>
                <a:schemeClr val="lt1"/>
              </a:solidFill>
              <a:latin typeface="Montserrat"/>
              <a:ea typeface="Montserrat"/>
              <a:cs typeface="Montserrat"/>
              <a:sym typeface="Montserrat"/>
            </a:endParaRPr>
          </a:p>
        </p:txBody>
      </p:sp>
      <p:sp>
        <p:nvSpPr>
          <p:cNvPr id="500" name="Google Shape;500;g2f7dcf13ae8_0_8"/>
          <p:cNvSpPr txBox="1"/>
          <p:nvPr/>
        </p:nvSpPr>
        <p:spPr>
          <a:xfrm>
            <a:off x="422273" y="141875"/>
            <a:ext cx="5391600" cy="3540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200">
                <a:solidFill>
                  <a:srgbClr val="FFE599"/>
                </a:solidFill>
                <a:latin typeface="Montserrat"/>
                <a:ea typeface="Montserrat"/>
                <a:cs typeface="Montserrat"/>
                <a:sym typeface="Montserrat"/>
              </a:rPr>
              <a:t>Insights on Effective Policy Measures and Good Practices</a:t>
            </a:r>
            <a:endParaRPr b="1" i="0" sz="1200" u="none" cap="none" strike="noStrike">
              <a:solidFill>
                <a:srgbClr val="FFE599"/>
              </a:solidFill>
              <a:latin typeface="Montserrat"/>
              <a:ea typeface="Montserrat"/>
              <a:cs typeface="Montserrat"/>
              <a:sym typeface="Montserrat"/>
            </a:endParaRPr>
          </a:p>
        </p:txBody>
      </p:sp>
      <p:sp>
        <p:nvSpPr>
          <p:cNvPr id="501" name="Google Shape;501;g2f7dcf13ae8_0_8"/>
          <p:cNvSpPr txBox="1"/>
          <p:nvPr/>
        </p:nvSpPr>
        <p:spPr>
          <a:xfrm>
            <a:off x="459075" y="1506600"/>
            <a:ext cx="4512900" cy="1740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Clr>
                <a:schemeClr val="lt1"/>
              </a:buClr>
              <a:buSzPts val="900"/>
              <a:buFont typeface="Montserrat"/>
              <a:buChar char="●"/>
            </a:pPr>
            <a:r>
              <a:rPr lang="en" sz="900">
                <a:solidFill>
                  <a:schemeClr val="lt1"/>
                </a:solidFill>
                <a:latin typeface="Montserrat"/>
                <a:ea typeface="Montserrat"/>
                <a:cs typeface="Montserrat"/>
                <a:sym typeface="Montserrat"/>
              </a:rPr>
              <a:t>Promote the integration of green and digital skills into educational and vocational training systems</a:t>
            </a:r>
            <a:endParaRPr sz="900">
              <a:solidFill>
                <a:schemeClr val="lt1"/>
              </a:solidFill>
              <a:latin typeface="Montserrat"/>
              <a:ea typeface="Montserrat"/>
              <a:cs typeface="Montserrat"/>
              <a:sym typeface="Montserrat"/>
            </a:endParaRPr>
          </a:p>
          <a:p>
            <a:pPr indent="-285750" lvl="0" marL="457200" rtl="0" algn="l">
              <a:lnSpc>
                <a:spcPct val="115000"/>
              </a:lnSpc>
              <a:spcBef>
                <a:spcPts val="1200"/>
              </a:spcBef>
              <a:spcAft>
                <a:spcPts val="0"/>
              </a:spcAft>
              <a:buClr>
                <a:schemeClr val="lt1"/>
              </a:buClr>
              <a:buSzPts val="900"/>
              <a:buFont typeface="Montserrat"/>
              <a:buChar char="●"/>
            </a:pPr>
            <a:r>
              <a:rPr lang="en" sz="900">
                <a:solidFill>
                  <a:schemeClr val="lt1"/>
                </a:solidFill>
                <a:latin typeface="Montserrat"/>
                <a:ea typeface="Montserrat"/>
                <a:cs typeface="Montserrat"/>
                <a:sym typeface="Montserrat"/>
              </a:rPr>
              <a:t>Advocating for incentives for tech hubs that focus on sustainability and digital literacy</a:t>
            </a:r>
            <a:endParaRPr sz="900">
              <a:solidFill>
                <a:schemeClr val="lt1"/>
              </a:solidFill>
              <a:latin typeface="Montserrat"/>
              <a:ea typeface="Montserrat"/>
              <a:cs typeface="Montserrat"/>
              <a:sym typeface="Montserrat"/>
            </a:endParaRPr>
          </a:p>
          <a:p>
            <a:pPr indent="-285750" lvl="0" marL="457200" rtl="0" algn="l">
              <a:lnSpc>
                <a:spcPct val="115000"/>
              </a:lnSpc>
              <a:spcBef>
                <a:spcPts val="1200"/>
              </a:spcBef>
              <a:spcAft>
                <a:spcPts val="0"/>
              </a:spcAft>
              <a:buClr>
                <a:schemeClr val="lt1"/>
              </a:buClr>
              <a:buSzPts val="900"/>
              <a:buFont typeface="Montserrat"/>
              <a:buChar char="●"/>
            </a:pPr>
            <a:r>
              <a:rPr lang="en" sz="900">
                <a:solidFill>
                  <a:schemeClr val="lt1"/>
                </a:solidFill>
                <a:latin typeface="Montserrat"/>
                <a:ea typeface="Montserrat"/>
                <a:cs typeface="Montserrat"/>
                <a:sym typeface="Montserrat"/>
              </a:rPr>
              <a:t>Preserving digital rights and access to digital infrastructure for every </a:t>
            </a:r>
            <a:r>
              <a:rPr lang="en" sz="900">
                <a:solidFill>
                  <a:schemeClr val="lt1"/>
                </a:solidFill>
                <a:latin typeface="Montserrat"/>
                <a:ea typeface="Montserrat"/>
                <a:cs typeface="Montserrat"/>
                <a:sym typeface="Montserrat"/>
              </a:rPr>
              <a:t>citi</a:t>
            </a:r>
            <a:r>
              <a:rPr lang="en" sz="900">
                <a:solidFill>
                  <a:schemeClr val="lt1"/>
                </a:solidFill>
                <a:latin typeface="Montserrat"/>
                <a:ea typeface="Montserrat"/>
                <a:cs typeface="Montserrat"/>
                <a:sym typeface="Montserrat"/>
              </a:rPr>
              <a:t>zen within the continent</a:t>
            </a:r>
            <a:endParaRPr sz="900">
              <a:solidFill>
                <a:schemeClr val="lt1"/>
              </a:solidFill>
              <a:latin typeface="Montserrat"/>
              <a:ea typeface="Montserrat"/>
              <a:cs typeface="Montserrat"/>
              <a:sym typeface="Montserrat"/>
            </a:endParaRPr>
          </a:p>
          <a:p>
            <a:pPr indent="-285750" lvl="0" marL="457200" rtl="0" algn="l">
              <a:lnSpc>
                <a:spcPct val="115000"/>
              </a:lnSpc>
              <a:spcBef>
                <a:spcPts val="1200"/>
              </a:spcBef>
              <a:spcAft>
                <a:spcPts val="0"/>
              </a:spcAft>
              <a:buClr>
                <a:schemeClr val="lt1"/>
              </a:buClr>
              <a:buSzPts val="900"/>
              <a:buFont typeface="Montserrat"/>
              <a:buChar char="●"/>
            </a:pPr>
            <a:r>
              <a:rPr lang="en" sz="900">
                <a:solidFill>
                  <a:schemeClr val="lt1"/>
                </a:solidFill>
                <a:latin typeface="Montserrat"/>
                <a:ea typeface="Montserrat"/>
                <a:cs typeface="Montserrat"/>
                <a:sym typeface="Montserrat"/>
              </a:rPr>
              <a:t>Developing harmonised frameworks throughout the continent</a:t>
            </a:r>
            <a:endParaRPr sz="900">
              <a:solidFill>
                <a:schemeClr val="lt1"/>
              </a:solidFill>
              <a:latin typeface="Montserrat"/>
              <a:ea typeface="Montserrat"/>
              <a:cs typeface="Montserrat"/>
              <a:sym typeface="Montserrat"/>
            </a:endParaRPr>
          </a:p>
        </p:txBody>
      </p:sp>
      <p:sp>
        <p:nvSpPr>
          <p:cNvPr id="502" name="Google Shape;502;g2f7dcf13ae8_0_8"/>
          <p:cNvSpPr txBox="1"/>
          <p:nvPr/>
        </p:nvSpPr>
        <p:spPr>
          <a:xfrm>
            <a:off x="498478" y="613650"/>
            <a:ext cx="33255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900">
                <a:solidFill>
                  <a:schemeClr val="lt1"/>
                </a:solidFill>
                <a:latin typeface="Montserrat"/>
                <a:ea typeface="Montserrat"/>
                <a:cs typeface="Montserrat"/>
                <a:sym typeface="Montserrat"/>
              </a:rPr>
              <a:t>Effective Policy Measures at AfriLabs</a:t>
            </a:r>
            <a:endParaRPr sz="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6" name="Shape 506"/>
        <p:cNvGrpSpPr/>
        <p:nvPr/>
      </p:nvGrpSpPr>
      <p:grpSpPr>
        <a:xfrm>
          <a:off x="0" y="0"/>
          <a:ext cx="0" cy="0"/>
          <a:chOff x="0" y="0"/>
          <a:chExt cx="0" cy="0"/>
        </a:xfrm>
      </p:grpSpPr>
      <p:grpSp>
        <p:nvGrpSpPr>
          <p:cNvPr id="507" name="Google Shape;507;g2f7dcf13ae8_0_936"/>
          <p:cNvGrpSpPr/>
          <p:nvPr/>
        </p:nvGrpSpPr>
        <p:grpSpPr>
          <a:xfrm>
            <a:off x="259925" y="396550"/>
            <a:ext cx="3509700" cy="4483250"/>
            <a:chOff x="444725" y="361475"/>
            <a:chExt cx="3509700" cy="4483250"/>
          </a:xfrm>
        </p:grpSpPr>
        <p:sp>
          <p:nvSpPr>
            <p:cNvPr id="508" name="Google Shape;508;g2f7dcf13ae8_0_936"/>
            <p:cNvSpPr/>
            <p:nvPr/>
          </p:nvSpPr>
          <p:spPr>
            <a:xfrm>
              <a:off x="444725" y="361475"/>
              <a:ext cx="3509700" cy="2162700"/>
            </a:xfrm>
            <a:prstGeom prst="rect">
              <a:avLst/>
            </a:prstGeom>
            <a:solidFill>
              <a:srgbClr val="FFAB40"/>
            </a:solidFill>
            <a:ln>
              <a:noFill/>
            </a:ln>
            <a:effectLst>
              <a:outerShdw blurRad="900113" rotWithShape="0" algn="bl" dir="5400000" dist="76200">
                <a:srgbClr val="000000">
                  <a:alpha val="5529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509" name="Google Shape;509;g2f7dcf13ae8_0_936"/>
            <p:cNvPicPr preferRelativeResize="0"/>
            <p:nvPr/>
          </p:nvPicPr>
          <p:blipFill rotWithShape="1">
            <a:blip r:embed="rId4">
              <a:alphaModFix/>
            </a:blip>
            <a:srcRect b="3393" l="16284" r="14978" t="21706"/>
            <a:stretch/>
          </p:blipFill>
          <p:spPr>
            <a:xfrm>
              <a:off x="444748" y="2220000"/>
              <a:ext cx="3509504" cy="2624725"/>
            </a:xfrm>
            <a:prstGeom prst="rect">
              <a:avLst/>
            </a:prstGeom>
            <a:noFill/>
            <a:ln>
              <a:noFill/>
            </a:ln>
          </p:spPr>
        </p:pic>
      </p:grpSp>
      <p:sp>
        <p:nvSpPr>
          <p:cNvPr id="510" name="Google Shape;510;g2f7dcf13ae8_0_936"/>
          <p:cNvSpPr/>
          <p:nvPr/>
        </p:nvSpPr>
        <p:spPr>
          <a:xfrm>
            <a:off x="5668639" y="-3097877"/>
            <a:ext cx="226200" cy="226200"/>
          </a:xfrm>
          <a:prstGeom prst="ellipse">
            <a:avLst/>
          </a:prstGeom>
          <a:solidFill>
            <a:srgbClr val="00A3DA"/>
          </a:solidFill>
          <a:ln>
            <a:noFill/>
          </a:ln>
        </p:spPr>
        <p:txBody>
          <a:bodyPr anchorCtr="0" anchor="ctr" bIns="13100" lIns="13100" spcFirstLastPara="1" rIns="13100" wrap="square" tIns="13100">
            <a:noAutofit/>
          </a:bodyPr>
          <a:lstStyle/>
          <a:p>
            <a:pPr indent="0" lvl="0" marL="0" marR="0" rtl="0" algn="ctr">
              <a:lnSpc>
                <a:spcPct val="100000"/>
              </a:lnSpc>
              <a:spcBef>
                <a:spcPts val="0"/>
              </a:spcBef>
              <a:spcAft>
                <a:spcPts val="0"/>
              </a:spcAft>
              <a:buClr>
                <a:srgbClr val="252D30"/>
              </a:buClr>
              <a:buSzPts val="1100"/>
              <a:buFont typeface="Arial"/>
              <a:buNone/>
            </a:pPr>
            <a:r>
              <a:t/>
            </a:r>
            <a:endParaRPr b="0" i="0" sz="1100" u="none" cap="none" strike="noStrike">
              <a:solidFill>
                <a:srgbClr val="FFFFFF"/>
              </a:solidFill>
              <a:latin typeface="Helvetica Neue"/>
              <a:ea typeface="Helvetica Neue"/>
              <a:cs typeface="Helvetica Neue"/>
              <a:sym typeface="Helvetica Neue"/>
            </a:endParaRPr>
          </a:p>
        </p:txBody>
      </p:sp>
      <p:sp>
        <p:nvSpPr>
          <p:cNvPr id="511" name="Google Shape;511;g2f7dcf13ae8_0_936"/>
          <p:cNvSpPr/>
          <p:nvPr/>
        </p:nvSpPr>
        <p:spPr>
          <a:xfrm>
            <a:off x="2967455" y="8272727"/>
            <a:ext cx="106800" cy="106800"/>
          </a:xfrm>
          <a:prstGeom prst="ellipse">
            <a:avLst/>
          </a:prstGeom>
          <a:solidFill>
            <a:srgbClr val="00A3DA"/>
          </a:solidFill>
          <a:ln>
            <a:noFill/>
          </a:ln>
        </p:spPr>
        <p:txBody>
          <a:bodyPr anchorCtr="0" anchor="ctr" bIns="13100" lIns="13100" spcFirstLastPara="1" rIns="13100" wrap="square" tIns="13100">
            <a:noAutofit/>
          </a:bodyPr>
          <a:lstStyle/>
          <a:p>
            <a:pPr indent="0" lvl="0" marL="0" marR="0" rtl="0" algn="ctr">
              <a:lnSpc>
                <a:spcPct val="100000"/>
              </a:lnSpc>
              <a:spcBef>
                <a:spcPts val="0"/>
              </a:spcBef>
              <a:spcAft>
                <a:spcPts val="0"/>
              </a:spcAft>
              <a:buClr>
                <a:srgbClr val="252D30"/>
              </a:buClr>
              <a:buSzPts val="1100"/>
              <a:buFont typeface="Arial"/>
              <a:buNone/>
            </a:pPr>
            <a:r>
              <a:t/>
            </a:r>
            <a:endParaRPr b="0" i="0" sz="1100" u="none" cap="none" strike="noStrike">
              <a:solidFill>
                <a:srgbClr val="FFFFFF"/>
              </a:solidFill>
              <a:latin typeface="Helvetica Neue"/>
              <a:ea typeface="Helvetica Neue"/>
              <a:cs typeface="Helvetica Neue"/>
              <a:sym typeface="Helvetica Neue"/>
            </a:endParaRPr>
          </a:p>
        </p:txBody>
      </p:sp>
      <p:sp>
        <p:nvSpPr>
          <p:cNvPr id="512" name="Google Shape;512;g2f7dcf13ae8_0_936"/>
          <p:cNvSpPr txBox="1"/>
          <p:nvPr/>
        </p:nvSpPr>
        <p:spPr>
          <a:xfrm>
            <a:off x="444725" y="696275"/>
            <a:ext cx="3172500" cy="1641300"/>
          </a:xfrm>
          <a:prstGeom prst="rect">
            <a:avLst/>
          </a:prstGeom>
          <a:noFill/>
          <a:ln>
            <a:noFill/>
          </a:ln>
        </p:spPr>
        <p:txBody>
          <a:bodyPr anchorCtr="0" anchor="t" bIns="17150" lIns="17150" spcFirstLastPara="1" rIns="17150" wrap="square" tIns="17150">
            <a:noAutofit/>
          </a:bodyPr>
          <a:lstStyle/>
          <a:p>
            <a:pPr indent="0" lvl="0" marL="0" marR="0" rtl="0" algn="l">
              <a:lnSpc>
                <a:spcPct val="117999"/>
              </a:lnSpc>
              <a:spcBef>
                <a:spcPts val="0"/>
              </a:spcBef>
              <a:spcAft>
                <a:spcPts val="0"/>
              </a:spcAft>
              <a:buClr>
                <a:srgbClr val="000000"/>
              </a:buClr>
              <a:buSzPts val="3800"/>
              <a:buFont typeface="Montserrat"/>
              <a:buNone/>
            </a:pPr>
            <a:r>
              <a:rPr b="1" lang="en" sz="1800">
                <a:solidFill>
                  <a:schemeClr val="lt1"/>
                </a:solidFill>
                <a:latin typeface="Montserrat"/>
                <a:ea typeface="Montserrat"/>
                <a:cs typeface="Montserrat"/>
                <a:sym typeface="Montserrat"/>
              </a:rPr>
              <a:t>Role of AfriLabs in promoting skills development for green and digital transition</a:t>
            </a:r>
            <a:endParaRPr b="1" i="0" sz="1800" u="none" cap="none" strike="noStrike">
              <a:solidFill>
                <a:schemeClr val="lt1"/>
              </a:solidFill>
              <a:latin typeface="Montserrat"/>
              <a:ea typeface="Montserrat"/>
              <a:cs typeface="Montserrat"/>
              <a:sym typeface="Montserrat"/>
            </a:endParaRPr>
          </a:p>
        </p:txBody>
      </p:sp>
      <p:sp>
        <p:nvSpPr>
          <p:cNvPr id="513" name="Google Shape;513;g2f7dcf13ae8_0_936"/>
          <p:cNvSpPr/>
          <p:nvPr/>
        </p:nvSpPr>
        <p:spPr>
          <a:xfrm>
            <a:off x="4092050" y="391475"/>
            <a:ext cx="3878700" cy="483300"/>
          </a:xfrm>
          <a:prstGeom prst="rect">
            <a:avLst/>
          </a:prstGeom>
          <a:noFill/>
          <a:ln>
            <a:noFill/>
          </a:ln>
        </p:spPr>
        <p:txBody>
          <a:bodyPr anchorCtr="0" anchor="t" bIns="17150" lIns="34275" spcFirstLastPara="1" rIns="34275" wrap="square" tIns="17150">
            <a:noAutofit/>
          </a:bodyPr>
          <a:lstStyle/>
          <a:p>
            <a:pPr indent="0" lvl="0" marL="0" marR="0" rtl="0" algn="l">
              <a:lnSpc>
                <a:spcPct val="115000"/>
              </a:lnSpc>
              <a:spcBef>
                <a:spcPts val="0"/>
              </a:spcBef>
              <a:spcAft>
                <a:spcPts val="0"/>
              </a:spcAft>
              <a:buClr>
                <a:srgbClr val="595959"/>
              </a:buClr>
              <a:buSzPts val="1100"/>
              <a:buFont typeface="Open Sans"/>
              <a:buNone/>
            </a:pPr>
            <a:r>
              <a:rPr b="1" lang="en" sz="1100">
                <a:solidFill>
                  <a:srgbClr val="120B2E"/>
                </a:solidFill>
                <a:latin typeface="Montserrat"/>
                <a:ea typeface="Montserrat"/>
                <a:cs typeface="Montserrat"/>
                <a:sym typeface="Montserrat"/>
              </a:rPr>
              <a:t>Collaborative Learning and Knowledge Sharing</a:t>
            </a:r>
            <a:endParaRPr b="1" i="0" sz="1100" u="none" cap="none" strike="noStrike">
              <a:solidFill>
                <a:srgbClr val="120B2E"/>
              </a:solidFill>
              <a:latin typeface="Montserrat"/>
              <a:ea typeface="Montserrat"/>
              <a:cs typeface="Montserrat"/>
              <a:sym typeface="Montserrat"/>
            </a:endParaRPr>
          </a:p>
        </p:txBody>
      </p:sp>
      <p:sp>
        <p:nvSpPr>
          <p:cNvPr id="514" name="Google Shape;514;g2f7dcf13ae8_0_936"/>
          <p:cNvSpPr/>
          <p:nvPr/>
        </p:nvSpPr>
        <p:spPr>
          <a:xfrm>
            <a:off x="4168250" y="3820473"/>
            <a:ext cx="3172500" cy="330900"/>
          </a:xfrm>
          <a:prstGeom prst="rect">
            <a:avLst/>
          </a:prstGeom>
          <a:noFill/>
          <a:ln>
            <a:noFill/>
          </a:ln>
        </p:spPr>
        <p:txBody>
          <a:bodyPr anchorCtr="0" anchor="t" bIns="17150" lIns="34275" spcFirstLastPara="1" rIns="34275" wrap="square" tIns="17150">
            <a:noAutofit/>
          </a:bodyPr>
          <a:lstStyle/>
          <a:p>
            <a:pPr indent="0" lvl="0" marL="0" marR="0" rtl="0" algn="l">
              <a:lnSpc>
                <a:spcPct val="150000"/>
              </a:lnSpc>
              <a:spcBef>
                <a:spcPts val="0"/>
              </a:spcBef>
              <a:spcAft>
                <a:spcPts val="0"/>
              </a:spcAft>
              <a:buClr>
                <a:srgbClr val="595959"/>
              </a:buClr>
              <a:buSzPts val="1100"/>
              <a:buFont typeface="Open Sans"/>
              <a:buNone/>
            </a:pPr>
            <a:r>
              <a:rPr b="1" lang="en" sz="1100">
                <a:solidFill>
                  <a:srgbClr val="120B2E"/>
                </a:solidFill>
                <a:latin typeface="Montserrat"/>
                <a:ea typeface="Montserrat"/>
                <a:cs typeface="Montserrat"/>
                <a:sym typeface="Montserrat"/>
              </a:rPr>
              <a:t>Partnerships and Collaborations</a:t>
            </a:r>
            <a:endParaRPr b="1" i="0" sz="1100" u="none" cap="none" strike="noStrike">
              <a:solidFill>
                <a:srgbClr val="120B2E"/>
              </a:solidFill>
              <a:latin typeface="Montserrat"/>
              <a:ea typeface="Montserrat"/>
              <a:cs typeface="Montserrat"/>
              <a:sym typeface="Montserrat"/>
            </a:endParaRPr>
          </a:p>
        </p:txBody>
      </p:sp>
      <p:sp>
        <p:nvSpPr>
          <p:cNvPr id="515" name="Google Shape;515;g2f7dcf13ae8_0_936"/>
          <p:cNvSpPr txBox="1"/>
          <p:nvPr/>
        </p:nvSpPr>
        <p:spPr>
          <a:xfrm>
            <a:off x="4168250" y="620050"/>
            <a:ext cx="4642500" cy="64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400"/>
              </a:spcBef>
              <a:spcAft>
                <a:spcPts val="400"/>
              </a:spcAft>
              <a:buNone/>
            </a:pPr>
            <a:r>
              <a:rPr lang="en" sz="900">
                <a:solidFill>
                  <a:srgbClr val="434343"/>
                </a:solidFill>
                <a:latin typeface="Montserrat"/>
                <a:ea typeface="Montserrat"/>
                <a:cs typeface="Montserrat"/>
                <a:sym typeface="Montserrat"/>
              </a:rPr>
              <a:t>AfriLabs promotes collaborative learning and knowledge exchange across its network of over 490 hubs in 53 African countries. Examples include the GCA Youth ADAPT and Greenovations programs.</a:t>
            </a:r>
            <a:endParaRPr sz="900"/>
          </a:p>
        </p:txBody>
      </p:sp>
      <p:sp>
        <p:nvSpPr>
          <p:cNvPr id="516" name="Google Shape;516;g2f7dcf13ae8_0_936"/>
          <p:cNvSpPr txBox="1"/>
          <p:nvPr/>
        </p:nvSpPr>
        <p:spPr>
          <a:xfrm>
            <a:off x="4168250" y="4049050"/>
            <a:ext cx="4377900" cy="867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400"/>
              </a:spcBef>
              <a:spcAft>
                <a:spcPts val="400"/>
              </a:spcAft>
              <a:buNone/>
            </a:pPr>
            <a:r>
              <a:rPr lang="en" sz="900">
                <a:solidFill>
                  <a:srgbClr val="434343"/>
                </a:solidFill>
                <a:latin typeface="Montserrat"/>
                <a:ea typeface="Montserrat"/>
                <a:cs typeface="Montserrat"/>
                <a:sym typeface="Montserrat"/>
              </a:rPr>
              <a:t>AfriLabs collaborates with various international funders to create programmes focusing on green and digital transition. Through these funders we have been able to disburse more than </a:t>
            </a:r>
            <a:r>
              <a:rPr b="1" lang="en" sz="1100">
                <a:solidFill>
                  <a:srgbClr val="434343"/>
                </a:solidFill>
                <a:latin typeface="Montserrat"/>
                <a:ea typeface="Montserrat"/>
                <a:cs typeface="Montserrat"/>
                <a:sym typeface="Montserrat"/>
              </a:rPr>
              <a:t>$1.81 million</a:t>
            </a:r>
            <a:r>
              <a:rPr lang="en" sz="900">
                <a:solidFill>
                  <a:srgbClr val="434343"/>
                </a:solidFill>
                <a:latin typeface="Montserrat"/>
                <a:ea typeface="Montserrat"/>
                <a:cs typeface="Montserrat"/>
                <a:sym typeface="Montserrat"/>
              </a:rPr>
              <a:t> to more than </a:t>
            </a:r>
            <a:r>
              <a:rPr b="1" lang="en" sz="1100">
                <a:solidFill>
                  <a:srgbClr val="434343"/>
                </a:solidFill>
                <a:latin typeface="Montserrat"/>
                <a:ea typeface="Montserrat"/>
                <a:cs typeface="Montserrat"/>
                <a:sym typeface="Montserrat"/>
              </a:rPr>
              <a:t>50 startups</a:t>
            </a:r>
            <a:r>
              <a:rPr lang="en" sz="900">
                <a:solidFill>
                  <a:srgbClr val="434343"/>
                </a:solidFill>
                <a:latin typeface="Montserrat"/>
                <a:ea typeface="Montserrat"/>
                <a:cs typeface="Montserrat"/>
                <a:sym typeface="Montserrat"/>
              </a:rPr>
              <a:t> within Africa.</a:t>
            </a:r>
            <a:endParaRPr sz="900">
              <a:solidFill>
                <a:srgbClr val="434343"/>
              </a:solidFill>
              <a:latin typeface="Montserrat"/>
              <a:ea typeface="Montserrat"/>
              <a:cs typeface="Montserrat"/>
              <a:sym typeface="Montserrat"/>
            </a:endParaRPr>
          </a:p>
        </p:txBody>
      </p:sp>
      <p:pic>
        <p:nvPicPr>
          <p:cNvPr id="517" name="Google Shape;517;g2f7dcf13ae8_0_936"/>
          <p:cNvPicPr preferRelativeResize="0"/>
          <p:nvPr/>
        </p:nvPicPr>
        <p:blipFill>
          <a:blip r:embed="rId5">
            <a:alphaModFix/>
          </a:blip>
          <a:stretch>
            <a:fillRect/>
          </a:stretch>
        </p:blipFill>
        <p:spPr>
          <a:xfrm>
            <a:off x="5327225" y="1385250"/>
            <a:ext cx="409200" cy="409200"/>
          </a:xfrm>
          <a:prstGeom prst="rect">
            <a:avLst/>
          </a:prstGeom>
          <a:noFill/>
          <a:ln>
            <a:noFill/>
          </a:ln>
        </p:spPr>
      </p:pic>
      <p:sp>
        <p:nvSpPr>
          <p:cNvPr id="518" name="Google Shape;518;g2f7dcf13ae8_0_936"/>
          <p:cNvSpPr/>
          <p:nvPr/>
        </p:nvSpPr>
        <p:spPr>
          <a:xfrm>
            <a:off x="5768450" y="1382075"/>
            <a:ext cx="409200" cy="3459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Clr>
                <a:srgbClr val="595959"/>
              </a:buClr>
              <a:buSzPts val="1100"/>
              <a:buFont typeface="Open Sans"/>
              <a:buNone/>
            </a:pPr>
            <a:r>
              <a:rPr b="1" lang="en" sz="2000">
                <a:solidFill>
                  <a:srgbClr val="595959"/>
                </a:solidFill>
                <a:latin typeface="Montserrat"/>
                <a:ea typeface="Montserrat"/>
                <a:cs typeface="Montserrat"/>
                <a:sym typeface="Montserrat"/>
              </a:rPr>
              <a:t>12</a:t>
            </a:r>
            <a:endParaRPr b="1" i="0" sz="2000" u="none" cap="none" strike="noStrike">
              <a:solidFill>
                <a:srgbClr val="595959"/>
              </a:solidFill>
              <a:latin typeface="Montserrat"/>
              <a:ea typeface="Montserrat"/>
              <a:cs typeface="Montserrat"/>
              <a:sym typeface="Montserrat"/>
            </a:endParaRPr>
          </a:p>
        </p:txBody>
      </p:sp>
      <p:sp>
        <p:nvSpPr>
          <p:cNvPr id="519" name="Google Shape;519;g2f7dcf13ae8_0_936"/>
          <p:cNvSpPr/>
          <p:nvPr/>
        </p:nvSpPr>
        <p:spPr>
          <a:xfrm>
            <a:off x="6149975" y="1525400"/>
            <a:ext cx="722700" cy="195600"/>
          </a:xfrm>
          <a:prstGeom prst="rect">
            <a:avLst/>
          </a:prstGeom>
          <a:noFill/>
          <a:ln>
            <a:noFill/>
          </a:ln>
        </p:spPr>
        <p:txBody>
          <a:bodyPr anchorCtr="0" anchor="t" bIns="17150" lIns="34275" spcFirstLastPara="1" rIns="34275" wrap="square" tIns="17150">
            <a:noAutofit/>
          </a:bodyPr>
          <a:lstStyle/>
          <a:p>
            <a:pPr indent="0" lvl="0" marL="0" marR="0" rtl="0" algn="l">
              <a:lnSpc>
                <a:spcPct val="115000"/>
              </a:lnSpc>
              <a:spcBef>
                <a:spcPts val="0"/>
              </a:spcBef>
              <a:spcAft>
                <a:spcPts val="0"/>
              </a:spcAft>
              <a:buClr>
                <a:srgbClr val="595959"/>
              </a:buClr>
              <a:buSzPts val="1100"/>
              <a:buFont typeface="Open Sans"/>
              <a:buNone/>
            </a:pPr>
            <a:r>
              <a:rPr b="1" lang="en" sz="700">
                <a:solidFill>
                  <a:srgbClr val="595959"/>
                </a:solidFill>
                <a:latin typeface="Montserrat"/>
                <a:ea typeface="Montserrat"/>
                <a:cs typeface="Montserrat"/>
                <a:sym typeface="Montserrat"/>
              </a:rPr>
              <a:t>Months</a:t>
            </a:r>
            <a:endParaRPr b="1" i="0" sz="700" u="none" cap="none" strike="noStrike">
              <a:solidFill>
                <a:srgbClr val="595959"/>
              </a:solidFill>
              <a:latin typeface="Montserrat"/>
              <a:ea typeface="Montserrat"/>
              <a:cs typeface="Montserrat"/>
              <a:sym typeface="Montserrat"/>
            </a:endParaRPr>
          </a:p>
        </p:txBody>
      </p:sp>
      <p:sp>
        <p:nvSpPr>
          <p:cNvPr id="520" name="Google Shape;520;g2f7dcf13ae8_0_936"/>
          <p:cNvSpPr/>
          <p:nvPr/>
        </p:nvSpPr>
        <p:spPr>
          <a:xfrm>
            <a:off x="7521050" y="1382075"/>
            <a:ext cx="409200" cy="3459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Clr>
                <a:srgbClr val="595959"/>
              </a:buClr>
              <a:buSzPts val="1100"/>
              <a:buFont typeface="Open Sans"/>
              <a:buNone/>
            </a:pPr>
            <a:r>
              <a:rPr b="1" lang="en" sz="2000">
                <a:solidFill>
                  <a:srgbClr val="595959"/>
                </a:solidFill>
                <a:latin typeface="Montserrat"/>
                <a:ea typeface="Montserrat"/>
                <a:cs typeface="Montserrat"/>
                <a:sym typeface="Montserrat"/>
              </a:rPr>
              <a:t>18</a:t>
            </a:r>
            <a:endParaRPr b="1" i="0" sz="2000" u="none" cap="none" strike="noStrike">
              <a:solidFill>
                <a:srgbClr val="595959"/>
              </a:solidFill>
              <a:latin typeface="Montserrat"/>
              <a:ea typeface="Montserrat"/>
              <a:cs typeface="Montserrat"/>
              <a:sym typeface="Montserrat"/>
            </a:endParaRPr>
          </a:p>
        </p:txBody>
      </p:sp>
      <p:sp>
        <p:nvSpPr>
          <p:cNvPr id="521" name="Google Shape;521;g2f7dcf13ae8_0_936"/>
          <p:cNvSpPr/>
          <p:nvPr/>
        </p:nvSpPr>
        <p:spPr>
          <a:xfrm>
            <a:off x="7902575" y="1525400"/>
            <a:ext cx="722700" cy="195600"/>
          </a:xfrm>
          <a:prstGeom prst="rect">
            <a:avLst/>
          </a:prstGeom>
          <a:noFill/>
          <a:ln>
            <a:noFill/>
          </a:ln>
        </p:spPr>
        <p:txBody>
          <a:bodyPr anchorCtr="0" anchor="t" bIns="17150" lIns="34275" spcFirstLastPara="1" rIns="34275" wrap="square" tIns="17150">
            <a:noAutofit/>
          </a:bodyPr>
          <a:lstStyle/>
          <a:p>
            <a:pPr indent="0" lvl="0" marL="0" marR="0" rtl="0" algn="l">
              <a:lnSpc>
                <a:spcPct val="115000"/>
              </a:lnSpc>
              <a:spcBef>
                <a:spcPts val="0"/>
              </a:spcBef>
              <a:spcAft>
                <a:spcPts val="0"/>
              </a:spcAft>
              <a:buClr>
                <a:srgbClr val="595959"/>
              </a:buClr>
              <a:buSzPts val="1100"/>
              <a:buFont typeface="Open Sans"/>
              <a:buNone/>
            </a:pPr>
            <a:r>
              <a:rPr b="1" lang="en" sz="700">
                <a:solidFill>
                  <a:srgbClr val="595959"/>
                </a:solidFill>
                <a:latin typeface="Montserrat"/>
                <a:ea typeface="Montserrat"/>
                <a:cs typeface="Montserrat"/>
                <a:sym typeface="Montserrat"/>
              </a:rPr>
              <a:t>Winners</a:t>
            </a:r>
            <a:endParaRPr b="1" i="0" sz="700" u="none" cap="none" strike="noStrike">
              <a:solidFill>
                <a:srgbClr val="595959"/>
              </a:solidFill>
              <a:latin typeface="Montserrat"/>
              <a:ea typeface="Montserrat"/>
              <a:cs typeface="Montserrat"/>
              <a:sym typeface="Montserrat"/>
            </a:endParaRPr>
          </a:p>
        </p:txBody>
      </p:sp>
      <p:pic>
        <p:nvPicPr>
          <p:cNvPr id="522" name="Google Shape;522;g2f7dcf13ae8_0_936"/>
          <p:cNvPicPr preferRelativeResize="0"/>
          <p:nvPr/>
        </p:nvPicPr>
        <p:blipFill>
          <a:blip r:embed="rId6">
            <a:alphaModFix/>
          </a:blip>
          <a:stretch>
            <a:fillRect/>
          </a:stretch>
        </p:blipFill>
        <p:spPr>
          <a:xfrm>
            <a:off x="7089275" y="1350425"/>
            <a:ext cx="409200" cy="409200"/>
          </a:xfrm>
          <a:prstGeom prst="rect">
            <a:avLst/>
          </a:prstGeom>
          <a:noFill/>
          <a:ln>
            <a:noFill/>
          </a:ln>
        </p:spPr>
      </p:pic>
      <p:sp>
        <p:nvSpPr>
          <p:cNvPr id="523" name="Google Shape;523;g2f7dcf13ae8_0_936"/>
          <p:cNvSpPr txBox="1"/>
          <p:nvPr/>
        </p:nvSpPr>
        <p:spPr>
          <a:xfrm>
            <a:off x="5746800" y="1617375"/>
            <a:ext cx="15534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800">
                <a:solidFill>
                  <a:srgbClr val="595959"/>
                </a:solidFill>
                <a:latin typeface="Montserrat"/>
                <a:ea typeface="Montserrat"/>
                <a:cs typeface="Montserrat"/>
                <a:sym typeface="Montserrat"/>
              </a:rPr>
              <a:t>C</a:t>
            </a:r>
            <a:r>
              <a:rPr lang="en" sz="800">
                <a:solidFill>
                  <a:srgbClr val="595959"/>
                </a:solidFill>
                <a:latin typeface="Montserrat"/>
                <a:ea typeface="Montserrat"/>
                <a:cs typeface="Montserrat"/>
                <a:sym typeface="Montserrat"/>
              </a:rPr>
              <a:t>apacity-building program</a:t>
            </a:r>
            <a:endParaRPr sz="800">
              <a:solidFill>
                <a:srgbClr val="595959"/>
              </a:solidFill>
            </a:endParaRPr>
          </a:p>
        </p:txBody>
      </p:sp>
      <p:sp>
        <p:nvSpPr>
          <p:cNvPr id="524" name="Google Shape;524;g2f7dcf13ae8_0_936"/>
          <p:cNvSpPr txBox="1"/>
          <p:nvPr/>
        </p:nvSpPr>
        <p:spPr>
          <a:xfrm>
            <a:off x="7499400" y="1617375"/>
            <a:ext cx="1282200" cy="59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800">
                <a:solidFill>
                  <a:srgbClr val="595959"/>
                </a:solidFill>
                <a:latin typeface="Montserrat"/>
                <a:ea typeface="Montserrat"/>
                <a:cs typeface="Montserrat"/>
                <a:sym typeface="Montserrat"/>
              </a:rPr>
              <a:t>Provided with skills essential for scaling their startups.</a:t>
            </a:r>
            <a:endParaRPr sz="800">
              <a:solidFill>
                <a:srgbClr val="595959"/>
              </a:solidFill>
            </a:endParaRPr>
          </a:p>
        </p:txBody>
      </p:sp>
      <p:pic>
        <p:nvPicPr>
          <p:cNvPr id="525" name="Google Shape;525;g2f7dcf13ae8_0_936"/>
          <p:cNvPicPr preferRelativeResize="0"/>
          <p:nvPr/>
        </p:nvPicPr>
        <p:blipFill>
          <a:blip r:embed="rId7">
            <a:alphaModFix/>
          </a:blip>
          <a:stretch>
            <a:fillRect/>
          </a:stretch>
        </p:blipFill>
        <p:spPr>
          <a:xfrm>
            <a:off x="5359250" y="2450711"/>
            <a:ext cx="409200" cy="409200"/>
          </a:xfrm>
          <a:prstGeom prst="rect">
            <a:avLst/>
          </a:prstGeom>
          <a:noFill/>
          <a:ln>
            <a:noFill/>
          </a:ln>
        </p:spPr>
      </p:pic>
      <p:sp>
        <p:nvSpPr>
          <p:cNvPr id="526" name="Google Shape;526;g2f7dcf13ae8_0_936"/>
          <p:cNvSpPr/>
          <p:nvPr/>
        </p:nvSpPr>
        <p:spPr>
          <a:xfrm>
            <a:off x="5768450" y="2448875"/>
            <a:ext cx="933900" cy="3459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Clr>
                <a:srgbClr val="595959"/>
              </a:buClr>
              <a:buSzPts val="1100"/>
              <a:buFont typeface="Open Sans"/>
              <a:buNone/>
            </a:pPr>
            <a:r>
              <a:rPr b="1" lang="en" sz="2000">
                <a:solidFill>
                  <a:srgbClr val="595959"/>
                </a:solidFill>
                <a:latin typeface="Montserrat"/>
                <a:ea typeface="Montserrat"/>
                <a:cs typeface="Montserrat"/>
                <a:sym typeface="Montserrat"/>
              </a:rPr>
              <a:t>4,400</a:t>
            </a:r>
            <a:endParaRPr b="1" i="0" sz="2000" u="none" cap="none" strike="noStrike">
              <a:solidFill>
                <a:srgbClr val="595959"/>
              </a:solidFill>
              <a:latin typeface="Montserrat"/>
              <a:ea typeface="Montserrat"/>
              <a:cs typeface="Montserrat"/>
              <a:sym typeface="Montserrat"/>
            </a:endParaRPr>
          </a:p>
        </p:txBody>
      </p:sp>
      <p:sp>
        <p:nvSpPr>
          <p:cNvPr id="527" name="Google Shape;527;g2f7dcf13ae8_0_936"/>
          <p:cNvSpPr/>
          <p:nvPr/>
        </p:nvSpPr>
        <p:spPr>
          <a:xfrm>
            <a:off x="5818650" y="2759175"/>
            <a:ext cx="1062000" cy="251700"/>
          </a:xfrm>
          <a:prstGeom prst="rect">
            <a:avLst/>
          </a:prstGeom>
          <a:noFill/>
          <a:ln>
            <a:noFill/>
          </a:ln>
        </p:spPr>
        <p:txBody>
          <a:bodyPr anchorCtr="0" anchor="t" bIns="17150" lIns="34275" spcFirstLastPara="1" rIns="34275" wrap="square" tIns="17150">
            <a:noAutofit/>
          </a:bodyPr>
          <a:lstStyle/>
          <a:p>
            <a:pPr indent="0" lvl="0" marL="0" marR="0" rtl="0" algn="l">
              <a:lnSpc>
                <a:spcPct val="115000"/>
              </a:lnSpc>
              <a:spcBef>
                <a:spcPts val="0"/>
              </a:spcBef>
              <a:spcAft>
                <a:spcPts val="0"/>
              </a:spcAft>
              <a:buClr>
                <a:srgbClr val="595959"/>
              </a:buClr>
              <a:buSzPts val="1100"/>
              <a:buFont typeface="Open Sans"/>
              <a:buNone/>
            </a:pPr>
            <a:r>
              <a:rPr b="1" lang="en" sz="700">
                <a:solidFill>
                  <a:srgbClr val="595959"/>
                </a:solidFill>
                <a:latin typeface="Montserrat"/>
                <a:ea typeface="Montserrat"/>
                <a:cs typeface="Montserrat"/>
                <a:sym typeface="Montserrat"/>
              </a:rPr>
              <a:t>Smallholder women farmers</a:t>
            </a:r>
            <a:endParaRPr b="1" i="0" sz="700" u="none" cap="none" strike="noStrike">
              <a:solidFill>
                <a:srgbClr val="595959"/>
              </a:solidFill>
              <a:latin typeface="Montserrat"/>
              <a:ea typeface="Montserrat"/>
              <a:cs typeface="Montserrat"/>
              <a:sym typeface="Montserrat"/>
            </a:endParaRPr>
          </a:p>
        </p:txBody>
      </p:sp>
      <p:sp>
        <p:nvSpPr>
          <p:cNvPr id="528" name="Google Shape;528;g2f7dcf13ae8_0_936"/>
          <p:cNvSpPr txBox="1"/>
          <p:nvPr/>
        </p:nvSpPr>
        <p:spPr>
          <a:xfrm>
            <a:off x="5772200" y="2941325"/>
            <a:ext cx="1282200" cy="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800">
                <a:solidFill>
                  <a:srgbClr val="595959"/>
                </a:solidFill>
                <a:latin typeface="Montserrat"/>
                <a:ea typeface="Montserrat"/>
                <a:cs typeface="Montserrat"/>
                <a:sym typeface="Montserrat"/>
              </a:rPr>
              <a:t>trained on precision farming, financial management, and sustainable practices</a:t>
            </a:r>
            <a:endParaRPr sz="800">
              <a:solidFill>
                <a:srgbClr val="595959"/>
              </a:solidFill>
              <a:latin typeface="Montserrat"/>
              <a:ea typeface="Montserrat"/>
              <a:cs typeface="Montserrat"/>
              <a:sym typeface="Montserrat"/>
            </a:endParaRPr>
          </a:p>
        </p:txBody>
      </p:sp>
      <p:sp>
        <p:nvSpPr>
          <p:cNvPr id="529" name="Google Shape;529;g2f7dcf13ae8_0_936"/>
          <p:cNvSpPr/>
          <p:nvPr/>
        </p:nvSpPr>
        <p:spPr>
          <a:xfrm>
            <a:off x="7545625" y="2448875"/>
            <a:ext cx="722700" cy="345900"/>
          </a:xfrm>
          <a:prstGeom prst="rect">
            <a:avLst/>
          </a:prstGeom>
          <a:noFill/>
          <a:ln>
            <a:noFill/>
          </a:ln>
        </p:spPr>
        <p:txBody>
          <a:bodyPr anchorCtr="0" anchor="t" bIns="17150" lIns="34275" spcFirstLastPara="1" rIns="34275" wrap="square" tIns="17150">
            <a:noAutofit/>
          </a:bodyPr>
          <a:lstStyle/>
          <a:p>
            <a:pPr indent="0" lvl="0" marL="0" marR="0" rtl="0" algn="l">
              <a:lnSpc>
                <a:spcPct val="115000"/>
              </a:lnSpc>
              <a:spcBef>
                <a:spcPts val="0"/>
              </a:spcBef>
              <a:spcAft>
                <a:spcPts val="0"/>
              </a:spcAft>
              <a:buClr>
                <a:srgbClr val="595959"/>
              </a:buClr>
              <a:buSzPts val="1100"/>
              <a:buFont typeface="Open Sans"/>
              <a:buNone/>
            </a:pPr>
            <a:r>
              <a:rPr b="1" lang="en" sz="2000">
                <a:solidFill>
                  <a:srgbClr val="595959"/>
                </a:solidFill>
                <a:latin typeface="Montserrat"/>
                <a:ea typeface="Montserrat"/>
                <a:cs typeface="Montserrat"/>
                <a:sym typeface="Montserrat"/>
              </a:rPr>
              <a:t>95%</a:t>
            </a:r>
            <a:endParaRPr b="1" i="0" sz="2000" u="none" cap="none" strike="noStrike">
              <a:solidFill>
                <a:srgbClr val="595959"/>
              </a:solidFill>
              <a:latin typeface="Montserrat"/>
              <a:ea typeface="Montserrat"/>
              <a:cs typeface="Montserrat"/>
              <a:sym typeface="Montserrat"/>
            </a:endParaRPr>
          </a:p>
        </p:txBody>
      </p:sp>
      <p:sp>
        <p:nvSpPr>
          <p:cNvPr id="530" name="Google Shape;530;g2f7dcf13ae8_0_936"/>
          <p:cNvSpPr/>
          <p:nvPr/>
        </p:nvSpPr>
        <p:spPr>
          <a:xfrm>
            <a:off x="8169950" y="2489975"/>
            <a:ext cx="568800" cy="1956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595959"/>
              </a:buClr>
              <a:buSzPts val="1100"/>
              <a:buFont typeface="Open Sans"/>
              <a:buNone/>
            </a:pPr>
            <a:r>
              <a:rPr b="1" lang="en" sz="700">
                <a:solidFill>
                  <a:srgbClr val="595959"/>
                </a:solidFill>
                <a:latin typeface="Montserrat"/>
                <a:ea typeface="Montserrat"/>
                <a:cs typeface="Montserrat"/>
                <a:sym typeface="Montserrat"/>
              </a:rPr>
              <a:t>Accuracy rate </a:t>
            </a:r>
            <a:endParaRPr b="1" i="0" sz="700" u="none" cap="none" strike="noStrike">
              <a:solidFill>
                <a:srgbClr val="595959"/>
              </a:solidFill>
              <a:latin typeface="Montserrat"/>
              <a:ea typeface="Montserrat"/>
              <a:cs typeface="Montserrat"/>
              <a:sym typeface="Montserrat"/>
            </a:endParaRPr>
          </a:p>
        </p:txBody>
      </p:sp>
      <p:sp>
        <p:nvSpPr>
          <p:cNvPr id="531" name="Google Shape;531;g2f7dcf13ae8_0_936"/>
          <p:cNvSpPr txBox="1"/>
          <p:nvPr/>
        </p:nvSpPr>
        <p:spPr>
          <a:xfrm>
            <a:off x="7484600" y="2691613"/>
            <a:ext cx="1699500" cy="87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800">
                <a:solidFill>
                  <a:srgbClr val="595959"/>
                </a:solidFill>
                <a:latin typeface="Montserrat"/>
                <a:ea typeface="Montserrat"/>
                <a:cs typeface="Montserrat"/>
                <a:sym typeface="Montserrat"/>
              </a:rPr>
              <a:t>Through adoption of Crop Yields Prediction Tool, and has further helped in secure funding from financial institutions</a:t>
            </a:r>
            <a:endParaRPr sz="800">
              <a:solidFill>
                <a:srgbClr val="595959"/>
              </a:solidFill>
              <a:latin typeface="Montserrat"/>
              <a:ea typeface="Montserrat"/>
              <a:cs typeface="Montserrat"/>
              <a:sym typeface="Montserrat"/>
            </a:endParaRPr>
          </a:p>
        </p:txBody>
      </p:sp>
      <p:grpSp>
        <p:nvGrpSpPr>
          <p:cNvPr id="532" name="Google Shape;532;g2f7dcf13ae8_0_936"/>
          <p:cNvGrpSpPr/>
          <p:nvPr/>
        </p:nvGrpSpPr>
        <p:grpSpPr>
          <a:xfrm>
            <a:off x="7087553" y="2419172"/>
            <a:ext cx="409162" cy="407223"/>
            <a:chOff x="2472325" y="1087500"/>
            <a:chExt cx="1553975" cy="1546025"/>
          </a:xfrm>
        </p:grpSpPr>
        <p:sp>
          <p:nvSpPr>
            <p:cNvPr id="533" name="Google Shape;533;g2f7dcf13ae8_0_936"/>
            <p:cNvSpPr/>
            <p:nvPr/>
          </p:nvSpPr>
          <p:spPr>
            <a:xfrm>
              <a:off x="2472325" y="1097825"/>
              <a:ext cx="1535700" cy="15357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34" name="Google Shape;534;g2f7dcf13ae8_0_936"/>
            <p:cNvSpPr/>
            <p:nvPr/>
          </p:nvSpPr>
          <p:spPr>
            <a:xfrm>
              <a:off x="2480400" y="1087500"/>
              <a:ext cx="1545900" cy="1545900"/>
            </a:xfrm>
            <a:prstGeom prst="pie">
              <a:avLst>
                <a:gd fmla="val 16216992" name="adj1"/>
                <a:gd fmla="val 13587599" name="adj2"/>
              </a:avLst>
            </a:prstGeom>
            <a:gradFill>
              <a:gsLst>
                <a:gs pos="0">
                  <a:srgbClr val="980000"/>
                </a:gs>
                <a:gs pos="6000">
                  <a:srgbClr val="B45F06"/>
                </a:gs>
                <a:gs pos="23000">
                  <a:srgbClr val="DA8523"/>
                </a:gs>
                <a:gs pos="100000">
                  <a:srgbClr val="FFAB40"/>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35" name="Google Shape;535;g2f7dcf13ae8_0_936"/>
            <p:cNvSpPr/>
            <p:nvPr/>
          </p:nvSpPr>
          <p:spPr>
            <a:xfrm>
              <a:off x="2631698" y="1257215"/>
              <a:ext cx="1216800" cy="1216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536" name="Google Shape;536;g2f7dcf13ae8_0_936"/>
          <p:cNvSpPr/>
          <p:nvPr/>
        </p:nvSpPr>
        <p:spPr>
          <a:xfrm>
            <a:off x="7127138" y="2532338"/>
            <a:ext cx="330000" cy="1809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Clr>
                <a:srgbClr val="595959"/>
              </a:buClr>
              <a:buSzPts val="1100"/>
              <a:buFont typeface="Open Sans"/>
              <a:buNone/>
            </a:pPr>
            <a:r>
              <a:rPr b="1" lang="en" sz="900">
                <a:solidFill>
                  <a:srgbClr val="FAA63C"/>
                </a:solidFill>
                <a:latin typeface="Montserrat"/>
                <a:ea typeface="Montserrat"/>
                <a:cs typeface="Montserrat"/>
                <a:sym typeface="Montserrat"/>
              </a:rPr>
              <a:t>95%</a:t>
            </a:r>
            <a:endParaRPr b="1" i="0" sz="900" u="none" cap="none" strike="noStrike">
              <a:solidFill>
                <a:srgbClr val="FAA63C"/>
              </a:solidFill>
              <a:latin typeface="Montserrat"/>
              <a:ea typeface="Montserrat"/>
              <a:cs typeface="Montserrat"/>
              <a:sym typeface="Montserrat"/>
            </a:endParaRPr>
          </a:p>
        </p:txBody>
      </p:sp>
      <p:sp>
        <p:nvSpPr>
          <p:cNvPr id="537" name="Google Shape;537;g2f7dcf13ae8_0_936"/>
          <p:cNvSpPr/>
          <p:nvPr/>
        </p:nvSpPr>
        <p:spPr>
          <a:xfrm>
            <a:off x="4199200" y="1423175"/>
            <a:ext cx="1015500" cy="6417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Montserrat"/>
                <a:ea typeface="Montserrat"/>
                <a:cs typeface="Montserrat"/>
                <a:sym typeface="Montserrat"/>
              </a:rPr>
              <a:t>GCA Youth ADAPT Programme</a:t>
            </a:r>
            <a:endParaRPr b="1" sz="900">
              <a:solidFill>
                <a:schemeClr val="lt1"/>
              </a:solidFill>
              <a:latin typeface="Montserrat"/>
              <a:ea typeface="Montserrat"/>
              <a:cs typeface="Montserrat"/>
              <a:sym typeface="Montserrat"/>
            </a:endParaRPr>
          </a:p>
        </p:txBody>
      </p:sp>
      <p:sp>
        <p:nvSpPr>
          <p:cNvPr id="538" name="Google Shape;538;g2f7dcf13ae8_0_936"/>
          <p:cNvSpPr/>
          <p:nvPr/>
        </p:nvSpPr>
        <p:spPr>
          <a:xfrm>
            <a:off x="4199200" y="2489975"/>
            <a:ext cx="1015500" cy="6417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Montserrat"/>
                <a:ea typeface="Montserrat"/>
                <a:cs typeface="Montserrat"/>
                <a:sym typeface="Montserrat"/>
              </a:rPr>
              <a:t>Greenovation</a:t>
            </a:r>
            <a:r>
              <a:rPr b="1" lang="en" sz="900">
                <a:solidFill>
                  <a:schemeClr val="lt1"/>
                </a:solidFill>
                <a:latin typeface="Montserrat"/>
                <a:ea typeface="Montserrat"/>
                <a:cs typeface="Montserrat"/>
                <a:sym typeface="Montserrat"/>
              </a:rPr>
              <a:t> Programmes</a:t>
            </a:r>
            <a:endParaRPr b="1" sz="9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fc32e72d2e_0_51"/>
          <p:cNvSpPr/>
          <p:nvPr/>
        </p:nvSpPr>
        <p:spPr>
          <a:xfrm>
            <a:off x="485750" y="790375"/>
            <a:ext cx="4073700" cy="4020900"/>
          </a:xfrm>
          <a:prstGeom prst="roundRect">
            <a:avLst>
              <a:gd fmla="val 4468" name="adj"/>
            </a:avLst>
          </a:prstGeom>
          <a:solidFill>
            <a:srgbClr val="0D5291">
              <a:alpha val="3438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544" name="Google Shape;544;g2fc32e72d2e_0_51"/>
          <p:cNvPicPr preferRelativeResize="0"/>
          <p:nvPr/>
        </p:nvPicPr>
        <p:blipFill>
          <a:blip r:embed="rId3">
            <a:alphaModFix/>
          </a:blip>
          <a:stretch>
            <a:fillRect/>
          </a:stretch>
        </p:blipFill>
        <p:spPr>
          <a:xfrm>
            <a:off x="5100175" y="2095000"/>
            <a:ext cx="3260992" cy="3837476"/>
          </a:xfrm>
          <a:prstGeom prst="rect">
            <a:avLst/>
          </a:prstGeom>
          <a:noFill/>
          <a:ln>
            <a:noFill/>
          </a:ln>
        </p:spPr>
      </p:pic>
      <p:sp>
        <p:nvSpPr>
          <p:cNvPr id="545" name="Google Shape;545;g2fc32e72d2e_0_51"/>
          <p:cNvSpPr txBox="1"/>
          <p:nvPr/>
        </p:nvSpPr>
        <p:spPr>
          <a:xfrm>
            <a:off x="263450" y="166700"/>
            <a:ext cx="7088700" cy="4002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500">
                <a:solidFill>
                  <a:srgbClr val="FFE599"/>
                </a:solidFill>
                <a:latin typeface="Montserrat"/>
                <a:ea typeface="Montserrat"/>
                <a:cs typeface="Montserrat"/>
                <a:sym typeface="Montserrat"/>
              </a:rPr>
              <a:t>Empowering Women and Youth in Green and Digital Transitions</a:t>
            </a:r>
            <a:endParaRPr b="1" i="0" sz="1500" u="none" cap="none" strike="noStrike">
              <a:solidFill>
                <a:srgbClr val="FFE599"/>
              </a:solidFill>
              <a:latin typeface="Montserrat"/>
              <a:ea typeface="Montserrat"/>
              <a:cs typeface="Montserrat"/>
              <a:sym typeface="Montserrat"/>
            </a:endParaRPr>
          </a:p>
        </p:txBody>
      </p:sp>
      <p:sp>
        <p:nvSpPr>
          <p:cNvPr id="546" name="Google Shape;546;g2fc32e72d2e_0_51"/>
          <p:cNvSpPr txBox="1"/>
          <p:nvPr/>
        </p:nvSpPr>
        <p:spPr>
          <a:xfrm>
            <a:off x="1284050" y="1945775"/>
            <a:ext cx="31317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900">
                <a:solidFill>
                  <a:schemeClr val="lt1"/>
                </a:solidFill>
                <a:latin typeface="Montserrat"/>
                <a:ea typeface="Montserrat"/>
                <a:cs typeface="Montserrat"/>
                <a:sym typeface="Montserrat"/>
              </a:rPr>
              <a:t>Greenovations program identified existing innovators, hubs, women and youth participants, funders, and funding models, enabling more targeted interventions</a:t>
            </a:r>
            <a:endParaRPr sz="900">
              <a:solidFill>
                <a:schemeClr val="lt1"/>
              </a:solidFill>
              <a:latin typeface="Montserrat"/>
              <a:ea typeface="Montserrat"/>
              <a:cs typeface="Montserrat"/>
              <a:sym typeface="Montserrat"/>
            </a:endParaRPr>
          </a:p>
        </p:txBody>
      </p:sp>
      <p:sp>
        <p:nvSpPr>
          <p:cNvPr id="547" name="Google Shape;547;g2fc32e72d2e_0_51"/>
          <p:cNvSpPr txBox="1"/>
          <p:nvPr/>
        </p:nvSpPr>
        <p:spPr>
          <a:xfrm>
            <a:off x="1284050" y="1717175"/>
            <a:ext cx="1861500" cy="32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n" sz="900">
                <a:solidFill>
                  <a:srgbClr val="FFE599"/>
                </a:solidFill>
                <a:latin typeface="Montserrat"/>
                <a:ea typeface="Montserrat"/>
                <a:cs typeface="Montserrat"/>
                <a:sym typeface="Montserrat"/>
              </a:rPr>
              <a:t>Greenovations Program</a:t>
            </a:r>
            <a:endParaRPr b="1" sz="900">
              <a:solidFill>
                <a:srgbClr val="FFE599"/>
              </a:solidFill>
              <a:latin typeface="Montserrat"/>
              <a:ea typeface="Montserrat"/>
              <a:cs typeface="Montserrat"/>
              <a:sym typeface="Montserrat"/>
            </a:endParaRPr>
          </a:p>
        </p:txBody>
      </p:sp>
      <p:sp>
        <p:nvSpPr>
          <p:cNvPr id="548" name="Google Shape;548;g2fc32e72d2e_0_51"/>
          <p:cNvSpPr txBox="1"/>
          <p:nvPr/>
        </p:nvSpPr>
        <p:spPr>
          <a:xfrm>
            <a:off x="1300050" y="995750"/>
            <a:ext cx="2498700" cy="64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n" sz="900">
                <a:solidFill>
                  <a:schemeClr val="lt1"/>
                </a:solidFill>
                <a:latin typeface="Montserrat"/>
                <a:ea typeface="Montserrat"/>
                <a:cs typeface="Montserrat"/>
                <a:sym typeface="Montserrat"/>
              </a:rPr>
              <a:t>Women and youth are central to AfriLabs’ initiatives, driving both green and digital transitions</a:t>
            </a:r>
            <a:endParaRPr sz="900">
              <a:solidFill>
                <a:schemeClr val="lt1"/>
              </a:solidFill>
              <a:latin typeface="Montserrat"/>
              <a:ea typeface="Montserrat"/>
              <a:cs typeface="Montserrat"/>
              <a:sym typeface="Montserrat"/>
            </a:endParaRPr>
          </a:p>
        </p:txBody>
      </p:sp>
      <p:pic>
        <p:nvPicPr>
          <p:cNvPr id="549" name="Google Shape;549;g2fc32e72d2e_0_51"/>
          <p:cNvPicPr preferRelativeResize="0"/>
          <p:nvPr/>
        </p:nvPicPr>
        <p:blipFill>
          <a:blip r:embed="rId4">
            <a:alphaModFix/>
          </a:blip>
          <a:stretch>
            <a:fillRect/>
          </a:stretch>
        </p:blipFill>
        <p:spPr>
          <a:xfrm>
            <a:off x="627501" y="1001825"/>
            <a:ext cx="641700" cy="641700"/>
          </a:xfrm>
          <a:prstGeom prst="rect">
            <a:avLst/>
          </a:prstGeom>
          <a:noFill/>
          <a:ln>
            <a:noFill/>
          </a:ln>
        </p:spPr>
      </p:pic>
      <p:sp>
        <p:nvSpPr>
          <p:cNvPr id="550" name="Google Shape;550;g2fc32e72d2e_0_51"/>
          <p:cNvSpPr txBox="1"/>
          <p:nvPr/>
        </p:nvSpPr>
        <p:spPr>
          <a:xfrm>
            <a:off x="4881325" y="1001825"/>
            <a:ext cx="3698700" cy="1362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1200"/>
              </a:spcAft>
              <a:buNone/>
            </a:pPr>
            <a:r>
              <a:rPr lang="en" sz="900">
                <a:solidFill>
                  <a:schemeClr val="lt1"/>
                </a:solidFill>
                <a:latin typeface="Montserrat"/>
                <a:ea typeface="Montserrat"/>
                <a:cs typeface="Montserrat"/>
                <a:sym typeface="Montserrat"/>
              </a:rPr>
              <a:t>These initiatives underscore the importance of inclusive policies that promote gender equality and youth empowerment in the innovation ecosystem. AfriLabs advocates for more gender-sensitive policies and increased support for youth-led green enterprises to drive sustainable development across the continent.</a:t>
            </a:r>
            <a:endParaRPr sz="900">
              <a:solidFill>
                <a:schemeClr val="lt1"/>
              </a:solidFill>
              <a:latin typeface="Montserrat"/>
              <a:ea typeface="Montserrat"/>
              <a:cs typeface="Montserrat"/>
              <a:sym typeface="Montserrat"/>
            </a:endParaRPr>
          </a:p>
        </p:txBody>
      </p:sp>
      <p:sp>
        <p:nvSpPr>
          <p:cNvPr id="551" name="Google Shape;551;g2fc32e72d2e_0_51"/>
          <p:cNvSpPr txBox="1"/>
          <p:nvPr/>
        </p:nvSpPr>
        <p:spPr>
          <a:xfrm>
            <a:off x="1284050" y="4079375"/>
            <a:ext cx="29130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900">
                <a:solidFill>
                  <a:schemeClr val="lt1"/>
                </a:solidFill>
                <a:latin typeface="Montserrat"/>
                <a:ea typeface="Montserrat"/>
                <a:cs typeface="Montserrat"/>
                <a:sym typeface="Montserrat"/>
              </a:rPr>
              <a:t>GCA Youth ADAPT Programme, which empowers youth-led enterprises in climate change adaptation.</a:t>
            </a:r>
            <a:endParaRPr sz="900">
              <a:solidFill>
                <a:schemeClr val="lt1"/>
              </a:solidFill>
              <a:latin typeface="Montserrat"/>
              <a:ea typeface="Montserrat"/>
              <a:cs typeface="Montserrat"/>
              <a:sym typeface="Montserrat"/>
            </a:endParaRPr>
          </a:p>
        </p:txBody>
      </p:sp>
      <p:sp>
        <p:nvSpPr>
          <p:cNvPr id="552" name="Google Shape;552;g2fc32e72d2e_0_51"/>
          <p:cNvSpPr txBox="1"/>
          <p:nvPr/>
        </p:nvSpPr>
        <p:spPr>
          <a:xfrm>
            <a:off x="1284050" y="3850775"/>
            <a:ext cx="2255400" cy="32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n" sz="900">
                <a:solidFill>
                  <a:srgbClr val="FFE599"/>
                </a:solidFill>
                <a:latin typeface="Montserrat"/>
                <a:ea typeface="Montserrat"/>
                <a:cs typeface="Montserrat"/>
                <a:sym typeface="Montserrat"/>
              </a:rPr>
              <a:t>YouthAdapt Program </a:t>
            </a:r>
            <a:endParaRPr b="1" sz="900">
              <a:solidFill>
                <a:srgbClr val="FFE599"/>
              </a:solidFill>
              <a:latin typeface="Montserrat"/>
              <a:ea typeface="Montserrat"/>
              <a:cs typeface="Montserrat"/>
              <a:sym typeface="Montserrat"/>
            </a:endParaRPr>
          </a:p>
        </p:txBody>
      </p:sp>
      <p:pic>
        <p:nvPicPr>
          <p:cNvPr id="553" name="Google Shape;553;g2fc32e72d2e_0_51"/>
          <p:cNvPicPr preferRelativeResize="0"/>
          <p:nvPr/>
        </p:nvPicPr>
        <p:blipFill>
          <a:blip r:embed="rId5">
            <a:alphaModFix/>
          </a:blip>
          <a:stretch>
            <a:fillRect/>
          </a:stretch>
        </p:blipFill>
        <p:spPr>
          <a:xfrm>
            <a:off x="604525" y="3956075"/>
            <a:ext cx="555600" cy="555600"/>
          </a:xfrm>
          <a:prstGeom prst="rect">
            <a:avLst/>
          </a:prstGeom>
          <a:noFill/>
          <a:ln>
            <a:noFill/>
          </a:ln>
        </p:spPr>
      </p:pic>
      <p:pic>
        <p:nvPicPr>
          <p:cNvPr id="554" name="Google Shape;554;g2fc32e72d2e_0_51"/>
          <p:cNvPicPr preferRelativeResize="0"/>
          <p:nvPr/>
        </p:nvPicPr>
        <p:blipFill>
          <a:blip r:embed="rId6">
            <a:alphaModFix/>
          </a:blip>
          <a:stretch>
            <a:fillRect/>
          </a:stretch>
        </p:blipFill>
        <p:spPr>
          <a:xfrm>
            <a:off x="604525" y="3006923"/>
            <a:ext cx="555600" cy="555579"/>
          </a:xfrm>
          <a:prstGeom prst="rect">
            <a:avLst/>
          </a:prstGeom>
          <a:noFill/>
          <a:ln>
            <a:noFill/>
          </a:ln>
        </p:spPr>
      </p:pic>
      <p:sp>
        <p:nvSpPr>
          <p:cNvPr id="555" name="Google Shape;555;g2fc32e72d2e_0_51"/>
          <p:cNvSpPr txBox="1"/>
          <p:nvPr/>
        </p:nvSpPr>
        <p:spPr>
          <a:xfrm>
            <a:off x="1284050" y="3012575"/>
            <a:ext cx="31317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900">
                <a:solidFill>
                  <a:schemeClr val="lt1"/>
                </a:solidFill>
                <a:latin typeface="Montserrat"/>
                <a:ea typeface="Montserrat"/>
                <a:cs typeface="Montserrat"/>
                <a:sym typeface="Montserrat"/>
              </a:rPr>
              <a:t>Frugal Innovation and Entrepreneurship in Water 4.0 in Africa (FIUWA) project leverages digital technologies to address water challenges, creating opportunities for young entrepreneurs.</a:t>
            </a:r>
            <a:endParaRPr sz="900">
              <a:solidFill>
                <a:schemeClr val="lt1"/>
              </a:solidFill>
              <a:latin typeface="Montserrat"/>
              <a:ea typeface="Montserrat"/>
              <a:cs typeface="Montserrat"/>
              <a:sym typeface="Montserrat"/>
            </a:endParaRPr>
          </a:p>
        </p:txBody>
      </p:sp>
      <p:sp>
        <p:nvSpPr>
          <p:cNvPr id="556" name="Google Shape;556;g2fc32e72d2e_0_51"/>
          <p:cNvSpPr txBox="1"/>
          <p:nvPr/>
        </p:nvSpPr>
        <p:spPr>
          <a:xfrm>
            <a:off x="1284050" y="2783975"/>
            <a:ext cx="1250100" cy="32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n" sz="900">
                <a:solidFill>
                  <a:srgbClr val="FFE599"/>
                </a:solidFill>
                <a:latin typeface="Montserrat"/>
                <a:ea typeface="Montserrat"/>
                <a:cs typeface="Montserrat"/>
                <a:sym typeface="Montserrat"/>
              </a:rPr>
              <a:t>FIUWA Project</a:t>
            </a:r>
            <a:endParaRPr b="1" sz="900">
              <a:solidFill>
                <a:srgbClr val="FFE599"/>
              </a:solidFill>
              <a:latin typeface="Montserrat"/>
              <a:ea typeface="Montserrat"/>
              <a:cs typeface="Montserrat"/>
              <a:sym typeface="Montserrat"/>
            </a:endParaRPr>
          </a:p>
        </p:txBody>
      </p:sp>
      <p:pic>
        <p:nvPicPr>
          <p:cNvPr id="557" name="Google Shape;557;g2fc32e72d2e_0_51"/>
          <p:cNvPicPr preferRelativeResize="0"/>
          <p:nvPr/>
        </p:nvPicPr>
        <p:blipFill>
          <a:blip r:embed="rId7">
            <a:alphaModFix/>
          </a:blip>
          <a:stretch>
            <a:fillRect/>
          </a:stretch>
        </p:blipFill>
        <p:spPr>
          <a:xfrm>
            <a:off x="670550" y="1808525"/>
            <a:ext cx="555600" cy="55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2fc32e72d2e_0_89"/>
          <p:cNvSpPr txBox="1"/>
          <p:nvPr/>
        </p:nvSpPr>
        <p:spPr>
          <a:xfrm>
            <a:off x="415850" y="166700"/>
            <a:ext cx="4218300" cy="6309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500">
                <a:solidFill>
                  <a:schemeClr val="lt1"/>
                </a:solidFill>
                <a:latin typeface="Montserrat"/>
                <a:ea typeface="Montserrat"/>
                <a:cs typeface="Montserrat"/>
                <a:sym typeface="Montserrat"/>
              </a:rPr>
              <a:t>Recommendations for Policymakers and Stakeholders</a:t>
            </a:r>
            <a:endParaRPr b="1" i="0" sz="1500" u="none" cap="none" strike="noStrike">
              <a:solidFill>
                <a:schemeClr val="lt1"/>
              </a:solidFill>
              <a:latin typeface="Montserrat"/>
              <a:ea typeface="Montserrat"/>
              <a:cs typeface="Montserrat"/>
              <a:sym typeface="Montserrat"/>
            </a:endParaRPr>
          </a:p>
        </p:txBody>
      </p:sp>
      <p:sp>
        <p:nvSpPr>
          <p:cNvPr id="563" name="Google Shape;563;g2fc32e72d2e_0_89"/>
          <p:cNvSpPr txBox="1"/>
          <p:nvPr/>
        </p:nvSpPr>
        <p:spPr>
          <a:xfrm>
            <a:off x="500325" y="918225"/>
            <a:ext cx="3708300" cy="548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Strengthen and Enforce Legal Frameworks for Youth and Women Entrepreneurship</a:t>
            </a:r>
            <a:endParaRPr sz="1100">
              <a:solidFill>
                <a:schemeClr val="lt1"/>
              </a:solidFill>
              <a:latin typeface="Montserrat"/>
              <a:ea typeface="Montserrat"/>
              <a:cs typeface="Montserrat"/>
              <a:sym typeface="Montserrat"/>
            </a:endParaRPr>
          </a:p>
        </p:txBody>
      </p:sp>
      <p:sp>
        <p:nvSpPr>
          <p:cNvPr id="564" name="Google Shape;564;g2fc32e72d2e_0_89"/>
          <p:cNvSpPr txBox="1"/>
          <p:nvPr/>
        </p:nvSpPr>
        <p:spPr>
          <a:xfrm>
            <a:off x="500325" y="1544745"/>
            <a:ext cx="3162600" cy="548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Promote Continental and Regional Policy Integration</a:t>
            </a:r>
            <a:endParaRPr sz="1100">
              <a:solidFill>
                <a:schemeClr val="lt1"/>
              </a:solidFill>
              <a:latin typeface="Montserrat"/>
              <a:ea typeface="Montserrat"/>
              <a:cs typeface="Montserrat"/>
              <a:sym typeface="Montserrat"/>
            </a:endParaRPr>
          </a:p>
        </p:txBody>
      </p:sp>
      <p:pic>
        <p:nvPicPr>
          <p:cNvPr id="565" name="Google Shape;565;g2fc32e72d2e_0_89"/>
          <p:cNvPicPr preferRelativeResize="0"/>
          <p:nvPr/>
        </p:nvPicPr>
        <p:blipFill>
          <a:blip r:embed="rId3">
            <a:alphaModFix amt="36000"/>
          </a:blip>
          <a:stretch>
            <a:fillRect/>
          </a:stretch>
        </p:blipFill>
        <p:spPr>
          <a:xfrm>
            <a:off x="-6825" y="4433525"/>
            <a:ext cx="3162540" cy="946500"/>
          </a:xfrm>
          <a:prstGeom prst="rect">
            <a:avLst/>
          </a:prstGeom>
          <a:noFill/>
          <a:ln>
            <a:noFill/>
          </a:ln>
        </p:spPr>
      </p:pic>
      <p:pic>
        <p:nvPicPr>
          <p:cNvPr id="566" name="Google Shape;566;g2fc32e72d2e_0_89"/>
          <p:cNvPicPr preferRelativeResize="0"/>
          <p:nvPr/>
        </p:nvPicPr>
        <p:blipFill>
          <a:blip r:embed="rId3">
            <a:alphaModFix amt="36000"/>
          </a:blip>
          <a:stretch>
            <a:fillRect/>
          </a:stretch>
        </p:blipFill>
        <p:spPr>
          <a:xfrm>
            <a:off x="2845343" y="4433525"/>
            <a:ext cx="3162540" cy="946500"/>
          </a:xfrm>
          <a:prstGeom prst="rect">
            <a:avLst/>
          </a:prstGeom>
          <a:noFill/>
          <a:ln>
            <a:noFill/>
          </a:ln>
        </p:spPr>
      </p:pic>
      <p:pic>
        <p:nvPicPr>
          <p:cNvPr id="567" name="Google Shape;567;g2fc32e72d2e_0_89"/>
          <p:cNvPicPr preferRelativeResize="0"/>
          <p:nvPr/>
        </p:nvPicPr>
        <p:blipFill>
          <a:blip r:embed="rId3">
            <a:alphaModFix amt="36000"/>
          </a:blip>
          <a:stretch>
            <a:fillRect/>
          </a:stretch>
        </p:blipFill>
        <p:spPr>
          <a:xfrm>
            <a:off x="5647142" y="4433525"/>
            <a:ext cx="3162540" cy="946500"/>
          </a:xfrm>
          <a:prstGeom prst="rect">
            <a:avLst/>
          </a:prstGeom>
          <a:noFill/>
          <a:ln>
            <a:noFill/>
          </a:ln>
        </p:spPr>
      </p:pic>
      <p:sp>
        <p:nvSpPr>
          <p:cNvPr id="568" name="Google Shape;568;g2fc32e72d2e_0_89"/>
          <p:cNvSpPr txBox="1"/>
          <p:nvPr/>
        </p:nvSpPr>
        <p:spPr>
          <a:xfrm>
            <a:off x="500325" y="2603085"/>
            <a:ext cx="3162600" cy="548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Enhance Access to Finance and Support Mechanisms</a:t>
            </a:r>
            <a:endParaRPr sz="1100">
              <a:solidFill>
                <a:schemeClr val="lt1"/>
              </a:solidFill>
              <a:latin typeface="Montserrat"/>
              <a:ea typeface="Montserrat"/>
              <a:cs typeface="Montserrat"/>
              <a:sym typeface="Montserrat"/>
            </a:endParaRPr>
          </a:p>
        </p:txBody>
      </p:sp>
      <p:sp>
        <p:nvSpPr>
          <p:cNvPr id="569" name="Google Shape;569;g2fc32e72d2e_0_89"/>
          <p:cNvSpPr txBox="1"/>
          <p:nvPr/>
        </p:nvSpPr>
        <p:spPr>
          <a:xfrm>
            <a:off x="500325" y="3661425"/>
            <a:ext cx="37083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Foster Inclusive Policy Development</a:t>
            </a:r>
            <a:endParaRPr sz="1100">
              <a:solidFill>
                <a:schemeClr val="lt1"/>
              </a:solidFill>
              <a:latin typeface="Montserrat"/>
              <a:ea typeface="Montserrat"/>
              <a:cs typeface="Montserrat"/>
              <a:sym typeface="Montserrat"/>
            </a:endParaRPr>
          </a:p>
        </p:txBody>
      </p:sp>
      <p:pic>
        <p:nvPicPr>
          <p:cNvPr id="570" name="Google Shape;570;g2fc32e72d2e_0_89"/>
          <p:cNvPicPr preferRelativeResize="0"/>
          <p:nvPr/>
        </p:nvPicPr>
        <p:blipFill rotWithShape="1">
          <a:blip r:embed="rId4">
            <a:alphaModFix amt="76000"/>
          </a:blip>
          <a:srcRect b="18978" l="0" r="61813" t="4092"/>
          <a:stretch/>
        </p:blipFill>
        <p:spPr>
          <a:xfrm>
            <a:off x="4925700" y="0"/>
            <a:ext cx="4218301" cy="5143501"/>
          </a:xfrm>
          <a:prstGeom prst="rect">
            <a:avLst/>
          </a:prstGeom>
          <a:noFill/>
          <a:ln>
            <a:noFill/>
          </a:ln>
        </p:spPr>
      </p:pic>
      <p:sp>
        <p:nvSpPr>
          <p:cNvPr id="571" name="Google Shape;571;g2fc32e72d2e_0_89"/>
          <p:cNvSpPr txBox="1"/>
          <p:nvPr/>
        </p:nvSpPr>
        <p:spPr>
          <a:xfrm>
            <a:off x="5140250" y="1766900"/>
            <a:ext cx="2671800" cy="400200"/>
          </a:xfrm>
          <a:prstGeom prst="rect">
            <a:avLst/>
          </a:prstGeom>
          <a:noFill/>
          <a:ln>
            <a:noFill/>
          </a:ln>
        </p:spPr>
        <p:txBody>
          <a:bodyPr anchorCtr="0" anchor="t" bIns="83800" lIns="83800" spcFirstLastPara="1" rIns="83800" wrap="square" tIns="83800">
            <a:spAutoFit/>
          </a:bodyPr>
          <a:lstStyle/>
          <a:p>
            <a:pPr indent="0" lvl="0" marL="0" marR="0" rtl="0" algn="l">
              <a:lnSpc>
                <a:spcPct val="100000"/>
              </a:lnSpc>
              <a:spcBef>
                <a:spcPts val="0"/>
              </a:spcBef>
              <a:spcAft>
                <a:spcPts val="0"/>
              </a:spcAft>
              <a:buClr>
                <a:srgbClr val="000000"/>
              </a:buClr>
              <a:buSzPts val="1800"/>
              <a:buFont typeface="Arial"/>
              <a:buNone/>
            </a:pPr>
            <a:r>
              <a:rPr b="1" lang="en" sz="1500">
                <a:solidFill>
                  <a:schemeClr val="lt1"/>
                </a:solidFill>
                <a:latin typeface="Montserrat"/>
                <a:ea typeface="Montserrat"/>
                <a:cs typeface="Montserrat"/>
                <a:sym typeface="Montserrat"/>
              </a:rPr>
              <a:t>Conclusion</a:t>
            </a:r>
            <a:endParaRPr b="1" i="0" sz="1500" u="none" cap="none" strike="noStrike">
              <a:solidFill>
                <a:schemeClr val="lt1"/>
              </a:solidFill>
              <a:latin typeface="Montserrat"/>
              <a:ea typeface="Montserrat"/>
              <a:cs typeface="Montserrat"/>
              <a:sym typeface="Montserrat"/>
            </a:endParaRPr>
          </a:p>
        </p:txBody>
      </p:sp>
      <p:sp>
        <p:nvSpPr>
          <p:cNvPr id="572" name="Google Shape;572;g2fc32e72d2e_0_89"/>
          <p:cNvSpPr txBox="1"/>
          <p:nvPr/>
        </p:nvSpPr>
        <p:spPr>
          <a:xfrm>
            <a:off x="5182900" y="2527600"/>
            <a:ext cx="3550500" cy="1954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1200"/>
              </a:spcAft>
              <a:buNone/>
            </a:pPr>
            <a:r>
              <a:rPr lang="en" sz="1000">
                <a:solidFill>
                  <a:schemeClr val="lt1"/>
                </a:solidFill>
                <a:latin typeface="Montserrat"/>
                <a:ea typeface="Montserrat"/>
                <a:cs typeface="Montserrat"/>
                <a:sym typeface="Montserrat"/>
              </a:rPr>
              <a:t>AfriLabs’ experience and expertise in the innovation ecosystem position it as a key player in driving Africa’s green and digital transitions. By leveraging its vast network, successful programmes, and collaborative partnerships, AfriLabs continues to empower innovators and entrepreneurs, contributing to sustainable development across the continent.</a:t>
            </a:r>
            <a:endParaRPr sz="1000">
              <a:solidFill>
                <a:schemeClr val="lt1"/>
              </a:solidFill>
              <a:latin typeface="Montserrat"/>
              <a:ea typeface="Montserrat"/>
              <a:cs typeface="Montserrat"/>
              <a:sym typeface="Montserrat"/>
            </a:endParaRPr>
          </a:p>
        </p:txBody>
      </p:sp>
      <p:sp>
        <p:nvSpPr>
          <p:cNvPr id="573" name="Google Shape;573;g2fc32e72d2e_0_89"/>
          <p:cNvSpPr txBox="1"/>
          <p:nvPr/>
        </p:nvSpPr>
        <p:spPr>
          <a:xfrm>
            <a:off x="500325" y="2171265"/>
            <a:ext cx="37083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Support Sector-Specific Green Innovations</a:t>
            </a:r>
            <a:endParaRPr sz="1100">
              <a:solidFill>
                <a:schemeClr val="lt1"/>
              </a:solidFill>
              <a:latin typeface="Montserrat"/>
              <a:ea typeface="Montserrat"/>
              <a:cs typeface="Montserrat"/>
              <a:sym typeface="Montserrat"/>
            </a:endParaRPr>
          </a:p>
        </p:txBody>
      </p:sp>
      <p:sp>
        <p:nvSpPr>
          <p:cNvPr id="574" name="Google Shape;574;g2fc32e72d2e_0_89"/>
          <p:cNvSpPr txBox="1"/>
          <p:nvPr/>
        </p:nvSpPr>
        <p:spPr>
          <a:xfrm>
            <a:off x="500325" y="3229605"/>
            <a:ext cx="3708300" cy="3540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Monitor, Evaluate, and Adapt Policies</a:t>
            </a:r>
            <a:endParaRPr sz="11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Custom 4">
      <a:dk1>
        <a:srgbClr val="073763"/>
      </a:dk1>
      <a:lt1>
        <a:srgbClr val="FFFFFF"/>
      </a:lt1>
      <a:dk2>
        <a:srgbClr val="17406D"/>
      </a:dk2>
      <a:lt2>
        <a:srgbClr val="DBEFF9"/>
      </a:lt2>
      <a:accent1>
        <a:srgbClr val="0F6FC6"/>
      </a:accent1>
      <a:accent2>
        <a:srgbClr val="009DD9"/>
      </a:accent2>
      <a:accent3>
        <a:srgbClr val="67C1C5"/>
      </a:accent3>
      <a:accent4>
        <a:srgbClr val="2190C8"/>
      </a:accent4>
      <a:accent5>
        <a:srgbClr val="76C2E8"/>
      </a:accent5>
      <a:accent6>
        <a:srgbClr val="0B5394"/>
      </a:accent6>
      <a:hlink>
        <a:srgbClr val="2190C8"/>
      </a:hlink>
      <a:folHlink>
        <a:srgbClr val="0B5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Custom 4">
      <a:dk1>
        <a:srgbClr val="073763"/>
      </a:dk1>
      <a:lt1>
        <a:srgbClr val="FFFFFF"/>
      </a:lt1>
      <a:dk2>
        <a:srgbClr val="17406D"/>
      </a:dk2>
      <a:lt2>
        <a:srgbClr val="DBEFF9"/>
      </a:lt2>
      <a:accent1>
        <a:srgbClr val="0F6FC6"/>
      </a:accent1>
      <a:accent2>
        <a:srgbClr val="009DD9"/>
      </a:accent2>
      <a:accent3>
        <a:srgbClr val="0BD0D9"/>
      </a:accent3>
      <a:accent4>
        <a:srgbClr val="2190C8"/>
      </a:accent4>
      <a:accent5>
        <a:srgbClr val="76C2E8"/>
      </a:accent5>
      <a:accent6>
        <a:srgbClr val="0B5394"/>
      </a:accent6>
      <a:hlink>
        <a:srgbClr val="2190C8"/>
      </a:hlink>
      <a:folHlink>
        <a:srgbClr val="0B5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D0AC62B6CAE408847B2D4E42DE38B" ma:contentTypeVersion="13" ma:contentTypeDescription="Create a new document." ma:contentTypeScope="" ma:versionID="c212f0b9613111b2375a02d197f703c5">
  <xsd:schema xmlns:xsd="http://www.w3.org/2001/XMLSchema" xmlns:xs="http://www.w3.org/2001/XMLSchema" xmlns:p="http://schemas.microsoft.com/office/2006/metadata/properties" xmlns:ns2="ac5439de-9cc5-4e90-8e70-2953ebc9e111" xmlns:ns3="679e6f32-35e2-40a7-b746-37bf0ed22ca1" targetNamespace="http://schemas.microsoft.com/office/2006/metadata/properties" ma:root="true" ma:fieldsID="7fd574f71396511af57202cccb288592" ns2:_="" ns3:_="">
    <xsd:import namespace="ac5439de-9cc5-4e90-8e70-2953ebc9e111"/>
    <xsd:import namespace="679e6f32-35e2-40a7-b746-37bf0ed22c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439de-9cc5-4e90-8e70-2953ebc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e6f32-35e2-40a7-b746-37bf0ed22c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29e8489-f8f5-4006-84b8-d7f4c98e73f0}" ma:internalName="TaxCatchAll" ma:showField="CatchAllData" ma:web="679e6f32-35e2-40a7-b746-37bf0ed22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9e6f32-35e2-40a7-b746-37bf0ed22ca1" xsi:nil="true"/>
    <lcf76f155ced4ddcb4097134ff3c332f xmlns="ac5439de-9cc5-4e90-8e70-2953ebc9e1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938AA2-D33D-4D5A-9E8A-BAB0CF23DA2B}"/>
</file>

<file path=customXml/itemProps2.xml><?xml version="1.0" encoding="utf-8"?>
<ds:datastoreItem xmlns:ds="http://schemas.openxmlformats.org/officeDocument/2006/customXml" ds:itemID="{B1501525-B171-408E-9B10-49F3D94DD74A}"/>
</file>

<file path=customXml/itemProps3.xml><?xml version="1.0" encoding="utf-8"?>
<ds:datastoreItem xmlns:ds="http://schemas.openxmlformats.org/officeDocument/2006/customXml" ds:itemID="{00CD5100-2B7A-468A-A243-3146DBCFB19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Yacine Diop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0x0101008C9D0AC62B6CAE408847B2D4E42DE38B</vt:lpwstr>
  </property>
  <property fmtid="{D5CDD505-2E9C-101B-9397-08002B2CF9AE}" pid="3" name="MediaServiceImageTags">
    <vt:lpwstr/>
  </property>
</Properties>
</file>