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09" r:id="rId5"/>
    <p:sldMasterId id="2147483713" r:id="rId6"/>
    <p:sldMasterId id="2147483720" r:id="rId7"/>
  </p:sldMasterIdLst>
  <p:notesMasterIdLst>
    <p:notesMasterId r:id="rId23"/>
  </p:notesMasterIdLst>
  <p:handoutMasterIdLst>
    <p:handoutMasterId r:id="rId24"/>
  </p:handoutMasterIdLst>
  <p:sldIdLst>
    <p:sldId id="2691" r:id="rId8"/>
    <p:sldId id="307" r:id="rId9"/>
    <p:sldId id="2708" r:id="rId10"/>
    <p:sldId id="2686" r:id="rId11"/>
    <p:sldId id="283" r:id="rId12"/>
    <p:sldId id="2697" r:id="rId13"/>
    <p:sldId id="2700" r:id="rId14"/>
    <p:sldId id="2698" r:id="rId15"/>
    <p:sldId id="2701" r:id="rId16"/>
    <p:sldId id="2703" r:id="rId17"/>
    <p:sldId id="2705" r:id="rId18"/>
    <p:sldId id="2704" r:id="rId19"/>
    <p:sldId id="2706" r:id="rId20"/>
    <p:sldId id="2707" r:id="rId21"/>
    <p:sldId id="2696" r:id="rId22"/>
  </p:sldIdLst>
  <p:sldSz cx="12192000" cy="6858000"/>
  <p:notesSz cx="6858000" cy="9144000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515B61-028A-9391-946B-2F8DD76A8515}" name="Teltscher, Susan" initials="ST" userId="S::susan.teltscher@itu.int::1c03c577-dfc0-40dc-98ea-d49a652da2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6"/>
    <a:srgbClr val="F7F7F7"/>
    <a:srgbClr val="F4F4F4"/>
    <a:srgbClr val="005EB8"/>
    <a:srgbClr val="00CD00"/>
    <a:srgbClr val="5B9BD5"/>
    <a:srgbClr val="363871"/>
    <a:srgbClr val="FF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1533" autoAdjust="0"/>
  </p:normalViewPr>
  <p:slideViewPr>
    <p:cSldViewPr snapToGrid="0">
      <p:cViewPr varScale="1">
        <p:scale>
          <a:sx n="53" d="100"/>
          <a:sy n="53" d="100"/>
        </p:scale>
        <p:origin x="984" y="36"/>
      </p:cViewPr>
      <p:guideLst>
        <p:guide orient="horz" pos="777"/>
        <p:guide pos="415"/>
        <p:guide orient="horz" pos="2251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63B26-49DC-45C8-BDEB-01486BA61F2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11C5C-7C8D-4D08-9803-8811DB633660}">
      <dgm:prSet phldrT="[Text]" custT="1"/>
      <dgm:spPr/>
      <dgm:t>
        <a:bodyPr/>
        <a:lstStyle/>
        <a:p>
          <a:r>
            <a:rPr lang="en-US" sz="1600" dirty="0"/>
            <a:t>Economic Growth</a:t>
          </a:r>
        </a:p>
      </dgm:t>
    </dgm:pt>
    <dgm:pt modelId="{3AE694C5-A390-4C06-BAD6-2DA928817C15}" type="parTrans" cxnId="{1EB8FA8E-CB80-43C9-A142-470C730CB080}">
      <dgm:prSet/>
      <dgm:spPr/>
      <dgm:t>
        <a:bodyPr/>
        <a:lstStyle/>
        <a:p>
          <a:endParaRPr lang="en-US"/>
        </a:p>
      </dgm:t>
    </dgm:pt>
    <dgm:pt modelId="{F332A66D-C84C-4820-AFAA-3CF6230D9A9B}" type="sibTrans" cxnId="{1EB8FA8E-CB80-43C9-A142-470C730CB080}">
      <dgm:prSet/>
      <dgm:spPr/>
      <dgm:t>
        <a:bodyPr/>
        <a:lstStyle/>
        <a:p>
          <a:endParaRPr lang="en-US"/>
        </a:p>
      </dgm:t>
    </dgm:pt>
    <dgm:pt modelId="{2A6395C5-CA39-4E54-8ED4-4125C7F0D678}">
      <dgm:prSet phldrT="[Text]" custT="1"/>
      <dgm:spPr/>
      <dgm:t>
        <a:bodyPr/>
        <a:lstStyle/>
        <a:p>
          <a:r>
            <a:rPr lang="en-US" sz="1600" dirty="0"/>
            <a:t>Employment</a:t>
          </a:r>
        </a:p>
      </dgm:t>
    </dgm:pt>
    <dgm:pt modelId="{0C2CD734-2F07-40A1-A2AD-5F38352C3073}" type="parTrans" cxnId="{79FA57F8-7302-4D6B-9F71-2F9EA80B4063}">
      <dgm:prSet/>
      <dgm:spPr/>
      <dgm:t>
        <a:bodyPr/>
        <a:lstStyle/>
        <a:p>
          <a:endParaRPr lang="en-US"/>
        </a:p>
      </dgm:t>
    </dgm:pt>
    <dgm:pt modelId="{BB483B9E-4221-4EF8-A36B-8901981CC17E}" type="sibTrans" cxnId="{79FA57F8-7302-4D6B-9F71-2F9EA80B4063}">
      <dgm:prSet/>
      <dgm:spPr/>
      <dgm:t>
        <a:bodyPr/>
        <a:lstStyle/>
        <a:p>
          <a:endParaRPr lang="en-US"/>
        </a:p>
      </dgm:t>
    </dgm:pt>
    <dgm:pt modelId="{33CAFD76-3C71-48C0-A5DA-39B6F023DC54}">
      <dgm:prSet phldrT="[Text]" custT="1"/>
      <dgm:spPr/>
      <dgm:t>
        <a:bodyPr/>
        <a:lstStyle/>
        <a:p>
          <a:r>
            <a:rPr lang="en-US" sz="1600" dirty="0"/>
            <a:t>Social Inclusion</a:t>
          </a:r>
        </a:p>
      </dgm:t>
    </dgm:pt>
    <dgm:pt modelId="{8B6672D3-8740-46DC-A02F-47D19694B081}" type="parTrans" cxnId="{5BA1F9B9-7D4A-4827-8398-C9D40718B8B6}">
      <dgm:prSet/>
      <dgm:spPr/>
      <dgm:t>
        <a:bodyPr/>
        <a:lstStyle/>
        <a:p>
          <a:endParaRPr lang="en-US"/>
        </a:p>
      </dgm:t>
    </dgm:pt>
    <dgm:pt modelId="{DFB50FA9-3B6B-46C9-96E0-6F27DC00A9D7}" type="sibTrans" cxnId="{5BA1F9B9-7D4A-4827-8398-C9D40718B8B6}">
      <dgm:prSet/>
      <dgm:spPr/>
      <dgm:t>
        <a:bodyPr/>
        <a:lstStyle/>
        <a:p>
          <a:endParaRPr lang="en-US"/>
        </a:p>
      </dgm:t>
    </dgm:pt>
    <dgm:pt modelId="{72C14FAD-1279-409B-8448-A07F0AC4AAD9}">
      <dgm:prSet phldrT="[Text]"/>
      <dgm:spPr/>
      <dgm:t>
        <a:bodyPr/>
        <a:lstStyle/>
        <a:p>
          <a:r>
            <a:rPr lang="en-US" dirty="0"/>
            <a:t>Reducing inequalities</a:t>
          </a:r>
        </a:p>
      </dgm:t>
    </dgm:pt>
    <dgm:pt modelId="{4A9466B6-5ED7-475B-B2C1-C02D6FB69E75}" type="parTrans" cxnId="{B369CF0C-170D-4DB5-8E94-FDCA71034341}">
      <dgm:prSet/>
      <dgm:spPr/>
      <dgm:t>
        <a:bodyPr/>
        <a:lstStyle/>
        <a:p>
          <a:endParaRPr lang="en-US"/>
        </a:p>
      </dgm:t>
    </dgm:pt>
    <dgm:pt modelId="{E3379A70-151E-4169-94F8-5014AC2055B1}" type="sibTrans" cxnId="{B369CF0C-170D-4DB5-8E94-FDCA71034341}">
      <dgm:prSet/>
      <dgm:spPr/>
      <dgm:t>
        <a:bodyPr/>
        <a:lstStyle/>
        <a:p>
          <a:endParaRPr lang="en-US"/>
        </a:p>
      </dgm:t>
    </dgm:pt>
    <dgm:pt modelId="{DFF0EBFA-8BD6-473E-BC9E-C24179C1D931}">
      <dgm:prSet phldrT="[Text]" custT="1"/>
      <dgm:spPr/>
      <dgm:t>
        <a:bodyPr/>
        <a:lstStyle/>
        <a:p>
          <a:r>
            <a:rPr lang="en-US" sz="1600" dirty="0"/>
            <a:t>Civic Engagement</a:t>
          </a:r>
        </a:p>
      </dgm:t>
    </dgm:pt>
    <dgm:pt modelId="{EDB36D34-FDCA-4D88-B718-617583C97A24}" type="parTrans" cxnId="{87BC1E50-D5B6-49E2-9DE0-6C3222C3DF13}">
      <dgm:prSet/>
      <dgm:spPr/>
      <dgm:t>
        <a:bodyPr/>
        <a:lstStyle/>
        <a:p>
          <a:endParaRPr lang="en-US"/>
        </a:p>
      </dgm:t>
    </dgm:pt>
    <dgm:pt modelId="{629FA4E7-ED71-4C1D-8CA7-49986F8893EE}" type="sibTrans" cxnId="{87BC1E50-D5B6-49E2-9DE0-6C3222C3DF13}">
      <dgm:prSet/>
      <dgm:spPr/>
      <dgm:t>
        <a:bodyPr/>
        <a:lstStyle/>
        <a:p>
          <a:endParaRPr lang="en-US"/>
        </a:p>
      </dgm:t>
    </dgm:pt>
    <dgm:pt modelId="{A41F23C1-6855-4D27-95EB-82665A479E19}">
      <dgm:prSet phldrT="[Text]"/>
      <dgm:spPr/>
      <dgm:t>
        <a:bodyPr/>
        <a:lstStyle/>
        <a:p>
          <a:r>
            <a:rPr lang="en-US" dirty="0"/>
            <a:t>E-Government</a:t>
          </a:r>
        </a:p>
      </dgm:t>
    </dgm:pt>
    <dgm:pt modelId="{22CE0CDD-996F-44CD-BC5E-6812E9B729FB}" type="parTrans" cxnId="{514E119F-B5FD-4CA5-BA93-4F9C6C411C14}">
      <dgm:prSet/>
      <dgm:spPr/>
      <dgm:t>
        <a:bodyPr/>
        <a:lstStyle/>
        <a:p>
          <a:endParaRPr lang="en-US"/>
        </a:p>
      </dgm:t>
    </dgm:pt>
    <dgm:pt modelId="{21FFB43A-147E-45A8-927B-CEB86B366BDB}" type="sibTrans" cxnId="{514E119F-B5FD-4CA5-BA93-4F9C6C411C14}">
      <dgm:prSet/>
      <dgm:spPr/>
      <dgm:t>
        <a:bodyPr/>
        <a:lstStyle/>
        <a:p>
          <a:endParaRPr lang="en-US"/>
        </a:p>
      </dgm:t>
    </dgm:pt>
    <dgm:pt modelId="{70E8CD04-237C-4B04-BBD3-35F698D60385}">
      <dgm:prSet phldrT="[Text]" custT="1"/>
      <dgm:spPr/>
      <dgm:t>
        <a:bodyPr/>
        <a:lstStyle/>
        <a:p>
          <a:r>
            <a:rPr lang="en-US" sz="1600" dirty="0"/>
            <a:t>Technological Change</a:t>
          </a:r>
        </a:p>
      </dgm:t>
    </dgm:pt>
    <dgm:pt modelId="{D4629DB7-99FF-4C95-893B-D3B892FED810}" type="parTrans" cxnId="{97B38FE8-B051-4F9E-A9AF-382414235EA4}">
      <dgm:prSet/>
      <dgm:spPr/>
      <dgm:t>
        <a:bodyPr/>
        <a:lstStyle/>
        <a:p>
          <a:endParaRPr lang="en-US"/>
        </a:p>
      </dgm:t>
    </dgm:pt>
    <dgm:pt modelId="{14C44EBA-F86C-4181-B62C-D837FCA96A70}" type="sibTrans" cxnId="{97B38FE8-B051-4F9E-A9AF-382414235EA4}">
      <dgm:prSet/>
      <dgm:spPr/>
      <dgm:t>
        <a:bodyPr/>
        <a:lstStyle/>
        <a:p>
          <a:endParaRPr lang="en-US"/>
        </a:p>
      </dgm:t>
    </dgm:pt>
    <dgm:pt modelId="{15652886-2646-4F6A-8CFF-1D3511D49D1E}">
      <dgm:prSet phldrT="[Text]"/>
      <dgm:spPr/>
      <dgm:t>
        <a:bodyPr/>
        <a:lstStyle/>
        <a:p>
          <a:r>
            <a:rPr lang="en-US" dirty="0"/>
            <a:t>AI</a:t>
          </a:r>
        </a:p>
      </dgm:t>
    </dgm:pt>
    <dgm:pt modelId="{E5805115-3E13-4ECA-8C41-5C3D714A28D2}" type="parTrans" cxnId="{51984E1B-DD7E-4C2F-8455-E9FF2EE2D1C3}">
      <dgm:prSet/>
      <dgm:spPr/>
      <dgm:t>
        <a:bodyPr/>
        <a:lstStyle/>
        <a:p>
          <a:endParaRPr lang="en-US"/>
        </a:p>
      </dgm:t>
    </dgm:pt>
    <dgm:pt modelId="{6E260AD3-3C99-4686-A6BF-EC2F327CE18C}" type="sibTrans" cxnId="{51984E1B-DD7E-4C2F-8455-E9FF2EE2D1C3}">
      <dgm:prSet/>
      <dgm:spPr/>
      <dgm:t>
        <a:bodyPr/>
        <a:lstStyle/>
        <a:p>
          <a:endParaRPr lang="en-US"/>
        </a:p>
      </dgm:t>
    </dgm:pt>
    <dgm:pt modelId="{098AAC00-AE25-4163-B50A-44E174ACFF99}">
      <dgm:prSet phldrT="[Text]"/>
      <dgm:spPr/>
      <dgm:t>
        <a:bodyPr/>
        <a:lstStyle/>
        <a:p>
          <a:r>
            <a:rPr lang="en-US" dirty="0"/>
            <a:t>Lifelong learning</a:t>
          </a:r>
        </a:p>
      </dgm:t>
    </dgm:pt>
    <dgm:pt modelId="{B6FBEE27-780F-4DF3-B15C-3E947D10B01E}" type="parTrans" cxnId="{E2D7F129-49D1-4A43-BD79-E09E6030CAC5}">
      <dgm:prSet/>
      <dgm:spPr/>
      <dgm:t>
        <a:bodyPr/>
        <a:lstStyle/>
        <a:p>
          <a:endParaRPr lang="en-US"/>
        </a:p>
      </dgm:t>
    </dgm:pt>
    <dgm:pt modelId="{EC8B708A-6BBF-40D8-B5F8-4CB54C5E724D}" type="sibTrans" cxnId="{E2D7F129-49D1-4A43-BD79-E09E6030CAC5}">
      <dgm:prSet/>
      <dgm:spPr/>
      <dgm:t>
        <a:bodyPr/>
        <a:lstStyle/>
        <a:p>
          <a:endParaRPr lang="en-US"/>
        </a:p>
      </dgm:t>
    </dgm:pt>
    <dgm:pt modelId="{66F6325A-6B54-4E63-ABF8-E87D8080E8B3}">
      <dgm:prSet phldrT="[Text]"/>
      <dgm:spPr/>
      <dgm:t>
        <a:bodyPr/>
        <a:lstStyle/>
        <a:p>
          <a:r>
            <a:rPr lang="en-US" dirty="0"/>
            <a:t>Digital harms</a:t>
          </a:r>
        </a:p>
      </dgm:t>
    </dgm:pt>
    <dgm:pt modelId="{B393F6C0-9A62-4C5E-ADEC-C9F715047A8C}" type="parTrans" cxnId="{91FFF221-5B4C-4D37-A809-669B2AD68E86}">
      <dgm:prSet/>
      <dgm:spPr/>
      <dgm:t>
        <a:bodyPr/>
        <a:lstStyle/>
        <a:p>
          <a:endParaRPr lang="en-US"/>
        </a:p>
      </dgm:t>
    </dgm:pt>
    <dgm:pt modelId="{5F55CB07-8EDC-422B-B6C2-00120FBFDD9E}" type="sibTrans" cxnId="{91FFF221-5B4C-4D37-A809-669B2AD68E86}">
      <dgm:prSet/>
      <dgm:spPr/>
      <dgm:t>
        <a:bodyPr/>
        <a:lstStyle/>
        <a:p>
          <a:endParaRPr lang="en-US"/>
        </a:p>
      </dgm:t>
    </dgm:pt>
    <dgm:pt modelId="{99FE45AC-A547-434A-8801-3F0464F08E26}">
      <dgm:prSet phldrT="[Text]"/>
      <dgm:spPr/>
      <dgm:t>
        <a:bodyPr/>
        <a:lstStyle/>
        <a:p>
          <a:r>
            <a:rPr lang="en-US" dirty="0"/>
            <a:t>Future advances</a:t>
          </a:r>
        </a:p>
      </dgm:t>
    </dgm:pt>
    <dgm:pt modelId="{496210B8-17B3-42A2-882F-1172A63093CC}" type="parTrans" cxnId="{854C0C7D-DFAA-48F5-A76B-AF421869187D}">
      <dgm:prSet/>
      <dgm:spPr/>
      <dgm:t>
        <a:bodyPr/>
        <a:lstStyle/>
        <a:p>
          <a:endParaRPr lang="en-US"/>
        </a:p>
      </dgm:t>
    </dgm:pt>
    <dgm:pt modelId="{1033CA06-2155-4928-B2D1-3BEE93A71117}" type="sibTrans" cxnId="{854C0C7D-DFAA-48F5-A76B-AF421869187D}">
      <dgm:prSet/>
      <dgm:spPr/>
      <dgm:t>
        <a:bodyPr/>
        <a:lstStyle/>
        <a:p>
          <a:endParaRPr lang="en-US"/>
        </a:p>
      </dgm:t>
    </dgm:pt>
    <dgm:pt modelId="{86F03877-1619-4B4D-ABF8-222C1AE3CF67}">
      <dgm:prSet phldrT="[Text]" custT="1"/>
      <dgm:spPr/>
      <dgm:t>
        <a:bodyPr/>
        <a:lstStyle/>
        <a:p>
          <a:r>
            <a:rPr lang="en-US" sz="1600" dirty="0"/>
            <a:t>Entrepreneurship &amp; Innovation</a:t>
          </a:r>
        </a:p>
      </dgm:t>
    </dgm:pt>
    <dgm:pt modelId="{20B484F0-13CA-43EB-8469-1106D6B14F4B}" type="parTrans" cxnId="{374948BF-59A9-4ABA-9896-11BCD689CA9C}">
      <dgm:prSet/>
      <dgm:spPr/>
      <dgm:t>
        <a:bodyPr/>
        <a:lstStyle/>
        <a:p>
          <a:endParaRPr lang="en-US"/>
        </a:p>
      </dgm:t>
    </dgm:pt>
    <dgm:pt modelId="{98C4DA19-35E0-43A4-88A5-6A833133299E}" type="sibTrans" cxnId="{374948BF-59A9-4ABA-9896-11BCD689CA9C}">
      <dgm:prSet/>
      <dgm:spPr/>
      <dgm:t>
        <a:bodyPr/>
        <a:lstStyle/>
        <a:p>
          <a:endParaRPr lang="en-US"/>
        </a:p>
      </dgm:t>
    </dgm:pt>
    <dgm:pt modelId="{7C2CD689-AA7C-412B-9708-84F8D4CEB710}" type="pres">
      <dgm:prSet presAssocID="{C3063B26-49DC-45C8-BDEB-01486BA61F2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D359169-7AB3-488E-9FE8-A0362A6C5D85}" type="pres">
      <dgm:prSet presAssocID="{C3063B26-49DC-45C8-BDEB-01486BA61F22}" presName="children" presStyleCnt="0"/>
      <dgm:spPr/>
    </dgm:pt>
    <dgm:pt modelId="{2852A801-A99E-440B-B354-E6D35BDC5015}" type="pres">
      <dgm:prSet presAssocID="{C3063B26-49DC-45C8-BDEB-01486BA61F22}" presName="child1group" presStyleCnt="0"/>
      <dgm:spPr/>
    </dgm:pt>
    <dgm:pt modelId="{5EDE3F27-C667-431D-8719-7AF47DA01FA0}" type="pres">
      <dgm:prSet presAssocID="{C3063B26-49DC-45C8-BDEB-01486BA61F22}" presName="child1" presStyleLbl="bgAcc1" presStyleIdx="0" presStyleCnt="4" custScaleX="136128" custLinFactNeighborX="-10206"/>
      <dgm:spPr/>
    </dgm:pt>
    <dgm:pt modelId="{651781F1-588A-49AA-B2C5-018316DBAE19}" type="pres">
      <dgm:prSet presAssocID="{C3063B26-49DC-45C8-BDEB-01486BA61F22}" presName="child1Text" presStyleLbl="bgAcc1" presStyleIdx="0" presStyleCnt="4">
        <dgm:presLayoutVars>
          <dgm:bulletEnabled val="1"/>
        </dgm:presLayoutVars>
      </dgm:prSet>
      <dgm:spPr/>
    </dgm:pt>
    <dgm:pt modelId="{83487E42-EF0B-403C-92C0-38BA16488A5D}" type="pres">
      <dgm:prSet presAssocID="{C3063B26-49DC-45C8-BDEB-01486BA61F22}" presName="child2group" presStyleCnt="0"/>
      <dgm:spPr/>
    </dgm:pt>
    <dgm:pt modelId="{4503476E-0552-4715-8A61-826BC1B85AEC}" type="pres">
      <dgm:prSet presAssocID="{C3063B26-49DC-45C8-BDEB-01486BA61F22}" presName="child2" presStyleLbl="bgAcc1" presStyleIdx="1" presStyleCnt="4" custScaleX="123933" custLinFactNeighborX="8129"/>
      <dgm:spPr/>
    </dgm:pt>
    <dgm:pt modelId="{72FCFA75-2D56-4CA7-8116-3A9030B0E58B}" type="pres">
      <dgm:prSet presAssocID="{C3063B26-49DC-45C8-BDEB-01486BA61F22}" presName="child2Text" presStyleLbl="bgAcc1" presStyleIdx="1" presStyleCnt="4">
        <dgm:presLayoutVars>
          <dgm:bulletEnabled val="1"/>
        </dgm:presLayoutVars>
      </dgm:prSet>
      <dgm:spPr/>
    </dgm:pt>
    <dgm:pt modelId="{CAA0BE6C-2B81-46D3-A431-C6A9BBDB0A5B}" type="pres">
      <dgm:prSet presAssocID="{C3063B26-49DC-45C8-BDEB-01486BA61F22}" presName="child3group" presStyleCnt="0"/>
      <dgm:spPr/>
    </dgm:pt>
    <dgm:pt modelId="{9E07D7B4-8834-4E4B-A35C-3D98EBEA43C7}" type="pres">
      <dgm:prSet presAssocID="{C3063B26-49DC-45C8-BDEB-01486BA61F22}" presName="child3" presStyleLbl="bgAcc1" presStyleIdx="2" presStyleCnt="4" custScaleX="126080" custLinFactNeighborX="7800"/>
      <dgm:spPr/>
    </dgm:pt>
    <dgm:pt modelId="{C9727DD2-57E6-4196-9291-4C36EFEC91DB}" type="pres">
      <dgm:prSet presAssocID="{C3063B26-49DC-45C8-BDEB-01486BA61F22}" presName="child3Text" presStyleLbl="bgAcc1" presStyleIdx="2" presStyleCnt="4">
        <dgm:presLayoutVars>
          <dgm:bulletEnabled val="1"/>
        </dgm:presLayoutVars>
      </dgm:prSet>
      <dgm:spPr/>
    </dgm:pt>
    <dgm:pt modelId="{81AA718D-6E68-4DE8-8443-29FDA1990DA5}" type="pres">
      <dgm:prSet presAssocID="{C3063B26-49DC-45C8-BDEB-01486BA61F22}" presName="child4group" presStyleCnt="0"/>
      <dgm:spPr/>
    </dgm:pt>
    <dgm:pt modelId="{5000C0F7-2096-4002-8345-EC1C45390E57}" type="pres">
      <dgm:prSet presAssocID="{C3063B26-49DC-45C8-BDEB-01486BA61F22}" presName="child4" presStyleLbl="bgAcc1" presStyleIdx="3" presStyleCnt="4" custScaleX="132268" custLinFactNeighborX="-10800"/>
      <dgm:spPr/>
    </dgm:pt>
    <dgm:pt modelId="{1454F897-622A-41E8-9315-FCA2D40ED985}" type="pres">
      <dgm:prSet presAssocID="{C3063B26-49DC-45C8-BDEB-01486BA61F22}" presName="child4Text" presStyleLbl="bgAcc1" presStyleIdx="3" presStyleCnt="4">
        <dgm:presLayoutVars>
          <dgm:bulletEnabled val="1"/>
        </dgm:presLayoutVars>
      </dgm:prSet>
      <dgm:spPr/>
    </dgm:pt>
    <dgm:pt modelId="{DDE2C9C1-C5E4-494E-A18C-A91659EB3F86}" type="pres">
      <dgm:prSet presAssocID="{C3063B26-49DC-45C8-BDEB-01486BA61F22}" presName="childPlaceholder" presStyleCnt="0"/>
      <dgm:spPr/>
    </dgm:pt>
    <dgm:pt modelId="{4737B376-0F40-4450-B482-CDEE47060669}" type="pres">
      <dgm:prSet presAssocID="{C3063B26-49DC-45C8-BDEB-01486BA61F22}" presName="circle" presStyleCnt="0"/>
      <dgm:spPr/>
    </dgm:pt>
    <dgm:pt modelId="{95ED9115-1650-49CF-B392-C7ADB8EF8137}" type="pres">
      <dgm:prSet presAssocID="{C3063B26-49DC-45C8-BDEB-01486BA61F2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A1E3088-A156-4215-8E8B-6C6B6CDA1535}" type="pres">
      <dgm:prSet presAssocID="{C3063B26-49DC-45C8-BDEB-01486BA61F2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AFB1932-EED1-4F8B-BA7E-CAA3FFC2B50A}" type="pres">
      <dgm:prSet presAssocID="{C3063B26-49DC-45C8-BDEB-01486BA61F2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22DEB2A-922F-4D14-B560-42C5CEBDDBC5}" type="pres">
      <dgm:prSet presAssocID="{C3063B26-49DC-45C8-BDEB-01486BA61F2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8D05838-DE8F-4595-A653-FA39016ADEDF}" type="pres">
      <dgm:prSet presAssocID="{C3063B26-49DC-45C8-BDEB-01486BA61F22}" presName="quadrantPlaceholder" presStyleCnt="0"/>
      <dgm:spPr/>
    </dgm:pt>
    <dgm:pt modelId="{76C06080-E749-497E-B0A4-161EFEE107AA}" type="pres">
      <dgm:prSet presAssocID="{C3063B26-49DC-45C8-BDEB-01486BA61F22}" presName="center1" presStyleLbl="fgShp" presStyleIdx="0" presStyleCnt="2"/>
      <dgm:spPr/>
    </dgm:pt>
    <dgm:pt modelId="{09A857E0-4FEE-48A3-A677-54D7B05761C5}" type="pres">
      <dgm:prSet presAssocID="{C3063B26-49DC-45C8-BDEB-01486BA61F22}" presName="center2" presStyleLbl="fgShp" presStyleIdx="1" presStyleCnt="2"/>
      <dgm:spPr/>
    </dgm:pt>
  </dgm:ptLst>
  <dgm:cxnLst>
    <dgm:cxn modelId="{831BB60A-C5B6-4AB5-BFF9-52F154DFEED5}" type="presOf" srcId="{66F6325A-6B54-4E63-ABF8-E87D8080E8B3}" destId="{C9727DD2-57E6-4196-9291-4C36EFEC91DB}" srcOrd="1" destOrd="1" presId="urn:microsoft.com/office/officeart/2005/8/layout/cycle4"/>
    <dgm:cxn modelId="{B369CF0C-170D-4DB5-8E94-FDCA71034341}" srcId="{33CAFD76-3C71-48C0-A5DA-39B6F023DC54}" destId="{72C14FAD-1279-409B-8448-A07F0AC4AAD9}" srcOrd="0" destOrd="0" parTransId="{4A9466B6-5ED7-475B-B2C1-C02D6FB69E75}" sibTransId="{E3379A70-151E-4169-94F8-5014AC2055B1}"/>
    <dgm:cxn modelId="{51984E1B-DD7E-4C2F-8455-E9FF2EE2D1C3}" srcId="{70E8CD04-237C-4B04-BBD3-35F698D60385}" destId="{15652886-2646-4F6A-8CFF-1D3511D49D1E}" srcOrd="0" destOrd="0" parTransId="{E5805115-3E13-4ECA-8C41-5C3D714A28D2}" sibTransId="{6E260AD3-3C99-4686-A6BF-EC2F327CE18C}"/>
    <dgm:cxn modelId="{16D8CA20-B721-45D9-993A-ACFC3F4D2C44}" type="presOf" srcId="{098AAC00-AE25-4163-B50A-44E174ACFF99}" destId="{4503476E-0552-4715-8A61-826BC1B85AEC}" srcOrd="0" destOrd="1" presId="urn:microsoft.com/office/officeart/2005/8/layout/cycle4"/>
    <dgm:cxn modelId="{91FFF221-5B4C-4D37-A809-669B2AD68E86}" srcId="{DFF0EBFA-8BD6-473E-BC9E-C24179C1D931}" destId="{66F6325A-6B54-4E63-ABF8-E87D8080E8B3}" srcOrd="1" destOrd="0" parTransId="{B393F6C0-9A62-4C5E-ADEC-C9F715047A8C}" sibTransId="{5F55CB07-8EDC-422B-B6C2-00120FBFDD9E}"/>
    <dgm:cxn modelId="{E2D7F129-49D1-4A43-BD79-E09E6030CAC5}" srcId="{33CAFD76-3C71-48C0-A5DA-39B6F023DC54}" destId="{098AAC00-AE25-4163-B50A-44E174ACFF99}" srcOrd="1" destOrd="0" parTransId="{B6FBEE27-780F-4DF3-B15C-3E947D10B01E}" sibTransId="{EC8B708A-6BBF-40D8-B5F8-4CB54C5E724D}"/>
    <dgm:cxn modelId="{F660BB39-092B-4881-88A4-E66CE8C00224}" type="presOf" srcId="{15652886-2646-4F6A-8CFF-1D3511D49D1E}" destId="{1454F897-622A-41E8-9315-FCA2D40ED985}" srcOrd="1" destOrd="0" presId="urn:microsoft.com/office/officeart/2005/8/layout/cycle4"/>
    <dgm:cxn modelId="{8E296862-8A96-4494-B165-27ECC86CB0F3}" type="presOf" srcId="{C3063B26-49DC-45C8-BDEB-01486BA61F22}" destId="{7C2CD689-AA7C-412B-9708-84F8D4CEB710}" srcOrd="0" destOrd="0" presId="urn:microsoft.com/office/officeart/2005/8/layout/cycle4"/>
    <dgm:cxn modelId="{AEB7306C-5EF0-4663-883B-B0334BFD069C}" type="presOf" srcId="{2A6395C5-CA39-4E54-8ED4-4125C7F0D678}" destId="{5EDE3F27-C667-431D-8719-7AF47DA01FA0}" srcOrd="0" destOrd="0" presId="urn:microsoft.com/office/officeart/2005/8/layout/cycle4"/>
    <dgm:cxn modelId="{1B946E4C-F129-41A7-9D82-775FE06644C8}" type="presOf" srcId="{15652886-2646-4F6A-8CFF-1D3511D49D1E}" destId="{5000C0F7-2096-4002-8345-EC1C45390E57}" srcOrd="0" destOrd="0" presId="urn:microsoft.com/office/officeart/2005/8/layout/cycle4"/>
    <dgm:cxn modelId="{047ABC4D-B34B-4D43-8B68-76280094D19E}" type="presOf" srcId="{098AAC00-AE25-4163-B50A-44E174ACFF99}" destId="{72FCFA75-2D56-4CA7-8116-3A9030B0E58B}" srcOrd="1" destOrd="1" presId="urn:microsoft.com/office/officeart/2005/8/layout/cycle4"/>
    <dgm:cxn modelId="{87BC1E50-D5B6-49E2-9DE0-6C3222C3DF13}" srcId="{C3063B26-49DC-45C8-BDEB-01486BA61F22}" destId="{DFF0EBFA-8BD6-473E-BC9E-C24179C1D931}" srcOrd="2" destOrd="0" parTransId="{EDB36D34-FDCA-4D88-B718-617583C97A24}" sibTransId="{629FA4E7-ED71-4C1D-8CA7-49986F8893EE}"/>
    <dgm:cxn modelId="{C9407551-79E1-467E-95DC-DE64BD7972FF}" type="presOf" srcId="{A41F23C1-6855-4D27-95EB-82665A479E19}" destId="{C9727DD2-57E6-4196-9291-4C36EFEC91DB}" srcOrd="1" destOrd="0" presId="urn:microsoft.com/office/officeart/2005/8/layout/cycle4"/>
    <dgm:cxn modelId="{593D4455-517F-4EA0-84B4-D05939E82665}" type="presOf" srcId="{72C14FAD-1279-409B-8448-A07F0AC4AAD9}" destId="{4503476E-0552-4715-8A61-826BC1B85AEC}" srcOrd="0" destOrd="0" presId="urn:microsoft.com/office/officeart/2005/8/layout/cycle4"/>
    <dgm:cxn modelId="{66C54855-8350-4BD8-9557-C5FAB7729A6F}" type="presOf" srcId="{33CAFD76-3C71-48C0-A5DA-39B6F023DC54}" destId="{5A1E3088-A156-4215-8E8B-6C6B6CDA1535}" srcOrd="0" destOrd="0" presId="urn:microsoft.com/office/officeart/2005/8/layout/cycle4"/>
    <dgm:cxn modelId="{854C0C7D-DFAA-48F5-A76B-AF421869187D}" srcId="{70E8CD04-237C-4B04-BBD3-35F698D60385}" destId="{99FE45AC-A547-434A-8801-3F0464F08E26}" srcOrd="1" destOrd="0" parTransId="{496210B8-17B3-42A2-882F-1172A63093CC}" sibTransId="{1033CA06-2155-4928-B2D1-3BEE93A71117}"/>
    <dgm:cxn modelId="{099E0B89-0B04-4549-8198-98C0B8C66C69}" type="presOf" srcId="{DFF0EBFA-8BD6-473E-BC9E-C24179C1D931}" destId="{CAFB1932-EED1-4F8B-BA7E-CAA3FFC2B50A}" srcOrd="0" destOrd="0" presId="urn:microsoft.com/office/officeart/2005/8/layout/cycle4"/>
    <dgm:cxn modelId="{1EB8FA8E-CB80-43C9-A142-470C730CB080}" srcId="{C3063B26-49DC-45C8-BDEB-01486BA61F22}" destId="{6F011C5C-7C8D-4D08-9803-8811DB633660}" srcOrd="0" destOrd="0" parTransId="{3AE694C5-A390-4C06-BAD6-2DA928817C15}" sibTransId="{F332A66D-C84C-4820-AFAA-3CF6230D9A9B}"/>
    <dgm:cxn modelId="{C7451B98-6B20-4216-85A1-C6C2A237C632}" type="presOf" srcId="{99FE45AC-A547-434A-8801-3F0464F08E26}" destId="{1454F897-622A-41E8-9315-FCA2D40ED985}" srcOrd="1" destOrd="1" presId="urn:microsoft.com/office/officeart/2005/8/layout/cycle4"/>
    <dgm:cxn modelId="{A5F46B99-6AFA-4A16-AB01-66ADC7EC4EFD}" type="presOf" srcId="{99FE45AC-A547-434A-8801-3F0464F08E26}" destId="{5000C0F7-2096-4002-8345-EC1C45390E57}" srcOrd="0" destOrd="1" presId="urn:microsoft.com/office/officeart/2005/8/layout/cycle4"/>
    <dgm:cxn modelId="{514E119F-B5FD-4CA5-BA93-4F9C6C411C14}" srcId="{DFF0EBFA-8BD6-473E-BC9E-C24179C1D931}" destId="{A41F23C1-6855-4D27-95EB-82665A479E19}" srcOrd="0" destOrd="0" parTransId="{22CE0CDD-996F-44CD-BC5E-6812E9B729FB}" sibTransId="{21FFB43A-147E-45A8-927B-CEB86B366BDB}"/>
    <dgm:cxn modelId="{3FE731A0-29AA-4BAA-A9B4-A51135DADAA9}" type="presOf" srcId="{2A6395C5-CA39-4E54-8ED4-4125C7F0D678}" destId="{651781F1-588A-49AA-B2C5-018316DBAE19}" srcOrd="1" destOrd="0" presId="urn:microsoft.com/office/officeart/2005/8/layout/cycle4"/>
    <dgm:cxn modelId="{4DFF99A4-98FC-4DF6-B417-4A96F3ED85E8}" type="presOf" srcId="{72C14FAD-1279-409B-8448-A07F0AC4AAD9}" destId="{72FCFA75-2D56-4CA7-8116-3A9030B0E58B}" srcOrd="1" destOrd="0" presId="urn:microsoft.com/office/officeart/2005/8/layout/cycle4"/>
    <dgm:cxn modelId="{D72136A9-3770-4B17-9AE8-4C5983E3D2B4}" type="presOf" srcId="{86F03877-1619-4B4D-ABF8-222C1AE3CF67}" destId="{5EDE3F27-C667-431D-8719-7AF47DA01FA0}" srcOrd="0" destOrd="1" presId="urn:microsoft.com/office/officeart/2005/8/layout/cycle4"/>
    <dgm:cxn modelId="{C98492B0-24A6-4863-8F88-72A9108244BD}" type="presOf" srcId="{86F03877-1619-4B4D-ABF8-222C1AE3CF67}" destId="{651781F1-588A-49AA-B2C5-018316DBAE19}" srcOrd="1" destOrd="1" presId="urn:microsoft.com/office/officeart/2005/8/layout/cycle4"/>
    <dgm:cxn modelId="{5BA1F9B9-7D4A-4827-8398-C9D40718B8B6}" srcId="{C3063B26-49DC-45C8-BDEB-01486BA61F22}" destId="{33CAFD76-3C71-48C0-A5DA-39B6F023DC54}" srcOrd="1" destOrd="0" parTransId="{8B6672D3-8740-46DC-A02F-47D19694B081}" sibTransId="{DFB50FA9-3B6B-46C9-96E0-6F27DC00A9D7}"/>
    <dgm:cxn modelId="{374948BF-59A9-4ABA-9896-11BCD689CA9C}" srcId="{6F011C5C-7C8D-4D08-9803-8811DB633660}" destId="{86F03877-1619-4B4D-ABF8-222C1AE3CF67}" srcOrd="1" destOrd="0" parTransId="{20B484F0-13CA-43EB-8469-1106D6B14F4B}" sibTransId="{98C4DA19-35E0-43A4-88A5-6A833133299E}"/>
    <dgm:cxn modelId="{D41264D4-2E93-4620-81E3-C57DF42A5702}" type="presOf" srcId="{70E8CD04-237C-4B04-BBD3-35F698D60385}" destId="{522DEB2A-922F-4D14-B560-42C5CEBDDBC5}" srcOrd="0" destOrd="0" presId="urn:microsoft.com/office/officeart/2005/8/layout/cycle4"/>
    <dgm:cxn modelId="{4494ADD4-7410-43CB-9616-8BDA9EDC834B}" type="presOf" srcId="{6F011C5C-7C8D-4D08-9803-8811DB633660}" destId="{95ED9115-1650-49CF-B392-C7ADB8EF8137}" srcOrd="0" destOrd="0" presId="urn:microsoft.com/office/officeart/2005/8/layout/cycle4"/>
    <dgm:cxn modelId="{93E31ED5-4AE3-4DA6-88BA-D9E66EAB3A18}" type="presOf" srcId="{A41F23C1-6855-4D27-95EB-82665A479E19}" destId="{9E07D7B4-8834-4E4B-A35C-3D98EBEA43C7}" srcOrd="0" destOrd="0" presId="urn:microsoft.com/office/officeart/2005/8/layout/cycle4"/>
    <dgm:cxn modelId="{0C8BC0D7-8717-4489-A70F-9712552762CD}" type="presOf" srcId="{66F6325A-6B54-4E63-ABF8-E87D8080E8B3}" destId="{9E07D7B4-8834-4E4B-A35C-3D98EBEA43C7}" srcOrd="0" destOrd="1" presId="urn:microsoft.com/office/officeart/2005/8/layout/cycle4"/>
    <dgm:cxn modelId="{97B38FE8-B051-4F9E-A9AF-382414235EA4}" srcId="{C3063B26-49DC-45C8-BDEB-01486BA61F22}" destId="{70E8CD04-237C-4B04-BBD3-35F698D60385}" srcOrd="3" destOrd="0" parTransId="{D4629DB7-99FF-4C95-893B-D3B892FED810}" sibTransId="{14C44EBA-F86C-4181-B62C-D837FCA96A70}"/>
    <dgm:cxn modelId="{79FA57F8-7302-4D6B-9F71-2F9EA80B4063}" srcId="{6F011C5C-7C8D-4D08-9803-8811DB633660}" destId="{2A6395C5-CA39-4E54-8ED4-4125C7F0D678}" srcOrd="0" destOrd="0" parTransId="{0C2CD734-2F07-40A1-A2AD-5F38352C3073}" sibTransId="{BB483B9E-4221-4EF8-A36B-8901981CC17E}"/>
    <dgm:cxn modelId="{92970B9D-D68C-49B4-9C68-2F62F95DD033}" type="presParOf" srcId="{7C2CD689-AA7C-412B-9708-84F8D4CEB710}" destId="{FD359169-7AB3-488E-9FE8-A0362A6C5D85}" srcOrd="0" destOrd="0" presId="urn:microsoft.com/office/officeart/2005/8/layout/cycle4"/>
    <dgm:cxn modelId="{37B9DE69-6005-43C0-BD45-CD5072E0E08E}" type="presParOf" srcId="{FD359169-7AB3-488E-9FE8-A0362A6C5D85}" destId="{2852A801-A99E-440B-B354-E6D35BDC5015}" srcOrd="0" destOrd="0" presId="urn:microsoft.com/office/officeart/2005/8/layout/cycle4"/>
    <dgm:cxn modelId="{C287E22E-8EC6-411D-A311-B200EB302C35}" type="presParOf" srcId="{2852A801-A99E-440B-B354-E6D35BDC5015}" destId="{5EDE3F27-C667-431D-8719-7AF47DA01FA0}" srcOrd="0" destOrd="0" presId="urn:microsoft.com/office/officeart/2005/8/layout/cycle4"/>
    <dgm:cxn modelId="{E82B94F4-C205-457B-B588-2294D9166B64}" type="presParOf" srcId="{2852A801-A99E-440B-B354-E6D35BDC5015}" destId="{651781F1-588A-49AA-B2C5-018316DBAE19}" srcOrd="1" destOrd="0" presId="urn:microsoft.com/office/officeart/2005/8/layout/cycle4"/>
    <dgm:cxn modelId="{DCB00E55-92E8-4B7F-8F0F-A58652BB8D2A}" type="presParOf" srcId="{FD359169-7AB3-488E-9FE8-A0362A6C5D85}" destId="{83487E42-EF0B-403C-92C0-38BA16488A5D}" srcOrd="1" destOrd="0" presId="urn:microsoft.com/office/officeart/2005/8/layout/cycle4"/>
    <dgm:cxn modelId="{BF563ED7-5CE9-43A5-95E7-63020BC3B79E}" type="presParOf" srcId="{83487E42-EF0B-403C-92C0-38BA16488A5D}" destId="{4503476E-0552-4715-8A61-826BC1B85AEC}" srcOrd="0" destOrd="0" presId="urn:microsoft.com/office/officeart/2005/8/layout/cycle4"/>
    <dgm:cxn modelId="{0A6A64CF-D79B-4FFF-ABF0-CCFFB79F0DF5}" type="presParOf" srcId="{83487E42-EF0B-403C-92C0-38BA16488A5D}" destId="{72FCFA75-2D56-4CA7-8116-3A9030B0E58B}" srcOrd="1" destOrd="0" presId="urn:microsoft.com/office/officeart/2005/8/layout/cycle4"/>
    <dgm:cxn modelId="{08D4C4F3-AAF2-4599-A4CB-73E068C513E1}" type="presParOf" srcId="{FD359169-7AB3-488E-9FE8-A0362A6C5D85}" destId="{CAA0BE6C-2B81-46D3-A431-C6A9BBDB0A5B}" srcOrd="2" destOrd="0" presId="urn:microsoft.com/office/officeart/2005/8/layout/cycle4"/>
    <dgm:cxn modelId="{B37342C6-D635-48A7-992E-97C21E761742}" type="presParOf" srcId="{CAA0BE6C-2B81-46D3-A431-C6A9BBDB0A5B}" destId="{9E07D7B4-8834-4E4B-A35C-3D98EBEA43C7}" srcOrd="0" destOrd="0" presId="urn:microsoft.com/office/officeart/2005/8/layout/cycle4"/>
    <dgm:cxn modelId="{C3272E43-D2F4-4290-A70E-2E182597CC2A}" type="presParOf" srcId="{CAA0BE6C-2B81-46D3-A431-C6A9BBDB0A5B}" destId="{C9727DD2-57E6-4196-9291-4C36EFEC91DB}" srcOrd="1" destOrd="0" presId="urn:microsoft.com/office/officeart/2005/8/layout/cycle4"/>
    <dgm:cxn modelId="{3B74DFA2-4046-4962-BFC7-BF3BC40FF039}" type="presParOf" srcId="{FD359169-7AB3-488E-9FE8-A0362A6C5D85}" destId="{81AA718D-6E68-4DE8-8443-29FDA1990DA5}" srcOrd="3" destOrd="0" presId="urn:microsoft.com/office/officeart/2005/8/layout/cycle4"/>
    <dgm:cxn modelId="{83DB7EDF-15F0-49E1-ACD6-4A8D451112D0}" type="presParOf" srcId="{81AA718D-6E68-4DE8-8443-29FDA1990DA5}" destId="{5000C0F7-2096-4002-8345-EC1C45390E57}" srcOrd="0" destOrd="0" presId="urn:microsoft.com/office/officeart/2005/8/layout/cycle4"/>
    <dgm:cxn modelId="{6D7F7790-71F7-4E80-A6DA-7A8ADD5FF399}" type="presParOf" srcId="{81AA718D-6E68-4DE8-8443-29FDA1990DA5}" destId="{1454F897-622A-41E8-9315-FCA2D40ED985}" srcOrd="1" destOrd="0" presId="urn:microsoft.com/office/officeart/2005/8/layout/cycle4"/>
    <dgm:cxn modelId="{A2D2730D-16A9-4C0D-A9F7-D89E51ADC68C}" type="presParOf" srcId="{FD359169-7AB3-488E-9FE8-A0362A6C5D85}" destId="{DDE2C9C1-C5E4-494E-A18C-A91659EB3F86}" srcOrd="4" destOrd="0" presId="urn:microsoft.com/office/officeart/2005/8/layout/cycle4"/>
    <dgm:cxn modelId="{C79D9CD1-1B2E-4D8A-86D7-092D6E482C4C}" type="presParOf" srcId="{7C2CD689-AA7C-412B-9708-84F8D4CEB710}" destId="{4737B376-0F40-4450-B482-CDEE47060669}" srcOrd="1" destOrd="0" presId="urn:microsoft.com/office/officeart/2005/8/layout/cycle4"/>
    <dgm:cxn modelId="{4908C185-BF10-436F-8C65-18173382B390}" type="presParOf" srcId="{4737B376-0F40-4450-B482-CDEE47060669}" destId="{95ED9115-1650-49CF-B392-C7ADB8EF8137}" srcOrd="0" destOrd="0" presId="urn:microsoft.com/office/officeart/2005/8/layout/cycle4"/>
    <dgm:cxn modelId="{4D747054-8735-4586-8D76-B875BD7B965E}" type="presParOf" srcId="{4737B376-0F40-4450-B482-CDEE47060669}" destId="{5A1E3088-A156-4215-8E8B-6C6B6CDA1535}" srcOrd="1" destOrd="0" presId="urn:microsoft.com/office/officeart/2005/8/layout/cycle4"/>
    <dgm:cxn modelId="{82C0053D-E429-4D13-BA74-88AD6DD309D2}" type="presParOf" srcId="{4737B376-0F40-4450-B482-CDEE47060669}" destId="{CAFB1932-EED1-4F8B-BA7E-CAA3FFC2B50A}" srcOrd="2" destOrd="0" presId="urn:microsoft.com/office/officeart/2005/8/layout/cycle4"/>
    <dgm:cxn modelId="{5AF1A778-1857-4D54-A0B9-9DB4F0F95175}" type="presParOf" srcId="{4737B376-0F40-4450-B482-CDEE47060669}" destId="{522DEB2A-922F-4D14-B560-42C5CEBDDBC5}" srcOrd="3" destOrd="0" presId="urn:microsoft.com/office/officeart/2005/8/layout/cycle4"/>
    <dgm:cxn modelId="{FF103812-B0E1-40FB-8289-7453A19DF58A}" type="presParOf" srcId="{4737B376-0F40-4450-B482-CDEE47060669}" destId="{D8D05838-DE8F-4595-A653-FA39016ADEDF}" srcOrd="4" destOrd="0" presId="urn:microsoft.com/office/officeart/2005/8/layout/cycle4"/>
    <dgm:cxn modelId="{E83C7EF0-2634-4888-BBF8-2FDC298991DE}" type="presParOf" srcId="{7C2CD689-AA7C-412B-9708-84F8D4CEB710}" destId="{76C06080-E749-497E-B0A4-161EFEE107AA}" srcOrd="2" destOrd="0" presId="urn:microsoft.com/office/officeart/2005/8/layout/cycle4"/>
    <dgm:cxn modelId="{BC6EB017-5BAD-4F5C-98D3-612E070BD807}" type="presParOf" srcId="{7C2CD689-AA7C-412B-9708-84F8D4CEB710}" destId="{09A857E0-4FEE-48A3-A677-54D7B05761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0D681-262C-4A26-9613-8D3B47ADEB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7ED9E6-C9A4-40A0-97CD-2262D628F7D7}">
      <dgm:prSet phldrT="[Text]"/>
      <dgm:spPr/>
      <dgm:t>
        <a:bodyPr/>
        <a:lstStyle/>
        <a:p>
          <a:r>
            <a:rPr lang="en-US" dirty="0"/>
            <a:t>Create an inventory of digital transformation and skills strategies</a:t>
          </a:r>
        </a:p>
      </dgm:t>
    </dgm:pt>
    <dgm:pt modelId="{CF90A428-138F-4A8B-BE02-9E9764E1BC20}" type="parTrans" cxnId="{CCA2A48D-E073-4AFA-B0BB-DA93057F7303}">
      <dgm:prSet/>
      <dgm:spPr/>
      <dgm:t>
        <a:bodyPr/>
        <a:lstStyle/>
        <a:p>
          <a:endParaRPr lang="en-US"/>
        </a:p>
      </dgm:t>
    </dgm:pt>
    <dgm:pt modelId="{C2AADBE6-BCA1-4E81-BFB4-D39A02247628}" type="sibTrans" cxnId="{CCA2A48D-E073-4AFA-B0BB-DA93057F7303}">
      <dgm:prSet/>
      <dgm:spPr/>
      <dgm:t>
        <a:bodyPr/>
        <a:lstStyle/>
        <a:p>
          <a:endParaRPr lang="en-US"/>
        </a:p>
      </dgm:t>
    </dgm:pt>
    <dgm:pt modelId="{348A1A4C-D621-4FBE-9560-7F1AE497F8FE}">
      <dgm:prSet phldrT="[Text]"/>
      <dgm:spPr/>
      <dgm:t>
        <a:bodyPr/>
        <a:lstStyle/>
        <a:p>
          <a:r>
            <a:rPr lang="en-US" dirty="0"/>
            <a:t>Identify digital skills strategies within specific ministries</a:t>
          </a:r>
        </a:p>
      </dgm:t>
    </dgm:pt>
    <dgm:pt modelId="{2870F577-9AED-4A4E-AC62-39E57CD7FE11}" type="parTrans" cxnId="{E98A748C-C739-4153-B300-A116476DC000}">
      <dgm:prSet/>
      <dgm:spPr/>
      <dgm:t>
        <a:bodyPr/>
        <a:lstStyle/>
        <a:p>
          <a:endParaRPr lang="en-US"/>
        </a:p>
      </dgm:t>
    </dgm:pt>
    <dgm:pt modelId="{42ACD51B-B5EE-4CEB-9B97-9C5D63603FA7}" type="sibTrans" cxnId="{E98A748C-C739-4153-B300-A116476DC000}">
      <dgm:prSet/>
      <dgm:spPr/>
      <dgm:t>
        <a:bodyPr/>
        <a:lstStyle/>
        <a:p>
          <a:endParaRPr lang="en-US"/>
        </a:p>
      </dgm:t>
    </dgm:pt>
    <dgm:pt modelId="{FE13AF75-C11D-4CA5-A10A-79B704B8FF8D}">
      <dgm:prSet phldrT="[Text]"/>
      <dgm:spPr/>
      <dgm:t>
        <a:bodyPr/>
        <a:lstStyle/>
        <a:p>
          <a:r>
            <a:rPr lang="en-US" dirty="0"/>
            <a:t>Conduct an assessment of digital skills strategy and </a:t>
          </a:r>
          <a:r>
            <a:rPr lang="en-US" dirty="0" err="1"/>
            <a:t>programme</a:t>
          </a:r>
          <a:r>
            <a:rPr lang="en-US" dirty="0"/>
            <a:t> implementations</a:t>
          </a:r>
        </a:p>
      </dgm:t>
    </dgm:pt>
    <dgm:pt modelId="{57F49D79-84DD-4408-BFFD-35E10D658D62}" type="parTrans" cxnId="{5E662F30-88F2-4B2E-A8EB-E09EA677F1E0}">
      <dgm:prSet/>
      <dgm:spPr/>
      <dgm:t>
        <a:bodyPr/>
        <a:lstStyle/>
        <a:p>
          <a:endParaRPr lang="en-US"/>
        </a:p>
      </dgm:t>
    </dgm:pt>
    <dgm:pt modelId="{2C26907B-D464-4BCA-8CF3-E200DE424D55}" type="sibTrans" cxnId="{5E662F30-88F2-4B2E-A8EB-E09EA677F1E0}">
      <dgm:prSet/>
      <dgm:spPr/>
      <dgm:t>
        <a:bodyPr/>
        <a:lstStyle/>
        <a:p>
          <a:endParaRPr lang="en-US"/>
        </a:p>
      </dgm:t>
    </dgm:pt>
    <dgm:pt modelId="{366ADC4E-AC74-4EA5-8FE5-73407834972C}" type="pres">
      <dgm:prSet presAssocID="{E000D681-262C-4A26-9613-8D3B47ADEBEE}" presName="linearFlow" presStyleCnt="0">
        <dgm:presLayoutVars>
          <dgm:dir/>
          <dgm:resizeHandles val="exact"/>
        </dgm:presLayoutVars>
      </dgm:prSet>
      <dgm:spPr/>
    </dgm:pt>
    <dgm:pt modelId="{35B8BCBD-B7E3-4272-A654-23CE6C218A11}" type="pres">
      <dgm:prSet presAssocID="{D07ED9E6-C9A4-40A0-97CD-2262D628F7D7}" presName="composite" presStyleCnt="0"/>
      <dgm:spPr/>
    </dgm:pt>
    <dgm:pt modelId="{E8040780-99B3-4893-9846-EBF6FFE95FCB}" type="pres">
      <dgm:prSet presAssocID="{D07ED9E6-C9A4-40A0-97CD-2262D628F7D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1D7F443-09DE-4A2E-BF64-79D5AB94D845}" type="pres">
      <dgm:prSet presAssocID="{D07ED9E6-C9A4-40A0-97CD-2262D628F7D7}" presName="txShp" presStyleLbl="node1" presStyleIdx="0" presStyleCnt="3">
        <dgm:presLayoutVars>
          <dgm:bulletEnabled val="1"/>
        </dgm:presLayoutVars>
      </dgm:prSet>
      <dgm:spPr/>
    </dgm:pt>
    <dgm:pt modelId="{BF8E8C6D-BD62-40D8-A764-27CCB482B2D4}" type="pres">
      <dgm:prSet presAssocID="{C2AADBE6-BCA1-4E81-BFB4-D39A02247628}" presName="spacing" presStyleCnt="0"/>
      <dgm:spPr/>
    </dgm:pt>
    <dgm:pt modelId="{D83BDE45-1EEE-44AC-B2CB-0485DC80263E}" type="pres">
      <dgm:prSet presAssocID="{348A1A4C-D621-4FBE-9560-7F1AE497F8FE}" presName="composite" presStyleCnt="0"/>
      <dgm:spPr/>
    </dgm:pt>
    <dgm:pt modelId="{7AB62C97-BD54-445B-80A5-2749A8CEAC1C}" type="pres">
      <dgm:prSet presAssocID="{348A1A4C-D621-4FBE-9560-7F1AE497F8F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761040E6-1E2C-4A3B-88C2-7045364B3BBB}" type="pres">
      <dgm:prSet presAssocID="{348A1A4C-D621-4FBE-9560-7F1AE497F8FE}" presName="txShp" presStyleLbl="node1" presStyleIdx="1" presStyleCnt="3">
        <dgm:presLayoutVars>
          <dgm:bulletEnabled val="1"/>
        </dgm:presLayoutVars>
      </dgm:prSet>
      <dgm:spPr/>
    </dgm:pt>
    <dgm:pt modelId="{411119B9-5DDD-4F93-9C7D-099054C7C696}" type="pres">
      <dgm:prSet presAssocID="{42ACD51B-B5EE-4CEB-9B97-9C5D63603FA7}" presName="spacing" presStyleCnt="0"/>
      <dgm:spPr/>
    </dgm:pt>
    <dgm:pt modelId="{A26570E2-C231-442F-BD98-564B08A64074}" type="pres">
      <dgm:prSet presAssocID="{FE13AF75-C11D-4CA5-A10A-79B704B8FF8D}" presName="composite" presStyleCnt="0"/>
      <dgm:spPr/>
    </dgm:pt>
    <dgm:pt modelId="{8341F7BF-D8A5-4433-B887-A94A462ADDAB}" type="pres">
      <dgm:prSet presAssocID="{FE13AF75-C11D-4CA5-A10A-79B704B8FF8D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6ADB5858-E3A9-4BEA-9BEF-57FC6AF57DF6}" type="pres">
      <dgm:prSet presAssocID="{FE13AF75-C11D-4CA5-A10A-79B704B8FF8D}" presName="txShp" presStyleLbl="node1" presStyleIdx="2" presStyleCnt="3">
        <dgm:presLayoutVars>
          <dgm:bulletEnabled val="1"/>
        </dgm:presLayoutVars>
      </dgm:prSet>
      <dgm:spPr/>
    </dgm:pt>
  </dgm:ptLst>
  <dgm:cxnLst>
    <dgm:cxn modelId="{5E662F30-88F2-4B2E-A8EB-E09EA677F1E0}" srcId="{E000D681-262C-4A26-9613-8D3B47ADEBEE}" destId="{FE13AF75-C11D-4CA5-A10A-79B704B8FF8D}" srcOrd="2" destOrd="0" parTransId="{57F49D79-84DD-4408-BFFD-35E10D658D62}" sibTransId="{2C26907B-D464-4BCA-8CF3-E200DE424D55}"/>
    <dgm:cxn modelId="{CA09D744-8675-4614-AA95-3D37F258D398}" type="presOf" srcId="{FE13AF75-C11D-4CA5-A10A-79B704B8FF8D}" destId="{6ADB5858-E3A9-4BEA-9BEF-57FC6AF57DF6}" srcOrd="0" destOrd="0" presId="urn:microsoft.com/office/officeart/2005/8/layout/vList3"/>
    <dgm:cxn modelId="{E98A748C-C739-4153-B300-A116476DC000}" srcId="{E000D681-262C-4A26-9613-8D3B47ADEBEE}" destId="{348A1A4C-D621-4FBE-9560-7F1AE497F8FE}" srcOrd="1" destOrd="0" parTransId="{2870F577-9AED-4A4E-AC62-39E57CD7FE11}" sibTransId="{42ACD51B-B5EE-4CEB-9B97-9C5D63603FA7}"/>
    <dgm:cxn modelId="{CCA2A48D-E073-4AFA-B0BB-DA93057F7303}" srcId="{E000D681-262C-4A26-9613-8D3B47ADEBEE}" destId="{D07ED9E6-C9A4-40A0-97CD-2262D628F7D7}" srcOrd="0" destOrd="0" parTransId="{CF90A428-138F-4A8B-BE02-9E9764E1BC20}" sibTransId="{C2AADBE6-BCA1-4E81-BFB4-D39A02247628}"/>
    <dgm:cxn modelId="{47EB7292-8339-41DB-ACDF-D080566AD60F}" type="presOf" srcId="{D07ED9E6-C9A4-40A0-97CD-2262D628F7D7}" destId="{C1D7F443-09DE-4A2E-BF64-79D5AB94D845}" srcOrd="0" destOrd="0" presId="urn:microsoft.com/office/officeart/2005/8/layout/vList3"/>
    <dgm:cxn modelId="{9BA636D6-DC8C-4140-8BAA-70BEC2E6279C}" type="presOf" srcId="{348A1A4C-D621-4FBE-9560-7F1AE497F8FE}" destId="{761040E6-1E2C-4A3B-88C2-7045364B3BBB}" srcOrd="0" destOrd="0" presId="urn:microsoft.com/office/officeart/2005/8/layout/vList3"/>
    <dgm:cxn modelId="{A3C31CEB-F7DC-48DA-89AB-F48BAFEE4818}" type="presOf" srcId="{E000D681-262C-4A26-9613-8D3B47ADEBEE}" destId="{366ADC4E-AC74-4EA5-8FE5-73407834972C}" srcOrd="0" destOrd="0" presId="urn:microsoft.com/office/officeart/2005/8/layout/vList3"/>
    <dgm:cxn modelId="{3E590A07-A408-485B-9EEC-AF12B94EB5D5}" type="presParOf" srcId="{366ADC4E-AC74-4EA5-8FE5-73407834972C}" destId="{35B8BCBD-B7E3-4272-A654-23CE6C218A11}" srcOrd="0" destOrd="0" presId="urn:microsoft.com/office/officeart/2005/8/layout/vList3"/>
    <dgm:cxn modelId="{74EE19CA-7B84-40D2-9FC1-B402ADD5421F}" type="presParOf" srcId="{35B8BCBD-B7E3-4272-A654-23CE6C218A11}" destId="{E8040780-99B3-4893-9846-EBF6FFE95FCB}" srcOrd="0" destOrd="0" presId="urn:microsoft.com/office/officeart/2005/8/layout/vList3"/>
    <dgm:cxn modelId="{BBFAF36F-5DD7-4A58-BAF2-6CCE3505E61D}" type="presParOf" srcId="{35B8BCBD-B7E3-4272-A654-23CE6C218A11}" destId="{C1D7F443-09DE-4A2E-BF64-79D5AB94D845}" srcOrd="1" destOrd="0" presId="urn:microsoft.com/office/officeart/2005/8/layout/vList3"/>
    <dgm:cxn modelId="{97C64CED-F11F-4044-B380-226BC2B1A0FB}" type="presParOf" srcId="{366ADC4E-AC74-4EA5-8FE5-73407834972C}" destId="{BF8E8C6D-BD62-40D8-A764-27CCB482B2D4}" srcOrd="1" destOrd="0" presId="urn:microsoft.com/office/officeart/2005/8/layout/vList3"/>
    <dgm:cxn modelId="{0C30A34F-6D3D-4B59-BD11-43287F802373}" type="presParOf" srcId="{366ADC4E-AC74-4EA5-8FE5-73407834972C}" destId="{D83BDE45-1EEE-44AC-B2CB-0485DC80263E}" srcOrd="2" destOrd="0" presId="urn:microsoft.com/office/officeart/2005/8/layout/vList3"/>
    <dgm:cxn modelId="{6B75AD15-9536-497E-9CC4-6D6D13CF0FB5}" type="presParOf" srcId="{D83BDE45-1EEE-44AC-B2CB-0485DC80263E}" destId="{7AB62C97-BD54-445B-80A5-2749A8CEAC1C}" srcOrd="0" destOrd="0" presId="urn:microsoft.com/office/officeart/2005/8/layout/vList3"/>
    <dgm:cxn modelId="{5A086803-D5B4-460A-A962-ABE3EAF2145E}" type="presParOf" srcId="{D83BDE45-1EEE-44AC-B2CB-0485DC80263E}" destId="{761040E6-1E2C-4A3B-88C2-7045364B3BBB}" srcOrd="1" destOrd="0" presId="urn:microsoft.com/office/officeart/2005/8/layout/vList3"/>
    <dgm:cxn modelId="{71F69AAE-D231-4447-9761-6C1531E6077B}" type="presParOf" srcId="{366ADC4E-AC74-4EA5-8FE5-73407834972C}" destId="{411119B9-5DDD-4F93-9C7D-099054C7C696}" srcOrd="3" destOrd="0" presId="urn:microsoft.com/office/officeart/2005/8/layout/vList3"/>
    <dgm:cxn modelId="{5BD88CFA-CE2E-4665-81FF-EF111F6C5E1A}" type="presParOf" srcId="{366ADC4E-AC74-4EA5-8FE5-73407834972C}" destId="{A26570E2-C231-442F-BD98-564B08A64074}" srcOrd="4" destOrd="0" presId="urn:microsoft.com/office/officeart/2005/8/layout/vList3"/>
    <dgm:cxn modelId="{252C2E81-6028-4921-9F10-522FA2D1AAFD}" type="presParOf" srcId="{A26570E2-C231-442F-BD98-564B08A64074}" destId="{8341F7BF-D8A5-4433-B887-A94A462ADDAB}" srcOrd="0" destOrd="0" presId="urn:microsoft.com/office/officeart/2005/8/layout/vList3"/>
    <dgm:cxn modelId="{3EA3183B-225A-43AE-B9C7-9EFD0EB3CC67}" type="presParOf" srcId="{A26570E2-C231-442F-BD98-564B08A64074}" destId="{6ADB5858-E3A9-4BEA-9BEF-57FC6AF57D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0D681-262C-4A26-9613-8D3B47ADEB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7ED9E6-C9A4-40A0-97CD-2262D628F7D7}">
      <dgm:prSet phldrT="[Text]"/>
      <dgm:spPr/>
      <dgm:t>
        <a:bodyPr/>
        <a:lstStyle/>
        <a:p>
          <a:r>
            <a:rPr lang="en-US" dirty="0"/>
            <a:t>Identify existing data</a:t>
          </a:r>
        </a:p>
      </dgm:t>
    </dgm:pt>
    <dgm:pt modelId="{CF90A428-138F-4A8B-BE02-9E9764E1BC20}" type="parTrans" cxnId="{CCA2A48D-E073-4AFA-B0BB-DA93057F7303}">
      <dgm:prSet/>
      <dgm:spPr/>
      <dgm:t>
        <a:bodyPr/>
        <a:lstStyle/>
        <a:p>
          <a:endParaRPr lang="en-US"/>
        </a:p>
      </dgm:t>
    </dgm:pt>
    <dgm:pt modelId="{C2AADBE6-BCA1-4E81-BFB4-D39A02247628}" type="sibTrans" cxnId="{CCA2A48D-E073-4AFA-B0BB-DA93057F7303}">
      <dgm:prSet/>
      <dgm:spPr/>
      <dgm:t>
        <a:bodyPr/>
        <a:lstStyle/>
        <a:p>
          <a:endParaRPr lang="en-US"/>
        </a:p>
      </dgm:t>
    </dgm:pt>
    <dgm:pt modelId="{348A1A4C-D621-4FBE-9560-7F1AE497F8FE}">
      <dgm:prSet phldrT="[Text]"/>
      <dgm:spPr/>
      <dgm:t>
        <a:bodyPr/>
        <a:lstStyle/>
        <a:p>
          <a:r>
            <a:rPr lang="en-US" dirty="0"/>
            <a:t>Conduct a digital skills assessment of the general population</a:t>
          </a:r>
        </a:p>
      </dgm:t>
    </dgm:pt>
    <dgm:pt modelId="{2870F577-9AED-4A4E-AC62-39E57CD7FE11}" type="parTrans" cxnId="{E98A748C-C739-4153-B300-A116476DC000}">
      <dgm:prSet/>
      <dgm:spPr/>
      <dgm:t>
        <a:bodyPr/>
        <a:lstStyle/>
        <a:p>
          <a:endParaRPr lang="en-US"/>
        </a:p>
      </dgm:t>
    </dgm:pt>
    <dgm:pt modelId="{42ACD51B-B5EE-4CEB-9B97-9C5D63603FA7}" type="sibTrans" cxnId="{E98A748C-C739-4153-B300-A116476DC000}">
      <dgm:prSet/>
      <dgm:spPr/>
      <dgm:t>
        <a:bodyPr/>
        <a:lstStyle/>
        <a:p>
          <a:endParaRPr lang="en-US"/>
        </a:p>
      </dgm:t>
    </dgm:pt>
    <dgm:pt modelId="{FE13AF75-C11D-4CA5-A10A-79B704B8FF8D}">
      <dgm:prSet phldrT="[Text]"/>
      <dgm:spPr/>
      <dgm:t>
        <a:bodyPr/>
        <a:lstStyle/>
        <a:p>
          <a:r>
            <a:rPr lang="en-US" dirty="0"/>
            <a:t>Conduct targeted studies</a:t>
          </a:r>
        </a:p>
      </dgm:t>
    </dgm:pt>
    <dgm:pt modelId="{57F49D79-84DD-4408-BFFD-35E10D658D62}" type="parTrans" cxnId="{5E662F30-88F2-4B2E-A8EB-E09EA677F1E0}">
      <dgm:prSet/>
      <dgm:spPr/>
      <dgm:t>
        <a:bodyPr/>
        <a:lstStyle/>
        <a:p>
          <a:endParaRPr lang="en-US"/>
        </a:p>
      </dgm:t>
    </dgm:pt>
    <dgm:pt modelId="{2C26907B-D464-4BCA-8CF3-E200DE424D55}" type="sibTrans" cxnId="{5E662F30-88F2-4B2E-A8EB-E09EA677F1E0}">
      <dgm:prSet/>
      <dgm:spPr/>
      <dgm:t>
        <a:bodyPr/>
        <a:lstStyle/>
        <a:p>
          <a:endParaRPr lang="en-US"/>
        </a:p>
      </dgm:t>
    </dgm:pt>
    <dgm:pt modelId="{366ADC4E-AC74-4EA5-8FE5-73407834972C}" type="pres">
      <dgm:prSet presAssocID="{E000D681-262C-4A26-9613-8D3B47ADEBEE}" presName="linearFlow" presStyleCnt="0">
        <dgm:presLayoutVars>
          <dgm:dir/>
          <dgm:resizeHandles val="exact"/>
        </dgm:presLayoutVars>
      </dgm:prSet>
      <dgm:spPr/>
    </dgm:pt>
    <dgm:pt modelId="{35B8BCBD-B7E3-4272-A654-23CE6C218A11}" type="pres">
      <dgm:prSet presAssocID="{D07ED9E6-C9A4-40A0-97CD-2262D628F7D7}" presName="composite" presStyleCnt="0"/>
      <dgm:spPr/>
    </dgm:pt>
    <dgm:pt modelId="{E8040780-99B3-4893-9846-EBF6FFE95FCB}" type="pres">
      <dgm:prSet presAssocID="{D07ED9E6-C9A4-40A0-97CD-2262D628F7D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1D7F443-09DE-4A2E-BF64-79D5AB94D845}" type="pres">
      <dgm:prSet presAssocID="{D07ED9E6-C9A4-40A0-97CD-2262D628F7D7}" presName="txShp" presStyleLbl="node1" presStyleIdx="0" presStyleCnt="3">
        <dgm:presLayoutVars>
          <dgm:bulletEnabled val="1"/>
        </dgm:presLayoutVars>
      </dgm:prSet>
      <dgm:spPr/>
    </dgm:pt>
    <dgm:pt modelId="{BF8E8C6D-BD62-40D8-A764-27CCB482B2D4}" type="pres">
      <dgm:prSet presAssocID="{C2AADBE6-BCA1-4E81-BFB4-D39A02247628}" presName="spacing" presStyleCnt="0"/>
      <dgm:spPr/>
    </dgm:pt>
    <dgm:pt modelId="{D83BDE45-1EEE-44AC-B2CB-0485DC80263E}" type="pres">
      <dgm:prSet presAssocID="{348A1A4C-D621-4FBE-9560-7F1AE497F8FE}" presName="composite" presStyleCnt="0"/>
      <dgm:spPr/>
    </dgm:pt>
    <dgm:pt modelId="{7AB62C97-BD54-445B-80A5-2749A8CEAC1C}" type="pres">
      <dgm:prSet presAssocID="{348A1A4C-D621-4FBE-9560-7F1AE497F8F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761040E6-1E2C-4A3B-88C2-7045364B3BBB}" type="pres">
      <dgm:prSet presAssocID="{348A1A4C-D621-4FBE-9560-7F1AE497F8FE}" presName="txShp" presStyleLbl="node1" presStyleIdx="1" presStyleCnt="3">
        <dgm:presLayoutVars>
          <dgm:bulletEnabled val="1"/>
        </dgm:presLayoutVars>
      </dgm:prSet>
      <dgm:spPr/>
    </dgm:pt>
    <dgm:pt modelId="{411119B9-5DDD-4F93-9C7D-099054C7C696}" type="pres">
      <dgm:prSet presAssocID="{42ACD51B-B5EE-4CEB-9B97-9C5D63603FA7}" presName="spacing" presStyleCnt="0"/>
      <dgm:spPr/>
    </dgm:pt>
    <dgm:pt modelId="{A26570E2-C231-442F-BD98-564B08A64074}" type="pres">
      <dgm:prSet presAssocID="{FE13AF75-C11D-4CA5-A10A-79B704B8FF8D}" presName="composite" presStyleCnt="0"/>
      <dgm:spPr/>
    </dgm:pt>
    <dgm:pt modelId="{8341F7BF-D8A5-4433-B887-A94A462ADDAB}" type="pres">
      <dgm:prSet presAssocID="{FE13AF75-C11D-4CA5-A10A-79B704B8FF8D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6ADB5858-E3A9-4BEA-9BEF-57FC6AF57DF6}" type="pres">
      <dgm:prSet presAssocID="{FE13AF75-C11D-4CA5-A10A-79B704B8FF8D}" presName="txShp" presStyleLbl="node1" presStyleIdx="2" presStyleCnt="3">
        <dgm:presLayoutVars>
          <dgm:bulletEnabled val="1"/>
        </dgm:presLayoutVars>
      </dgm:prSet>
      <dgm:spPr/>
    </dgm:pt>
  </dgm:ptLst>
  <dgm:cxnLst>
    <dgm:cxn modelId="{5E662F30-88F2-4B2E-A8EB-E09EA677F1E0}" srcId="{E000D681-262C-4A26-9613-8D3B47ADEBEE}" destId="{FE13AF75-C11D-4CA5-A10A-79B704B8FF8D}" srcOrd="2" destOrd="0" parTransId="{57F49D79-84DD-4408-BFFD-35E10D658D62}" sibTransId="{2C26907B-D464-4BCA-8CF3-E200DE424D55}"/>
    <dgm:cxn modelId="{CA09D744-8675-4614-AA95-3D37F258D398}" type="presOf" srcId="{FE13AF75-C11D-4CA5-A10A-79B704B8FF8D}" destId="{6ADB5858-E3A9-4BEA-9BEF-57FC6AF57DF6}" srcOrd="0" destOrd="0" presId="urn:microsoft.com/office/officeart/2005/8/layout/vList3"/>
    <dgm:cxn modelId="{E98A748C-C739-4153-B300-A116476DC000}" srcId="{E000D681-262C-4A26-9613-8D3B47ADEBEE}" destId="{348A1A4C-D621-4FBE-9560-7F1AE497F8FE}" srcOrd="1" destOrd="0" parTransId="{2870F577-9AED-4A4E-AC62-39E57CD7FE11}" sibTransId="{42ACD51B-B5EE-4CEB-9B97-9C5D63603FA7}"/>
    <dgm:cxn modelId="{CCA2A48D-E073-4AFA-B0BB-DA93057F7303}" srcId="{E000D681-262C-4A26-9613-8D3B47ADEBEE}" destId="{D07ED9E6-C9A4-40A0-97CD-2262D628F7D7}" srcOrd="0" destOrd="0" parTransId="{CF90A428-138F-4A8B-BE02-9E9764E1BC20}" sibTransId="{C2AADBE6-BCA1-4E81-BFB4-D39A02247628}"/>
    <dgm:cxn modelId="{47EB7292-8339-41DB-ACDF-D080566AD60F}" type="presOf" srcId="{D07ED9E6-C9A4-40A0-97CD-2262D628F7D7}" destId="{C1D7F443-09DE-4A2E-BF64-79D5AB94D845}" srcOrd="0" destOrd="0" presId="urn:microsoft.com/office/officeart/2005/8/layout/vList3"/>
    <dgm:cxn modelId="{9BA636D6-DC8C-4140-8BAA-70BEC2E6279C}" type="presOf" srcId="{348A1A4C-D621-4FBE-9560-7F1AE497F8FE}" destId="{761040E6-1E2C-4A3B-88C2-7045364B3BBB}" srcOrd="0" destOrd="0" presId="urn:microsoft.com/office/officeart/2005/8/layout/vList3"/>
    <dgm:cxn modelId="{A3C31CEB-F7DC-48DA-89AB-F48BAFEE4818}" type="presOf" srcId="{E000D681-262C-4A26-9613-8D3B47ADEBEE}" destId="{366ADC4E-AC74-4EA5-8FE5-73407834972C}" srcOrd="0" destOrd="0" presId="urn:microsoft.com/office/officeart/2005/8/layout/vList3"/>
    <dgm:cxn modelId="{3E590A07-A408-485B-9EEC-AF12B94EB5D5}" type="presParOf" srcId="{366ADC4E-AC74-4EA5-8FE5-73407834972C}" destId="{35B8BCBD-B7E3-4272-A654-23CE6C218A11}" srcOrd="0" destOrd="0" presId="urn:microsoft.com/office/officeart/2005/8/layout/vList3"/>
    <dgm:cxn modelId="{74EE19CA-7B84-40D2-9FC1-B402ADD5421F}" type="presParOf" srcId="{35B8BCBD-B7E3-4272-A654-23CE6C218A11}" destId="{E8040780-99B3-4893-9846-EBF6FFE95FCB}" srcOrd="0" destOrd="0" presId="urn:microsoft.com/office/officeart/2005/8/layout/vList3"/>
    <dgm:cxn modelId="{BBFAF36F-5DD7-4A58-BAF2-6CCE3505E61D}" type="presParOf" srcId="{35B8BCBD-B7E3-4272-A654-23CE6C218A11}" destId="{C1D7F443-09DE-4A2E-BF64-79D5AB94D845}" srcOrd="1" destOrd="0" presId="urn:microsoft.com/office/officeart/2005/8/layout/vList3"/>
    <dgm:cxn modelId="{97C64CED-F11F-4044-B380-226BC2B1A0FB}" type="presParOf" srcId="{366ADC4E-AC74-4EA5-8FE5-73407834972C}" destId="{BF8E8C6D-BD62-40D8-A764-27CCB482B2D4}" srcOrd="1" destOrd="0" presId="urn:microsoft.com/office/officeart/2005/8/layout/vList3"/>
    <dgm:cxn modelId="{0C30A34F-6D3D-4B59-BD11-43287F802373}" type="presParOf" srcId="{366ADC4E-AC74-4EA5-8FE5-73407834972C}" destId="{D83BDE45-1EEE-44AC-B2CB-0485DC80263E}" srcOrd="2" destOrd="0" presId="urn:microsoft.com/office/officeart/2005/8/layout/vList3"/>
    <dgm:cxn modelId="{6B75AD15-9536-497E-9CC4-6D6D13CF0FB5}" type="presParOf" srcId="{D83BDE45-1EEE-44AC-B2CB-0485DC80263E}" destId="{7AB62C97-BD54-445B-80A5-2749A8CEAC1C}" srcOrd="0" destOrd="0" presId="urn:microsoft.com/office/officeart/2005/8/layout/vList3"/>
    <dgm:cxn modelId="{5A086803-D5B4-460A-A962-ABE3EAF2145E}" type="presParOf" srcId="{D83BDE45-1EEE-44AC-B2CB-0485DC80263E}" destId="{761040E6-1E2C-4A3B-88C2-7045364B3BBB}" srcOrd="1" destOrd="0" presId="urn:microsoft.com/office/officeart/2005/8/layout/vList3"/>
    <dgm:cxn modelId="{71F69AAE-D231-4447-9761-6C1531E6077B}" type="presParOf" srcId="{366ADC4E-AC74-4EA5-8FE5-73407834972C}" destId="{411119B9-5DDD-4F93-9C7D-099054C7C696}" srcOrd="3" destOrd="0" presId="urn:microsoft.com/office/officeart/2005/8/layout/vList3"/>
    <dgm:cxn modelId="{5BD88CFA-CE2E-4665-81FF-EF111F6C5E1A}" type="presParOf" srcId="{366ADC4E-AC74-4EA5-8FE5-73407834972C}" destId="{A26570E2-C231-442F-BD98-564B08A64074}" srcOrd="4" destOrd="0" presId="urn:microsoft.com/office/officeart/2005/8/layout/vList3"/>
    <dgm:cxn modelId="{252C2E81-6028-4921-9F10-522FA2D1AAFD}" type="presParOf" srcId="{A26570E2-C231-442F-BD98-564B08A64074}" destId="{8341F7BF-D8A5-4433-B887-A94A462ADDAB}" srcOrd="0" destOrd="0" presId="urn:microsoft.com/office/officeart/2005/8/layout/vList3"/>
    <dgm:cxn modelId="{3EA3183B-225A-43AE-B9C7-9EFD0EB3CC67}" type="presParOf" srcId="{A26570E2-C231-442F-BD98-564B08A64074}" destId="{6ADB5858-E3A9-4BEA-9BEF-57FC6AF57D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00D681-262C-4A26-9613-8D3B47ADEB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7ED9E6-C9A4-40A0-97CD-2262D628F7D7}">
      <dgm:prSet phldrT="[Text]"/>
      <dgm:spPr/>
      <dgm:t>
        <a:bodyPr/>
        <a:lstStyle/>
        <a:p>
          <a:r>
            <a:rPr lang="en-US" dirty="0"/>
            <a:t>Develop strategy for primary and secondary education</a:t>
          </a:r>
        </a:p>
      </dgm:t>
    </dgm:pt>
    <dgm:pt modelId="{CF90A428-138F-4A8B-BE02-9E9764E1BC20}" type="parTrans" cxnId="{CCA2A48D-E073-4AFA-B0BB-DA93057F7303}">
      <dgm:prSet/>
      <dgm:spPr/>
      <dgm:t>
        <a:bodyPr/>
        <a:lstStyle/>
        <a:p>
          <a:endParaRPr lang="en-US"/>
        </a:p>
      </dgm:t>
    </dgm:pt>
    <dgm:pt modelId="{C2AADBE6-BCA1-4E81-BFB4-D39A02247628}" type="sibTrans" cxnId="{CCA2A48D-E073-4AFA-B0BB-DA93057F7303}">
      <dgm:prSet/>
      <dgm:spPr/>
      <dgm:t>
        <a:bodyPr/>
        <a:lstStyle/>
        <a:p>
          <a:endParaRPr lang="en-US"/>
        </a:p>
      </dgm:t>
    </dgm:pt>
    <dgm:pt modelId="{348A1A4C-D621-4FBE-9560-7F1AE497F8FE}">
      <dgm:prSet phldrT="[Text]"/>
      <dgm:spPr/>
      <dgm:t>
        <a:bodyPr/>
        <a:lstStyle/>
        <a:p>
          <a:r>
            <a:rPr lang="en-US" dirty="0"/>
            <a:t>Develop strategy for lifelong learning</a:t>
          </a:r>
        </a:p>
      </dgm:t>
    </dgm:pt>
    <dgm:pt modelId="{2870F577-9AED-4A4E-AC62-39E57CD7FE11}" type="parTrans" cxnId="{E98A748C-C739-4153-B300-A116476DC000}">
      <dgm:prSet/>
      <dgm:spPr/>
      <dgm:t>
        <a:bodyPr/>
        <a:lstStyle/>
        <a:p>
          <a:endParaRPr lang="en-US"/>
        </a:p>
      </dgm:t>
    </dgm:pt>
    <dgm:pt modelId="{42ACD51B-B5EE-4CEB-9B97-9C5D63603FA7}" type="sibTrans" cxnId="{E98A748C-C739-4153-B300-A116476DC000}">
      <dgm:prSet/>
      <dgm:spPr/>
      <dgm:t>
        <a:bodyPr/>
        <a:lstStyle/>
        <a:p>
          <a:endParaRPr lang="en-US"/>
        </a:p>
      </dgm:t>
    </dgm:pt>
    <dgm:pt modelId="{FE13AF75-C11D-4CA5-A10A-79B704B8FF8D}">
      <dgm:prSet phldrT="[Text]"/>
      <dgm:spPr/>
      <dgm:t>
        <a:bodyPr/>
        <a:lstStyle/>
        <a:p>
          <a:r>
            <a:rPr lang="en-US" dirty="0"/>
            <a:t>Ensure inclusion of underrepresented populations</a:t>
          </a:r>
        </a:p>
      </dgm:t>
    </dgm:pt>
    <dgm:pt modelId="{57F49D79-84DD-4408-BFFD-35E10D658D62}" type="parTrans" cxnId="{5E662F30-88F2-4B2E-A8EB-E09EA677F1E0}">
      <dgm:prSet/>
      <dgm:spPr/>
      <dgm:t>
        <a:bodyPr/>
        <a:lstStyle/>
        <a:p>
          <a:endParaRPr lang="en-US"/>
        </a:p>
      </dgm:t>
    </dgm:pt>
    <dgm:pt modelId="{2C26907B-D464-4BCA-8CF3-E200DE424D55}" type="sibTrans" cxnId="{5E662F30-88F2-4B2E-A8EB-E09EA677F1E0}">
      <dgm:prSet/>
      <dgm:spPr/>
      <dgm:t>
        <a:bodyPr/>
        <a:lstStyle/>
        <a:p>
          <a:endParaRPr lang="en-US"/>
        </a:p>
      </dgm:t>
    </dgm:pt>
    <dgm:pt modelId="{366ADC4E-AC74-4EA5-8FE5-73407834972C}" type="pres">
      <dgm:prSet presAssocID="{E000D681-262C-4A26-9613-8D3B47ADEBEE}" presName="linearFlow" presStyleCnt="0">
        <dgm:presLayoutVars>
          <dgm:dir/>
          <dgm:resizeHandles val="exact"/>
        </dgm:presLayoutVars>
      </dgm:prSet>
      <dgm:spPr/>
    </dgm:pt>
    <dgm:pt modelId="{35B8BCBD-B7E3-4272-A654-23CE6C218A11}" type="pres">
      <dgm:prSet presAssocID="{D07ED9E6-C9A4-40A0-97CD-2262D628F7D7}" presName="composite" presStyleCnt="0"/>
      <dgm:spPr/>
    </dgm:pt>
    <dgm:pt modelId="{E8040780-99B3-4893-9846-EBF6FFE95FCB}" type="pres">
      <dgm:prSet presAssocID="{D07ED9E6-C9A4-40A0-97CD-2262D628F7D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1D7F443-09DE-4A2E-BF64-79D5AB94D845}" type="pres">
      <dgm:prSet presAssocID="{D07ED9E6-C9A4-40A0-97CD-2262D628F7D7}" presName="txShp" presStyleLbl="node1" presStyleIdx="0" presStyleCnt="3">
        <dgm:presLayoutVars>
          <dgm:bulletEnabled val="1"/>
        </dgm:presLayoutVars>
      </dgm:prSet>
      <dgm:spPr/>
    </dgm:pt>
    <dgm:pt modelId="{BF8E8C6D-BD62-40D8-A764-27CCB482B2D4}" type="pres">
      <dgm:prSet presAssocID="{C2AADBE6-BCA1-4E81-BFB4-D39A02247628}" presName="spacing" presStyleCnt="0"/>
      <dgm:spPr/>
    </dgm:pt>
    <dgm:pt modelId="{D83BDE45-1EEE-44AC-B2CB-0485DC80263E}" type="pres">
      <dgm:prSet presAssocID="{348A1A4C-D621-4FBE-9560-7F1AE497F8FE}" presName="composite" presStyleCnt="0"/>
      <dgm:spPr/>
    </dgm:pt>
    <dgm:pt modelId="{7AB62C97-BD54-445B-80A5-2749A8CEAC1C}" type="pres">
      <dgm:prSet presAssocID="{348A1A4C-D621-4FBE-9560-7F1AE497F8F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761040E6-1E2C-4A3B-88C2-7045364B3BBB}" type="pres">
      <dgm:prSet presAssocID="{348A1A4C-D621-4FBE-9560-7F1AE497F8FE}" presName="txShp" presStyleLbl="node1" presStyleIdx="1" presStyleCnt="3">
        <dgm:presLayoutVars>
          <dgm:bulletEnabled val="1"/>
        </dgm:presLayoutVars>
      </dgm:prSet>
      <dgm:spPr/>
    </dgm:pt>
    <dgm:pt modelId="{411119B9-5DDD-4F93-9C7D-099054C7C696}" type="pres">
      <dgm:prSet presAssocID="{42ACD51B-B5EE-4CEB-9B97-9C5D63603FA7}" presName="spacing" presStyleCnt="0"/>
      <dgm:spPr/>
    </dgm:pt>
    <dgm:pt modelId="{A26570E2-C231-442F-BD98-564B08A64074}" type="pres">
      <dgm:prSet presAssocID="{FE13AF75-C11D-4CA5-A10A-79B704B8FF8D}" presName="composite" presStyleCnt="0"/>
      <dgm:spPr/>
    </dgm:pt>
    <dgm:pt modelId="{8341F7BF-D8A5-4433-B887-A94A462ADDAB}" type="pres">
      <dgm:prSet presAssocID="{FE13AF75-C11D-4CA5-A10A-79B704B8FF8D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6ADB5858-E3A9-4BEA-9BEF-57FC6AF57DF6}" type="pres">
      <dgm:prSet presAssocID="{FE13AF75-C11D-4CA5-A10A-79B704B8FF8D}" presName="txShp" presStyleLbl="node1" presStyleIdx="2" presStyleCnt="3">
        <dgm:presLayoutVars>
          <dgm:bulletEnabled val="1"/>
        </dgm:presLayoutVars>
      </dgm:prSet>
      <dgm:spPr/>
    </dgm:pt>
  </dgm:ptLst>
  <dgm:cxnLst>
    <dgm:cxn modelId="{5E662F30-88F2-4B2E-A8EB-E09EA677F1E0}" srcId="{E000D681-262C-4A26-9613-8D3B47ADEBEE}" destId="{FE13AF75-C11D-4CA5-A10A-79B704B8FF8D}" srcOrd="2" destOrd="0" parTransId="{57F49D79-84DD-4408-BFFD-35E10D658D62}" sibTransId="{2C26907B-D464-4BCA-8CF3-E200DE424D55}"/>
    <dgm:cxn modelId="{CA09D744-8675-4614-AA95-3D37F258D398}" type="presOf" srcId="{FE13AF75-C11D-4CA5-A10A-79B704B8FF8D}" destId="{6ADB5858-E3A9-4BEA-9BEF-57FC6AF57DF6}" srcOrd="0" destOrd="0" presId="urn:microsoft.com/office/officeart/2005/8/layout/vList3"/>
    <dgm:cxn modelId="{E98A748C-C739-4153-B300-A116476DC000}" srcId="{E000D681-262C-4A26-9613-8D3B47ADEBEE}" destId="{348A1A4C-D621-4FBE-9560-7F1AE497F8FE}" srcOrd="1" destOrd="0" parTransId="{2870F577-9AED-4A4E-AC62-39E57CD7FE11}" sibTransId="{42ACD51B-B5EE-4CEB-9B97-9C5D63603FA7}"/>
    <dgm:cxn modelId="{CCA2A48D-E073-4AFA-B0BB-DA93057F7303}" srcId="{E000D681-262C-4A26-9613-8D3B47ADEBEE}" destId="{D07ED9E6-C9A4-40A0-97CD-2262D628F7D7}" srcOrd="0" destOrd="0" parTransId="{CF90A428-138F-4A8B-BE02-9E9764E1BC20}" sibTransId="{C2AADBE6-BCA1-4E81-BFB4-D39A02247628}"/>
    <dgm:cxn modelId="{47EB7292-8339-41DB-ACDF-D080566AD60F}" type="presOf" srcId="{D07ED9E6-C9A4-40A0-97CD-2262D628F7D7}" destId="{C1D7F443-09DE-4A2E-BF64-79D5AB94D845}" srcOrd="0" destOrd="0" presId="urn:microsoft.com/office/officeart/2005/8/layout/vList3"/>
    <dgm:cxn modelId="{9BA636D6-DC8C-4140-8BAA-70BEC2E6279C}" type="presOf" srcId="{348A1A4C-D621-4FBE-9560-7F1AE497F8FE}" destId="{761040E6-1E2C-4A3B-88C2-7045364B3BBB}" srcOrd="0" destOrd="0" presId="urn:microsoft.com/office/officeart/2005/8/layout/vList3"/>
    <dgm:cxn modelId="{A3C31CEB-F7DC-48DA-89AB-F48BAFEE4818}" type="presOf" srcId="{E000D681-262C-4A26-9613-8D3B47ADEBEE}" destId="{366ADC4E-AC74-4EA5-8FE5-73407834972C}" srcOrd="0" destOrd="0" presId="urn:microsoft.com/office/officeart/2005/8/layout/vList3"/>
    <dgm:cxn modelId="{3E590A07-A408-485B-9EEC-AF12B94EB5D5}" type="presParOf" srcId="{366ADC4E-AC74-4EA5-8FE5-73407834972C}" destId="{35B8BCBD-B7E3-4272-A654-23CE6C218A11}" srcOrd="0" destOrd="0" presId="urn:microsoft.com/office/officeart/2005/8/layout/vList3"/>
    <dgm:cxn modelId="{74EE19CA-7B84-40D2-9FC1-B402ADD5421F}" type="presParOf" srcId="{35B8BCBD-B7E3-4272-A654-23CE6C218A11}" destId="{E8040780-99B3-4893-9846-EBF6FFE95FCB}" srcOrd="0" destOrd="0" presId="urn:microsoft.com/office/officeart/2005/8/layout/vList3"/>
    <dgm:cxn modelId="{BBFAF36F-5DD7-4A58-BAF2-6CCE3505E61D}" type="presParOf" srcId="{35B8BCBD-B7E3-4272-A654-23CE6C218A11}" destId="{C1D7F443-09DE-4A2E-BF64-79D5AB94D845}" srcOrd="1" destOrd="0" presId="urn:microsoft.com/office/officeart/2005/8/layout/vList3"/>
    <dgm:cxn modelId="{97C64CED-F11F-4044-B380-226BC2B1A0FB}" type="presParOf" srcId="{366ADC4E-AC74-4EA5-8FE5-73407834972C}" destId="{BF8E8C6D-BD62-40D8-A764-27CCB482B2D4}" srcOrd="1" destOrd="0" presId="urn:microsoft.com/office/officeart/2005/8/layout/vList3"/>
    <dgm:cxn modelId="{0C30A34F-6D3D-4B59-BD11-43287F802373}" type="presParOf" srcId="{366ADC4E-AC74-4EA5-8FE5-73407834972C}" destId="{D83BDE45-1EEE-44AC-B2CB-0485DC80263E}" srcOrd="2" destOrd="0" presId="urn:microsoft.com/office/officeart/2005/8/layout/vList3"/>
    <dgm:cxn modelId="{6B75AD15-9536-497E-9CC4-6D6D13CF0FB5}" type="presParOf" srcId="{D83BDE45-1EEE-44AC-B2CB-0485DC80263E}" destId="{7AB62C97-BD54-445B-80A5-2749A8CEAC1C}" srcOrd="0" destOrd="0" presId="urn:microsoft.com/office/officeart/2005/8/layout/vList3"/>
    <dgm:cxn modelId="{5A086803-D5B4-460A-A962-ABE3EAF2145E}" type="presParOf" srcId="{D83BDE45-1EEE-44AC-B2CB-0485DC80263E}" destId="{761040E6-1E2C-4A3B-88C2-7045364B3BBB}" srcOrd="1" destOrd="0" presId="urn:microsoft.com/office/officeart/2005/8/layout/vList3"/>
    <dgm:cxn modelId="{71F69AAE-D231-4447-9761-6C1531E6077B}" type="presParOf" srcId="{366ADC4E-AC74-4EA5-8FE5-73407834972C}" destId="{411119B9-5DDD-4F93-9C7D-099054C7C696}" srcOrd="3" destOrd="0" presId="urn:microsoft.com/office/officeart/2005/8/layout/vList3"/>
    <dgm:cxn modelId="{5BD88CFA-CE2E-4665-81FF-EF111F6C5E1A}" type="presParOf" srcId="{366ADC4E-AC74-4EA5-8FE5-73407834972C}" destId="{A26570E2-C231-442F-BD98-564B08A64074}" srcOrd="4" destOrd="0" presId="urn:microsoft.com/office/officeart/2005/8/layout/vList3"/>
    <dgm:cxn modelId="{252C2E81-6028-4921-9F10-522FA2D1AAFD}" type="presParOf" srcId="{A26570E2-C231-442F-BD98-564B08A64074}" destId="{8341F7BF-D8A5-4433-B887-A94A462ADDAB}" srcOrd="0" destOrd="0" presId="urn:microsoft.com/office/officeart/2005/8/layout/vList3"/>
    <dgm:cxn modelId="{3EA3183B-225A-43AE-B9C7-9EFD0EB3CC67}" type="presParOf" srcId="{A26570E2-C231-442F-BD98-564B08A64074}" destId="{6ADB5858-E3A9-4BEA-9BEF-57FC6AF57D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00D681-262C-4A26-9613-8D3B47ADEB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7ED9E6-C9A4-40A0-97CD-2262D628F7D7}">
      <dgm:prSet phldrT="[Text]"/>
      <dgm:spPr/>
      <dgm:t>
        <a:bodyPr/>
        <a:lstStyle/>
        <a:p>
          <a:r>
            <a:rPr lang="en-US" dirty="0"/>
            <a:t>Develop strategy for higher education and TVET</a:t>
          </a:r>
        </a:p>
      </dgm:t>
    </dgm:pt>
    <dgm:pt modelId="{CF90A428-138F-4A8B-BE02-9E9764E1BC20}" type="parTrans" cxnId="{CCA2A48D-E073-4AFA-B0BB-DA93057F7303}">
      <dgm:prSet/>
      <dgm:spPr/>
      <dgm:t>
        <a:bodyPr/>
        <a:lstStyle/>
        <a:p>
          <a:endParaRPr lang="en-US"/>
        </a:p>
      </dgm:t>
    </dgm:pt>
    <dgm:pt modelId="{C2AADBE6-BCA1-4E81-BFB4-D39A02247628}" type="sibTrans" cxnId="{CCA2A48D-E073-4AFA-B0BB-DA93057F7303}">
      <dgm:prSet/>
      <dgm:spPr/>
      <dgm:t>
        <a:bodyPr/>
        <a:lstStyle/>
        <a:p>
          <a:endParaRPr lang="en-US"/>
        </a:p>
      </dgm:t>
    </dgm:pt>
    <dgm:pt modelId="{348A1A4C-D621-4FBE-9560-7F1AE497F8FE}">
      <dgm:prSet phldrT="[Text]"/>
      <dgm:spPr/>
      <dgm:t>
        <a:bodyPr/>
        <a:lstStyle/>
        <a:p>
          <a:r>
            <a:rPr lang="en-US" dirty="0"/>
            <a:t>Engage IT industry</a:t>
          </a:r>
        </a:p>
      </dgm:t>
    </dgm:pt>
    <dgm:pt modelId="{2870F577-9AED-4A4E-AC62-39E57CD7FE11}" type="parTrans" cxnId="{E98A748C-C739-4153-B300-A116476DC000}">
      <dgm:prSet/>
      <dgm:spPr/>
      <dgm:t>
        <a:bodyPr/>
        <a:lstStyle/>
        <a:p>
          <a:endParaRPr lang="en-US"/>
        </a:p>
      </dgm:t>
    </dgm:pt>
    <dgm:pt modelId="{42ACD51B-B5EE-4CEB-9B97-9C5D63603FA7}" type="sibTrans" cxnId="{E98A748C-C739-4153-B300-A116476DC000}">
      <dgm:prSet/>
      <dgm:spPr/>
      <dgm:t>
        <a:bodyPr/>
        <a:lstStyle/>
        <a:p>
          <a:endParaRPr lang="en-US"/>
        </a:p>
      </dgm:t>
    </dgm:pt>
    <dgm:pt modelId="{FE13AF75-C11D-4CA5-A10A-79B704B8FF8D}">
      <dgm:prSet phldrT="[Text]"/>
      <dgm:spPr/>
      <dgm:t>
        <a:bodyPr/>
        <a:lstStyle/>
        <a:p>
          <a:r>
            <a:rPr lang="en-US" dirty="0"/>
            <a:t>Identify partners for community-based training</a:t>
          </a:r>
        </a:p>
      </dgm:t>
    </dgm:pt>
    <dgm:pt modelId="{57F49D79-84DD-4408-BFFD-35E10D658D62}" type="parTrans" cxnId="{5E662F30-88F2-4B2E-A8EB-E09EA677F1E0}">
      <dgm:prSet/>
      <dgm:spPr/>
      <dgm:t>
        <a:bodyPr/>
        <a:lstStyle/>
        <a:p>
          <a:endParaRPr lang="en-US"/>
        </a:p>
      </dgm:t>
    </dgm:pt>
    <dgm:pt modelId="{2C26907B-D464-4BCA-8CF3-E200DE424D55}" type="sibTrans" cxnId="{5E662F30-88F2-4B2E-A8EB-E09EA677F1E0}">
      <dgm:prSet/>
      <dgm:spPr/>
      <dgm:t>
        <a:bodyPr/>
        <a:lstStyle/>
        <a:p>
          <a:endParaRPr lang="en-US"/>
        </a:p>
      </dgm:t>
    </dgm:pt>
    <dgm:pt modelId="{366ADC4E-AC74-4EA5-8FE5-73407834972C}" type="pres">
      <dgm:prSet presAssocID="{E000D681-262C-4A26-9613-8D3B47ADEBEE}" presName="linearFlow" presStyleCnt="0">
        <dgm:presLayoutVars>
          <dgm:dir/>
          <dgm:resizeHandles val="exact"/>
        </dgm:presLayoutVars>
      </dgm:prSet>
      <dgm:spPr/>
    </dgm:pt>
    <dgm:pt modelId="{35B8BCBD-B7E3-4272-A654-23CE6C218A11}" type="pres">
      <dgm:prSet presAssocID="{D07ED9E6-C9A4-40A0-97CD-2262D628F7D7}" presName="composite" presStyleCnt="0"/>
      <dgm:spPr/>
    </dgm:pt>
    <dgm:pt modelId="{E8040780-99B3-4893-9846-EBF6FFE95FCB}" type="pres">
      <dgm:prSet presAssocID="{D07ED9E6-C9A4-40A0-97CD-2262D628F7D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1D7F443-09DE-4A2E-BF64-79D5AB94D845}" type="pres">
      <dgm:prSet presAssocID="{D07ED9E6-C9A4-40A0-97CD-2262D628F7D7}" presName="txShp" presStyleLbl="node1" presStyleIdx="0" presStyleCnt="3">
        <dgm:presLayoutVars>
          <dgm:bulletEnabled val="1"/>
        </dgm:presLayoutVars>
      </dgm:prSet>
      <dgm:spPr/>
    </dgm:pt>
    <dgm:pt modelId="{BF8E8C6D-BD62-40D8-A764-27CCB482B2D4}" type="pres">
      <dgm:prSet presAssocID="{C2AADBE6-BCA1-4E81-BFB4-D39A02247628}" presName="spacing" presStyleCnt="0"/>
      <dgm:spPr/>
    </dgm:pt>
    <dgm:pt modelId="{D83BDE45-1EEE-44AC-B2CB-0485DC80263E}" type="pres">
      <dgm:prSet presAssocID="{348A1A4C-D621-4FBE-9560-7F1AE497F8FE}" presName="composite" presStyleCnt="0"/>
      <dgm:spPr/>
    </dgm:pt>
    <dgm:pt modelId="{7AB62C97-BD54-445B-80A5-2749A8CEAC1C}" type="pres">
      <dgm:prSet presAssocID="{348A1A4C-D621-4FBE-9560-7F1AE497F8F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761040E6-1E2C-4A3B-88C2-7045364B3BBB}" type="pres">
      <dgm:prSet presAssocID="{348A1A4C-D621-4FBE-9560-7F1AE497F8FE}" presName="txShp" presStyleLbl="node1" presStyleIdx="1" presStyleCnt="3">
        <dgm:presLayoutVars>
          <dgm:bulletEnabled val="1"/>
        </dgm:presLayoutVars>
      </dgm:prSet>
      <dgm:spPr/>
    </dgm:pt>
    <dgm:pt modelId="{411119B9-5DDD-4F93-9C7D-099054C7C696}" type="pres">
      <dgm:prSet presAssocID="{42ACD51B-B5EE-4CEB-9B97-9C5D63603FA7}" presName="spacing" presStyleCnt="0"/>
      <dgm:spPr/>
    </dgm:pt>
    <dgm:pt modelId="{A26570E2-C231-442F-BD98-564B08A64074}" type="pres">
      <dgm:prSet presAssocID="{FE13AF75-C11D-4CA5-A10A-79B704B8FF8D}" presName="composite" presStyleCnt="0"/>
      <dgm:spPr/>
    </dgm:pt>
    <dgm:pt modelId="{8341F7BF-D8A5-4433-B887-A94A462ADDAB}" type="pres">
      <dgm:prSet presAssocID="{FE13AF75-C11D-4CA5-A10A-79B704B8FF8D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6ADB5858-E3A9-4BEA-9BEF-57FC6AF57DF6}" type="pres">
      <dgm:prSet presAssocID="{FE13AF75-C11D-4CA5-A10A-79B704B8FF8D}" presName="txShp" presStyleLbl="node1" presStyleIdx="2" presStyleCnt="3">
        <dgm:presLayoutVars>
          <dgm:bulletEnabled val="1"/>
        </dgm:presLayoutVars>
      </dgm:prSet>
      <dgm:spPr/>
    </dgm:pt>
  </dgm:ptLst>
  <dgm:cxnLst>
    <dgm:cxn modelId="{5E662F30-88F2-4B2E-A8EB-E09EA677F1E0}" srcId="{E000D681-262C-4A26-9613-8D3B47ADEBEE}" destId="{FE13AF75-C11D-4CA5-A10A-79B704B8FF8D}" srcOrd="2" destOrd="0" parTransId="{57F49D79-84DD-4408-BFFD-35E10D658D62}" sibTransId="{2C26907B-D464-4BCA-8CF3-E200DE424D55}"/>
    <dgm:cxn modelId="{CA09D744-8675-4614-AA95-3D37F258D398}" type="presOf" srcId="{FE13AF75-C11D-4CA5-A10A-79B704B8FF8D}" destId="{6ADB5858-E3A9-4BEA-9BEF-57FC6AF57DF6}" srcOrd="0" destOrd="0" presId="urn:microsoft.com/office/officeart/2005/8/layout/vList3"/>
    <dgm:cxn modelId="{E98A748C-C739-4153-B300-A116476DC000}" srcId="{E000D681-262C-4A26-9613-8D3B47ADEBEE}" destId="{348A1A4C-D621-4FBE-9560-7F1AE497F8FE}" srcOrd="1" destOrd="0" parTransId="{2870F577-9AED-4A4E-AC62-39E57CD7FE11}" sibTransId="{42ACD51B-B5EE-4CEB-9B97-9C5D63603FA7}"/>
    <dgm:cxn modelId="{CCA2A48D-E073-4AFA-B0BB-DA93057F7303}" srcId="{E000D681-262C-4A26-9613-8D3B47ADEBEE}" destId="{D07ED9E6-C9A4-40A0-97CD-2262D628F7D7}" srcOrd="0" destOrd="0" parTransId="{CF90A428-138F-4A8B-BE02-9E9764E1BC20}" sibTransId="{C2AADBE6-BCA1-4E81-BFB4-D39A02247628}"/>
    <dgm:cxn modelId="{47EB7292-8339-41DB-ACDF-D080566AD60F}" type="presOf" srcId="{D07ED9E6-C9A4-40A0-97CD-2262D628F7D7}" destId="{C1D7F443-09DE-4A2E-BF64-79D5AB94D845}" srcOrd="0" destOrd="0" presId="urn:microsoft.com/office/officeart/2005/8/layout/vList3"/>
    <dgm:cxn modelId="{9BA636D6-DC8C-4140-8BAA-70BEC2E6279C}" type="presOf" srcId="{348A1A4C-D621-4FBE-9560-7F1AE497F8FE}" destId="{761040E6-1E2C-4A3B-88C2-7045364B3BBB}" srcOrd="0" destOrd="0" presId="urn:microsoft.com/office/officeart/2005/8/layout/vList3"/>
    <dgm:cxn modelId="{A3C31CEB-F7DC-48DA-89AB-F48BAFEE4818}" type="presOf" srcId="{E000D681-262C-4A26-9613-8D3B47ADEBEE}" destId="{366ADC4E-AC74-4EA5-8FE5-73407834972C}" srcOrd="0" destOrd="0" presId="urn:microsoft.com/office/officeart/2005/8/layout/vList3"/>
    <dgm:cxn modelId="{3E590A07-A408-485B-9EEC-AF12B94EB5D5}" type="presParOf" srcId="{366ADC4E-AC74-4EA5-8FE5-73407834972C}" destId="{35B8BCBD-B7E3-4272-A654-23CE6C218A11}" srcOrd="0" destOrd="0" presId="urn:microsoft.com/office/officeart/2005/8/layout/vList3"/>
    <dgm:cxn modelId="{74EE19CA-7B84-40D2-9FC1-B402ADD5421F}" type="presParOf" srcId="{35B8BCBD-B7E3-4272-A654-23CE6C218A11}" destId="{E8040780-99B3-4893-9846-EBF6FFE95FCB}" srcOrd="0" destOrd="0" presId="urn:microsoft.com/office/officeart/2005/8/layout/vList3"/>
    <dgm:cxn modelId="{BBFAF36F-5DD7-4A58-BAF2-6CCE3505E61D}" type="presParOf" srcId="{35B8BCBD-B7E3-4272-A654-23CE6C218A11}" destId="{C1D7F443-09DE-4A2E-BF64-79D5AB94D845}" srcOrd="1" destOrd="0" presId="urn:microsoft.com/office/officeart/2005/8/layout/vList3"/>
    <dgm:cxn modelId="{97C64CED-F11F-4044-B380-226BC2B1A0FB}" type="presParOf" srcId="{366ADC4E-AC74-4EA5-8FE5-73407834972C}" destId="{BF8E8C6D-BD62-40D8-A764-27CCB482B2D4}" srcOrd="1" destOrd="0" presId="urn:microsoft.com/office/officeart/2005/8/layout/vList3"/>
    <dgm:cxn modelId="{0C30A34F-6D3D-4B59-BD11-43287F802373}" type="presParOf" srcId="{366ADC4E-AC74-4EA5-8FE5-73407834972C}" destId="{D83BDE45-1EEE-44AC-B2CB-0485DC80263E}" srcOrd="2" destOrd="0" presId="urn:microsoft.com/office/officeart/2005/8/layout/vList3"/>
    <dgm:cxn modelId="{6B75AD15-9536-497E-9CC4-6D6D13CF0FB5}" type="presParOf" srcId="{D83BDE45-1EEE-44AC-B2CB-0485DC80263E}" destId="{7AB62C97-BD54-445B-80A5-2749A8CEAC1C}" srcOrd="0" destOrd="0" presId="urn:microsoft.com/office/officeart/2005/8/layout/vList3"/>
    <dgm:cxn modelId="{5A086803-D5B4-460A-A962-ABE3EAF2145E}" type="presParOf" srcId="{D83BDE45-1EEE-44AC-B2CB-0485DC80263E}" destId="{761040E6-1E2C-4A3B-88C2-7045364B3BBB}" srcOrd="1" destOrd="0" presId="urn:microsoft.com/office/officeart/2005/8/layout/vList3"/>
    <dgm:cxn modelId="{71F69AAE-D231-4447-9761-6C1531E6077B}" type="presParOf" srcId="{366ADC4E-AC74-4EA5-8FE5-73407834972C}" destId="{411119B9-5DDD-4F93-9C7D-099054C7C696}" srcOrd="3" destOrd="0" presId="urn:microsoft.com/office/officeart/2005/8/layout/vList3"/>
    <dgm:cxn modelId="{5BD88CFA-CE2E-4665-81FF-EF111F6C5E1A}" type="presParOf" srcId="{366ADC4E-AC74-4EA5-8FE5-73407834972C}" destId="{A26570E2-C231-442F-BD98-564B08A64074}" srcOrd="4" destOrd="0" presId="urn:microsoft.com/office/officeart/2005/8/layout/vList3"/>
    <dgm:cxn modelId="{252C2E81-6028-4921-9F10-522FA2D1AAFD}" type="presParOf" srcId="{A26570E2-C231-442F-BD98-564B08A64074}" destId="{8341F7BF-D8A5-4433-B887-A94A462ADDAB}" srcOrd="0" destOrd="0" presId="urn:microsoft.com/office/officeart/2005/8/layout/vList3"/>
    <dgm:cxn modelId="{3EA3183B-225A-43AE-B9C7-9EFD0EB3CC67}" type="presParOf" srcId="{A26570E2-C231-442F-BD98-564B08A64074}" destId="{6ADB5858-E3A9-4BEA-9BEF-57FC6AF57D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00D681-262C-4A26-9613-8D3B47ADEB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7ED9E6-C9A4-40A0-97CD-2262D628F7D7}">
      <dgm:prSet phldrT="[Text]"/>
      <dgm:spPr/>
      <dgm:t>
        <a:bodyPr/>
        <a:lstStyle/>
        <a:p>
          <a:r>
            <a:rPr lang="en-US" dirty="0"/>
            <a:t>Establish implementation oversight</a:t>
          </a:r>
        </a:p>
      </dgm:t>
    </dgm:pt>
    <dgm:pt modelId="{CF90A428-138F-4A8B-BE02-9E9764E1BC20}" type="parTrans" cxnId="{CCA2A48D-E073-4AFA-B0BB-DA93057F7303}">
      <dgm:prSet/>
      <dgm:spPr/>
      <dgm:t>
        <a:bodyPr/>
        <a:lstStyle/>
        <a:p>
          <a:endParaRPr lang="en-US"/>
        </a:p>
      </dgm:t>
    </dgm:pt>
    <dgm:pt modelId="{C2AADBE6-BCA1-4E81-BFB4-D39A02247628}" type="sibTrans" cxnId="{CCA2A48D-E073-4AFA-B0BB-DA93057F7303}">
      <dgm:prSet/>
      <dgm:spPr/>
      <dgm:t>
        <a:bodyPr/>
        <a:lstStyle/>
        <a:p>
          <a:endParaRPr lang="en-US"/>
        </a:p>
      </dgm:t>
    </dgm:pt>
    <dgm:pt modelId="{348A1A4C-D621-4FBE-9560-7F1AE497F8FE}">
      <dgm:prSet phldrT="[Text]"/>
      <dgm:spPr/>
      <dgm:t>
        <a:bodyPr/>
        <a:lstStyle/>
        <a:p>
          <a:r>
            <a:rPr lang="en-US" dirty="0"/>
            <a:t>Measure impact</a:t>
          </a:r>
        </a:p>
      </dgm:t>
    </dgm:pt>
    <dgm:pt modelId="{2870F577-9AED-4A4E-AC62-39E57CD7FE11}" type="parTrans" cxnId="{E98A748C-C739-4153-B300-A116476DC000}">
      <dgm:prSet/>
      <dgm:spPr/>
      <dgm:t>
        <a:bodyPr/>
        <a:lstStyle/>
        <a:p>
          <a:endParaRPr lang="en-US"/>
        </a:p>
      </dgm:t>
    </dgm:pt>
    <dgm:pt modelId="{42ACD51B-B5EE-4CEB-9B97-9C5D63603FA7}" type="sibTrans" cxnId="{E98A748C-C739-4153-B300-A116476DC000}">
      <dgm:prSet/>
      <dgm:spPr/>
      <dgm:t>
        <a:bodyPr/>
        <a:lstStyle/>
        <a:p>
          <a:endParaRPr lang="en-US"/>
        </a:p>
      </dgm:t>
    </dgm:pt>
    <dgm:pt modelId="{FE13AF75-C11D-4CA5-A10A-79B704B8FF8D}">
      <dgm:prSet phldrT="[Text]"/>
      <dgm:spPr/>
      <dgm:t>
        <a:bodyPr/>
        <a:lstStyle/>
        <a:p>
          <a:r>
            <a:rPr lang="en-US" dirty="0"/>
            <a:t>Update national strategy</a:t>
          </a:r>
        </a:p>
      </dgm:t>
    </dgm:pt>
    <dgm:pt modelId="{57F49D79-84DD-4408-BFFD-35E10D658D62}" type="parTrans" cxnId="{5E662F30-88F2-4B2E-A8EB-E09EA677F1E0}">
      <dgm:prSet/>
      <dgm:spPr/>
      <dgm:t>
        <a:bodyPr/>
        <a:lstStyle/>
        <a:p>
          <a:endParaRPr lang="en-US"/>
        </a:p>
      </dgm:t>
    </dgm:pt>
    <dgm:pt modelId="{2C26907B-D464-4BCA-8CF3-E200DE424D55}" type="sibTrans" cxnId="{5E662F30-88F2-4B2E-A8EB-E09EA677F1E0}">
      <dgm:prSet/>
      <dgm:spPr/>
      <dgm:t>
        <a:bodyPr/>
        <a:lstStyle/>
        <a:p>
          <a:endParaRPr lang="en-US"/>
        </a:p>
      </dgm:t>
    </dgm:pt>
    <dgm:pt modelId="{1082A424-3706-4E58-B6D4-912BE876161A}">
      <dgm:prSet phldrT="[Text]"/>
      <dgm:spPr/>
      <dgm:t>
        <a:bodyPr/>
        <a:lstStyle/>
        <a:p>
          <a:r>
            <a:rPr lang="en-US" dirty="0"/>
            <a:t>Active participation in forums, coalitions &amp; conferences</a:t>
          </a:r>
        </a:p>
      </dgm:t>
    </dgm:pt>
    <dgm:pt modelId="{4F12A475-DB97-4FDF-AE47-1D6F934414A7}" type="parTrans" cxnId="{465D810E-0630-4CB6-B2CA-A016E94E4A44}">
      <dgm:prSet/>
      <dgm:spPr/>
      <dgm:t>
        <a:bodyPr/>
        <a:lstStyle/>
        <a:p>
          <a:endParaRPr lang="en-US"/>
        </a:p>
      </dgm:t>
    </dgm:pt>
    <dgm:pt modelId="{97BE051C-D391-4D13-AEFE-E47C7AA029A8}" type="sibTrans" cxnId="{465D810E-0630-4CB6-B2CA-A016E94E4A44}">
      <dgm:prSet/>
      <dgm:spPr/>
      <dgm:t>
        <a:bodyPr/>
        <a:lstStyle/>
        <a:p>
          <a:endParaRPr lang="en-US"/>
        </a:p>
      </dgm:t>
    </dgm:pt>
    <dgm:pt modelId="{366ADC4E-AC74-4EA5-8FE5-73407834972C}" type="pres">
      <dgm:prSet presAssocID="{E000D681-262C-4A26-9613-8D3B47ADEBEE}" presName="linearFlow" presStyleCnt="0">
        <dgm:presLayoutVars>
          <dgm:dir/>
          <dgm:resizeHandles val="exact"/>
        </dgm:presLayoutVars>
      </dgm:prSet>
      <dgm:spPr/>
    </dgm:pt>
    <dgm:pt modelId="{35B8BCBD-B7E3-4272-A654-23CE6C218A11}" type="pres">
      <dgm:prSet presAssocID="{D07ED9E6-C9A4-40A0-97CD-2262D628F7D7}" presName="composite" presStyleCnt="0"/>
      <dgm:spPr/>
    </dgm:pt>
    <dgm:pt modelId="{E8040780-99B3-4893-9846-EBF6FFE95FCB}" type="pres">
      <dgm:prSet presAssocID="{D07ED9E6-C9A4-40A0-97CD-2262D628F7D7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C1D7F443-09DE-4A2E-BF64-79D5AB94D845}" type="pres">
      <dgm:prSet presAssocID="{D07ED9E6-C9A4-40A0-97CD-2262D628F7D7}" presName="txShp" presStyleLbl="node1" presStyleIdx="0" presStyleCnt="4">
        <dgm:presLayoutVars>
          <dgm:bulletEnabled val="1"/>
        </dgm:presLayoutVars>
      </dgm:prSet>
      <dgm:spPr/>
    </dgm:pt>
    <dgm:pt modelId="{BF8E8C6D-BD62-40D8-A764-27CCB482B2D4}" type="pres">
      <dgm:prSet presAssocID="{C2AADBE6-BCA1-4E81-BFB4-D39A02247628}" presName="spacing" presStyleCnt="0"/>
      <dgm:spPr/>
    </dgm:pt>
    <dgm:pt modelId="{D83BDE45-1EEE-44AC-B2CB-0485DC80263E}" type="pres">
      <dgm:prSet presAssocID="{348A1A4C-D621-4FBE-9560-7F1AE497F8FE}" presName="composite" presStyleCnt="0"/>
      <dgm:spPr/>
    </dgm:pt>
    <dgm:pt modelId="{7AB62C97-BD54-445B-80A5-2749A8CEAC1C}" type="pres">
      <dgm:prSet presAssocID="{348A1A4C-D621-4FBE-9560-7F1AE497F8FE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761040E6-1E2C-4A3B-88C2-7045364B3BBB}" type="pres">
      <dgm:prSet presAssocID="{348A1A4C-D621-4FBE-9560-7F1AE497F8FE}" presName="txShp" presStyleLbl="node1" presStyleIdx="1" presStyleCnt="4">
        <dgm:presLayoutVars>
          <dgm:bulletEnabled val="1"/>
        </dgm:presLayoutVars>
      </dgm:prSet>
      <dgm:spPr/>
    </dgm:pt>
    <dgm:pt modelId="{411119B9-5DDD-4F93-9C7D-099054C7C696}" type="pres">
      <dgm:prSet presAssocID="{42ACD51B-B5EE-4CEB-9B97-9C5D63603FA7}" presName="spacing" presStyleCnt="0"/>
      <dgm:spPr/>
    </dgm:pt>
    <dgm:pt modelId="{A26570E2-C231-442F-BD98-564B08A64074}" type="pres">
      <dgm:prSet presAssocID="{FE13AF75-C11D-4CA5-A10A-79B704B8FF8D}" presName="composite" presStyleCnt="0"/>
      <dgm:spPr/>
    </dgm:pt>
    <dgm:pt modelId="{8341F7BF-D8A5-4433-B887-A94A462ADDAB}" type="pres">
      <dgm:prSet presAssocID="{FE13AF75-C11D-4CA5-A10A-79B704B8FF8D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6ADB5858-E3A9-4BEA-9BEF-57FC6AF57DF6}" type="pres">
      <dgm:prSet presAssocID="{FE13AF75-C11D-4CA5-A10A-79B704B8FF8D}" presName="txShp" presStyleLbl="node1" presStyleIdx="2" presStyleCnt="4">
        <dgm:presLayoutVars>
          <dgm:bulletEnabled val="1"/>
        </dgm:presLayoutVars>
      </dgm:prSet>
      <dgm:spPr/>
    </dgm:pt>
    <dgm:pt modelId="{27D6B19A-F687-4888-B7E1-2A19A092764B}" type="pres">
      <dgm:prSet presAssocID="{2C26907B-D464-4BCA-8CF3-E200DE424D55}" presName="spacing" presStyleCnt="0"/>
      <dgm:spPr/>
    </dgm:pt>
    <dgm:pt modelId="{BF047317-FE12-4FE7-9888-41B6910B97B2}" type="pres">
      <dgm:prSet presAssocID="{1082A424-3706-4E58-B6D4-912BE876161A}" presName="composite" presStyleCnt="0"/>
      <dgm:spPr/>
    </dgm:pt>
    <dgm:pt modelId="{20ABDF05-B718-42E3-8814-B37ECD3D9450}" type="pres">
      <dgm:prSet presAssocID="{1082A424-3706-4E58-B6D4-912BE876161A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2CBF9B4A-4A75-45ED-82F6-50FD2120A227}" type="pres">
      <dgm:prSet presAssocID="{1082A424-3706-4E58-B6D4-912BE87616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465D810E-0630-4CB6-B2CA-A016E94E4A44}" srcId="{E000D681-262C-4A26-9613-8D3B47ADEBEE}" destId="{1082A424-3706-4E58-B6D4-912BE876161A}" srcOrd="3" destOrd="0" parTransId="{4F12A475-DB97-4FDF-AE47-1D6F934414A7}" sibTransId="{97BE051C-D391-4D13-AEFE-E47C7AA029A8}"/>
    <dgm:cxn modelId="{5E662F30-88F2-4B2E-A8EB-E09EA677F1E0}" srcId="{E000D681-262C-4A26-9613-8D3B47ADEBEE}" destId="{FE13AF75-C11D-4CA5-A10A-79B704B8FF8D}" srcOrd="2" destOrd="0" parTransId="{57F49D79-84DD-4408-BFFD-35E10D658D62}" sibTransId="{2C26907B-D464-4BCA-8CF3-E200DE424D55}"/>
    <dgm:cxn modelId="{CA09D744-8675-4614-AA95-3D37F258D398}" type="presOf" srcId="{FE13AF75-C11D-4CA5-A10A-79B704B8FF8D}" destId="{6ADB5858-E3A9-4BEA-9BEF-57FC6AF57DF6}" srcOrd="0" destOrd="0" presId="urn:microsoft.com/office/officeart/2005/8/layout/vList3"/>
    <dgm:cxn modelId="{E98A748C-C739-4153-B300-A116476DC000}" srcId="{E000D681-262C-4A26-9613-8D3B47ADEBEE}" destId="{348A1A4C-D621-4FBE-9560-7F1AE497F8FE}" srcOrd="1" destOrd="0" parTransId="{2870F577-9AED-4A4E-AC62-39E57CD7FE11}" sibTransId="{42ACD51B-B5EE-4CEB-9B97-9C5D63603FA7}"/>
    <dgm:cxn modelId="{CCA2A48D-E073-4AFA-B0BB-DA93057F7303}" srcId="{E000D681-262C-4A26-9613-8D3B47ADEBEE}" destId="{D07ED9E6-C9A4-40A0-97CD-2262D628F7D7}" srcOrd="0" destOrd="0" parTransId="{CF90A428-138F-4A8B-BE02-9E9764E1BC20}" sibTransId="{C2AADBE6-BCA1-4E81-BFB4-D39A02247628}"/>
    <dgm:cxn modelId="{47EB7292-8339-41DB-ACDF-D080566AD60F}" type="presOf" srcId="{D07ED9E6-C9A4-40A0-97CD-2262D628F7D7}" destId="{C1D7F443-09DE-4A2E-BF64-79D5AB94D845}" srcOrd="0" destOrd="0" presId="urn:microsoft.com/office/officeart/2005/8/layout/vList3"/>
    <dgm:cxn modelId="{D67BFFA5-D03C-4C17-AAF9-F6C0C154F526}" type="presOf" srcId="{1082A424-3706-4E58-B6D4-912BE876161A}" destId="{2CBF9B4A-4A75-45ED-82F6-50FD2120A227}" srcOrd="0" destOrd="0" presId="urn:microsoft.com/office/officeart/2005/8/layout/vList3"/>
    <dgm:cxn modelId="{9BA636D6-DC8C-4140-8BAA-70BEC2E6279C}" type="presOf" srcId="{348A1A4C-D621-4FBE-9560-7F1AE497F8FE}" destId="{761040E6-1E2C-4A3B-88C2-7045364B3BBB}" srcOrd="0" destOrd="0" presId="urn:microsoft.com/office/officeart/2005/8/layout/vList3"/>
    <dgm:cxn modelId="{A3C31CEB-F7DC-48DA-89AB-F48BAFEE4818}" type="presOf" srcId="{E000D681-262C-4A26-9613-8D3B47ADEBEE}" destId="{366ADC4E-AC74-4EA5-8FE5-73407834972C}" srcOrd="0" destOrd="0" presId="urn:microsoft.com/office/officeart/2005/8/layout/vList3"/>
    <dgm:cxn modelId="{3E590A07-A408-485B-9EEC-AF12B94EB5D5}" type="presParOf" srcId="{366ADC4E-AC74-4EA5-8FE5-73407834972C}" destId="{35B8BCBD-B7E3-4272-A654-23CE6C218A11}" srcOrd="0" destOrd="0" presId="urn:microsoft.com/office/officeart/2005/8/layout/vList3"/>
    <dgm:cxn modelId="{74EE19CA-7B84-40D2-9FC1-B402ADD5421F}" type="presParOf" srcId="{35B8BCBD-B7E3-4272-A654-23CE6C218A11}" destId="{E8040780-99B3-4893-9846-EBF6FFE95FCB}" srcOrd="0" destOrd="0" presId="urn:microsoft.com/office/officeart/2005/8/layout/vList3"/>
    <dgm:cxn modelId="{BBFAF36F-5DD7-4A58-BAF2-6CCE3505E61D}" type="presParOf" srcId="{35B8BCBD-B7E3-4272-A654-23CE6C218A11}" destId="{C1D7F443-09DE-4A2E-BF64-79D5AB94D845}" srcOrd="1" destOrd="0" presId="urn:microsoft.com/office/officeart/2005/8/layout/vList3"/>
    <dgm:cxn modelId="{97C64CED-F11F-4044-B380-226BC2B1A0FB}" type="presParOf" srcId="{366ADC4E-AC74-4EA5-8FE5-73407834972C}" destId="{BF8E8C6D-BD62-40D8-A764-27CCB482B2D4}" srcOrd="1" destOrd="0" presId="urn:microsoft.com/office/officeart/2005/8/layout/vList3"/>
    <dgm:cxn modelId="{0C30A34F-6D3D-4B59-BD11-43287F802373}" type="presParOf" srcId="{366ADC4E-AC74-4EA5-8FE5-73407834972C}" destId="{D83BDE45-1EEE-44AC-B2CB-0485DC80263E}" srcOrd="2" destOrd="0" presId="urn:microsoft.com/office/officeart/2005/8/layout/vList3"/>
    <dgm:cxn modelId="{6B75AD15-9536-497E-9CC4-6D6D13CF0FB5}" type="presParOf" srcId="{D83BDE45-1EEE-44AC-B2CB-0485DC80263E}" destId="{7AB62C97-BD54-445B-80A5-2749A8CEAC1C}" srcOrd="0" destOrd="0" presId="urn:microsoft.com/office/officeart/2005/8/layout/vList3"/>
    <dgm:cxn modelId="{5A086803-D5B4-460A-A962-ABE3EAF2145E}" type="presParOf" srcId="{D83BDE45-1EEE-44AC-B2CB-0485DC80263E}" destId="{761040E6-1E2C-4A3B-88C2-7045364B3BBB}" srcOrd="1" destOrd="0" presId="urn:microsoft.com/office/officeart/2005/8/layout/vList3"/>
    <dgm:cxn modelId="{71F69AAE-D231-4447-9761-6C1531E6077B}" type="presParOf" srcId="{366ADC4E-AC74-4EA5-8FE5-73407834972C}" destId="{411119B9-5DDD-4F93-9C7D-099054C7C696}" srcOrd="3" destOrd="0" presId="urn:microsoft.com/office/officeart/2005/8/layout/vList3"/>
    <dgm:cxn modelId="{5BD88CFA-CE2E-4665-81FF-EF111F6C5E1A}" type="presParOf" srcId="{366ADC4E-AC74-4EA5-8FE5-73407834972C}" destId="{A26570E2-C231-442F-BD98-564B08A64074}" srcOrd="4" destOrd="0" presId="urn:microsoft.com/office/officeart/2005/8/layout/vList3"/>
    <dgm:cxn modelId="{252C2E81-6028-4921-9F10-522FA2D1AAFD}" type="presParOf" srcId="{A26570E2-C231-442F-BD98-564B08A64074}" destId="{8341F7BF-D8A5-4433-B887-A94A462ADDAB}" srcOrd="0" destOrd="0" presId="urn:microsoft.com/office/officeart/2005/8/layout/vList3"/>
    <dgm:cxn modelId="{3EA3183B-225A-43AE-B9C7-9EFD0EB3CC67}" type="presParOf" srcId="{A26570E2-C231-442F-BD98-564B08A64074}" destId="{6ADB5858-E3A9-4BEA-9BEF-57FC6AF57DF6}" srcOrd="1" destOrd="0" presId="urn:microsoft.com/office/officeart/2005/8/layout/vList3"/>
    <dgm:cxn modelId="{7D2BA8FB-A92C-4FC2-90C6-8CCBCF96D787}" type="presParOf" srcId="{366ADC4E-AC74-4EA5-8FE5-73407834972C}" destId="{27D6B19A-F687-4888-B7E1-2A19A092764B}" srcOrd="5" destOrd="0" presId="urn:microsoft.com/office/officeart/2005/8/layout/vList3"/>
    <dgm:cxn modelId="{ACB09F55-C2D9-4A5A-81C2-2236DB3ABFFB}" type="presParOf" srcId="{366ADC4E-AC74-4EA5-8FE5-73407834972C}" destId="{BF047317-FE12-4FE7-9888-41B6910B97B2}" srcOrd="6" destOrd="0" presId="urn:microsoft.com/office/officeart/2005/8/layout/vList3"/>
    <dgm:cxn modelId="{1A5A5407-1791-4181-8535-AD42B1AF3515}" type="presParOf" srcId="{BF047317-FE12-4FE7-9888-41B6910B97B2}" destId="{20ABDF05-B718-42E3-8814-B37ECD3D9450}" srcOrd="0" destOrd="0" presId="urn:microsoft.com/office/officeart/2005/8/layout/vList3"/>
    <dgm:cxn modelId="{57B2EDED-2A76-4668-8E30-6FB30878543C}" type="presParOf" srcId="{BF047317-FE12-4FE7-9888-41B6910B97B2}" destId="{2CBF9B4A-4A75-45ED-82F6-50FD2120A2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7D7B4-8834-4E4B-A35C-3D98EBEA43C7}">
      <dsp:nvSpPr>
        <dsp:cNvPr id="0" name=""/>
        <dsp:cNvSpPr/>
      </dsp:nvSpPr>
      <dsp:spPr>
        <a:xfrm>
          <a:off x="4332672" y="3179932"/>
          <a:ext cx="2912609" cy="1496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E-Government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Digital harms</a:t>
          </a:r>
        </a:p>
      </dsp:txBody>
      <dsp:txXfrm>
        <a:off x="5239327" y="3586914"/>
        <a:ext cx="1973082" cy="1056585"/>
      </dsp:txXfrm>
    </dsp:sp>
    <dsp:sp modelId="{5000C0F7-2096-4002-8345-EC1C45390E57}">
      <dsp:nvSpPr>
        <dsp:cNvPr id="0" name=""/>
        <dsp:cNvSpPr/>
      </dsp:nvSpPr>
      <dsp:spPr>
        <a:xfrm>
          <a:off x="62357" y="3179932"/>
          <a:ext cx="3055559" cy="1496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Future advances</a:t>
          </a:r>
        </a:p>
      </dsp:txBody>
      <dsp:txXfrm>
        <a:off x="95229" y="3586914"/>
        <a:ext cx="2073147" cy="1056585"/>
      </dsp:txXfrm>
    </dsp:sp>
    <dsp:sp modelId="{4503476E-0552-4715-8A61-826BC1B85AEC}">
      <dsp:nvSpPr>
        <dsp:cNvPr id="0" name=""/>
        <dsp:cNvSpPr/>
      </dsp:nvSpPr>
      <dsp:spPr>
        <a:xfrm>
          <a:off x="4365072" y="0"/>
          <a:ext cx="2863010" cy="1496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Reducing inequalities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Lifelong learning</a:t>
          </a:r>
        </a:p>
      </dsp:txBody>
      <dsp:txXfrm>
        <a:off x="5256847" y="32872"/>
        <a:ext cx="1938363" cy="1056585"/>
      </dsp:txXfrm>
    </dsp:sp>
    <dsp:sp modelId="{5EDE3F27-C667-431D-8719-7AF47DA01FA0}">
      <dsp:nvSpPr>
        <dsp:cNvPr id="0" name=""/>
        <dsp:cNvSpPr/>
      </dsp:nvSpPr>
      <dsp:spPr>
        <a:xfrm>
          <a:off x="31494" y="0"/>
          <a:ext cx="3144730" cy="1496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Employment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Entrepreneurship &amp; Innovation</a:t>
          </a:r>
        </a:p>
      </dsp:txBody>
      <dsp:txXfrm>
        <a:off x="64366" y="32872"/>
        <a:ext cx="2135567" cy="1056585"/>
      </dsp:txXfrm>
    </dsp:sp>
    <dsp:sp modelId="{95ED9115-1650-49CF-B392-C7ADB8EF8137}">
      <dsp:nvSpPr>
        <dsp:cNvPr id="0" name=""/>
        <dsp:cNvSpPr/>
      </dsp:nvSpPr>
      <dsp:spPr>
        <a:xfrm>
          <a:off x="1594546" y="266553"/>
          <a:ext cx="2024869" cy="20248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Economic Growth</a:t>
          </a:r>
        </a:p>
      </dsp:txBody>
      <dsp:txXfrm>
        <a:off x="2187616" y="859623"/>
        <a:ext cx="1431799" cy="1431799"/>
      </dsp:txXfrm>
    </dsp:sp>
    <dsp:sp modelId="{5A1E3088-A156-4215-8E8B-6C6B6CDA1535}">
      <dsp:nvSpPr>
        <dsp:cNvPr id="0" name=""/>
        <dsp:cNvSpPr/>
      </dsp:nvSpPr>
      <dsp:spPr>
        <a:xfrm rot="5400000">
          <a:off x="3712942" y="266553"/>
          <a:ext cx="2024869" cy="20248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Inclusion</a:t>
          </a:r>
        </a:p>
      </dsp:txBody>
      <dsp:txXfrm rot="-5400000">
        <a:off x="3712942" y="859623"/>
        <a:ext cx="1431799" cy="1431799"/>
      </dsp:txXfrm>
    </dsp:sp>
    <dsp:sp modelId="{CAFB1932-EED1-4F8B-BA7E-CAA3FFC2B50A}">
      <dsp:nvSpPr>
        <dsp:cNvPr id="0" name=""/>
        <dsp:cNvSpPr/>
      </dsp:nvSpPr>
      <dsp:spPr>
        <a:xfrm rot="10800000">
          <a:off x="3712942" y="2384949"/>
          <a:ext cx="2024869" cy="20248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Civic Engagement</a:t>
          </a:r>
        </a:p>
      </dsp:txBody>
      <dsp:txXfrm rot="10800000">
        <a:off x="3712942" y="2384949"/>
        <a:ext cx="1431799" cy="1431799"/>
      </dsp:txXfrm>
    </dsp:sp>
    <dsp:sp modelId="{522DEB2A-922F-4D14-B560-42C5CEBDDBC5}">
      <dsp:nvSpPr>
        <dsp:cNvPr id="0" name=""/>
        <dsp:cNvSpPr/>
      </dsp:nvSpPr>
      <dsp:spPr>
        <a:xfrm rot="16200000">
          <a:off x="1594546" y="2384949"/>
          <a:ext cx="2024869" cy="20248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Technological Change</a:t>
          </a:r>
        </a:p>
      </dsp:txBody>
      <dsp:txXfrm rot="5400000">
        <a:off x="2187616" y="2384949"/>
        <a:ext cx="1431799" cy="1431799"/>
      </dsp:txXfrm>
    </dsp:sp>
    <dsp:sp modelId="{76C06080-E749-497E-B0A4-161EFEE107AA}">
      <dsp:nvSpPr>
        <dsp:cNvPr id="0" name=""/>
        <dsp:cNvSpPr/>
      </dsp:nvSpPr>
      <dsp:spPr>
        <a:xfrm>
          <a:off x="3316620" y="1917312"/>
          <a:ext cx="699117" cy="6079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857E0-4FEE-48A3-A677-54D7B05761C5}">
      <dsp:nvSpPr>
        <dsp:cNvPr id="0" name=""/>
        <dsp:cNvSpPr/>
      </dsp:nvSpPr>
      <dsp:spPr>
        <a:xfrm rot="10800000">
          <a:off x="3316620" y="2151131"/>
          <a:ext cx="699117" cy="6079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F443-09DE-4A2E-BF64-79D5AB94D845}">
      <dsp:nvSpPr>
        <dsp:cNvPr id="0" name=""/>
        <dsp:cNvSpPr/>
      </dsp:nvSpPr>
      <dsp:spPr>
        <a:xfrm rot="10800000">
          <a:off x="1423346" y="15801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 an inventory of digital transformation and skills strategies</a:t>
          </a:r>
        </a:p>
      </dsp:txBody>
      <dsp:txXfrm rot="10800000">
        <a:off x="1897794" y="15801"/>
        <a:ext cx="3292816" cy="1897794"/>
      </dsp:txXfrm>
    </dsp:sp>
    <dsp:sp modelId="{E8040780-99B3-4893-9846-EBF6FFE95FCB}">
      <dsp:nvSpPr>
        <dsp:cNvPr id="0" name=""/>
        <dsp:cNvSpPr/>
      </dsp:nvSpPr>
      <dsp:spPr>
        <a:xfrm>
          <a:off x="474448" y="15801"/>
          <a:ext cx="1897794" cy="1897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40E6-1E2C-4A3B-88C2-7045364B3BBB}">
      <dsp:nvSpPr>
        <dsp:cNvPr id="0" name=""/>
        <dsp:cNvSpPr/>
      </dsp:nvSpPr>
      <dsp:spPr>
        <a:xfrm rot="10800000">
          <a:off x="1423346" y="2480102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digital skills strategies within specific ministries</a:t>
          </a:r>
        </a:p>
      </dsp:txBody>
      <dsp:txXfrm rot="10800000">
        <a:off x="1897794" y="2480102"/>
        <a:ext cx="3292816" cy="1897794"/>
      </dsp:txXfrm>
    </dsp:sp>
    <dsp:sp modelId="{7AB62C97-BD54-445B-80A5-2749A8CEAC1C}">
      <dsp:nvSpPr>
        <dsp:cNvPr id="0" name=""/>
        <dsp:cNvSpPr/>
      </dsp:nvSpPr>
      <dsp:spPr>
        <a:xfrm>
          <a:off x="474448" y="2480102"/>
          <a:ext cx="1897794" cy="18977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B5858-E3A9-4BEA-9BEF-57FC6AF57DF6}">
      <dsp:nvSpPr>
        <dsp:cNvPr id="0" name=""/>
        <dsp:cNvSpPr/>
      </dsp:nvSpPr>
      <dsp:spPr>
        <a:xfrm rot="10800000">
          <a:off x="1423346" y="4944403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Conduct an assessment of digital skills strategy and </a:t>
          </a:r>
          <a:r>
            <a:rPr lang="en-US" sz="2100" kern="1200" dirty="0" err="1"/>
            <a:t>programme</a:t>
          </a:r>
          <a:r>
            <a:rPr lang="en-US" sz="2100" kern="1200" dirty="0"/>
            <a:t> implementations</a:t>
          </a:r>
        </a:p>
      </dsp:txBody>
      <dsp:txXfrm rot="10800000">
        <a:off x="1897794" y="4944403"/>
        <a:ext cx="3292816" cy="1897794"/>
      </dsp:txXfrm>
    </dsp:sp>
    <dsp:sp modelId="{8341F7BF-D8A5-4433-B887-A94A462ADDAB}">
      <dsp:nvSpPr>
        <dsp:cNvPr id="0" name=""/>
        <dsp:cNvSpPr/>
      </dsp:nvSpPr>
      <dsp:spPr>
        <a:xfrm>
          <a:off x="474448" y="4944403"/>
          <a:ext cx="1897794" cy="18977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F443-09DE-4A2E-BF64-79D5AB94D845}">
      <dsp:nvSpPr>
        <dsp:cNvPr id="0" name=""/>
        <dsp:cNvSpPr/>
      </dsp:nvSpPr>
      <dsp:spPr>
        <a:xfrm rot="10800000">
          <a:off x="1423346" y="15801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existing data</a:t>
          </a:r>
        </a:p>
      </dsp:txBody>
      <dsp:txXfrm rot="10800000">
        <a:off x="1897794" y="15801"/>
        <a:ext cx="3292816" cy="1897794"/>
      </dsp:txXfrm>
    </dsp:sp>
    <dsp:sp modelId="{E8040780-99B3-4893-9846-EBF6FFE95FCB}">
      <dsp:nvSpPr>
        <dsp:cNvPr id="0" name=""/>
        <dsp:cNvSpPr/>
      </dsp:nvSpPr>
      <dsp:spPr>
        <a:xfrm>
          <a:off x="474448" y="15801"/>
          <a:ext cx="1897794" cy="1897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40E6-1E2C-4A3B-88C2-7045364B3BBB}">
      <dsp:nvSpPr>
        <dsp:cNvPr id="0" name=""/>
        <dsp:cNvSpPr/>
      </dsp:nvSpPr>
      <dsp:spPr>
        <a:xfrm rot="10800000">
          <a:off x="1423346" y="2480102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Conduct a digital skills assessment of the general population</a:t>
          </a:r>
        </a:p>
      </dsp:txBody>
      <dsp:txXfrm rot="10800000">
        <a:off x="1897794" y="2480102"/>
        <a:ext cx="3292816" cy="1897794"/>
      </dsp:txXfrm>
    </dsp:sp>
    <dsp:sp modelId="{7AB62C97-BD54-445B-80A5-2749A8CEAC1C}">
      <dsp:nvSpPr>
        <dsp:cNvPr id="0" name=""/>
        <dsp:cNvSpPr/>
      </dsp:nvSpPr>
      <dsp:spPr>
        <a:xfrm>
          <a:off x="474448" y="2480102"/>
          <a:ext cx="1897794" cy="18977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B5858-E3A9-4BEA-9BEF-57FC6AF57DF6}">
      <dsp:nvSpPr>
        <dsp:cNvPr id="0" name=""/>
        <dsp:cNvSpPr/>
      </dsp:nvSpPr>
      <dsp:spPr>
        <a:xfrm rot="10800000">
          <a:off x="1423346" y="4944403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Conduct targeted studies</a:t>
          </a:r>
        </a:p>
      </dsp:txBody>
      <dsp:txXfrm rot="10800000">
        <a:off x="1897794" y="4944403"/>
        <a:ext cx="3292816" cy="1897794"/>
      </dsp:txXfrm>
    </dsp:sp>
    <dsp:sp modelId="{8341F7BF-D8A5-4433-B887-A94A462ADDAB}">
      <dsp:nvSpPr>
        <dsp:cNvPr id="0" name=""/>
        <dsp:cNvSpPr/>
      </dsp:nvSpPr>
      <dsp:spPr>
        <a:xfrm>
          <a:off x="474448" y="4944403"/>
          <a:ext cx="1897794" cy="18977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F443-09DE-4A2E-BF64-79D5AB94D845}">
      <dsp:nvSpPr>
        <dsp:cNvPr id="0" name=""/>
        <dsp:cNvSpPr/>
      </dsp:nvSpPr>
      <dsp:spPr>
        <a:xfrm rot="10800000">
          <a:off x="1423346" y="15801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strategy for primary and secondary education</a:t>
          </a:r>
        </a:p>
      </dsp:txBody>
      <dsp:txXfrm rot="10800000">
        <a:off x="1897794" y="15801"/>
        <a:ext cx="3292816" cy="1897794"/>
      </dsp:txXfrm>
    </dsp:sp>
    <dsp:sp modelId="{E8040780-99B3-4893-9846-EBF6FFE95FCB}">
      <dsp:nvSpPr>
        <dsp:cNvPr id="0" name=""/>
        <dsp:cNvSpPr/>
      </dsp:nvSpPr>
      <dsp:spPr>
        <a:xfrm>
          <a:off x="474448" y="15801"/>
          <a:ext cx="1897794" cy="1897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40E6-1E2C-4A3B-88C2-7045364B3BBB}">
      <dsp:nvSpPr>
        <dsp:cNvPr id="0" name=""/>
        <dsp:cNvSpPr/>
      </dsp:nvSpPr>
      <dsp:spPr>
        <a:xfrm rot="10800000">
          <a:off x="1423346" y="2480102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strategy for lifelong learning</a:t>
          </a:r>
        </a:p>
      </dsp:txBody>
      <dsp:txXfrm rot="10800000">
        <a:off x="1897794" y="2480102"/>
        <a:ext cx="3292816" cy="1897794"/>
      </dsp:txXfrm>
    </dsp:sp>
    <dsp:sp modelId="{7AB62C97-BD54-445B-80A5-2749A8CEAC1C}">
      <dsp:nvSpPr>
        <dsp:cNvPr id="0" name=""/>
        <dsp:cNvSpPr/>
      </dsp:nvSpPr>
      <dsp:spPr>
        <a:xfrm>
          <a:off x="474448" y="2480102"/>
          <a:ext cx="1897794" cy="18977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B5858-E3A9-4BEA-9BEF-57FC6AF57DF6}">
      <dsp:nvSpPr>
        <dsp:cNvPr id="0" name=""/>
        <dsp:cNvSpPr/>
      </dsp:nvSpPr>
      <dsp:spPr>
        <a:xfrm rot="10800000">
          <a:off x="1423346" y="4944403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Ensure inclusion of underrepresented populations</a:t>
          </a:r>
        </a:p>
      </dsp:txBody>
      <dsp:txXfrm rot="10800000">
        <a:off x="1897794" y="4944403"/>
        <a:ext cx="3292816" cy="1897794"/>
      </dsp:txXfrm>
    </dsp:sp>
    <dsp:sp modelId="{8341F7BF-D8A5-4433-B887-A94A462ADDAB}">
      <dsp:nvSpPr>
        <dsp:cNvPr id="0" name=""/>
        <dsp:cNvSpPr/>
      </dsp:nvSpPr>
      <dsp:spPr>
        <a:xfrm>
          <a:off x="474448" y="4944403"/>
          <a:ext cx="1897794" cy="18977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F443-09DE-4A2E-BF64-79D5AB94D845}">
      <dsp:nvSpPr>
        <dsp:cNvPr id="0" name=""/>
        <dsp:cNvSpPr/>
      </dsp:nvSpPr>
      <dsp:spPr>
        <a:xfrm rot="10800000">
          <a:off x="1423346" y="15801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Develop strategy for higher education and TVET</a:t>
          </a:r>
        </a:p>
      </dsp:txBody>
      <dsp:txXfrm rot="10800000">
        <a:off x="1897794" y="15801"/>
        <a:ext cx="3292816" cy="1897794"/>
      </dsp:txXfrm>
    </dsp:sp>
    <dsp:sp modelId="{E8040780-99B3-4893-9846-EBF6FFE95FCB}">
      <dsp:nvSpPr>
        <dsp:cNvPr id="0" name=""/>
        <dsp:cNvSpPr/>
      </dsp:nvSpPr>
      <dsp:spPr>
        <a:xfrm>
          <a:off x="474448" y="15801"/>
          <a:ext cx="1897794" cy="1897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40E6-1E2C-4A3B-88C2-7045364B3BBB}">
      <dsp:nvSpPr>
        <dsp:cNvPr id="0" name=""/>
        <dsp:cNvSpPr/>
      </dsp:nvSpPr>
      <dsp:spPr>
        <a:xfrm rot="10800000">
          <a:off x="1423346" y="2480102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Engage IT industry</a:t>
          </a:r>
        </a:p>
      </dsp:txBody>
      <dsp:txXfrm rot="10800000">
        <a:off x="1897794" y="2480102"/>
        <a:ext cx="3292816" cy="1897794"/>
      </dsp:txXfrm>
    </dsp:sp>
    <dsp:sp modelId="{7AB62C97-BD54-445B-80A5-2749A8CEAC1C}">
      <dsp:nvSpPr>
        <dsp:cNvPr id="0" name=""/>
        <dsp:cNvSpPr/>
      </dsp:nvSpPr>
      <dsp:spPr>
        <a:xfrm>
          <a:off x="474448" y="2480102"/>
          <a:ext cx="1897794" cy="18977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B5858-E3A9-4BEA-9BEF-57FC6AF57DF6}">
      <dsp:nvSpPr>
        <dsp:cNvPr id="0" name=""/>
        <dsp:cNvSpPr/>
      </dsp:nvSpPr>
      <dsp:spPr>
        <a:xfrm rot="10800000">
          <a:off x="1423346" y="4944403"/>
          <a:ext cx="3767264" cy="1897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87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partners for community-based training</a:t>
          </a:r>
        </a:p>
      </dsp:txBody>
      <dsp:txXfrm rot="10800000">
        <a:off x="1897794" y="4944403"/>
        <a:ext cx="3292816" cy="1897794"/>
      </dsp:txXfrm>
    </dsp:sp>
    <dsp:sp modelId="{8341F7BF-D8A5-4433-B887-A94A462ADDAB}">
      <dsp:nvSpPr>
        <dsp:cNvPr id="0" name=""/>
        <dsp:cNvSpPr/>
      </dsp:nvSpPr>
      <dsp:spPr>
        <a:xfrm>
          <a:off x="474448" y="4944403"/>
          <a:ext cx="1897794" cy="189779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F443-09DE-4A2E-BF64-79D5AB94D845}">
      <dsp:nvSpPr>
        <dsp:cNvPr id="0" name=""/>
        <dsp:cNvSpPr/>
      </dsp:nvSpPr>
      <dsp:spPr>
        <a:xfrm rot="10800000">
          <a:off x="1298710" y="3962"/>
          <a:ext cx="3767264" cy="13992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0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Establish implementation oversight</a:t>
          </a:r>
        </a:p>
      </dsp:txBody>
      <dsp:txXfrm rot="10800000">
        <a:off x="1648523" y="3962"/>
        <a:ext cx="3417451" cy="1399252"/>
      </dsp:txXfrm>
    </dsp:sp>
    <dsp:sp modelId="{E8040780-99B3-4893-9846-EBF6FFE95FCB}">
      <dsp:nvSpPr>
        <dsp:cNvPr id="0" name=""/>
        <dsp:cNvSpPr/>
      </dsp:nvSpPr>
      <dsp:spPr>
        <a:xfrm>
          <a:off x="599084" y="3962"/>
          <a:ext cx="1399252" cy="13992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40E6-1E2C-4A3B-88C2-7045364B3BBB}">
      <dsp:nvSpPr>
        <dsp:cNvPr id="0" name=""/>
        <dsp:cNvSpPr/>
      </dsp:nvSpPr>
      <dsp:spPr>
        <a:xfrm rot="10800000">
          <a:off x="1298710" y="1820903"/>
          <a:ext cx="3767264" cy="13992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0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Measure impact</a:t>
          </a:r>
        </a:p>
      </dsp:txBody>
      <dsp:txXfrm rot="10800000">
        <a:off x="1648523" y="1820903"/>
        <a:ext cx="3417451" cy="1399252"/>
      </dsp:txXfrm>
    </dsp:sp>
    <dsp:sp modelId="{7AB62C97-BD54-445B-80A5-2749A8CEAC1C}">
      <dsp:nvSpPr>
        <dsp:cNvPr id="0" name=""/>
        <dsp:cNvSpPr/>
      </dsp:nvSpPr>
      <dsp:spPr>
        <a:xfrm>
          <a:off x="599084" y="1820903"/>
          <a:ext cx="1399252" cy="13992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B5858-E3A9-4BEA-9BEF-57FC6AF57DF6}">
      <dsp:nvSpPr>
        <dsp:cNvPr id="0" name=""/>
        <dsp:cNvSpPr/>
      </dsp:nvSpPr>
      <dsp:spPr>
        <a:xfrm rot="10800000">
          <a:off x="1298710" y="3637843"/>
          <a:ext cx="3767264" cy="13992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0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Update national strategy</a:t>
          </a:r>
        </a:p>
      </dsp:txBody>
      <dsp:txXfrm rot="10800000">
        <a:off x="1648523" y="3637843"/>
        <a:ext cx="3417451" cy="1399252"/>
      </dsp:txXfrm>
    </dsp:sp>
    <dsp:sp modelId="{8341F7BF-D8A5-4433-B887-A94A462ADDAB}">
      <dsp:nvSpPr>
        <dsp:cNvPr id="0" name=""/>
        <dsp:cNvSpPr/>
      </dsp:nvSpPr>
      <dsp:spPr>
        <a:xfrm>
          <a:off x="599084" y="3637843"/>
          <a:ext cx="1399252" cy="139925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F9B4A-4A75-45ED-82F6-50FD2120A227}">
      <dsp:nvSpPr>
        <dsp:cNvPr id="0" name=""/>
        <dsp:cNvSpPr/>
      </dsp:nvSpPr>
      <dsp:spPr>
        <a:xfrm rot="10800000">
          <a:off x="1298710" y="5454784"/>
          <a:ext cx="3767264" cy="13992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032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Active participation in forums, coalitions &amp; conferences</a:t>
          </a:r>
        </a:p>
      </dsp:txBody>
      <dsp:txXfrm rot="10800000">
        <a:off x="1648523" y="5454784"/>
        <a:ext cx="3417451" cy="1399252"/>
      </dsp:txXfrm>
    </dsp:sp>
    <dsp:sp modelId="{20ABDF05-B718-42E3-8814-B37ECD3D9450}">
      <dsp:nvSpPr>
        <dsp:cNvPr id="0" name=""/>
        <dsp:cNvSpPr/>
      </dsp:nvSpPr>
      <dsp:spPr>
        <a:xfrm>
          <a:off x="599084" y="5454784"/>
          <a:ext cx="1399252" cy="139925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indicator of the importance of digital skills is the number of jobs that will go unfilled due to a digital skills shortage – 85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skills a critical and cross-cutting strategy to achieve digital transformation</a:t>
            </a:r>
          </a:p>
          <a:p>
            <a:r>
              <a:rPr lang="en-US" dirty="0"/>
              <a:t>Economic growth – digital skills needed in all areas of work – farming and merchants to entrepreneurship to advanced business applications</a:t>
            </a:r>
          </a:p>
          <a:p>
            <a:r>
              <a:rPr lang="en-US" dirty="0"/>
              <a:t>Social inclusion – digital skills needed to ensure all population groups enjoy benefits. Especially underserved. Requires lifelong learning opportunities. </a:t>
            </a:r>
          </a:p>
          <a:p>
            <a:r>
              <a:rPr lang="en-US" dirty="0"/>
              <a:t>Civic engagement – Citizens equipped with digital skills can participate in civic life and e-government. Importantly, learn to avoid scams and misinformation which can harm social </a:t>
            </a:r>
            <a:r>
              <a:rPr lang="en-US" dirty="0" err="1"/>
              <a:t>frabic</a:t>
            </a:r>
            <a:endParaRPr lang="en-US" dirty="0"/>
          </a:p>
          <a:p>
            <a:r>
              <a:rPr lang="en-US" dirty="0"/>
              <a:t>Tech change – Strategy essential for monitoring and adapting to changes in the tech landscape. Toolkit recommends frequent strategy refresh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to illustrate importance</a:t>
            </a:r>
          </a:p>
          <a:p>
            <a:r>
              <a:rPr lang="en-US" dirty="0"/>
              <a:t>Will have transformative impact of all sectors of society</a:t>
            </a:r>
          </a:p>
          <a:p>
            <a:r>
              <a:rPr lang="en-US" dirty="0"/>
              <a:t>Strategy enables country to better seize opportunities and mitigate against harms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Toolkit provides practical guidance and worksheets that cover all phases of the strategy process</a:t>
            </a:r>
          </a:p>
          <a:p>
            <a:endParaRPr lang="en-US" dirty="0"/>
          </a:p>
          <a:p>
            <a:r>
              <a:rPr lang="en-US" dirty="0"/>
              <a:t>Getting ready -- focuses on gathering the data and identifying the stakeholders needed to develop a comprehensive strategy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Building on a country’s Digital transformation strategy (or similar)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Creating an inventory of existing strategies, policies and programs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Conducting a needs assessment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Constituting a group of government and outside stakeholders to guide strategy development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Toolkit simplifies digital skills into 2 categories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Digital skills for life: Skills that every citizen needs to enjoy full participation in digital life</a:t>
            </a:r>
          </a:p>
          <a:p>
            <a:pPr marL="171450" indent="-171450">
              <a:buFontTx/>
              <a:buChar char="-"/>
            </a:pPr>
            <a:r>
              <a:rPr lang="en-US" dirty="0"/>
              <a:t>Digital skills for work: Skills at different levels needed to succeed in the workforce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Examples from around the world for inspiring own strategy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Worksheets to guide plan development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Toolkit provides overview of implementation considerations that are especially important for a topic like digital skills, such as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Collecting data and monitoring performance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Refreshing the strategy every few years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814-23D2-DD4C-8E7A-FBCC4ACA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751F3-BF1A-914F-9142-47270D12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7AD9-1E19-A644-A651-3102AAB6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CB82E-72C7-F04B-BDC6-BE78BCEF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9DD6-C215-0041-9DBE-45913046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40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390F-C787-224B-8068-43031765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7DD0-1CD2-9E49-8556-F167E77D4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2D40-276B-BD4A-B0D2-38CE4874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639D-946D-254A-B617-5865647A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1C23-19E4-F74B-9CA5-0F5E7DDC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9119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CDD2-40D1-0F42-860A-1E9CA92D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EC28-74F8-7444-9C06-EFD8EB92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533E-E376-124F-B4AF-E87B7CFA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7937-38FF-3741-B5C0-5980542B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8AC1-E896-5F49-87D1-8467E102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867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17A0-636F-944D-90F4-73CE563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3C6E-4340-6C48-8B08-B0308C400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AADE-C4E0-BA4A-B47A-2A09526A4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017C0-C16F-7C47-900F-EAAB39CA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1A76-188A-A14D-B672-6E6D54BE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03FD-AAAB-D64E-8194-61E7D5BD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42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E82-9E1F-884F-8DAC-8AC94893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0D89E-B687-A94E-B072-D2C30955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F45A0-2F3E-F741-A8F7-A8BFCD2A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CEA39-7C79-954D-9657-FDD1AAE52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AB9C2-7386-264B-9CEC-DC57DCD1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22227-F2CD-6945-9377-474EE4EB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29399-7616-7E4B-BFA7-FD2409C2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CF76A-42AD-8148-9F61-D58B7B0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6027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1D9F-BE5C-BC4C-A978-1C335F5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48A99-C0AE-F84D-ADE4-37F7B5F0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6636-23B0-2740-98BA-DF0557A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DAC61-4CEC-3B43-9A8E-78A88681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581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055DD-853E-E144-A1DB-8CBD988D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C9B87-133D-054B-9608-718E8309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14B0C-BC10-374B-BB53-DF458898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668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8941-9137-0845-A365-B74B6C79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544A-BB71-614D-8C23-574CDF9B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E8EC8-9713-2244-8A2D-39D5DB1F1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C5EC6-7294-F04B-94CF-1722802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ED4A-0010-334E-983F-797CE5ED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D267-5600-1343-B9BA-B14EC9D7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391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9207-6F1E-AC48-8E38-3C25E8D6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80825-BAD4-584E-9E05-F54D87227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E575F-1EEE-1D4C-9E22-E07674D1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6EC7C-084D-5243-82CF-29B4B460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91C6-AC87-F045-9DBE-496B309C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4A9C2-4A7B-5F41-9392-A081E48F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053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DAE2-B067-9E48-BD2C-6A3931A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8AF88-BF77-4447-BB8E-04F34D328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F7BE-5C26-AD4F-B9FA-E16F3130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6F4D-171F-CB40-BD62-38AC1519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3CB4-EB41-3047-87A8-328C758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4073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5D29F-0862-374E-B794-5610DB2F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4C9E1-121D-1E43-B6A7-96A82B34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1E39-2255-614D-995D-EA13429B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3533-C3F1-D040-A24E-62A60E79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6BC2-9FEA-5F41-957A-2D4BBF81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69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F7375-39F8-8B47-9ABE-2214A6CC1046}"/>
              </a:ext>
            </a:extLst>
          </p:cNvPr>
          <p:cNvSpPr txBox="1"/>
          <p:nvPr userDrawn="1"/>
        </p:nvSpPr>
        <p:spPr>
          <a:xfrm>
            <a:off x="8735786" y="6333605"/>
            <a:ext cx="30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www.itu.int/Digital-Skills-Forum</a:t>
            </a: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679" r:id="rId15"/>
    <p:sldLayoutId id="214748370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C4F2E-6199-6410-FFB7-FA82AA75B2ED}"/>
              </a:ext>
            </a:extLst>
          </p:cNvPr>
          <p:cNvSpPr txBox="1"/>
          <p:nvPr userDrawn="1"/>
        </p:nvSpPr>
        <p:spPr>
          <a:xfrm>
            <a:off x="8735786" y="6333605"/>
            <a:ext cx="30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www.itu.int/Digital-Skills-Forum</a:t>
            </a: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4E98E-9C88-AF13-7493-A3C6756312FB}"/>
              </a:ext>
            </a:extLst>
          </p:cNvPr>
          <p:cNvSpPr txBox="1"/>
          <p:nvPr userDrawn="1"/>
        </p:nvSpPr>
        <p:spPr>
          <a:xfrm>
            <a:off x="8735786" y="6333605"/>
            <a:ext cx="30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www.itu.int/Digital-Skills-Forum</a:t>
            </a: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950D9-416B-1949-9269-450AE424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CF12-A850-344F-8E61-B262E8513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6507C-FDB3-C548-80CD-93CDFEE5C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38BF-9021-6940-B7D0-C747D937AFF5}" type="datetimeFigureOut">
              <a:rPr lang="en-IT" smtClean="0"/>
              <a:t>09/16/2024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6493-C03E-C945-A937-5C997D88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01CB-2D5A-084A-9BD5-3C9CCBF88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3E8D-654F-F943-B21A-77D9FDD640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337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s://www.flickr.com/photos/51764518@N0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wall with geometric designs&#10;&#10;Description automatically generated">
            <a:extLst>
              <a:ext uri="{FF2B5EF4-FFF2-40B4-BE49-F238E27FC236}">
                <a16:creationId xmlns:a16="http://schemas.microsoft.com/office/drawing/2014/main" id="{58EE9EDA-2AF3-BB20-645C-B9038051C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642"/>
            <a:ext cx="12218621" cy="68736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ADF350-7456-BC46-8DC9-389E8E6A9FA6}"/>
              </a:ext>
            </a:extLst>
          </p:cNvPr>
          <p:cNvSpPr txBox="1"/>
          <p:nvPr/>
        </p:nvSpPr>
        <p:spPr>
          <a:xfrm>
            <a:off x="697592" y="3091758"/>
            <a:ext cx="53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200" dirty="0">
                <a:latin typeface="Arial" panose="020B0604020202020204" pitchFamily="34" charset="0"/>
                <a:cs typeface="Arial" panose="020B0604020202020204" pitchFamily="34" charset="0"/>
              </a:rPr>
              <a:t>ITU Digital Skills Toolkit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6D18D-38E2-D342-833A-DB52172556AF}"/>
              </a:ext>
            </a:extLst>
          </p:cNvPr>
          <p:cNvSpPr txBox="1"/>
          <p:nvPr/>
        </p:nvSpPr>
        <p:spPr>
          <a:xfrm>
            <a:off x="699415" y="3611699"/>
            <a:ext cx="4717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kern="200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4C061-F145-094E-9E1F-840FD978134B}"/>
              </a:ext>
            </a:extLst>
          </p:cNvPr>
          <p:cNvCxnSpPr>
            <a:cxnSpLocks/>
          </p:cNvCxnSpPr>
          <p:nvPr/>
        </p:nvCxnSpPr>
        <p:spPr>
          <a:xfrm>
            <a:off x="814033" y="2738415"/>
            <a:ext cx="4475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9">
            <a:extLst>
              <a:ext uri="{FF2B5EF4-FFF2-40B4-BE49-F238E27FC236}">
                <a16:creationId xmlns:a16="http://schemas.microsoft.com/office/drawing/2014/main" id="{74A6321C-3412-A44E-9217-BB9E0AA86864}"/>
              </a:ext>
            </a:extLst>
          </p:cNvPr>
          <p:cNvSpPr txBox="1">
            <a:spLocks/>
          </p:cNvSpPr>
          <p:nvPr/>
        </p:nvSpPr>
        <p:spPr>
          <a:xfrm>
            <a:off x="697593" y="4702807"/>
            <a:ext cx="458664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dirty="0">
                <a:solidFill>
                  <a:schemeClr val="tx1"/>
                </a:solidFill>
              </a:rPr>
              <a:t>September 2024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B0E662-4FA0-B6CD-48DD-296067567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 b="9774"/>
          <a:stretch/>
        </p:blipFill>
        <p:spPr>
          <a:xfrm>
            <a:off x="11009560" y="5682864"/>
            <a:ext cx="984476" cy="107581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E92F026-5130-7FD7-E6C4-6E70E39B18F7}"/>
              </a:ext>
            </a:extLst>
          </p:cNvPr>
          <p:cNvSpPr txBox="1"/>
          <p:nvPr/>
        </p:nvSpPr>
        <p:spPr>
          <a:xfrm>
            <a:off x="752022" y="1114872"/>
            <a:ext cx="7237730" cy="13241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120"/>
              </a:spcBef>
            </a:pPr>
            <a:r>
              <a:rPr sz="5000" b="1" spc="-220" dirty="0">
                <a:latin typeface="Avenir Nxt2 W1G"/>
                <a:cs typeface="Avenir Nxt2 W1G"/>
              </a:rPr>
              <a:t>Digital</a:t>
            </a:r>
            <a:r>
              <a:rPr sz="5000" b="1" spc="-455" dirty="0">
                <a:latin typeface="Avenir Nxt2 W1G"/>
                <a:cs typeface="Avenir Nxt2 W1G"/>
              </a:rPr>
              <a:t> </a:t>
            </a:r>
            <a:r>
              <a:rPr sz="5000" b="1" spc="-190" dirty="0">
                <a:latin typeface="Avenir Nxt2 W1G"/>
                <a:cs typeface="Avenir Nxt2 W1G"/>
              </a:rPr>
              <a:t>Skills</a:t>
            </a:r>
            <a:endParaRPr lang="en-US" sz="5000" b="1" spc="-190" dirty="0">
              <a:latin typeface="Avenir Nxt2 W1G"/>
              <a:cs typeface="Avenir Nxt2 W1G"/>
            </a:endParaRPr>
          </a:p>
          <a:p>
            <a:pPr marL="12700">
              <a:lnSpc>
                <a:spcPts val="5000"/>
              </a:lnSpc>
              <a:spcBef>
                <a:spcPts val="120"/>
              </a:spcBef>
            </a:pPr>
            <a:r>
              <a:rPr lang="en-GB" sz="5000" b="1" spc="-190" dirty="0">
                <a:latin typeface="Avenir Nxt2 W1G"/>
                <a:cs typeface="Avenir Nxt2 W1G"/>
              </a:rPr>
              <a:t>Forum</a:t>
            </a:r>
            <a:endParaRPr sz="5000" dirty="0">
              <a:latin typeface="Avenir Nxt2 W1G"/>
              <a:cs typeface="Avenir Nxt2 W1G"/>
            </a:endParaRPr>
          </a:p>
        </p:txBody>
      </p:sp>
      <p:pic>
        <p:nvPicPr>
          <p:cNvPr id="13" name="bg object 21">
            <a:extLst>
              <a:ext uri="{FF2B5EF4-FFF2-40B4-BE49-F238E27FC236}">
                <a16:creationId xmlns:a16="http://schemas.microsoft.com/office/drawing/2014/main" id="{A3F5D8E6-10C8-83B2-68E1-6CFBBF4FA12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6018" y="979848"/>
            <a:ext cx="5339311" cy="5339310"/>
          </a:xfrm>
          <a:prstGeom prst="rect">
            <a:avLst/>
          </a:prstGeom>
        </p:spPr>
      </p:pic>
      <p:pic>
        <p:nvPicPr>
          <p:cNvPr id="14" name="bg object 20">
            <a:extLst>
              <a:ext uri="{FF2B5EF4-FFF2-40B4-BE49-F238E27FC236}">
                <a16:creationId xmlns:a16="http://schemas.microsoft.com/office/drawing/2014/main" id="{5C244D45-3525-5D56-A878-AE639112524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6018" y="5753521"/>
            <a:ext cx="5339312" cy="1091433"/>
          </a:xfrm>
          <a:prstGeom prst="rect">
            <a:avLst/>
          </a:prstGeom>
        </p:spPr>
      </p:pic>
      <p:pic>
        <p:nvPicPr>
          <p:cNvPr id="18" name="bg object 19">
            <a:extLst>
              <a:ext uri="{FF2B5EF4-FFF2-40B4-BE49-F238E27FC236}">
                <a16:creationId xmlns:a16="http://schemas.microsoft.com/office/drawing/2014/main" id="{4C5DF61B-B18F-F98E-E790-A853D8D6B07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1526" y="5736997"/>
            <a:ext cx="4559695" cy="8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122C8-156A-7CC5-6F39-F2E9301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4" y="796455"/>
            <a:ext cx="5165650" cy="1255728"/>
          </a:xfrm>
        </p:spPr>
        <p:txBody>
          <a:bodyPr/>
          <a:lstStyle/>
          <a:p>
            <a:r>
              <a:rPr lang="en-US"/>
              <a:t>Digital skills assessments: Identifying needs and evaluating progress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1A6A3-FA79-07FF-D936-99A6AC60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385758"/>
            <a:ext cx="4866227" cy="3820167"/>
          </a:xfrm>
        </p:spPr>
        <p:txBody>
          <a:bodyPr/>
          <a:lstStyle/>
          <a:p>
            <a:r>
              <a:rPr lang="en-US" sz="2400" i="1" dirty="0"/>
              <a:t>What is the importance of digital skills assessments?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baseline and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underserved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Assess physical and human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skills gap analysis based on workforce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287E22-47FB-4BEF-C261-12A1E8A60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990173"/>
              </p:ext>
            </p:extLst>
          </p:nvPr>
        </p:nvGraphicFramePr>
        <p:xfrm>
          <a:off x="6333978" y="0"/>
          <a:ext cx="56650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59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D6B81A-9B27-38D7-CD9B-8F77DD90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1" y="0"/>
            <a:ext cx="8166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1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122C8-156A-7CC5-6F39-F2E9301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4" y="796455"/>
            <a:ext cx="5165650" cy="1255728"/>
          </a:xfrm>
        </p:spPr>
        <p:txBody>
          <a:bodyPr/>
          <a:lstStyle/>
          <a:p>
            <a:r>
              <a:rPr lang="en-US" dirty="0"/>
              <a:t>Digital skills for life: Developing strategies for all citizens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1A6A3-FA79-07FF-D936-99A6AC60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385758"/>
            <a:ext cx="4866227" cy="3820167"/>
          </a:xfrm>
        </p:spPr>
        <p:txBody>
          <a:bodyPr/>
          <a:lstStyle/>
          <a:p>
            <a:r>
              <a:rPr lang="en-US" sz="2400" i="1" dirty="0"/>
              <a:t>Everyone needs digital skills to be a full participant in the digital society and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news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Communicate with friends and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government, health, other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Entertainment and leisure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287E22-47FB-4BEF-C261-12A1E8A60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244445"/>
              </p:ext>
            </p:extLst>
          </p:nvPr>
        </p:nvGraphicFramePr>
        <p:xfrm>
          <a:off x="6333978" y="0"/>
          <a:ext cx="56650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604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122C8-156A-7CC5-6F39-F2E9301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4" y="796455"/>
            <a:ext cx="5165650" cy="1255728"/>
          </a:xfrm>
        </p:spPr>
        <p:txBody>
          <a:bodyPr/>
          <a:lstStyle/>
          <a:p>
            <a:r>
              <a:rPr lang="en-US" dirty="0"/>
              <a:t>Digital skills for work: Developing strategies for professional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1A6A3-FA79-07FF-D936-99A6AC60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385758"/>
            <a:ext cx="4866227" cy="3820167"/>
          </a:xfrm>
        </p:spPr>
        <p:txBody>
          <a:bodyPr/>
          <a:lstStyle/>
          <a:p>
            <a:r>
              <a:rPr lang="en-US" sz="2400" i="1" dirty="0"/>
              <a:t>More advanced skills improve opportunities for success in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 work-related digital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Domain specific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Advanced IT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287E22-47FB-4BEF-C261-12A1E8A60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750957"/>
              </p:ext>
            </p:extLst>
          </p:nvPr>
        </p:nvGraphicFramePr>
        <p:xfrm>
          <a:off x="6333978" y="0"/>
          <a:ext cx="56650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913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122C8-156A-7CC5-6F39-F2E9301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4" y="796455"/>
            <a:ext cx="5165650" cy="480131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1A6A3-FA79-07FF-D936-99A6AC60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1760118"/>
            <a:ext cx="4866227" cy="2270461"/>
          </a:xfrm>
        </p:spPr>
        <p:txBody>
          <a:bodyPr/>
          <a:lstStyle/>
          <a:p>
            <a:r>
              <a:rPr lang="en-US" sz="2400" i="1" dirty="0"/>
              <a:t>The rapid pace of change around digital technologies requires continuous attention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287E22-47FB-4BEF-C261-12A1E8A60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611215"/>
              </p:ext>
            </p:extLst>
          </p:nvPr>
        </p:nvGraphicFramePr>
        <p:xfrm>
          <a:off x="6333978" y="0"/>
          <a:ext cx="56650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lose-up of a telephone&#10;&#10;Description automatically generated">
            <a:extLst>
              <a:ext uri="{FF2B5EF4-FFF2-40B4-BE49-F238E27FC236}">
                <a16:creationId xmlns:a16="http://schemas.microsoft.com/office/drawing/2014/main" id="{C08369B6-60E6-48E0-B43A-775E1313F1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" y="3340099"/>
            <a:ext cx="3925605" cy="3292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F8AE0-5AC8-B1EF-35FC-C6B73559B816}"/>
              </a:ext>
            </a:extLst>
          </p:cNvPr>
          <p:cNvSpPr txBox="1"/>
          <p:nvPr/>
        </p:nvSpPr>
        <p:spPr>
          <a:xfrm>
            <a:off x="2750554" y="6303875"/>
            <a:ext cx="204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Image: </a:t>
            </a:r>
            <a:r>
              <a:rPr lang="en-US" sz="1200" dirty="0">
                <a:hlinkClick r:id="rId9"/>
              </a:rPr>
              <a:t>Joe Haupt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080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DC8ED-F221-054F-8C8F-B39B5F57725C}"/>
              </a:ext>
            </a:extLst>
          </p:cNvPr>
          <p:cNvSpPr txBox="1"/>
          <p:nvPr/>
        </p:nvSpPr>
        <p:spPr>
          <a:xfrm>
            <a:off x="13524614" y="425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30D4B-D571-7DB6-2AD4-8441FB5CB485}"/>
              </a:ext>
            </a:extLst>
          </p:cNvPr>
          <p:cNvSpPr txBox="1"/>
          <p:nvPr/>
        </p:nvSpPr>
        <p:spPr>
          <a:xfrm>
            <a:off x="3715213" y="3492967"/>
            <a:ext cx="476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200" b="1" kern="2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191888-22E2-1144-9C40-FC40E1FC1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1" b="9774"/>
          <a:stretch/>
        </p:blipFill>
        <p:spPr>
          <a:xfrm>
            <a:off x="5308806" y="1772507"/>
            <a:ext cx="1574387" cy="17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latin typeface="+mj-lt"/>
                <a:cs typeface="+mj-cs"/>
              </a:rPr>
              <a:t>Background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Digital Skills Toolkit 2018, first edition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Reflect evolution of technology and economic/workforce trends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Requests from ITU membership to update Toolkit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ITU Group on Capacity Building Initiatives (GCBI) </a:t>
            </a:r>
          </a:p>
        </p:txBody>
      </p:sp>
      <p:pic>
        <p:nvPicPr>
          <p:cNvPr id="5" name="Picture Placeholder 4" descr="A close-up of a book cover&#10;&#10;Description automatically generated">
            <a:extLst>
              <a:ext uri="{FF2B5EF4-FFF2-40B4-BE49-F238E27FC236}">
                <a16:creationId xmlns:a16="http://schemas.microsoft.com/office/drawing/2014/main" id="{2212040E-64D2-E11C-2DBF-D8539832DE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" r="3" b="1407"/>
          <a:stretch/>
        </p:blipFill>
        <p:spPr>
          <a:xfrm>
            <a:off x="7267073" y="147308"/>
            <a:ext cx="4768510" cy="6550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29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159197"/>
            <a:ext cx="4204643" cy="4385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Practical tool for policy makers to develop a national digital skills strategy.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Clear steps and worksheets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Examples from around the world</a:t>
            </a:r>
          </a:p>
          <a:p>
            <a:endParaRPr lang="en-US" sz="2000" dirty="0"/>
          </a:p>
          <a:p>
            <a:r>
              <a:rPr lang="en-US" sz="2000" dirty="0"/>
              <a:t>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Policy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Countries with and without existing digital skills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49" y="1149690"/>
            <a:ext cx="4255850" cy="933507"/>
          </a:xfrm>
        </p:spPr>
        <p:txBody>
          <a:bodyPr/>
          <a:lstStyle/>
          <a:p>
            <a:r>
              <a:rPr lang="en-GB" dirty="0"/>
              <a:t>Objectives</a:t>
            </a:r>
            <a:endParaRPr lang="en-US" dirty="0"/>
          </a:p>
        </p:txBody>
      </p:sp>
      <p:pic>
        <p:nvPicPr>
          <p:cNvPr id="3" name="Picture Placeholder 4" descr="A close-up of a book cover&#10;&#10;Description automatically generated">
            <a:extLst>
              <a:ext uri="{FF2B5EF4-FFF2-40B4-BE49-F238E27FC236}">
                <a16:creationId xmlns:a16="http://schemas.microsoft.com/office/drawing/2014/main" id="{E1450569-F839-6743-EF22-6304155C6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" r="3" b="1407"/>
          <a:stretch/>
        </p:blipFill>
        <p:spPr>
          <a:xfrm>
            <a:off x="7267073" y="147308"/>
            <a:ext cx="4768510" cy="6550226"/>
          </a:xfrm>
          <a:prstGeom prst="rect">
            <a:avLst/>
          </a:prstGeom>
          <a:solidFill>
            <a:srgbClr val="F4F4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2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109AFC-EE2C-46CA-9DB8-3511ACA1A29B}"/>
              </a:ext>
            </a:extLst>
          </p:cNvPr>
          <p:cNvSpPr txBox="1"/>
          <p:nvPr/>
        </p:nvSpPr>
        <p:spPr>
          <a:xfrm>
            <a:off x="1816313" y="2057999"/>
            <a:ext cx="85593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Georgia" panose="02040502050405020303" pitchFamily="18" charset="0"/>
              </a:rPr>
              <a:t>There is a global digital skills shortage that could mean 85 million jobs are unfilled by 2030</a:t>
            </a:r>
          </a:p>
          <a:p>
            <a:pPr algn="ctr"/>
            <a:br>
              <a:rPr lang="en-US" sz="160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Economic Forum, 2023</a:t>
            </a:r>
            <a:endParaRPr lang="en-GB" sz="1600" dirty="0">
              <a:solidFill>
                <a:srgbClr val="009C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solidFill>
                <a:srgbClr val="009CD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0F5BD-7E01-4611-B373-DF7CFB8DB607}"/>
              </a:ext>
            </a:extLst>
          </p:cNvPr>
          <p:cNvSpPr/>
          <p:nvPr/>
        </p:nvSpPr>
        <p:spPr>
          <a:xfrm>
            <a:off x="5779008" y="1112869"/>
            <a:ext cx="485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i="1" dirty="0">
                <a:solidFill>
                  <a:srgbClr val="009CD6"/>
                </a:solidFill>
                <a:latin typeface="Georgia" panose="02040502050405020303" pitchFamily="18" charset="0"/>
              </a:rPr>
              <a:t>“</a:t>
            </a:r>
            <a:endParaRPr lang="en-US" sz="9600" dirty="0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4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F93E-1EBB-456B-AF03-651E7F7F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614"/>
            <a:ext cx="12192000" cy="1021508"/>
          </a:xfrm>
        </p:spPr>
        <p:txBody>
          <a:bodyPr/>
          <a:lstStyle/>
          <a:p>
            <a:pPr algn="ctr"/>
            <a:r>
              <a:rPr lang="en-GB" dirty="0"/>
              <a:t>Digital Skills: Cross-cutting strategy for digital transformation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3F2EA8-581A-4DE2-FFA9-62D9D99C0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445258"/>
              </p:ext>
            </p:extLst>
          </p:nvPr>
        </p:nvGraphicFramePr>
        <p:xfrm>
          <a:off x="2292904" y="1507308"/>
          <a:ext cx="7332358" cy="467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02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159197"/>
            <a:ext cx="4204643" cy="393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Generative AI becoming standard in many workplaces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skills for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AI for digital skills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Informed, ethical &amp; responsible use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49" y="1149690"/>
            <a:ext cx="4255850" cy="933507"/>
          </a:xfrm>
        </p:spPr>
        <p:txBody>
          <a:bodyPr/>
          <a:lstStyle/>
          <a:p>
            <a:r>
              <a:rPr lang="en-GB" dirty="0"/>
              <a:t>Artificial Intelligence</a:t>
            </a:r>
            <a:endParaRPr lang="en-US" dirty="0"/>
          </a:p>
        </p:txBody>
      </p:sp>
      <p:pic>
        <p:nvPicPr>
          <p:cNvPr id="6" name="Picture Placeholder 5" descr="A robot in front of a blackboard with math formulas&#10;&#10;Description automatically generated">
            <a:extLst>
              <a:ext uri="{FF2B5EF4-FFF2-40B4-BE49-F238E27FC236}">
                <a16:creationId xmlns:a16="http://schemas.microsoft.com/office/drawing/2014/main" id="{19013637-2DE1-7A85-633A-DD20B99A26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 r="9185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FCE71-E000-25F9-AA77-9DC259BD707B}"/>
              </a:ext>
            </a:extLst>
          </p:cNvPr>
          <p:cNvSpPr txBox="1"/>
          <p:nvPr/>
        </p:nvSpPr>
        <p:spPr>
          <a:xfrm>
            <a:off x="5207000" y="6557329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25868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664FE-74DA-F190-8525-53337578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+mj-lt"/>
                <a:cs typeface="+mj-cs"/>
              </a:rPr>
              <a:t>Value of Framework</a:t>
            </a:r>
          </a:p>
        </p:txBody>
      </p:sp>
      <p:pic>
        <p:nvPicPr>
          <p:cNvPr id="8" name="Picture Placeholder 7" descr="A diagram of information on a computer&#10;&#10;Description automatically generated with medium confidence">
            <a:extLst>
              <a:ext uri="{FF2B5EF4-FFF2-40B4-BE49-F238E27FC236}">
                <a16:creationId xmlns:a16="http://schemas.microsoft.com/office/drawing/2014/main" id="{3FC774DF-C6FA-0EAD-B140-BBD0DD4656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C023-0078-542E-49D5-4D40C808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Standardization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Guidance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Development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Assessment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6F6BA-42AE-A9CF-EBA7-360E57B1FBF9}"/>
              </a:ext>
            </a:extLst>
          </p:cNvPr>
          <p:cNvSpPr txBox="1"/>
          <p:nvPr/>
        </p:nvSpPr>
        <p:spPr>
          <a:xfrm>
            <a:off x="8325854" y="5221706"/>
            <a:ext cx="359744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European Digital Competence Framework for Citizens </a:t>
            </a:r>
          </a:p>
          <a:p>
            <a:r>
              <a:rPr lang="en-US" dirty="0"/>
              <a:t>(</a:t>
            </a:r>
            <a:r>
              <a:rPr lang="en-US" dirty="0" err="1"/>
              <a:t>DigComp</a:t>
            </a:r>
            <a:r>
              <a:rPr lang="en-US" dirty="0"/>
              <a:t> 2.2)</a:t>
            </a:r>
          </a:p>
        </p:txBody>
      </p:sp>
    </p:spTree>
    <p:extLst>
      <p:ext uri="{BB962C8B-B14F-4D97-AF65-F5344CB8AC3E}">
        <p14:creationId xmlns:p14="http://schemas.microsoft.com/office/powerpoint/2010/main" val="53841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5B577D43-F644-B145-F156-3B5C907AA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122C8-156A-7CC5-6F39-F2E9301A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4" y="796455"/>
            <a:ext cx="5165650" cy="867930"/>
          </a:xfrm>
        </p:spPr>
        <p:txBody>
          <a:bodyPr/>
          <a:lstStyle/>
          <a:p>
            <a:r>
              <a:rPr lang="en-US" dirty="0"/>
              <a:t>Digital transformation: Building on existing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1A6A3-FA79-07FF-D936-99A6AC60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385758"/>
            <a:ext cx="4866227" cy="3820167"/>
          </a:xfrm>
        </p:spPr>
        <p:txBody>
          <a:bodyPr/>
          <a:lstStyle/>
          <a:p>
            <a:r>
              <a:rPr lang="en-US" sz="2400" i="1" dirty="0"/>
              <a:t>What is the state of a country’s existing digital skills strategies?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level - digital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Ministerial level - digital skills strategies and </a:t>
            </a:r>
            <a:r>
              <a:rPr lang="en-US" sz="2400" dirty="0" err="1"/>
              <a:t>programmes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287E22-47FB-4BEF-C261-12A1E8A60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08647"/>
              </p:ext>
            </p:extLst>
          </p:nvPr>
        </p:nvGraphicFramePr>
        <p:xfrm>
          <a:off x="6333978" y="0"/>
          <a:ext cx="56650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4373371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D0AC62B6CAE408847B2D4E42DE38B" ma:contentTypeVersion="13" ma:contentTypeDescription="Create a new document." ma:contentTypeScope="" ma:versionID="c212f0b9613111b2375a02d197f703c5">
  <xsd:schema xmlns:xsd="http://www.w3.org/2001/XMLSchema" xmlns:xs="http://www.w3.org/2001/XMLSchema" xmlns:p="http://schemas.microsoft.com/office/2006/metadata/properties" xmlns:ns2="ac5439de-9cc5-4e90-8e70-2953ebc9e111" xmlns:ns3="679e6f32-35e2-40a7-b746-37bf0ed22ca1" targetNamespace="http://schemas.microsoft.com/office/2006/metadata/properties" ma:root="true" ma:fieldsID="7fd574f71396511af57202cccb288592" ns2:_="" ns3:_="">
    <xsd:import namespace="ac5439de-9cc5-4e90-8e70-2953ebc9e111"/>
    <xsd:import namespace="679e6f32-35e2-40a7-b746-37bf0ed22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439de-9cc5-4e90-8e70-2953ebc9e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e6f32-35e2-40a7-b746-37bf0ed22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29e8489-f8f5-4006-84b8-d7f4c98e73f0}" ma:internalName="TaxCatchAll" ma:showField="CatchAllData" ma:web="679e6f32-35e2-40a7-b746-37bf0ed22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9e6f32-35e2-40a7-b746-37bf0ed22ca1" xsi:nil="true"/>
    <lcf76f155ced4ddcb4097134ff3c332f xmlns="ac5439de-9cc5-4e90-8e70-2953ebc9e11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B80D5-1262-4927-A713-97B8BFAD95A4}"/>
</file>

<file path=customXml/itemProps2.xml><?xml version="1.0" encoding="utf-8"?>
<ds:datastoreItem xmlns:ds="http://schemas.openxmlformats.org/officeDocument/2006/customXml" ds:itemID="{918AA610-3AB2-457D-ABD8-D7BCD9962B04}">
  <ds:schemaRefs>
    <ds:schemaRef ds:uri="http://schemas.microsoft.com/office/2006/metadata/properties"/>
    <ds:schemaRef ds:uri="http://schemas.microsoft.com/office/infopath/2007/PartnerControls"/>
    <ds:schemaRef ds:uri="c90385a7-5e94-4852-9398-ec888c07ca90"/>
    <ds:schemaRef ds:uri="http://schemas.microsoft.com/sharepoint/v3"/>
    <ds:schemaRef ds:uri="0f208774-d51b-4573-a67b-89dea6922a77"/>
  </ds:schemaRefs>
</ds:datastoreItem>
</file>

<file path=customXml/itemProps3.xml><?xml version="1.0" encoding="utf-8"?>
<ds:datastoreItem xmlns:ds="http://schemas.openxmlformats.org/officeDocument/2006/customXml" ds:itemID="{7505B4D3-CE56-42DC-B29F-12F7183587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746</Words>
  <Application>Microsoft Office PowerPoint</Application>
  <PresentationFormat>Widescreen</PresentationFormat>
  <Paragraphs>135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Avenir Nxt2 W1G</vt:lpstr>
      <vt:lpstr>Calibri</vt:lpstr>
      <vt:lpstr>Calibri Light</vt:lpstr>
      <vt:lpstr>Arial</vt:lpstr>
      <vt:lpstr>Georgia</vt:lpstr>
      <vt:lpstr>ITU Theme - White bg</vt:lpstr>
      <vt:lpstr>Big text</vt:lpstr>
      <vt:lpstr>Quote Slide</vt:lpstr>
      <vt:lpstr>Custom Design</vt:lpstr>
      <vt:lpstr>PowerPoint Presentation</vt:lpstr>
      <vt:lpstr>Background</vt:lpstr>
      <vt:lpstr>Objectives</vt:lpstr>
      <vt:lpstr>PowerPoint Presentation</vt:lpstr>
      <vt:lpstr>Digital Skills: Cross-cutting strategy for digital transformation</vt:lpstr>
      <vt:lpstr>Artificial Intelligence</vt:lpstr>
      <vt:lpstr>Value of Framework</vt:lpstr>
      <vt:lpstr>PowerPoint Presentation</vt:lpstr>
      <vt:lpstr>Digital transformation: Building on existing strategies</vt:lpstr>
      <vt:lpstr>Digital skills assessments: Identifying needs and evaluating progress</vt:lpstr>
      <vt:lpstr>PowerPoint Presentation</vt:lpstr>
      <vt:lpstr>Digital skills for life: Developing strategies for all citizens</vt:lpstr>
      <vt:lpstr>Digital skills for work: Developing strategies for professional development</vt:lpstr>
      <vt:lpstr>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Chris Coward</cp:lastModifiedBy>
  <cp:revision>143</cp:revision>
  <dcterms:created xsi:type="dcterms:W3CDTF">2021-03-09T10:44:20Z</dcterms:created>
  <dcterms:modified xsi:type="dcterms:W3CDTF">2024-09-16T07:57:42Z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0x0101008C9D0AC62B6CAE408847B2D4E42DE38B</vt:lpwstr>
  </property>
</Properties>
</file>