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33F7-C36F-46E2-9E7A-894D55E2F41E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C2ED-6348-4029-841A-C00D989D2A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33F7-C36F-46E2-9E7A-894D55E2F41E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C2ED-6348-4029-841A-C00D989D2A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33F7-C36F-46E2-9E7A-894D55E2F41E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C2ED-6348-4029-841A-C00D989D2A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33F7-C36F-46E2-9E7A-894D55E2F41E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C2ED-6348-4029-841A-C00D989D2A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33F7-C36F-46E2-9E7A-894D55E2F41E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C2ED-6348-4029-841A-C00D989D2A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33F7-C36F-46E2-9E7A-894D55E2F41E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C2ED-6348-4029-841A-C00D989D2A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33F7-C36F-46E2-9E7A-894D55E2F41E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C2ED-6348-4029-841A-C00D989D2A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33F7-C36F-46E2-9E7A-894D55E2F41E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C2ED-6348-4029-841A-C00D989D2A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33F7-C36F-46E2-9E7A-894D55E2F41E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C2ED-6348-4029-841A-C00D989D2A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33F7-C36F-46E2-9E7A-894D55E2F41E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C2ED-6348-4029-841A-C00D989D2A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33F7-C36F-46E2-9E7A-894D55E2F41E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9C2ED-6348-4029-841A-C00D989D2AF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733F7-C36F-46E2-9E7A-894D55E2F41E}" type="datetimeFigureOut">
              <a:rPr lang="en-GB" smtClean="0"/>
              <a:t>13/02/2015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9C2ED-6348-4029-841A-C00D989D2AF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aural.fr/binaural/" TargetMode="External"/><Relationship Id="rId2" Type="http://schemas.openxmlformats.org/officeDocument/2006/relationships/hyperlink" Target="http://nouvoson.radiofrance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.ebu.ch/groups/far" TargetMode="External"/><Relationship Id="rId5" Type="http://schemas.openxmlformats.org/officeDocument/2006/relationships/hyperlink" Target="http://en.wikipedia.org/wiki/Binaural_recording" TargetMode="External"/><Relationship Id="rId4" Type="http://schemas.openxmlformats.org/officeDocument/2006/relationships/hyperlink" Target="http://www.bbc.co.uk/rd/projects/binaural-broadcast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nheads swim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387975"/>
            <a:ext cx="7772400" cy="1470025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FFFF00"/>
                </a:solidFill>
              </a:rPr>
              <a:t>You won’t believe your ears </a:t>
            </a:r>
            <a:r>
              <a:rPr lang="en-GB" sz="4800" b="1" dirty="0" smtClean="0">
                <a:solidFill>
                  <a:srgbClr val="FFFF00"/>
                </a:solidFill>
              </a:rPr>
              <a:t>! </a:t>
            </a:r>
            <a:endParaRPr lang="en-GB" sz="4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728" y="404664"/>
            <a:ext cx="4856584" cy="622920"/>
          </a:xfrm>
        </p:spPr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FFFF00"/>
                </a:solidFill>
              </a:rPr>
              <a:t>Binaural Audio</a:t>
            </a:r>
            <a:endParaRPr lang="en-GB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F0188 (14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3" y="0"/>
            <a:ext cx="91304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FFFF00"/>
                </a:solidFill>
              </a:rPr>
              <a:t>Two eyes …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45224"/>
            <a:ext cx="8229600" cy="936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4800" b="1" dirty="0" smtClean="0">
                <a:solidFill>
                  <a:srgbClr val="FFFF00"/>
                </a:solidFill>
              </a:rPr>
              <a:t>… and we see stereoscopically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W_3D_explain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891" y="0"/>
            <a:ext cx="84742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</a:rPr>
              <a:t>Two ears …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5445224"/>
            <a:ext cx="8229600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4800" b="1" dirty="0" smtClean="0">
                <a:solidFill>
                  <a:srgbClr val="FF0000"/>
                </a:solidFill>
              </a:rPr>
              <a:t>… and we hear </a:t>
            </a:r>
            <a:r>
              <a:rPr lang="en-GB" sz="4800" b="1" dirty="0" err="1" smtClean="0">
                <a:solidFill>
                  <a:srgbClr val="FF0000"/>
                </a:solidFill>
              </a:rPr>
              <a:t>immersively</a:t>
            </a:r>
            <a:endParaRPr lang="en-GB" sz="4800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5" name="Picture 4" descr="DW_c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78635">
            <a:off x="612304" y="1894466"/>
            <a:ext cx="3640604" cy="2417962"/>
          </a:xfrm>
          <a:prstGeom prst="rect">
            <a:avLst/>
          </a:prstGeom>
        </p:spPr>
      </p:pic>
      <p:pic>
        <p:nvPicPr>
          <p:cNvPr id="6" name="Picture 5" descr="Fraunhofer IIS 3D listening l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3287">
            <a:off x="5167135" y="1735901"/>
            <a:ext cx="3546705" cy="2373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But if you make the recording ‘right’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All you need is …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 descr="headph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780928"/>
            <a:ext cx="3084443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It is a hugely complex subject …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45224"/>
            <a:ext cx="8229600" cy="8640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sz="5400" b="1" dirty="0" smtClean="0">
                <a:solidFill>
                  <a:srgbClr val="FF0000"/>
                </a:solidFill>
              </a:rPr>
              <a:t>… but extremely simple to enjoy</a:t>
            </a:r>
            <a:endParaRPr lang="en-GB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arotabcans_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556792"/>
            <a:ext cx="4174376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R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5"/>
            <a:ext cx="9144000" cy="6850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Links you might like …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600" u="sng" dirty="0">
                <a:hlinkClick r:id="rId2"/>
              </a:rPr>
              <a:t>http://nouvoson.radiofrance.fr/</a:t>
            </a:r>
            <a:r>
              <a:rPr lang="en-GB" sz="2600" dirty="0"/>
              <a:t> </a:t>
            </a:r>
            <a:endParaRPr lang="en-GB" sz="2600" dirty="0" smtClean="0"/>
          </a:p>
          <a:p>
            <a:r>
              <a:rPr lang="en-GB" sz="2600" u="sng" dirty="0">
                <a:hlinkClick r:id="rId3"/>
              </a:rPr>
              <a:t>http://www.binaural.fr/binaural/</a:t>
            </a:r>
            <a:r>
              <a:rPr lang="en-GB" sz="2600" dirty="0"/>
              <a:t> </a:t>
            </a:r>
          </a:p>
          <a:p>
            <a:r>
              <a:rPr lang="en-GB" sz="2600" u="sng" dirty="0" smtClean="0">
                <a:hlinkClick r:id="rId4"/>
              </a:rPr>
              <a:t>http</a:t>
            </a:r>
            <a:r>
              <a:rPr lang="en-GB" sz="2600" u="sng" dirty="0">
                <a:hlinkClick r:id="rId4"/>
              </a:rPr>
              <a:t>://www.bbc.co.uk/rd/projects/binaural-broadcasting</a:t>
            </a:r>
            <a:r>
              <a:rPr lang="en-GB" sz="2600" dirty="0"/>
              <a:t> </a:t>
            </a:r>
          </a:p>
          <a:p>
            <a:r>
              <a:rPr lang="en-GB" sz="2600" u="sng" dirty="0">
                <a:hlinkClick r:id="rId5"/>
              </a:rPr>
              <a:t>http://</a:t>
            </a:r>
            <a:r>
              <a:rPr lang="en-GB" sz="2600" u="sng" dirty="0" smtClean="0">
                <a:hlinkClick r:id="rId5"/>
              </a:rPr>
              <a:t>en.wikipedia.org/wiki/Binaural_recording</a:t>
            </a:r>
            <a:r>
              <a:rPr lang="en-GB" sz="2600" u="sng" dirty="0" smtClean="0"/>
              <a:t/>
            </a:r>
            <a:br>
              <a:rPr lang="en-GB" sz="2600" u="sng" dirty="0" smtClean="0"/>
            </a:br>
            <a:endParaRPr lang="en-GB" sz="2600" dirty="0"/>
          </a:p>
          <a:p>
            <a:r>
              <a:rPr lang="en-GB" dirty="0" smtClean="0">
                <a:hlinkClick r:id="rId6"/>
              </a:rPr>
              <a:t>https://tech.ebu.ch/groups/far</a:t>
            </a:r>
            <a:r>
              <a:rPr lang="en-GB" dirty="0" smtClean="0"/>
              <a:t> </a:t>
            </a:r>
          </a:p>
          <a:p>
            <a:endParaRPr lang="en-GB" sz="2600" dirty="0"/>
          </a:p>
          <a:p>
            <a:pPr>
              <a:buNone/>
            </a:pPr>
            <a:r>
              <a:rPr lang="en-GB" sz="4800" b="1" dirty="0" smtClean="0">
                <a:solidFill>
                  <a:srgbClr val="FF0000"/>
                </a:solidFill>
              </a:rPr>
              <a:t>Come and be submerged!</a:t>
            </a:r>
            <a:endParaRPr lang="en-GB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85509212DFB4D81D8F1E04312E5B1" ma:contentTypeVersion="1" ma:contentTypeDescription="Create a new document." ma:contentTypeScope="" ma:versionID="9988e5e674e65d3393e7dc87ace599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C6370CD-F29C-40A1-8C16-33581BB872AA}"/>
</file>

<file path=customXml/itemProps2.xml><?xml version="1.0" encoding="utf-8"?>
<ds:datastoreItem xmlns:ds="http://schemas.openxmlformats.org/officeDocument/2006/customXml" ds:itemID="{304465E5-0B90-4DAB-8A6E-38460F9A2F60}"/>
</file>

<file path=customXml/itemProps3.xml><?xml version="1.0" encoding="utf-8"?>
<ds:datastoreItem xmlns:ds="http://schemas.openxmlformats.org/officeDocument/2006/customXml" ds:itemID="{588EFB3B-F181-4028-9CED-1C0ABCC964CA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70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You won’t believe your ears ! </vt:lpstr>
      <vt:lpstr>Two eyes …</vt:lpstr>
      <vt:lpstr>Slide 3</vt:lpstr>
      <vt:lpstr>Two ears …</vt:lpstr>
      <vt:lpstr>But if you make the recording ‘right’</vt:lpstr>
      <vt:lpstr>It is a hugely complex subject …</vt:lpstr>
      <vt:lpstr>Slide 7</vt:lpstr>
      <vt:lpstr>Links you might like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won’t believe your ears !</dc:title>
  <dc:creator>Miles</dc:creator>
  <cp:lastModifiedBy>Miles</cp:lastModifiedBy>
  <cp:revision>8</cp:revision>
  <dcterms:created xsi:type="dcterms:W3CDTF">2015-02-13T10:13:12Z</dcterms:created>
  <dcterms:modified xsi:type="dcterms:W3CDTF">2015-02-13T11:07:51Z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0x010100A3B85509212DFB4D81D8F1E04312E5B1</vt:lpwstr>
  </property>
</Properties>
</file>