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51A7-6783-4199-8FCD-86A343BDB6C4}" type="datetimeFigureOut">
              <a:rPr lang="de-DE" smtClean="0"/>
              <a:t>12.02.2015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96B5-BB1A-448A-AC73-900311E28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48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51A7-6783-4199-8FCD-86A343BDB6C4}" type="datetimeFigureOut">
              <a:rPr lang="de-DE" smtClean="0"/>
              <a:t>12.02.2015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96B5-BB1A-448A-AC73-900311E28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71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51A7-6783-4199-8FCD-86A343BDB6C4}" type="datetimeFigureOut">
              <a:rPr lang="de-DE" smtClean="0"/>
              <a:t>12.02.2015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96B5-BB1A-448A-AC73-900311E28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02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51A7-6783-4199-8FCD-86A343BDB6C4}" type="datetimeFigureOut">
              <a:rPr lang="de-DE" smtClean="0"/>
              <a:t>12.02.2015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96B5-BB1A-448A-AC73-900311E28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6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51A7-6783-4199-8FCD-86A343BDB6C4}" type="datetimeFigureOut">
              <a:rPr lang="de-DE" smtClean="0"/>
              <a:t>12.02.2015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96B5-BB1A-448A-AC73-900311E28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1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51A7-6783-4199-8FCD-86A343BDB6C4}" type="datetimeFigureOut">
              <a:rPr lang="de-DE" smtClean="0"/>
              <a:t>12.02.2015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96B5-BB1A-448A-AC73-900311E28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851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51A7-6783-4199-8FCD-86A343BDB6C4}" type="datetimeFigureOut">
              <a:rPr lang="de-DE" smtClean="0"/>
              <a:t>12.02.2015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96B5-BB1A-448A-AC73-900311E28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694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51A7-6783-4199-8FCD-86A343BDB6C4}" type="datetimeFigureOut">
              <a:rPr lang="de-DE" smtClean="0"/>
              <a:t>12.02.2015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96B5-BB1A-448A-AC73-900311E28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395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51A7-6783-4199-8FCD-86A343BDB6C4}" type="datetimeFigureOut">
              <a:rPr lang="de-DE" smtClean="0"/>
              <a:t>12.02.2015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96B5-BB1A-448A-AC73-900311E28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452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51A7-6783-4199-8FCD-86A343BDB6C4}" type="datetimeFigureOut">
              <a:rPr lang="de-DE" smtClean="0"/>
              <a:t>12.02.2015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96B5-BB1A-448A-AC73-900311E28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22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51A7-6783-4199-8FCD-86A343BDB6C4}" type="datetimeFigureOut">
              <a:rPr lang="de-DE" smtClean="0"/>
              <a:t>12.02.2015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96B5-BB1A-448A-AC73-900311E28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276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B51A7-6783-4199-8FCD-86A343BDB6C4}" type="datetimeFigureOut">
              <a:rPr lang="de-DE" smtClean="0"/>
              <a:t>12.02.2015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996B5-BB1A-448A-AC73-900311E28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211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Conclusions and proposals for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standardization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UNESCO World Radio Day 2015</a:t>
            </a:r>
          </a:p>
          <a:p>
            <a:r>
              <a:rPr lang="en-US" dirty="0" smtClean="0"/>
              <a:t>ITU</a:t>
            </a:r>
          </a:p>
          <a:p>
            <a:r>
              <a:rPr lang="en-US" dirty="0" smtClean="0"/>
              <a:t>13 February 2015</a:t>
            </a:r>
          </a:p>
          <a:p>
            <a:endParaRPr lang="de-DE" dirty="0"/>
          </a:p>
        </p:txBody>
      </p:sp>
      <p:pic>
        <p:nvPicPr>
          <p:cNvPr id="4" name="Picture 16" descr="C:\Users\Sebgarsh\Desktop\150 logo big-0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48680"/>
            <a:ext cx="1790189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11497"/>
            <a:ext cx="1080120" cy="1252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420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 err="1" smtClean="0"/>
              <a:t>From</a:t>
            </a:r>
            <a:r>
              <a:rPr lang="de-DE" dirty="0" smtClean="0"/>
              <a:t> Analog </a:t>
            </a:r>
            <a:r>
              <a:rPr lang="de-DE" dirty="0" err="1" smtClean="0"/>
              <a:t>to</a:t>
            </a:r>
            <a:r>
              <a:rPr lang="de-DE" dirty="0" smtClean="0"/>
              <a:t> Digital Radio</a:t>
            </a:r>
            <a:endParaRPr lang="de-DE" dirty="0"/>
          </a:p>
        </p:txBody>
      </p:sp>
      <p:pic>
        <p:nvPicPr>
          <p:cNvPr id="1026" name="Picture 2" descr="D:\Eigene Dateien2\ITU-R_SG6\SG6(2012-2015)Study-Period\World-Radio-Day_13Feb2015\WRD-15\Presentations_WRD-15\daberr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609" y="1294124"/>
            <a:ext cx="2898822" cy="386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Eigene Dateien2\ITU-R_SG6\SG6(2012-2015)Study-Period\World-Radio-Day_13Feb2015\WRD-15\Presentations_WRD-15\Grundig-Radio_1953_Klaus-Huber_11Feb201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66" y="3857189"/>
            <a:ext cx="3118148" cy="214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738020" y="603185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Series 1953</a:t>
            </a:r>
            <a:endParaRPr lang="de-DE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5913202" y="5446298"/>
            <a:ext cx="219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Prototype 2014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971600" y="2204864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435100" algn="l"/>
              </a:tabLst>
            </a:pPr>
            <a:r>
              <a:rPr lang="de-D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de-D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 </a:t>
            </a:r>
            <a:r>
              <a:rPr lang="de-D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de-D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FM</a:t>
            </a:r>
            <a:br>
              <a:rPr lang="de-D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de-D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de-D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</a:t>
            </a:r>
            <a:r>
              <a:rPr lang="de-D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nteractive </a:t>
            </a:r>
            <a:r>
              <a:rPr lang="de-D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DAB+</a:t>
            </a:r>
            <a:endParaRPr lang="de-DE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8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Standards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de-DE" sz="1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Ensure a horizontal market and are thus beneficial</a:t>
            </a:r>
          </a:p>
          <a:p>
            <a:pPr marL="901700" lvl="1" indent="-444500">
              <a:spcBef>
                <a:spcPts val="600"/>
              </a:spcBef>
            </a:pPr>
            <a:r>
              <a:rPr lang="en-US" sz="2400" dirty="0" smtClean="0"/>
              <a:t>To the content providers</a:t>
            </a:r>
          </a:p>
          <a:p>
            <a:pPr marL="901700" lvl="1" indent="-444500">
              <a:spcBef>
                <a:spcPts val="600"/>
              </a:spcBef>
            </a:pPr>
            <a:r>
              <a:rPr lang="en-US" sz="2400" dirty="0" smtClean="0"/>
              <a:t>To the service providers</a:t>
            </a:r>
          </a:p>
          <a:p>
            <a:pPr marL="901700" lvl="1" indent="-444500">
              <a:spcBef>
                <a:spcPts val="600"/>
              </a:spcBef>
            </a:pPr>
            <a:r>
              <a:rPr lang="en-US" sz="2400" dirty="0" smtClean="0"/>
              <a:t>To the end-user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In short: to the whole value chain</a:t>
            </a:r>
          </a:p>
          <a:p>
            <a:pPr>
              <a:spcBef>
                <a:spcPts val="1600"/>
              </a:spcBef>
            </a:pPr>
            <a:r>
              <a:rPr lang="en-US" sz="2800" b="1" dirty="0" smtClean="0">
                <a:solidFill>
                  <a:srgbClr val="0070C0"/>
                </a:solidFill>
              </a:rPr>
              <a:t>ITU has been and will continue to work on broadcasting standards (so-called Recommendations) and, of course, on the use of the spectrum </a:t>
            </a:r>
          </a:p>
          <a:p>
            <a:pPr>
              <a:lnSpc>
                <a:spcPct val="170000"/>
              </a:lnSpc>
            </a:pPr>
            <a:r>
              <a:rPr lang="en-US" sz="2800" b="1" dirty="0" smtClean="0">
                <a:solidFill>
                  <a:srgbClr val="0070C0"/>
                </a:solidFill>
              </a:rPr>
              <a:t>Future areas of standardization could be (inter alia)</a:t>
            </a:r>
          </a:p>
          <a:p>
            <a:pPr marL="901700" lvl="1" indent="-444500">
              <a:spcBef>
                <a:spcPts val="600"/>
              </a:spcBef>
            </a:pPr>
            <a:r>
              <a:rPr lang="en-US" sz="2400" dirty="0" smtClean="0"/>
              <a:t>Loudness control in both FM and in digital sound radio (like in Television, Rec. ITU-R BS.1770)</a:t>
            </a:r>
          </a:p>
          <a:p>
            <a:pPr marL="901700" lvl="1" indent="-444500">
              <a:spcBef>
                <a:spcPts val="600"/>
              </a:spcBef>
            </a:pPr>
            <a:r>
              <a:rPr lang="en-US" sz="2400" dirty="0" smtClean="0"/>
              <a:t>Hybrid Radio (“Radio DNS”)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10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B85509212DFB4D81D8F1E04312E5B1" ma:contentTypeVersion="1" ma:contentTypeDescription="Create a new document." ma:contentTypeScope="" ma:versionID="9988e5e674e65d3393e7dc87ace5990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CEE5523-EB08-48D7-9D66-F6C083E0F4A8}"/>
</file>

<file path=customXml/itemProps2.xml><?xml version="1.0" encoding="utf-8"?>
<ds:datastoreItem xmlns:ds="http://schemas.openxmlformats.org/officeDocument/2006/customXml" ds:itemID="{2EE9ECD5-F633-4A8D-A56F-F87F530EDB8A}"/>
</file>

<file path=customXml/itemProps3.xml><?xml version="1.0" encoding="utf-8"?>
<ds:datastoreItem xmlns:ds="http://schemas.openxmlformats.org/officeDocument/2006/customXml" ds:itemID="{97C200FC-3788-43D6-B9C3-D643FAC1169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Bildschirmpräsentation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Conclusions and proposals for standardization</vt:lpstr>
      <vt:lpstr>From Analog to Digital Radio</vt:lpstr>
      <vt:lpstr>Standards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Conclusions and proposals for standardization</dc:title>
  <dc:creator>Dosch</dc:creator>
  <cp:lastModifiedBy>Dosch</cp:lastModifiedBy>
  <cp:revision>9</cp:revision>
  <dcterms:created xsi:type="dcterms:W3CDTF">2015-02-12T20:52:47Z</dcterms:created>
  <dcterms:modified xsi:type="dcterms:W3CDTF">2015-02-12T21:54:07Z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0x010100A3B85509212DFB4D81D8F1E04312E5B1</vt:lpwstr>
  </property>
</Properties>
</file>