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Masters/slideMaster5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6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76" r:id="rId2"/>
    <p:sldMasterId id="2147483682" r:id="rId3"/>
    <p:sldMasterId id="2147483684" r:id="rId4"/>
    <p:sldMasterId id="2147483699" r:id="rId5"/>
  </p:sldMasterIdLst>
  <p:notesMasterIdLst>
    <p:notesMasterId r:id="rId19"/>
  </p:notesMasterIdLst>
  <p:sldIdLst>
    <p:sldId id="256" r:id="rId6"/>
    <p:sldId id="361" r:id="rId7"/>
    <p:sldId id="441" r:id="rId8"/>
    <p:sldId id="448" r:id="rId9"/>
    <p:sldId id="451" r:id="rId10"/>
    <p:sldId id="452" r:id="rId11"/>
    <p:sldId id="453" r:id="rId12"/>
    <p:sldId id="455" r:id="rId13"/>
    <p:sldId id="457" r:id="rId14"/>
    <p:sldId id="456" r:id="rId15"/>
    <p:sldId id="450" r:id="rId16"/>
    <p:sldId id="454" r:id="rId17"/>
    <p:sldId id="447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44FF"/>
    <a:srgbClr val="E8243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737" autoAdjust="0"/>
  </p:normalViewPr>
  <p:slideViewPr>
    <p:cSldViewPr snapToGrid="0" snapToObjects="1" showGuides="1">
      <p:cViewPr>
        <p:scale>
          <a:sx n="90" d="100"/>
          <a:sy n="90" d="100"/>
        </p:scale>
        <p:origin x="-264" y="-168"/>
      </p:cViewPr>
      <p:guideLst>
        <p:guide orient="horz" pos="216"/>
        <p:guide pos="28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ustomXml" Target="../customXml/item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6B761-427F-44DE-AC4B-43E13D5BDD93}" type="datetimeFigureOut">
              <a:rPr lang="fr-CH" smtClean="0"/>
              <a:pPr/>
              <a:t>13.02.2015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F12D9-2EBA-45D8-886B-CE0FF1AFD3B4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2807442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F12D9-2EBA-45D8-886B-CE0FF1AFD3B4}" type="slidenum">
              <a:rPr lang="fr-CH" smtClean="0"/>
              <a:pPr/>
              <a:t>11</a:t>
            </a:fld>
            <a:endParaRPr lang="fr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,3,6-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5109"/>
            <a:ext cx="9151200" cy="515291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61963" y="405000"/>
            <a:ext cx="5868000" cy="2160000"/>
          </a:xfrm>
          <a:prstGeom prst="rect">
            <a:avLst/>
          </a:prstGeom>
        </p:spPr>
        <p:txBody>
          <a:bodyPr vert="horz" wrap="square" lIns="0" tIns="0" rIns="0" bIns="0"/>
          <a:lstStyle>
            <a:lvl1pPr algn="l">
              <a:lnSpc>
                <a:spcPts val="3800"/>
              </a:lnSpc>
              <a:defRPr sz="3400" cap="all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max</a:t>
            </a:r>
            <a:r>
              <a:rPr lang="nl-NL" dirty="0" smtClean="0"/>
              <a:t> 4 </a:t>
            </a:r>
            <a:r>
              <a:rPr lang="nl-NL" dirty="0" err="1" smtClean="0"/>
              <a:t>lines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2571750"/>
            <a:ext cx="5868000" cy="297575"/>
          </a:xfrm>
          <a:prstGeom prst="rect">
            <a:avLst/>
          </a:prstGeom>
        </p:spPr>
        <p:txBody>
          <a:bodyPr vert="horz" lIns="0" rIns="0" bIns="0"/>
          <a:lstStyle>
            <a:lvl1pPr algn="l">
              <a:buNone/>
              <a:defRPr sz="1600" cap="all">
                <a:solidFill>
                  <a:srgbClr val="2244FF"/>
                </a:solidFill>
                <a:latin typeface="Arial"/>
                <a:cs typeface="Arial"/>
              </a:defRPr>
            </a:lvl1pPr>
            <a:lvl2pPr algn="l">
              <a:buNone/>
              <a:defRPr sz="1600">
                <a:latin typeface="Arial"/>
                <a:cs typeface="Arial"/>
              </a:defRPr>
            </a:lvl2pPr>
            <a:lvl3pPr algn="l">
              <a:buNone/>
              <a:defRPr sz="1600">
                <a:latin typeface="Arial"/>
                <a:cs typeface="Arial"/>
              </a:defRPr>
            </a:lvl3pPr>
            <a:lvl4pPr algn="l">
              <a:buNone/>
              <a:defRPr sz="1600">
                <a:latin typeface="Arial"/>
                <a:cs typeface="Arial"/>
              </a:defRPr>
            </a:lvl4pPr>
            <a:lvl5pPr algn="l">
              <a:buNone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NAME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2869325"/>
            <a:ext cx="5868000" cy="297575"/>
          </a:xfrm>
          <a:prstGeom prst="rect">
            <a:avLst/>
          </a:prstGeom>
        </p:spPr>
        <p:txBody>
          <a:bodyPr vert="horz" lIns="0" rIns="0" bIns="0"/>
          <a:lstStyle>
            <a:lvl1pPr algn="l">
              <a:buNone/>
              <a:defRPr sz="1600" cap="all">
                <a:solidFill>
                  <a:srgbClr val="2244FF"/>
                </a:solidFill>
                <a:latin typeface="Arial"/>
                <a:cs typeface="Arial"/>
              </a:defRPr>
            </a:lvl1pPr>
            <a:lvl2pPr algn="l">
              <a:buNone/>
              <a:defRPr sz="1600">
                <a:latin typeface="Arial"/>
                <a:cs typeface="Arial"/>
              </a:defRPr>
            </a:lvl2pPr>
            <a:lvl3pPr algn="l">
              <a:buNone/>
              <a:defRPr sz="1600">
                <a:latin typeface="Arial"/>
                <a:cs typeface="Arial"/>
              </a:defRPr>
            </a:lvl3pPr>
            <a:lvl4pPr algn="l">
              <a:buNone/>
              <a:defRPr sz="1600">
                <a:latin typeface="Arial"/>
                <a:cs typeface="Arial"/>
              </a:defRPr>
            </a:lvl4pPr>
            <a:lvl5pPr algn="l">
              <a:buNone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457201" y="406801"/>
            <a:ext cx="5040000" cy="33615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700" cap="all" baseline="0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r>
              <a:rPr lang="nl-NL" dirty="0" err="1" smtClean="0"/>
              <a:t>Header</a:t>
            </a:r>
            <a:r>
              <a:rPr lang="nl-NL" dirty="0" smtClean="0"/>
              <a:t> 2 </a:t>
            </a:r>
            <a:r>
              <a:rPr lang="nl-NL" dirty="0" err="1" smtClean="0"/>
              <a:t>max</a:t>
            </a:r>
            <a:r>
              <a:rPr lang="nl-NL" dirty="0" smtClean="0"/>
              <a:t> 3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57201" y="766800"/>
            <a:ext cx="5040000" cy="37671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575300" y="766800"/>
            <a:ext cx="3568700" cy="37671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457201" y="406801"/>
            <a:ext cx="5835648" cy="33615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700" cap="all" baseline="0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r>
              <a:rPr lang="nl-NL" dirty="0" err="1" smtClean="0"/>
              <a:t>Header</a:t>
            </a:r>
            <a:r>
              <a:rPr lang="nl-NL" dirty="0" smtClean="0"/>
              <a:t> 2 </a:t>
            </a:r>
            <a:r>
              <a:rPr lang="nl-NL" dirty="0" err="1" smtClean="0"/>
              <a:t>max</a:t>
            </a:r>
            <a:r>
              <a:rPr lang="nl-NL" dirty="0" smtClean="0"/>
              <a:t> 3</a:t>
            </a:r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57200" y="766800"/>
            <a:ext cx="5835649" cy="37671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390000" y="766800"/>
            <a:ext cx="2754000" cy="18360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390000" y="2697900"/>
            <a:ext cx="2754000" cy="18360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201" y="406801"/>
            <a:ext cx="5835648" cy="33615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700" cap="all" baseline="0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r>
              <a:rPr lang="nl-NL" dirty="0" err="1" smtClean="0"/>
              <a:t>Header</a:t>
            </a:r>
            <a:r>
              <a:rPr lang="nl-NL" dirty="0" smtClean="0"/>
              <a:t> 2 </a:t>
            </a:r>
            <a:r>
              <a:rPr lang="nl-NL" dirty="0" err="1" smtClean="0"/>
              <a:t>max</a:t>
            </a:r>
            <a:r>
              <a:rPr lang="nl-NL" dirty="0" smtClean="0"/>
              <a:t> 3</a:t>
            </a:r>
            <a:endParaRPr lang="en-US" dirty="0"/>
          </a:p>
        </p:txBody>
      </p:sp>
      <p:sp>
        <p:nvSpPr>
          <p:cNvPr id="12" name="Media Placeholder 9"/>
          <p:cNvSpPr>
            <a:spLocks noGrp="1"/>
          </p:cNvSpPr>
          <p:nvPr>
            <p:ph type="media" sz="quarter" idx="15"/>
          </p:nvPr>
        </p:nvSpPr>
        <p:spPr>
          <a:xfrm>
            <a:off x="457201" y="766763"/>
            <a:ext cx="8686799" cy="3767137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9154800" cy="515494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49263" y="305100"/>
            <a:ext cx="5983071" cy="3425411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500" cap="all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r>
              <a:rPr lang="nl-NL" dirty="0" smtClean="0"/>
              <a:t>‘quote’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49833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1,3,6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51938" cy="515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1963" y="405000"/>
            <a:ext cx="5868000" cy="2160000"/>
          </a:xfrm>
          <a:prstGeom prst="rect">
            <a:avLst/>
          </a:prstGeom>
        </p:spPr>
        <p:txBody>
          <a:bodyPr vert="horz" wrap="square" lIns="0" tIns="0" rIns="0" bIns="0"/>
          <a:lstStyle>
            <a:lvl1pPr algn="l">
              <a:lnSpc>
                <a:spcPts val="3800"/>
              </a:lnSpc>
              <a:defRPr sz="3400" cap="all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61963" y="2571750"/>
            <a:ext cx="5868000" cy="297575"/>
          </a:xfrm>
          <a:prstGeom prst="rect">
            <a:avLst/>
          </a:prstGeom>
        </p:spPr>
        <p:txBody>
          <a:bodyPr vert="horz" lIns="0" rIns="0" bIns="0"/>
          <a:lstStyle>
            <a:lvl1pPr algn="l">
              <a:buNone/>
              <a:defRPr sz="1600" cap="all">
                <a:solidFill>
                  <a:srgbClr val="2244FF"/>
                </a:solidFill>
                <a:latin typeface="Arial"/>
                <a:cs typeface="Arial"/>
              </a:defRPr>
            </a:lvl1pPr>
            <a:lvl2pPr algn="l">
              <a:buNone/>
              <a:defRPr sz="1600">
                <a:latin typeface="Arial"/>
                <a:cs typeface="Arial"/>
              </a:defRPr>
            </a:lvl2pPr>
            <a:lvl3pPr algn="l">
              <a:buNone/>
              <a:defRPr sz="1600">
                <a:latin typeface="Arial"/>
                <a:cs typeface="Arial"/>
              </a:defRPr>
            </a:lvl3pPr>
            <a:lvl4pPr algn="l">
              <a:buNone/>
              <a:defRPr sz="1600">
                <a:latin typeface="Arial"/>
                <a:cs typeface="Arial"/>
              </a:defRPr>
            </a:lvl4pPr>
            <a:lvl5pPr algn="l">
              <a:buNone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1963" y="2869325"/>
            <a:ext cx="5868000" cy="297575"/>
          </a:xfrm>
          <a:prstGeom prst="rect">
            <a:avLst/>
          </a:prstGeom>
        </p:spPr>
        <p:txBody>
          <a:bodyPr vert="horz" lIns="0" rIns="0" bIns="0"/>
          <a:lstStyle>
            <a:lvl1pPr algn="l">
              <a:buNone/>
              <a:defRPr sz="1600" cap="all">
                <a:solidFill>
                  <a:srgbClr val="2244FF"/>
                </a:solidFill>
                <a:latin typeface="Arial"/>
                <a:cs typeface="Arial"/>
              </a:defRPr>
            </a:lvl1pPr>
            <a:lvl2pPr algn="l">
              <a:buNone/>
              <a:defRPr sz="1600">
                <a:latin typeface="Arial"/>
                <a:cs typeface="Arial"/>
              </a:defRPr>
            </a:lvl2pPr>
            <a:lvl3pPr algn="l">
              <a:buNone/>
              <a:defRPr sz="1600">
                <a:latin typeface="Arial"/>
                <a:cs typeface="Arial"/>
              </a:defRPr>
            </a:lvl3pPr>
            <a:lvl4pPr algn="l">
              <a:buNone/>
              <a:defRPr sz="1600">
                <a:latin typeface="Arial"/>
                <a:cs typeface="Arial"/>
              </a:defRPr>
            </a:lvl4pPr>
            <a:lvl5pPr algn="l">
              <a:buNone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88158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1,3,6-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51938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9264" y="405001"/>
            <a:ext cx="5868000" cy="302030"/>
          </a:xfrm>
          <a:prstGeom prst="rect">
            <a:avLst/>
          </a:prstGeom>
        </p:spPr>
        <p:txBody>
          <a:bodyPr vert="horz" wrap="square" lIns="0" tIns="0" rIns="0" bIns="0"/>
          <a:lstStyle>
            <a:lvl1pPr algn="l">
              <a:defRPr sz="1700" cap="all">
                <a:solidFill>
                  <a:srgbClr val="2244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49263" y="707031"/>
            <a:ext cx="5868000" cy="2159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b="0" cap="all" baseline="0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42481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406800"/>
            <a:ext cx="6688790" cy="74100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700" cap="all" baseline="0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49263" y="1147809"/>
            <a:ext cx="6696075" cy="3240087"/>
          </a:xfrm>
          <a:prstGeom prst="rect">
            <a:avLst/>
          </a:prstGeom>
        </p:spPr>
        <p:txBody>
          <a:bodyPr vert="horz" lIns="0" bIns="0"/>
          <a:lstStyle>
            <a:lvl1pPr marL="0" indent="-2057400">
              <a:spcBef>
                <a:spcPts val="0"/>
              </a:spcBef>
              <a:buNone/>
              <a:defRPr sz="1700" baseline="0">
                <a:latin typeface="Arial"/>
                <a:cs typeface="Arial"/>
              </a:defRPr>
            </a:lvl1pPr>
            <a:lvl2pPr marL="2057400" indent="-2057400">
              <a:buNone/>
              <a:defRPr sz="1700">
                <a:latin typeface="Arial"/>
                <a:cs typeface="Arial"/>
              </a:defRPr>
            </a:lvl2pPr>
            <a:lvl3pPr marL="2057400" indent="-2057400">
              <a:buNone/>
              <a:defRPr sz="1700">
                <a:latin typeface="Arial"/>
                <a:cs typeface="Arial"/>
              </a:defRPr>
            </a:lvl3pPr>
            <a:lvl4pPr marL="2057400" indent="-2057400">
              <a:buNone/>
              <a:defRPr sz="1700">
                <a:latin typeface="Arial"/>
                <a:cs typeface="Arial"/>
              </a:defRPr>
            </a:lvl4pPr>
            <a:lvl5pPr marL="2057400" indent="-2057400">
              <a:buNone/>
              <a:defRPr sz="17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06694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,3,6-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6350"/>
            <a:ext cx="9151200" cy="515291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49264" y="405001"/>
            <a:ext cx="5868000" cy="302030"/>
          </a:xfrm>
          <a:prstGeom prst="rect">
            <a:avLst/>
          </a:prstGeom>
        </p:spPr>
        <p:txBody>
          <a:bodyPr vert="horz" wrap="square" lIns="0" tIns="0" rIns="0" bIns="0"/>
          <a:lstStyle>
            <a:lvl1pPr algn="l">
              <a:defRPr sz="1700" cap="all">
                <a:solidFill>
                  <a:srgbClr val="2244FF"/>
                </a:solidFill>
                <a:latin typeface="Arial"/>
                <a:cs typeface="Arial"/>
              </a:defRPr>
            </a:lvl1pPr>
          </a:lstStyle>
          <a:p>
            <a:r>
              <a:rPr lang="nl-NL" dirty="0" err="1" smtClean="0"/>
              <a:t>Chapter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707031"/>
            <a:ext cx="5868000" cy="2159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b="0" cap="all" baseline="0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max</a:t>
            </a:r>
            <a:r>
              <a:rPr lang="nl-NL" dirty="0" smtClean="0"/>
              <a:t> 4 </a:t>
            </a:r>
            <a:r>
              <a:rPr lang="nl-NL" dirty="0" err="1" smtClean="0"/>
              <a:t>lines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1" y="1147809"/>
            <a:ext cx="6911975" cy="3239691"/>
          </a:xfrm>
          <a:prstGeom prst="rect">
            <a:avLst/>
          </a:prstGeom>
        </p:spPr>
        <p:txBody>
          <a:bodyPr vert="horz" lIns="0" bIns="0"/>
          <a:lstStyle>
            <a:lvl1pPr>
              <a:lnSpc>
                <a:spcPts val="2000"/>
              </a:lnSpc>
              <a:buNone/>
              <a:defRPr sz="1700" b="1">
                <a:latin typeface="Arial"/>
                <a:cs typeface="Arial"/>
              </a:defRPr>
            </a:lvl1pPr>
            <a:lvl2pPr marL="0" indent="288000">
              <a:lnSpc>
                <a:spcPts val="2000"/>
              </a:lnSpc>
              <a:buFont typeface="Lucida Grande"/>
              <a:buChar char="-"/>
              <a:defRPr sz="1700">
                <a:latin typeface="Arial"/>
                <a:cs typeface="Arial"/>
              </a:defRPr>
            </a:lvl2pPr>
            <a:lvl3pPr marL="288000" indent="288000">
              <a:lnSpc>
                <a:spcPts val="2000"/>
              </a:lnSpc>
              <a:buFont typeface="Lucida Grande"/>
              <a:buChar char="-"/>
              <a:defRPr sz="1700">
                <a:latin typeface="Arial"/>
                <a:cs typeface="Arial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406800"/>
            <a:ext cx="6688790" cy="74100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700" cap="all" baseline="0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1489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457201" y="406801"/>
            <a:ext cx="6688790" cy="31075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700" cap="all" baseline="0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4297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390000" y="406800"/>
            <a:ext cx="2754000" cy="20124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49264" y="1147809"/>
            <a:ext cx="5479938" cy="3386091"/>
          </a:xfrm>
          <a:prstGeom prst="rect">
            <a:avLst/>
          </a:prstGeom>
        </p:spPr>
        <p:txBody>
          <a:bodyPr vert="horz" lIns="0" bIns="0"/>
          <a:lstStyle>
            <a:lvl1pPr marL="2057400" indent="-2057400">
              <a:buNone/>
              <a:defRPr sz="1700" baseline="0">
                <a:latin typeface="Arial"/>
                <a:cs typeface="Arial"/>
              </a:defRPr>
            </a:lvl1pPr>
            <a:lvl2pPr marL="2057400" indent="-2057400">
              <a:buNone/>
              <a:defRPr sz="1700">
                <a:latin typeface="Arial"/>
                <a:cs typeface="Arial"/>
              </a:defRPr>
            </a:lvl2pPr>
            <a:lvl3pPr marL="2057400" indent="-2057400">
              <a:buNone/>
              <a:defRPr sz="1700">
                <a:latin typeface="Arial"/>
                <a:cs typeface="Arial"/>
              </a:defRPr>
            </a:lvl3pPr>
            <a:lvl4pPr marL="2057400" indent="-2057400">
              <a:buNone/>
              <a:defRPr sz="1700">
                <a:latin typeface="Arial"/>
                <a:cs typeface="Arial"/>
              </a:defRPr>
            </a:lvl4pPr>
            <a:lvl5pPr marL="2057400" indent="-2057400">
              <a:buNone/>
              <a:defRPr sz="17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457201" y="406800"/>
            <a:ext cx="5472001" cy="74100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700" cap="all" baseline="0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390000" y="2521500"/>
            <a:ext cx="2754000" cy="20124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3891362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390000" y="406800"/>
            <a:ext cx="2754000" cy="41271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49264" y="1147809"/>
            <a:ext cx="5479938" cy="3386091"/>
          </a:xfrm>
          <a:prstGeom prst="rect">
            <a:avLst/>
          </a:prstGeom>
        </p:spPr>
        <p:txBody>
          <a:bodyPr vert="horz" lIns="0" bIns="0"/>
          <a:lstStyle>
            <a:lvl1pPr marL="0" indent="-2057400">
              <a:spcBef>
                <a:spcPts val="0"/>
              </a:spcBef>
              <a:buNone/>
              <a:defRPr sz="1700" baseline="0">
                <a:latin typeface="Arial"/>
                <a:cs typeface="Arial"/>
              </a:defRPr>
            </a:lvl1pPr>
            <a:lvl2pPr marL="2057400" indent="-2057400">
              <a:buNone/>
              <a:defRPr sz="1700">
                <a:latin typeface="Arial"/>
                <a:cs typeface="Arial"/>
              </a:defRPr>
            </a:lvl2pPr>
            <a:lvl3pPr marL="2057400" indent="-2057400">
              <a:buNone/>
              <a:defRPr sz="1700">
                <a:latin typeface="Arial"/>
                <a:cs typeface="Arial"/>
              </a:defRPr>
            </a:lvl3pPr>
            <a:lvl4pPr marL="2057400" indent="-2057400">
              <a:buNone/>
              <a:defRPr sz="1700">
                <a:latin typeface="Arial"/>
                <a:cs typeface="Arial"/>
              </a:defRPr>
            </a:lvl4pPr>
            <a:lvl5pPr marL="2057400" indent="-2057400">
              <a:buNone/>
              <a:defRPr sz="17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457201" y="406800"/>
            <a:ext cx="5472001" cy="74100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700" cap="all" baseline="0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8339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390000" y="406800"/>
            <a:ext cx="2754000" cy="41271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49264" y="1147809"/>
            <a:ext cx="2455937" cy="3386091"/>
          </a:xfrm>
          <a:prstGeom prst="rect">
            <a:avLst/>
          </a:prstGeom>
        </p:spPr>
        <p:txBody>
          <a:bodyPr vert="horz" lIns="0" bIns="0"/>
          <a:lstStyle>
            <a:lvl1pPr marL="2057400" indent="-2057400">
              <a:buNone/>
              <a:defRPr sz="1700" baseline="0">
                <a:latin typeface="Arial"/>
                <a:cs typeface="Arial"/>
              </a:defRPr>
            </a:lvl1pPr>
            <a:lvl2pPr marL="2057400" indent="-2057400">
              <a:buNone/>
              <a:defRPr sz="1700">
                <a:latin typeface="Arial"/>
                <a:cs typeface="Arial"/>
              </a:defRPr>
            </a:lvl2pPr>
            <a:lvl3pPr marL="2057400" indent="-2057400">
              <a:buNone/>
              <a:defRPr sz="1700">
                <a:latin typeface="Arial"/>
                <a:cs typeface="Arial"/>
              </a:defRPr>
            </a:lvl3pPr>
            <a:lvl4pPr marL="2057400" indent="-2057400">
              <a:buNone/>
              <a:defRPr sz="1700">
                <a:latin typeface="Arial"/>
                <a:cs typeface="Arial"/>
              </a:defRPr>
            </a:lvl4pPr>
            <a:lvl5pPr marL="2057400" indent="-2057400">
              <a:buNone/>
              <a:defRPr sz="17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457201" y="406800"/>
            <a:ext cx="2448000" cy="74100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700" cap="all" baseline="0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2981650" y="406800"/>
            <a:ext cx="3322800" cy="41271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1182565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49264" y="1147809"/>
            <a:ext cx="2455937" cy="3386091"/>
          </a:xfrm>
          <a:prstGeom prst="rect">
            <a:avLst/>
          </a:prstGeom>
        </p:spPr>
        <p:txBody>
          <a:bodyPr vert="horz" lIns="0" bIns="0"/>
          <a:lstStyle>
            <a:lvl1pPr marL="0" indent="-2057400">
              <a:spcBef>
                <a:spcPts val="0"/>
              </a:spcBef>
              <a:buNone/>
              <a:defRPr sz="1700" baseline="0">
                <a:latin typeface="Arial"/>
                <a:cs typeface="Arial"/>
              </a:defRPr>
            </a:lvl1pPr>
            <a:lvl2pPr marL="2057400" indent="-2057400">
              <a:buNone/>
              <a:defRPr sz="1700">
                <a:latin typeface="Arial"/>
                <a:cs typeface="Arial"/>
              </a:defRPr>
            </a:lvl2pPr>
            <a:lvl3pPr marL="2057400" indent="-2057400">
              <a:buNone/>
              <a:defRPr sz="1700">
                <a:latin typeface="Arial"/>
                <a:cs typeface="Arial"/>
              </a:defRPr>
            </a:lvl3pPr>
            <a:lvl4pPr marL="2057400" indent="-2057400">
              <a:buNone/>
              <a:defRPr sz="1700">
                <a:latin typeface="Arial"/>
                <a:cs typeface="Arial"/>
              </a:defRPr>
            </a:lvl4pPr>
            <a:lvl5pPr marL="2057400" indent="-2057400">
              <a:buNone/>
              <a:defRPr sz="17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457201" y="406800"/>
            <a:ext cx="2448000" cy="74100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700" cap="all" baseline="0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2981650" y="406800"/>
            <a:ext cx="6162350" cy="4127100"/>
          </a:xfrm>
          <a:prstGeom prst="rect">
            <a:avLst/>
          </a:prstGeom>
          <a:noFill/>
        </p:spPr>
        <p:txBody>
          <a:bodyPr vert="horz"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6937290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57201" y="406801"/>
            <a:ext cx="5040000" cy="33615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700" cap="all" baseline="0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57201" y="766800"/>
            <a:ext cx="5040000" cy="37671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575300" y="766800"/>
            <a:ext cx="3568700" cy="37671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26150036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1" y="406801"/>
            <a:ext cx="5835648" cy="33615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700" cap="all" baseline="0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57200" y="766800"/>
            <a:ext cx="5835649" cy="37671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390000" y="766800"/>
            <a:ext cx="2754000" cy="18360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390000" y="2697900"/>
            <a:ext cx="2754000" cy="18360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35931728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406801"/>
            <a:ext cx="5835648" cy="33615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700" cap="all" baseline="0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Media Placeholder 9"/>
          <p:cNvSpPr>
            <a:spLocks noGrp="1"/>
          </p:cNvSpPr>
          <p:nvPr>
            <p:ph type="media" sz="quarter" idx="15"/>
          </p:nvPr>
        </p:nvSpPr>
        <p:spPr>
          <a:xfrm>
            <a:off x="457201" y="766763"/>
            <a:ext cx="8686799" cy="3767137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38890374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1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13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9263" y="305100"/>
            <a:ext cx="5983071" cy="3425411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500" cap="all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595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201" y="406800"/>
            <a:ext cx="6688790" cy="74100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700" cap="all" baseline="0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r>
              <a:rPr lang="nl-NL" dirty="0" err="1" smtClean="0"/>
              <a:t>Header</a:t>
            </a:r>
            <a:r>
              <a:rPr lang="nl-NL" dirty="0" smtClean="0"/>
              <a:t> 2 </a:t>
            </a:r>
            <a:r>
              <a:rPr lang="nl-NL" dirty="0" err="1" smtClean="0"/>
              <a:t>max</a:t>
            </a:r>
            <a:r>
              <a:rPr lang="nl-NL" dirty="0" smtClean="0"/>
              <a:t> 3 </a:t>
            </a:r>
            <a:r>
              <a:rPr lang="nl-NL" dirty="0" err="1" smtClean="0"/>
              <a:t>lines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1147809"/>
            <a:ext cx="6696075" cy="3240087"/>
          </a:xfrm>
          <a:prstGeom prst="rect">
            <a:avLst/>
          </a:prstGeom>
        </p:spPr>
        <p:txBody>
          <a:bodyPr vert="horz" lIns="0" bIns="0"/>
          <a:lstStyle>
            <a:lvl1pPr marL="2057400" indent="-2057400">
              <a:buNone/>
              <a:defRPr sz="1700" baseline="0">
                <a:latin typeface="Arial"/>
                <a:cs typeface="Arial"/>
              </a:defRPr>
            </a:lvl1pPr>
            <a:lvl2pPr marL="2057400" indent="-2057400">
              <a:buNone/>
              <a:defRPr sz="1700">
                <a:latin typeface="Arial"/>
                <a:cs typeface="Arial"/>
              </a:defRPr>
            </a:lvl2pPr>
            <a:lvl3pPr marL="2057400" indent="-2057400">
              <a:buNone/>
              <a:defRPr sz="1700">
                <a:latin typeface="Arial"/>
                <a:cs typeface="Arial"/>
              </a:defRPr>
            </a:lvl3pPr>
            <a:lvl4pPr marL="2057400" indent="-2057400">
              <a:buNone/>
              <a:defRPr sz="1700">
                <a:latin typeface="Arial"/>
                <a:cs typeface="Arial"/>
              </a:defRPr>
            </a:lvl4pPr>
            <a:lvl5pPr marL="2057400" indent="-2057400">
              <a:buNone/>
              <a:defRPr sz="1700"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Body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96174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8" descr="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50" y="4870847"/>
            <a:ext cx="2444750" cy="19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1"/>
          <p:cNvSpPr>
            <a:spLocks noChangeShapeType="1"/>
          </p:cNvSpPr>
          <p:nvPr userDrawn="1"/>
        </p:nvSpPr>
        <p:spPr bwMode="auto">
          <a:xfrm>
            <a:off x="0" y="4795838"/>
            <a:ext cx="9144000" cy="0"/>
          </a:xfrm>
          <a:prstGeom prst="line">
            <a:avLst/>
          </a:prstGeom>
          <a:noFill/>
          <a:ln w="12700" cap="rnd">
            <a:solidFill>
              <a:schemeClr val="accent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60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3384551" y="4930379"/>
            <a:ext cx="3275013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/>
          <a:lstStyle>
            <a:lvl1pPr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000" dirty="0" smtClean="0">
                <a:solidFill>
                  <a:srgbClr val="0F437A"/>
                </a:solidFill>
              </a:rPr>
              <a:t>RadioHack 2015</a:t>
            </a:r>
          </a:p>
        </p:txBody>
      </p:sp>
      <p:sp>
        <p:nvSpPr>
          <p:cNvPr id="8" name="Text Box 13"/>
          <p:cNvSpPr txBox="1">
            <a:spLocks noChangeArrowheads="1"/>
          </p:cNvSpPr>
          <p:nvPr userDrawn="1"/>
        </p:nvSpPr>
        <p:spPr bwMode="auto">
          <a:xfrm>
            <a:off x="7481888" y="4930378"/>
            <a:ext cx="1554162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/>
          <a:lstStyle>
            <a:lvl1pPr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de-DE" sz="1000" smtClean="0">
                <a:solidFill>
                  <a:srgbClr val="0F437A"/>
                </a:solidFill>
                <a:cs typeface="Arial" pitchFamily="34" charset="0"/>
              </a:rPr>
              <a:t>© IRT </a:t>
            </a:r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31863" y="3114675"/>
            <a:ext cx="6807200" cy="1144191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 noProof="0" smtClean="0"/>
              <a:t>Formatvorlage </a:t>
            </a:r>
          </a:p>
          <a:p>
            <a:pPr lvl="0"/>
            <a:r>
              <a:rPr lang="de-DE" noProof="0" smtClean="0"/>
              <a:t>des </a:t>
            </a:r>
          </a:p>
          <a:p>
            <a:pPr lvl="0"/>
            <a:r>
              <a:rPr lang="de-DE" noProof="0" smtClean="0"/>
              <a:t>Untertitelmasters </a:t>
            </a:r>
            <a:br>
              <a:rPr lang="de-DE" noProof="0" smtClean="0"/>
            </a:br>
            <a:r>
              <a:rPr lang="de-DE" noProof="0" smtClean="0"/>
              <a:t>durch Klicken bearbeiten</a:t>
            </a:r>
          </a:p>
        </p:txBody>
      </p:sp>
      <p:sp>
        <p:nvSpPr>
          <p:cNvPr id="3962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9163" y="1959769"/>
            <a:ext cx="6877050" cy="698897"/>
          </a:xfrm>
        </p:spPr>
        <p:txBody>
          <a:bodyPr/>
          <a:lstStyle>
            <a:lvl1pPr>
              <a:lnSpc>
                <a:spcPct val="105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176815187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F437A"/>
                </a:solidFill>
              </a:rPr>
              <a:t>Seite </a:t>
            </a:r>
            <a:fld id="{14B40378-1227-439A-9F27-B0AA16C94DD8}" type="slidenum">
              <a:rPr lang="de-DE" altLang="de-DE">
                <a:solidFill>
                  <a:srgbClr val="0F437A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F43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145603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F437A"/>
                </a:solidFill>
              </a:rPr>
              <a:t>Seite </a:t>
            </a:r>
            <a:fld id="{C7E0EAA1-0B4B-4AB8-A54E-388401002B14}" type="slidenum">
              <a:rPr lang="de-DE" altLang="de-DE">
                <a:solidFill>
                  <a:srgbClr val="0F437A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F43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68395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25463" y="1537098"/>
            <a:ext cx="4138612" cy="29741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16476" y="1537098"/>
            <a:ext cx="4138613" cy="29741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F437A"/>
                </a:solidFill>
              </a:rPr>
              <a:t>Seite </a:t>
            </a:r>
            <a:fld id="{0CDC73E8-3116-45FE-91F4-6E80F2EF0E3F}" type="slidenum">
              <a:rPr lang="de-DE" altLang="de-DE">
                <a:solidFill>
                  <a:srgbClr val="0F437A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F43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143807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F437A"/>
                </a:solidFill>
              </a:rPr>
              <a:t>Seite </a:t>
            </a:r>
            <a:fld id="{08829511-0353-4AFC-9E24-92095BC7FA4F}" type="slidenum">
              <a:rPr lang="de-DE" altLang="de-DE">
                <a:solidFill>
                  <a:srgbClr val="0F437A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F43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328425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F437A"/>
                </a:solidFill>
              </a:rPr>
              <a:t>Seite </a:t>
            </a:r>
            <a:fld id="{E19672EE-75C5-4BDC-A611-119D957CA5B1}" type="slidenum">
              <a:rPr lang="de-DE" altLang="de-DE">
                <a:solidFill>
                  <a:srgbClr val="0F437A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F43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827685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F437A"/>
                </a:solidFill>
              </a:rPr>
              <a:t>Seite </a:t>
            </a:r>
            <a:fld id="{45A31DCD-2F84-4A9C-A48E-A95B667950B7}" type="slidenum">
              <a:rPr lang="de-DE" altLang="de-DE">
                <a:solidFill>
                  <a:srgbClr val="0F437A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F43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346996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F437A"/>
                </a:solidFill>
              </a:rPr>
              <a:t>Seite </a:t>
            </a:r>
            <a:fld id="{C06C33A1-ED09-4B81-A62E-5519131113A1}" type="slidenum">
              <a:rPr lang="de-DE" altLang="de-DE">
                <a:solidFill>
                  <a:srgbClr val="0F437A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F43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450512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F437A"/>
                </a:solidFill>
              </a:rPr>
              <a:t>Seite </a:t>
            </a:r>
            <a:fld id="{05A7523F-E781-42DD-92C3-2B50419EFB19}" type="slidenum">
              <a:rPr lang="de-DE" altLang="de-DE">
                <a:solidFill>
                  <a:srgbClr val="0F437A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F43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368232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1" y="1147809"/>
            <a:ext cx="6911975" cy="3239691"/>
          </a:xfrm>
          <a:prstGeom prst="rect">
            <a:avLst/>
          </a:prstGeom>
        </p:spPr>
        <p:txBody>
          <a:bodyPr vert="horz" lIns="0" bIns="0"/>
          <a:lstStyle>
            <a:lvl1pPr>
              <a:lnSpc>
                <a:spcPts val="2000"/>
              </a:lnSpc>
              <a:buNone/>
              <a:defRPr sz="1700" b="1">
                <a:latin typeface="Arial"/>
                <a:cs typeface="Arial"/>
              </a:defRPr>
            </a:lvl1pPr>
            <a:lvl2pPr marL="0" indent="288000">
              <a:lnSpc>
                <a:spcPts val="2000"/>
              </a:lnSpc>
              <a:buFont typeface="Lucida Grande"/>
              <a:buChar char="-"/>
              <a:defRPr sz="1700">
                <a:latin typeface="Arial"/>
                <a:cs typeface="Arial"/>
              </a:defRPr>
            </a:lvl2pPr>
            <a:lvl3pPr marL="288000" indent="288000">
              <a:lnSpc>
                <a:spcPts val="2000"/>
              </a:lnSpc>
              <a:buFont typeface="Lucida Grande"/>
              <a:buChar char="-"/>
              <a:defRPr sz="1700">
                <a:latin typeface="Arial"/>
                <a:cs typeface="Arial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 dirty="0" smtClean="0"/>
              <a:t>First Level:</a:t>
            </a:r>
          </a:p>
          <a:p>
            <a:pPr lvl="1"/>
            <a:r>
              <a:rPr lang="nl-NL" dirty="0" err="1" smtClean="0"/>
              <a:t>Second</a:t>
            </a:r>
            <a:r>
              <a:rPr lang="nl-NL" dirty="0" smtClean="0"/>
              <a:t> level</a:t>
            </a:r>
          </a:p>
          <a:p>
            <a:pPr lvl="2"/>
            <a:r>
              <a:rPr lang="nl-NL" dirty="0" err="1" smtClean="0"/>
              <a:t>Third</a:t>
            </a:r>
            <a:r>
              <a:rPr lang="nl-NL" dirty="0" smtClean="0"/>
              <a:t> level</a:t>
            </a:r>
          </a:p>
          <a:p>
            <a:pPr lvl="1"/>
            <a:r>
              <a:rPr lang="nl-NL" dirty="0" err="1" smtClean="0"/>
              <a:t>Second</a:t>
            </a:r>
            <a:r>
              <a:rPr lang="nl-NL" dirty="0" smtClean="0"/>
              <a:t>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201" y="406800"/>
            <a:ext cx="6688790" cy="74100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700" cap="all" baseline="0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r>
              <a:rPr lang="nl-NL" dirty="0" err="1" smtClean="0"/>
              <a:t>Header</a:t>
            </a:r>
            <a:r>
              <a:rPr lang="nl-NL" dirty="0" smtClean="0"/>
              <a:t> 2 </a:t>
            </a:r>
            <a:r>
              <a:rPr lang="nl-NL" dirty="0" err="1" smtClean="0"/>
              <a:t>max</a:t>
            </a:r>
            <a:r>
              <a:rPr lang="nl-NL" dirty="0" smtClean="0"/>
              <a:t> 3 </a:t>
            </a:r>
            <a:r>
              <a:rPr lang="nl-NL" dirty="0" err="1" smtClean="0"/>
              <a:t>lines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F437A"/>
                </a:solidFill>
              </a:rPr>
              <a:t>Seite </a:t>
            </a:r>
            <a:fld id="{700E7874-5A27-4890-B1E4-8A1B3B00CAED}" type="slidenum">
              <a:rPr lang="de-DE" altLang="de-DE">
                <a:solidFill>
                  <a:srgbClr val="0F437A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F43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627787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8476" y="992982"/>
            <a:ext cx="2106613" cy="351829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25463" y="992982"/>
            <a:ext cx="6170612" cy="351829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F437A"/>
                </a:solidFill>
              </a:rPr>
              <a:t>Seite </a:t>
            </a:r>
            <a:fld id="{1B430FF3-3CAC-480C-B0AF-D246A6CFED14}" type="slidenum">
              <a:rPr lang="de-DE" altLang="de-DE">
                <a:solidFill>
                  <a:srgbClr val="0F437A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F43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01932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457201" y="406801"/>
            <a:ext cx="6688790" cy="31075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700" cap="all" baseline="0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r>
              <a:rPr lang="nl-NL" dirty="0" err="1" smtClean="0"/>
              <a:t>Header</a:t>
            </a:r>
            <a:r>
              <a:rPr lang="nl-NL" dirty="0" smtClean="0"/>
              <a:t> 2 </a:t>
            </a:r>
            <a:r>
              <a:rPr lang="nl-NL" dirty="0" err="1" smtClean="0"/>
              <a:t>max</a:t>
            </a:r>
            <a:r>
              <a:rPr lang="nl-NL" dirty="0" smtClean="0"/>
              <a:t> 1 </a:t>
            </a:r>
            <a:r>
              <a:rPr lang="nl-NL" dirty="0" err="1" smtClean="0"/>
              <a:t>lines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390000" y="406800"/>
            <a:ext cx="2754000" cy="20124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49264" y="1147809"/>
            <a:ext cx="5479938" cy="3386091"/>
          </a:xfrm>
          <a:prstGeom prst="rect">
            <a:avLst/>
          </a:prstGeom>
        </p:spPr>
        <p:txBody>
          <a:bodyPr vert="horz" lIns="0" bIns="0"/>
          <a:lstStyle>
            <a:lvl1pPr marL="2057400" indent="-2057400">
              <a:buNone/>
              <a:defRPr sz="1700" baseline="0">
                <a:latin typeface="Arial"/>
                <a:cs typeface="Arial"/>
              </a:defRPr>
            </a:lvl1pPr>
            <a:lvl2pPr marL="2057400" indent="-2057400">
              <a:buNone/>
              <a:defRPr sz="1700">
                <a:latin typeface="Arial"/>
                <a:cs typeface="Arial"/>
              </a:defRPr>
            </a:lvl2pPr>
            <a:lvl3pPr marL="2057400" indent="-2057400">
              <a:buNone/>
              <a:defRPr sz="1700">
                <a:latin typeface="Arial"/>
                <a:cs typeface="Arial"/>
              </a:defRPr>
            </a:lvl3pPr>
            <a:lvl4pPr marL="2057400" indent="-2057400">
              <a:buNone/>
              <a:defRPr sz="1700">
                <a:latin typeface="Arial"/>
                <a:cs typeface="Arial"/>
              </a:defRPr>
            </a:lvl4pPr>
            <a:lvl5pPr marL="2057400" indent="-2057400">
              <a:buNone/>
              <a:defRPr sz="1700"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Body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4" name="Title 3"/>
          <p:cNvSpPr>
            <a:spLocks noGrp="1"/>
          </p:cNvSpPr>
          <p:nvPr>
            <p:ph type="title" hasCustomPrompt="1"/>
          </p:nvPr>
        </p:nvSpPr>
        <p:spPr>
          <a:xfrm>
            <a:off x="457201" y="406800"/>
            <a:ext cx="5472001" cy="74100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700" cap="all" baseline="0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r>
              <a:rPr lang="nl-NL" dirty="0" err="1" smtClean="0"/>
              <a:t>Header</a:t>
            </a:r>
            <a:r>
              <a:rPr lang="nl-NL" dirty="0" smtClean="0"/>
              <a:t> 2 </a:t>
            </a:r>
            <a:r>
              <a:rPr lang="nl-NL" dirty="0" err="1" smtClean="0"/>
              <a:t>max</a:t>
            </a:r>
            <a:r>
              <a:rPr lang="nl-NL" dirty="0" smtClean="0"/>
              <a:t> 3</a:t>
            </a:r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390000" y="2521500"/>
            <a:ext cx="2754000" cy="20124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390000" y="406800"/>
            <a:ext cx="2754000" cy="41271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49264" y="1147809"/>
            <a:ext cx="5479938" cy="3386091"/>
          </a:xfrm>
          <a:prstGeom prst="rect">
            <a:avLst/>
          </a:prstGeom>
        </p:spPr>
        <p:txBody>
          <a:bodyPr vert="horz" lIns="0" bIns="0"/>
          <a:lstStyle>
            <a:lvl1pPr marL="2057400" indent="-2057400">
              <a:buNone/>
              <a:defRPr sz="1700" baseline="0">
                <a:latin typeface="Arial"/>
                <a:cs typeface="Arial"/>
              </a:defRPr>
            </a:lvl1pPr>
            <a:lvl2pPr marL="2057400" indent="-2057400">
              <a:buNone/>
              <a:defRPr sz="1700">
                <a:latin typeface="Arial"/>
                <a:cs typeface="Arial"/>
              </a:defRPr>
            </a:lvl2pPr>
            <a:lvl3pPr marL="2057400" indent="-2057400">
              <a:buNone/>
              <a:defRPr sz="1700">
                <a:latin typeface="Arial"/>
                <a:cs typeface="Arial"/>
              </a:defRPr>
            </a:lvl3pPr>
            <a:lvl4pPr marL="2057400" indent="-2057400">
              <a:buNone/>
              <a:defRPr sz="1700">
                <a:latin typeface="Arial"/>
                <a:cs typeface="Arial"/>
              </a:defRPr>
            </a:lvl4pPr>
            <a:lvl5pPr marL="2057400" indent="-2057400">
              <a:buNone/>
              <a:defRPr sz="1700"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Body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457201" y="406800"/>
            <a:ext cx="5472001" cy="74100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700" cap="all" baseline="0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r>
              <a:rPr lang="nl-NL" dirty="0" err="1" smtClean="0"/>
              <a:t>Header</a:t>
            </a:r>
            <a:r>
              <a:rPr lang="nl-NL" dirty="0" smtClean="0"/>
              <a:t> 2 </a:t>
            </a:r>
            <a:r>
              <a:rPr lang="nl-NL" dirty="0" err="1" smtClean="0"/>
              <a:t>max</a:t>
            </a:r>
            <a:r>
              <a:rPr lang="nl-NL" dirty="0" smtClean="0"/>
              <a:t> 3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390000" y="406800"/>
            <a:ext cx="2754000" cy="41271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49264" y="1147809"/>
            <a:ext cx="2455937" cy="3386091"/>
          </a:xfrm>
          <a:prstGeom prst="rect">
            <a:avLst/>
          </a:prstGeom>
        </p:spPr>
        <p:txBody>
          <a:bodyPr vert="horz" lIns="0" bIns="0"/>
          <a:lstStyle>
            <a:lvl1pPr marL="2057400" indent="-2057400">
              <a:buNone/>
              <a:defRPr sz="1700" baseline="0">
                <a:latin typeface="Arial"/>
                <a:cs typeface="Arial"/>
              </a:defRPr>
            </a:lvl1pPr>
            <a:lvl2pPr marL="2057400" indent="-2057400">
              <a:buNone/>
              <a:defRPr sz="1700">
                <a:latin typeface="Arial"/>
                <a:cs typeface="Arial"/>
              </a:defRPr>
            </a:lvl2pPr>
            <a:lvl3pPr marL="2057400" indent="-2057400">
              <a:buNone/>
              <a:defRPr sz="1700">
                <a:latin typeface="Arial"/>
                <a:cs typeface="Arial"/>
              </a:defRPr>
            </a:lvl3pPr>
            <a:lvl4pPr marL="2057400" indent="-2057400">
              <a:buNone/>
              <a:defRPr sz="1700">
                <a:latin typeface="Arial"/>
                <a:cs typeface="Arial"/>
              </a:defRPr>
            </a:lvl4pPr>
            <a:lvl5pPr marL="2057400" indent="-2057400">
              <a:buNone/>
              <a:defRPr sz="1700"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Body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457201" y="406800"/>
            <a:ext cx="2448000" cy="74100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700" cap="all" baseline="0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r>
              <a:rPr lang="nl-NL" dirty="0" err="1" smtClean="0"/>
              <a:t>Header</a:t>
            </a:r>
            <a:r>
              <a:rPr lang="nl-NL" dirty="0" smtClean="0"/>
              <a:t> 2 </a:t>
            </a:r>
            <a:r>
              <a:rPr lang="nl-NL" dirty="0" err="1" smtClean="0"/>
              <a:t>max</a:t>
            </a:r>
            <a:r>
              <a:rPr lang="nl-NL" dirty="0" smtClean="0"/>
              <a:t> 3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2981650" y="406800"/>
            <a:ext cx="3322800" cy="41271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49264" y="1147809"/>
            <a:ext cx="2455937" cy="3386091"/>
          </a:xfrm>
          <a:prstGeom prst="rect">
            <a:avLst/>
          </a:prstGeom>
        </p:spPr>
        <p:txBody>
          <a:bodyPr vert="horz" lIns="0" bIns="0"/>
          <a:lstStyle>
            <a:lvl1pPr marL="2057400" indent="-2057400">
              <a:buNone/>
              <a:defRPr sz="1700" baseline="0">
                <a:latin typeface="Arial"/>
                <a:cs typeface="Arial"/>
              </a:defRPr>
            </a:lvl1pPr>
            <a:lvl2pPr marL="2057400" indent="-2057400">
              <a:buNone/>
              <a:defRPr sz="1700">
                <a:latin typeface="Arial"/>
                <a:cs typeface="Arial"/>
              </a:defRPr>
            </a:lvl2pPr>
            <a:lvl3pPr marL="2057400" indent="-2057400">
              <a:buNone/>
              <a:defRPr sz="1700">
                <a:latin typeface="Arial"/>
                <a:cs typeface="Arial"/>
              </a:defRPr>
            </a:lvl3pPr>
            <a:lvl4pPr marL="2057400" indent="-2057400">
              <a:buNone/>
              <a:defRPr sz="1700">
                <a:latin typeface="Arial"/>
                <a:cs typeface="Arial"/>
              </a:defRPr>
            </a:lvl4pPr>
            <a:lvl5pPr marL="2057400" indent="-2057400">
              <a:buNone/>
              <a:defRPr sz="1700"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Body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3" name="Title 3"/>
          <p:cNvSpPr>
            <a:spLocks noGrp="1"/>
          </p:cNvSpPr>
          <p:nvPr>
            <p:ph type="title" hasCustomPrompt="1"/>
          </p:nvPr>
        </p:nvSpPr>
        <p:spPr>
          <a:xfrm>
            <a:off x="457201" y="406800"/>
            <a:ext cx="2448000" cy="74100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700" cap="all" baseline="0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r>
              <a:rPr lang="nl-NL" dirty="0" err="1" smtClean="0"/>
              <a:t>Header</a:t>
            </a:r>
            <a:r>
              <a:rPr lang="nl-NL" dirty="0" smtClean="0"/>
              <a:t> 2 </a:t>
            </a:r>
            <a:r>
              <a:rPr lang="nl-NL" dirty="0" err="1" smtClean="0"/>
              <a:t>max</a:t>
            </a:r>
            <a:r>
              <a:rPr lang="nl-NL" dirty="0" smtClean="0"/>
              <a:t> 3</a:t>
            </a:r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2981650" y="406800"/>
            <a:ext cx="6162350" cy="41271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hyperlink" Target="http://www.google.ch/url?sa=i&amp;rct=j&amp;q=&amp;esrc=s&amp;frm=1&amp;source=images&amp;cd=&amp;cad=rja&amp;docid=hgZK5MGBvECwIM&amp;tbnid=G6hHcKx0mQForM:&amp;ved=0CAUQjRw&amp;url=http://amateurradio.canalblog.com/archives/2013/02/26/26515797.html&amp;ei=hJGbUbC1ComnO8e1gLgM&amp;bvm=bv.46751780,d.ZWU&amp;psig=AFQjCNFaliV_0KU0AwQfUDjgLI-brtn5yg&amp;ust=1369236214401583" TargetMode="External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9.jpe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7.jpeg"/><Relationship Id="rId25" Type="http://schemas.openxmlformats.org/officeDocument/2006/relationships/image" Target="../media/image11.jpe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.png"/><Relationship Id="rId20" Type="http://schemas.openxmlformats.org/officeDocument/2006/relationships/hyperlink" Target="http://www.google.ch/url?sa=i&amp;rct=j&amp;q=&amp;esrc=s&amp;frm=1&amp;source=images&amp;cd=&amp;cad=rja&amp;docid=Gx0ZJH5Jbc0QvM&amp;tbnid=o9WgDTJ2s2mDxM:&amp;ved=0CAUQjRw&amp;url=http://www.p2p-next.org/?page=content&amp;id=264A360A217FB3FE8BD82CB9C928CBCF&amp;mid=6BED2EAC3D127503EF53456A25D9204E&amp;ei=xZGbUcDzHMHPOdmvgNgH&amp;bvm=bv.46751780,d.ZWU&amp;psig=AFQjCNH9R6_UbUclYCsYvil54M8NY0DBsQ&amp;ust=1369236288023573" TargetMode="Externa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hyperlink" Target="http://www.google.ch/url?sa=i&amp;rct=j&amp;q=&amp;esrc=s&amp;frm=1&amp;source=images&amp;cd=&amp;cad=rja&amp;docid=Y3nPBiHiEMycUM&amp;tbnid=E-oSSR1E_I7haM:&amp;ved=0CAUQjRw&amp;url=http://www.nokaproductions.com/other/&amp;ei=qpKbUaHUN4PbPbvDgMgG&amp;psig=AFQjCNGp9ARQom2RMOWcyahId-9_nMuNiQ&amp;ust=1369236511557370" TargetMode="Externa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hyperlink" Target="http://www.google.ch/url?sa=i&amp;rct=j&amp;q=&amp;esrc=s&amp;frm=1&amp;source=images&amp;cd=&amp;cad=rja&amp;docid=NNO7s1uHr2B6hM&amp;tbnid=Gti-1Py_0JWJJM:&amp;ved=0CAUQjRw&amp;url=http://simonesalvador.blogspot.com/2012/03/euro-2012-su-rai-1-tutti-i-match-in.html&amp;ei=QpKbUa-PH8LwOpTZgKgF&amp;bvm=bv.46751780,d.ZWU&amp;psig=AFQjCNFtpNqGvaEnmdWJBPXEUwhdlFHfpA&amp;ust=1369236384629299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1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 1,3-2.pn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9134475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3" r:id="rId10"/>
    <p:sldLayoutId id="2147483674" r:id="rId11"/>
    <p:sldLayoutId id="2147483675" r:id="rId12"/>
    <p:sldLayoutId id="2147483678" r:id="rId13"/>
    <p:sldLayoutId id="2147483679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4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30318_ebu_powerpoint_6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9144001" cy="5143500"/>
          </a:xfrm>
          <a:prstGeom prst="rect">
            <a:avLst/>
          </a:prstGeom>
        </p:spPr>
      </p:pic>
      <p:pic>
        <p:nvPicPr>
          <p:cNvPr id="6" name="Picture 5" descr="Logo 4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34475" cy="5143500"/>
          </a:xfrm>
          <a:prstGeom prst="rect">
            <a:avLst/>
          </a:prstGeom>
        </p:spPr>
      </p:pic>
      <p:sp>
        <p:nvSpPr>
          <p:cNvPr id="8" name="Title 7"/>
          <p:cNvSpPr txBox="1">
            <a:spLocks/>
          </p:cNvSpPr>
          <p:nvPr userDrawn="1"/>
        </p:nvSpPr>
        <p:spPr>
          <a:xfrm>
            <a:off x="449263" y="355600"/>
            <a:ext cx="6912000" cy="342174"/>
          </a:xfrm>
          <a:prstGeom prst="rect">
            <a:avLst/>
          </a:prstGeom>
        </p:spPr>
        <p:txBody>
          <a:bodyPr vert="horz" lIns="0" rIns="0" bIns="0"/>
          <a:lstStyle>
            <a:lvl1pPr algn="l">
              <a:lnSpc>
                <a:spcPts val="2700"/>
              </a:lnSpc>
              <a:defRPr sz="2400" cap="all">
                <a:latin typeface="Arial Black"/>
                <a:cs typeface="Arial Black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content</a:t>
            </a:r>
            <a:endParaRPr kumimoji="0" lang="en-US" sz="17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4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30318_ebu_powerpoint_6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9144001" cy="5143500"/>
          </a:xfrm>
          <a:prstGeom prst="rect">
            <a:avLst/>
          </a:prstGeom>
        </p:spPr>
      </p:pic>
      <p:pic>
        <p:nvPicPr>
          <p:cNvPr id="6" name="Picture 5" descr="Logo 4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34475" cy="5143500"/>
          </a:xfrm>
          <a:prstGeom prst="rect">
            <a:avLst/>
          </a:prstGeom>
        </p:spPr>
      </p:pic>
      <p:sp>
        <p:nvSpPr>
          <p:cNvPr id="8" name="Title 7"/>
          <p:cNvSpPr txBox="1">
            <a:spLocks/>
          </p:cNvSpPr>
          <p:nvPr userDrawn="1"/>
        </p:nvSpPr>
        <p:spPr>
          <a:xfrm>
            <a:off x="449263" y="355600"/>
            <a:ext cx="6912000" cy="342174"/>
          </a:xfrm>
          <a:prstGeom prst="rect">
            <a:avLst/>
          </a:prstGeom>
        </p:spPr>
        <p:txBody>
          <a:bodyPr vert="horz" lIns="0" rIns="0" bIns="0"/>
          <a:lstStyle>
            <a:lvl1pPr algn="l">
              <a:lnSpc>
                <a:spcPts val="2700"/>
              </a:lnSpc>
              <a:defRPr sz="2400" cap="all">
                <a:latin typeface="Arial Black"/>
                <a:cs typeface="Arial Black"/>
              </a:defRPr>
            </a:lvl1pPr>
          </a:lstStyle>
          <a:p>
            <a:pPr>
              <a:lnSpc>
                <a:spcPts val="2100"/>
              </a:lnSpc>
              <a:spcBef>
                <a:spcPct val="0"/>
              </a:spcBef>
              <a:defRPr/>
            </a:pPr>
            <a:r>
              <a:rPr lang="nl-NL" sz="1700" dirty="0" smtClean="0">
                <a:solidFill>
                  <a:prstClr val="white"/>
                </a:solidFill>
              </a:rPr>
              <a:t>content</a:t>
            </a:r>
            <a:endParaRPr lang="en-US" sz="17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49175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 1,3-2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http://workspace.ebu.ch/download/attachments/6684790/BTF.jpg?version=1&amp;modificationDate=1267028310000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6913" y="4699000"/>
            <a:ext cx="2889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p5.storage.canalblog.com/57/64/836772/84162238_o.gif">
            <a:hlinkClick r:id="rId18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0900" y="4699000"/>
            <a:ext cx="381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6" descr="http://www.p2p-next.org/userfiles/image/partner_logo_irt.jpg">
            <a:hlinkClick r:id="rId20"/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4900" y="4638675"/>
            <a:ext cx="6350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8" descr="http://2.bp.blogspot.com/-yhgPdHR79_s/T0599zgvFyI/AAAAAAAACSI/tlVgeZq5TQc/s1600/Rai_Euro+2012.png">
            <a:hlinkClick r:id="rId22"/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1125" y="4589463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2" descr="http://www.nokaproductions.com/wp-content/uploads/nhk_logo.jpg">
            <a:hlinkClick r:id="rId24"/>
          </p:cNvPr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662488"/>
            <a:ext cx="7778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1704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4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514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5464" y="1537098"/>
            <a:ext cx="8429625" cy="2974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</a:t>
            </a:r>
            <a:br>
              <a:rPr lang="de-DE" dirty="0"/>
            </a:br>
            <a:r>
              <a:rPr lang="de-DE" dirty="0"/>
              <a:t>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25463" y="992981"/>
            <a:ext cx="8420100" cy="491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24680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94513" y="4798219"/>
            <a:ext cx="2133600" cy="135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36000" rIns="36000" bIns="36000" numCol="1" anchor="t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chemeClr val="accent1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>
                <a:solidFill>
                  <a:srgbClr val="0F437A"/>
                </a:solidFill>
                <a:ea typeface="ＭＳ Ｐゴシック" pitchFamily="34" charset="-128"/>
              </a:rPr>
              <a:t>Seite </a:t>
            </a:r>
            <a:fld id="{C4FF98A7-2193-4980-AF0F-72D8AC8DBE7B}" type="slidenum">
              <a:rPr lang="de-DE" altLang="de-DE">
                <a:solidFill>
                  <a:srgbClr val="0F437A"/>
                </a:solidFill>
                <a:ea typeface="ＭＳ Ｐゴシック" pitchFamily="34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 altLang="de-DE">
              <a:solidFill>
                <a:srgbClr val="0F437A"/>
              </a:solidFill>
              <a:ea typeface="ＭＳ Ｐゴシック" pitchFamily="34" charset="-128"/>
            </a:endParaRPr>
          </a:p>
        </p:txBody>
      </p:sp>
      <p:sp>
        <p:nvSpPr>
          <p:cNvPr id="1030" name="Line 22"/>
          <p:cNvSpPr>
            <a:spLocks noChangeShapeType="1"/>
          </p:cNvSpPr>
          <p:nvPr userDrawn="1"/>
        </p:nvSpPr>
        <p:spPr bwMode="auto">
          <a:xfrm>
            <a:off x="0" y="4795838"/>
            <a:ext cx="9144000" cy="0"/>
          </a:xfrm>
          <a:prstGeom prst="line">
            <a:avLst/>
          </a:prstGeom>
          <a:noFill/>
          <a:ln w="12700" cap="rnd">
            <a:solidFill>
              <a:schemeClr val="accent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600">
              <a:solidFill>
                <a:srgbClr val="000000"/>
              </a:solidFill>
              <a:ea typeface="ＭＳ Ｐゴシック" charset="0"/>
            </a:endParaRPr>
          </a:p>
        </p:txBody>
      </p:sp>
      <p:pic>
        <p:nvPicPr>
          <p:cNvPr id="1031" name="Picture 23" descr="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50" y="4870847"/>
            <a:ext cx="2444750" cy="19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42"/>
          <p:cNvSpPr txBox="1">
            <a:spLocks noChangeArrowheads="1"/>
          </p:cNvSpPr>
          <p:nvPr userDrawn="1"/>
        </p:nvSpPr>
        <p:spPr bwMode="auto">
          <a:xfrm>
            <a:off x="3419476" y="4930379"/>
            <a:ext cx="3275013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/>
          <a:lstStyle>
            <a:lvl1pPr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000" dirty="0" smtClean="0">
                <a:solidFill>
                  <a:srgbClr val="0F437A"/>
                </a:solidFill>
              </a:rPr>
              <a:t>RadioHack 2015</a:t>
            </a:r>
          </a:p>
        </p:txBody>
      </p:sp>
      <p:sp>
        <p:nvSpPr>
          <p:cNvPr id="10" name="Text Box 13"/>
          <p:cNvSpPr txBox="1">
            <a:spLocks noChangeArrowheads="1"/>
          </p:cNvSpPr>
          <p:nvPr userDrawn="1"/>
        </p:nvSpPr>
        <p:spPr bwMode="auto">
          <a:xfrm>
            <a:off x="7473951" y="4930378"/>
            <a:ext cx="1554163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/>
          <a:lstStyle>
            <a:lvl1pPr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de-DE" sz="1000" dirty="0" smtClean="0">
                <a:solidFill>
                  <a:srgbClr val="0F437A"/>
                </a:solidFill>
                <a:cs typeface="Arial" pitchFamily="34" charset="0"/>
              </a:rPr>
              <a:t>© IRT – Sattler</a:t>
            </a:r>
          </a:p>
        </p:txBody>
      </p:sp>
    </p:spTree>
    <p:extLst>
      <p:ext uri="{BB962C8B-B14F-4D97-AF65-F5344CB8AC3E}">
        <p14:creationId xmlns:p14="http://schemas.microsoft.com/office/powerpoint/2010/main" xmlns="" val="327299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buFont typeface="Wingdings" pitchFamily="2" charset="2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355600" indent="10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buFont typeface="Wingdings" pitchFamily="2" charset="2"/>
        <a:defRPr>
          <a:solidFill>
            <a:schemeClr val="tx1"/>
          </a:solidFill>
          <a:latin typeface="+mn-lt"/>
          <a:ea typeface="ＭＳ Ｐゴシック" charset="0"/>
        </a:defRPr>
      </a:lvl2pPr>
      <a:lvl3pPr marL="825500" indent="-1397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buFont typeface="Wingdings" pitchFamily="2" charset="2"/>
        <a:buChar char=""/>
        <a:defRPr sz="1600">
          <a:solidFill>
            <a:schemeClr val="tx1"/>
          </a:solidFill>
          <a:latin typeface="+mn-lt"/>
          <a:ea typeface="ＭＳ Ｐゴシック" charset="0"/>
        </a:defRPr>
      </a:lvl3pPr>
      <a:lvl4pPr marL="1641475" indent="-1349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›"/>
        <a:defRPr sz="1400">
          <a:solidFill>
            <a:schemeClr val="tx1"/>
          </a:solidFill>
          <a:latin typeface="Verdana" pitchFamily="34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Verdana" pitchFamily="34" charset="0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Verdan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Verdan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Verdan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Verdana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oinchon@ebu.ch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4"/>
          <p:cNvSpPr txBox="1">
            <a:spLocks/>
          </p:cNvSpPr>
          <p:nvPr/>
        </p:nvSpPr>
        <p:spPr>
          <a:xfrm>
            <a:off x="169327" y="1676448"/>
            <a:ext cx="3620786" cy="84666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b="1" dirty="0" smtClean="0">
              <a:solidFill>
                <a:srgbClr val="2244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RadioHack</a:t>
            </a:r>
            <a:r>
              <a:rPr lang="en-US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 2015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H" dirty="0" smtClean="0"/>
              <a:t>Mathias </a:t>
            </a:r>
            <a:r>
              <a:rPr lang="fr-CH" dirty="0" err="1" smtClean="0"/>
              <a:t>coinchon</a:t>
            </a:r>
            <a:r>
              <a:rPr lang="fr-CH" dirty="0" smtClean="0"/>
              <a:t> </a:t>
            </a:r>
            <a:endParaRPr lang="fr-CH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CH" dirty="0" smtClean="0"/>
              <a:t>13.2.2015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00"/>
            <a:ext cx="8325293" cy="741009"/>
          </a:xfrm>
        </p:spPr>
        <p:txBody>
          <a:bodyPr/>
          <a:lstStyle/>
          <a:p>
            <a:r>
              <a:rPr lang="fr-CH" dirty="0" smtClean="0"/>
              <a:t>« tune-out » </a:t>
            </a:r>
            <a:r>
              <a:rPr lang="fr-CH" dirty="0" err="1" smtClean="0"/>
              <a:t>app</a:t>
            </a:r>
            <a:r>
              <a:rPr lang="fr-CH" dirty="0" smtClean="0"/>
              <a:t>, radio </a:t>
            </a:r>
            <a:r>
              <a:rPr lang="fr-CH" dirty="0" err="1" smtClean="0"/>
              <a:t>app</a:t>
            </a:r>
            <a:r>
              <a:rPr lang="fr-CH" dirty="0" smtClean="0"/>
              <a:t> </a:t>
            </a:r>
            <a:r>
              <a:rPr lang="fr-CH" dirty="0" err="1" smtClean="0"/>
              <a:t>based</a:t>
            </a:r>
            <a:r>
              <a:rPr lang="fr-CH" dirty="0" smtClean="0"/>
              <a:t> on </a:t>
            </a:r>
            <a:r>
              <a:rPr lang="fr-CH" dirty="0" err="1" smtClean="0"/>
              <a:t>radiodns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err="1" smtClean="0"/>
              <a:t>distributed</a:t>
            </a:r>
            <a:r>
              <a:rPr lang="fr-CH" dirty="0" smtClean="0"/>
              <a:t>, </a:t>
            </a:r>
            <a:r>
              <a:rPr lang="fr-CH" dirty="0" err="1" smtClean="0"/>
              <a:t>metadata</a:t>
            </a:r>
            <a:r>
              <a:rPr lang="fr-CH" dirty="0" smtClean="0"/>
              <a:t>, </a:t>
            </a:r>
            <a:r>
              <a:rPr lang="fr-CH" dirty="0" err="1" smtClean="0"/>
              <a:t>controlled</a:t>
            </a:r>
            <a:r>
              <a:rPr lang="fr-CH" dirty="0" smtClean="0"/>
              <a:t> by </a:t>
            </a:r>
            <a:r>
              <a:rPr lang="fr-CH" dirty="0" err="1" smtClean="0"/>
              <a:t>broadcasters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CH" dirty="0" err="1" smtClean="0"/>
              <a:t>Idea</a:t>
            </a:r>
            <a:r>
              <a:rPr lang="fr-CH" dirty="0" smtClean="0"/>
              <a:t>, prototype made </a:t>
            </a:r>
            <a:r>
              <a:rPr lang="fr-CH" dirty="0" err="1" smtClean="0"/>
              <a:t>at</a:t>
            </a:r>
            <a:r>
              <a:rPr lang="fr-CH" dirty="0" smtClean="0"/>
              <a:t> </a:t>
            </a:r>
            <a:r>
              <a:rPr lang="fr-CH" dirty="0" err="1" smtClean="0"/>
              <a:t>Radiohack</a:t>
            </a:r>
            <a:r>
              <a:rPr lang="fr-CH" dirty="0" smtClean="0"/>
              <a:t> by VRT, BBC, SMP, EBU</a:t>
            </a:r>
            <a:endParaRPr lang="fr-CH" dirty="0"/>
          </a:p>
        </p:txBody>
      </p:sp>
      <p:pic>
        <p:nvPicPr>
          <p:cNvPr id="86018" name="Picture 2" descr="https://fbcdn-sphotos-a-a.akamaihd.net/hphotos-ak-xpf1/v/t1.0-9/10991335_829227503817766_7946823464724888166_n.jpg?oh=7fe19eda8874d4ee73bff976a7197ee4&amp;oe=5590FD12&amp;__gda__=1435231864_f28be5438b8f6d448f989468c532bf1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509" y="1716687"/>
            <a:ext cx="4114801" cy="2747487"/>
          </a:xfrm>
          <a:prstGeom prst="rect">
            <a:avLst/>
          </a:prstGeom>
          <a:noFill/>
        </p:spPr>
      </p:pic>
      <p:pic>
        <p:nvPicPr>
          <p:cNvPr id="86020" name="Picture 4" descr="https://fbcdn-sphotos-b-a.akamaihd.net/hphotos-ak-xpa1/v/t1.0-9/10402514_829227507151099_432000023534295126_n.jpg?oh=73ff15da7b84d29406188433682ef15b&amp;oe=55570425&amp;__gda__=1435327000_691e9d70ffac5964ebaab06befb0a9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7383" y="1716687"/>
            <a:ext cx="4114800" cy="274748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64269" y="4720856"/>
            <a:ext cx="5638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Source code in EBU </a:t>
            </a:r>
            <a:r>
              <a:rPr lang="fr-CH" dirty="0" err="1" smtClean="0"/>
              <a:t>gitlab</a:t>
            </a:r>
            <a:r>
              <a:rPr lang="fr-CH" dirty="0" smtClean="0"/>
              <a:t>, Contact: barroco@ebu.ch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s://scontent.xx.fbcdn.net/hphotos-xpf1/v/t1.0-9/559625_829208420486341_8981698281338763624_n.jpg?oh=1e0b42ee241c7f0d2cd9f038f46f5add&amp;oe=555B42B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519" y="1559008"/>
            <a:ext cx="4236711" cy="2828888"/>
          </a:xfrm>
          <a:prstGeom prst="rect">
            <a:avLst/>
          </a:prstGeom>
          <a:noFill/>
        </p:spPr>
      </p:pic>
      <p:pic>
        <p:nvPicPr>
          <p:cNvPr id="81924" name="Picture 4" descr="https://fbcdn-sphotos-h-a.akamaihd.net/hphotos-ak-xap1/v/t1.0-9/1908310_829209347152915_2438308034649383111_n.jpg?oh=18991326f43569384e7729f65ba59040&amp;oe=554A1E0B&amp;__gda__=1430899522_c04c3cf000aab1651f8f04712e475ca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5688" y="1559008"/>
            <a:ext cx="4236711" cy="2828888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406800"/>
            <a:ext cx="8165804" cy="741009"/>
          </a:xfrm>
        </p:spPr>
        <p:txBody>
          <a:bodyPr/>
          <a:lstStyle/>
          <a:p>
            <a:r>
              <a:rPr lang="fr-CH" dirty="0" err="1" smtClean="0"/>
              <a:t>Low</a:t>
            </a:r>
            <a:r>
              <a:rPr lang="fr-CH" dirty="0" smtClean="0"/>
              <a:t> </a:t>
            </a:r>
            <a:r>
              <a:rPr lang="fr-CH" dirty="0" err="1" smtClean="0"/>
              <a:t>cost</a:t>
            </a:r>
            <a:r>
              <a:rPr lang="fr-CH" dirty="0" smtClean="0"/>
              <a:t> DAB Single </a:t>
            </a:r>
            <a:r>
              <a:rPr lang="fr-CH" dirty="0" err="1" smtClean="0"/>
              <a:t>Frequency</a:t>
            </a:r>
            <a:r>
              <a:rPr lang="fr-CH" dirty="0" smtClean="0"/>
              <a:t> network transmission</a:t>
            </a:r>
            <a:br>
              <a:rPr lang="fr-CH" dirty="0" smtClean="0"/>
            </a:br>
            <a:r>
              <a:rPr lang="fr-CH" dirty="0" smtClean="0"/>
              <a:t>DAB/DAB</a:t>
            </a:r>
            <a:r>
              <a:rPr lang="fr-CH" dirty="0" smtClean="0"/>
              <a:t>+ </a:t>
            </a:r>
            <a:r>
              <a:rPr lang="fr-CH" dirty="0" smtClean="0"/>
              <a:t>transmission </a:t>
            </a:r>
            <a:r>
              <a:rPr lang="fr-CH" dirty="0" err="1" smtClean="0"/>
              <a:t>using</a:t>
            </a:r>
            <a:r>
              <a:rPr lang="fr-CH" dirty="0" smtClean="0"/>
              <a:t> a 65$ computer</a:t>
            </a:r>
            <a:endParaRPr lang="fr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CH" dirty="0" smtClean="0"/>
              <a:t>All </a:t>
            </a:r>
            <a:r>
              <a:rPr lang="fr-CH" dirty="0" err="1" smtClean="0"/>
              <a:t>based</a:t>
            </a:r>
            <a:r>
              <a:rPr lang="fr-CH" dirty="0" smtClean="0"/>
              <a:t> on Free Open Source Software (</a:t>
            </a:r>
            <a:r>
              <a:rPr lang="fr-CH" dirty="0" err="1" smtClean="0"/>
              <a:t>odr</a:t>
            </a:r>
            <a:r>
              <a:rPr lang="fr-CH" dirty="0" smtClean="0"/>
              <a:t>-</a:t>
            </a:r>
            <a:r>
              <a:rPr lang="fr-CH" dirty="0" err="1" smtClean="0"/>
              <a:t>mmbtools</a:t>
            </a:r>
            <a:r>
              <a:rPr lang="fr-CH" dirty="0" smtClean="0"/>
              <a:t>)</a:t>
            </a:r>
            <a:endParaRPr lang="fr-CH" dirty="0"/>
          </a:p>
        </p:txBody>
      </p:sp>
      <p:sp>
        <p:nvSpPr>
          <p:cNvPr id="7" name="TextBox 6"/>
          <p:cNvSpPr txBox="1"/>
          <p:nvPr/>
        </p:nvSpPr>
        <p:spPr>
          <a:xfrm>
            <a:off x="182519" y="4387896"/>
            <a:ext cx="39901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smtClean="0"/>
              <a:t>GPS </a:t>
            </a:r>
            <a:r>
              <a:rPr lang="fr-CH" sz="1600" dirty="0" err="1" smtClean="0"/>
              <a:t>disciplined</a:t>
            </a:r>
            <a:r>
              <a:rPr lang="fr-CH" sz="1600" dirty="0" smtClean="0"/>
              <a:t> </a:t>
            </a:r>
            <a:r>
              <a:rPr lang="fr-CH" sz="1600" dirty="0" err="1" smtClean="0"/>
              <a:t>oscillator</a:t>
            </a:r>
            <a:r>
              <a:rPr lang="fr-CH" sz="1600" dirty="0" smtClean="0"/>
              <a:t> board prototype</a:t>
            </a:r>
            <a:endParaRPr lang="fr-CH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555688" y="4371019"/>
            <a:ext cx="4561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err="1" smtClean="0"/>
              <a:t>Odroid</a:t>
            </a:r>
            <a:r>
              <a:rPr lang="fr-CH" sz="1600" dirty="0" smtClean="0"/>
              <a:t> U3 + USRP B100 SDR </a:t>
            </a:r>
            <a:r>
              <a:rPr lang="fr-CH" sz="1600" dirty="0" err="1" smtClean="0"/>
              <a:t>peripheral</a:t>
            </a:r>
            <a:r>
              <a:rPr lang="fr-CH" sz="1600" dirty="0" smtClean="0"/>
              <a:t> (600€)</a:t>
            </a:r>
            <a:endParaRPr lang="fr-CH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146780" y="4726450"/>
            <a:ext cx="4621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More information: www.opendigitalradio.org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DabBerry</a:t>
            </a:r>
            <a:r>
              <a:rPr lang="fr-CH" dirty="0" smtClean="0"/>
              <a:t>, </a:t>
            </a:r>
            <a:r>
              <a:rPr lang="fr-CH" dirty="0" err="1" smtClean="0"/>
              <a:t>hybrid</a:t>
            </a:r>
            <a:r>
              <a:rPr lang="fr-CH" dirty="0" smtClean="0"/>
              <a:t> DAB+ </a:t>
            </a:r>
            <a:r>
              <a:rPr lang="fr-CH" dirty="0" err="1" smtClean="0"/>
              <a:t>receiver</a:t>
            </a:r>
            <a:r>
              <a:rPr lang="fr-CH" dirty="0" smtClean="0"/>
              <a:t> on </a:t>
            </a:r>
            <a:r>
              <a:rPr lang="fr-CH" dirty="0" err="1" smtClean="0"/>
              <a:t>raspberry</a:t>
            </a:r>
            <a:r>
              <a:rPr lang="fr-CH" dirty="0" smtClean="0"/>
              <a:t> PI 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1" y="712381"/>
            <a:ext cx="6696075" cy="3240087"/>
          </a:xfrm>
        </p:spPr>
        <p:txBody>
          <a:bodyPr/>
          <a:lstStyle/>
          <a:p>
            <a:r>
              <a:rPr lang="fr-CH" dirty="0" smtClean="0"/>
              <a:t>IRT Project (</a:t>
            </a:r>
            <a:r>
              <a:rPr lang="fr-CH" dirty="0" err="1" smtClean="0"/>
              <a:t>see</a:t>
            </a:r>
            <a:r>
              <a:rPr lang="fr-CH" dirty="0" smtClean="0"/>
              <a:t> </a:t>
            </a:r>
            <a:r>
              <a:rPr lang="fr-CH" dirty="0" err="1" smtClean="0"/>
              <a:t>next</a:t>
            </a:r>
            <a:r>
              <a:rPr lang="fr-CH" dirty="0" smtClean="0"/>
              <a:t> </a:t>
            </a:r>
            <a:r>
              <a:rPr lang="fr-CH" dirty="0" err="1" smtClean="0"/>
              <a:t>presentation</a:t>
            </a:r>
            <a:r>
              <a:rPr lang="fr-CH" dirty="0" smtClean="0"/>
              <a:t>)</a:t>
            </a:r>
            <a:endParaRPr lang="fr-CH" dirty="0"/>
          </a:p>
        </p:txBody>
      </p:sp>
      <p:pic>
        <p:nvPicPr>
          <p:cNvPr id="82946" name="Picture 2" descr="https://fbcdn-sphotos-h-a.akamaihd.net/hphotos-ak-xaf1/v/t1.0-9/10959907_829209040486279_1202682841446503408_n.jpg?oh=a98709578235b7343f777292c13b26ff&amp;oe=555C817B&amp;__gda__=1435268554_71754167af72b22b97a404165acade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547" y="1339702"/>
            <a:ext cx="4159802" cy="2777535"/>
          </a:xfrm>
          <a:prstGeom prst="rect">
            <a:avLst/>
          </a:prstGeom>
          <a:noFill/>
        </p:spPr>
      </p:pic>
      <p:pic>
        <p:nvPicPr>
          <p:cNvPr id="82952" name="Picture 8" descr="https://fbcdn-sphotos-d-a.akamaihd.net/hphotos-ak-xpf1/v/t1.0-9/10993405_829208513819665_5967145638875291281_n.jpg?oh=ee74560bab7c19b86c66f74e1303546b&amp;oe=55579BD6&amp;__gda__=1432404668_a4ddba5121e9610bbc09d33f433db9f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6365" y="1339702"/>
            <a:ext cx="4159802" cy="277753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359349" y="4153418"/>
            <a:ext cx="4653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35$ </a:t>
            </a:r>
            <a:r>
              <a:rPr lang="fr-CH" dirty="0" err="1" smtClean="0"/>
              <a:t>Raspberry</a:t>
            </a:r>
            <a:r>
              <a:rPr lang="fr-CH" dirty="0" smtClean="0"/>
              <a:t> Pi computer + DAB USB RX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radioshack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726" y="1004805"/>
            <a:ext cx="6528390" cy="3421820"/>
          </a:xfrm>
          <a:prstGeom prst="rect">
            <a:avLst/>
          </a:prstGeom>
        </p:spPr>
      </p:pic>
      <p:sp>
        <p:nvSpPr>
          <p:cNvPr id="4" name="Title 5"/>
          <p:cNvSpPr txBox="1">
            <a:spLocks/>
          </p:cNvSpPr>
          <p:nvPr/>
        </p:nvSpPr>
        <p:spPr>
          <a:xfrm>
            <a:off x="1020726" y="4426625"/>
            <a:ext cx="6741864" cy="716874"/>
          </a:xfrm>
          <a:prstGeom prst="rect">
            <a:avLst/>
          </a:prstGeom>
        </p:spPr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800" dirty="0" smtClean="0">
                <a:latin typeface="+mj-lt"/>
                <a:ea typeface="+mj-ea"/>
                <a:cs typeface="+mj-cs"/>
              </a:rPr>
              <a:t>Questions: </a:t>
            </a:r>
            <a:r>
              <a:rPr lang="fr-CH" sz="2800" dirty="0" smtClean="0">
                <a:latin typeface="+mj-lt"/>
                <a:ea typeface="+mj-ea"/>
                <a:cs typeface="+mj-cs"/>
                <a:hlinkClick r:id="rId3"/>
              </a:rPr>
              <a:t>coinchon@ebu.ch</a:t>
            </a:r>
            <a:endParaRPr lang="fr-CH" sz="2800" dirty="0" smtClean="0">
              <a:latin typeface="+mj-lt"/>
              <a:ea typeface="+mj-ea"/>
              <a:cs typeface="+mj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800" dirty="0" smtClean="0">
                <a:latin typeface="+mj-lt"/>
                <a:ea typeface="+mj-ea"/>
                <a:cs typeface="+mj-cs"/>
              </a:rPr>
              <a:t>  </a:t>
            </a:r>
            <a:endParaRPr kumimoji="0" lang="fr-CH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1020726" y="33320"/>
            <a:ext cx="8123274" cy="971485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fr-CH" sz="2800" dirty="0" err="1" smtClean="0">
                <a:latin typeface="+mj-lt"/>
                <a:ea typeface="+mj-ea"/>
                <a:cs typeface="+mj-cs"/>
              </a:rPr>
              <a:t>Join</a:t>
            </a:r>
            <a:r>
              <a:rPr lang="fr-CH" sz="2800" dirty="0" smtClean="0">
                <a:latin typeface="+mj-lt"/>
                <a:ea typeface="+mj-ea"/>
                <a:cs typeface="+mj-cs"/>
              </a:rPr>
              <a:t> the </a:t>
            </a:r>
            <a:r>
              <a:rPr lang="fr-CH" sz="2800" dirty="0" err="1" smtClean="0">
                <a:latin typeface="+mj-lt"/>
                <a:ea typeface="+mj-ea"/>
                <a:cs typeface="+mj-cs"/>
              </a:rPr>
              <a:t>radiohack</a:t>
            </a:r>
            <a:r>
              <a:rPr lang="fr-CH" sz="2800" dirty="0" smtClean="0">
                <a:latin typeface="+mj-lt"/>
                <a:ea typeface="+mj-ea"/>
                <a:cs typeface="+mj-cs"/>
              </a:rPr>
              <a:t> </a:t>
            </a:r>
            <a:r>
              <a:rPr lang="fr-CH" sz="2800" dirty="0" err="1" smtClean="0">
                <a:latin typeface="+mj-lt"/>
                <a:ea typeface="+mj-ea"/>
                <a:cs typeface="+mj-cs"/>
              </a:rPr>
              <a:t>community</a:t>
            </a:r>
            <a:r>
              <a:rPr lang="fr-CH" sz="2800" dirty="0" smtClean="0">
                <a:latin typeface="+mj-lt"/>
                <a:ea typeface="+mj-ea"/>
                <a:cs typeface="+mj-cs"/>
              </a:rPr>
              <a:t>: http://</a:t>
            </a:r>
            <a:r>
              <a:rPr lang="fr-CH" sz="2800" dirty="0" smtClean="0">
                <a:latin typeface="+mj-lt"/>
                <a:ea typeface="+mj-ea"/>
                <a:cs typeface="+mj-cs"/>
              </a:rPr>
              <a:t>tech.ebu.ch/radiohack</a:t>
            </a:r>
            <a:endParaRPr lang="fr-CH" sz="2800" dirty="0" smtClean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700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00_EVENTS\2015-02-11 DRS 2015\WEB &amp; PROMO\radiathon-image from ITU_160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9334" y="-95250"/>
            <a:ext cx="9313334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137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llo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609" y="1598070"/>
            <a:ext cx="3817089" cy="3003092"/>
          </a:xfrm>
          <a:prstGeom prst="rect">
            <a:avLst/>
          </a:prstGeom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457200" y="520995"/>
            <a:ext cx="7943000" cy="134240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Radiohack</a:t>
            </a:r>
            <a:r>
              <a:rPr kumimoji="0" lang="fr-C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organisation</a:t>
            </a:r>
            <a:endParaRPr kumimoji="0" lang="fr-CH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924493" y="2838893"/>
            <a:ext cx="691116" cy="48909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ight Arrow 9"/>
          <p:cNvSpPr/>
          <p:nvPr/>
        </p:nvSpPr>
        <p:spPr>
          <a:xfrm>
            <a:off x="6673700" y="2838893"/>
            <a:ext cx="682257" cy="48909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TextBox 10"/>
          <p:cNvSpPr txBox="1"/>
          <p:nvPr/>
        </p:nvSpPr>
        <p:spPr>
          <a:xfrm>
            <a:off x="335404" y="2227805"/>
            <a:ext cx="158908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err="1" smtClean="0"/>
              <a:t>Developers</a:t>
            </a:r>
            <a:r>
              <a:rPr lang="fr-CH" sz="2000" dirty="0" smtClean="0"/>
              <a:t> </a:t>
            </a:r>
          </a:p>
          <a:p>
            <a:r>
              <a:rPr lang="fr-CH" sz="2000" dirty="0" smtClean="0"/>
              <a:t>Experts</a:t>
            </a:r>
          </a:p>
          <a:p>
            <a:r>
              <a:rPr lang="fr-CH" sz="2000" dirty="0" smtClean="0"/>
              <a:t>Wifi</a:t>
            </a:r>
          </a:p>
          <a:p>
            <a:r>
              <a:rPr lang="fr-CH" sz="2000" dirty="0" smtClean="0"/>
              <a:t>Pizza</a:t>
            </a:r>
          </a:p>
          <a:p>
            <a:r>
              <a:rPr lang="fr-CH" sz="2000" dirty="0" smtClean="0"/>
              <a:t>Coffee, </a:t>
            </a:r>
            <a:r>
              <a:rPr lang="fr-CH" sz="2000" dirty="0" err="1" smtClean="0"/>
              <a:t>beer</a:t>
            </a:r>
            <a:endParaRPr lang="fr-CH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7355957" y="2227805"/>
            <a:ext cx="182614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err="1" smtClean="0"/>
              <a:t>Ideas</a:t>
            </a:r>
            <a:endParaRPr lang="fr-CH" sz="2000" dirty="0" smtClean="0"/>
          </a:p>
          <a:p>
            <a:r>
              <a:rPr lang="fr-CH" sz="2000" dirty="0" smtClean="0"/>
              <a:t>Code</a:t>
            </a:r>
          </a:p>
          <a:p>
            <a:r>
              <a:rPr lang="fr-CH" sz="2000" dirty="0" err="1" smtClean="0"/>
              <a:t>Projects</a:t>
            </a:r>
            <a:endParaRPr lang="fr-CH" sz="2000" dirty="0" smtClean="0"/>
          </a:p>
          <a:p>
            <a:r>
              <a:rPr lang="fr-CH" sz="2000" dirty="0" smtClean="0"/>
              <a:t>Innovations</a:t>
            </a:r>
          </a:p>
          <a:p>
            <a:r>
              <a:rPr lang="fr-CH" sz="2000" dirty="0" smtClean="0"/>
              <a:t>Collaborations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267892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fbcdn-sphotos-e-a.akamaihd.net/hphotos-ak-xpa1/v/t1.0-9/10978489_829209137152936_6953333296237552695_n.jpg?oh=3dfedfa0784001a65ec2172ab1b0ba8a&amp;oe=55559741&amp;__gda__=1432528633_c1731a7b5e018fa500ce897179c664e1"/>
          <p:cNvPicPr>
            <a:picLocks noChangeAspect="1" noChangeArrowheads="1"/>
          </p:cNvPicPr>
          <p:nvPr/>
        </p:nvPicPr>
        <p:blipFill>
          <a:blip r:embed="rId2"/>
          <a:srcRect l="24807" t="27989"/>
          <a:stretch>
            <a:fillRect/>
          </a:stretch>
        </p:blipFill>
        <p:spPr bwMode="auto">
          <a:xfrm>
            <a:off x="0" y="0"/>
            <a:ext cx="4040372" cy="2583642"/>
          </a:xfrm>
          <a:prstGeom prst="rect">
            <a:avLst/>
          </a:prstGeom>
          <a:noFill/>
        </p:spPr>
      </p:pic>
      <p:pic>
        <p:nvPicPr>
          <p:cNvPr id="1028" name="Picture 4" descr="https://fbcdn-sphotos-d-a.akamaihd.net/hphotos-ak-xfp1/v/t1.0-9/10421456_829208400486343_6826672704410920461_n.jpg?oh=d3710e1f1709309931bc78f28e50a7bc&amp;oe=555D6A3C&amp;__gda__=1432465845_13138827a011c984fa7dcab844390ae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8447" y="2275324"/>
            <a:ext cx="4295553" cy="2868176"/>
          </a:xfrm>
          <a:prstGeom prst="rect">
            <a:avLst/>
          </a:prstGeom>
          <a:noFill/>
        </p:spPr>
      </p:pic>
      <p:pic>
        <p:nvPicPr>
          <p:cNvPr id="1032" name="Picture 8" descr="https://fbcdn-sphotos-b-a.akamaihd.net/hphotos-ak-xfp1/v/t1.0-9/10968504_829208900486293_5167762128540104732_n.jpg?oh=93de708ad2d78f0f3d0f29defef62178&amp;oe=559619C0&amp;__gda__=1431461193_7308e620661e3fede727c86d45f5307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06995" y="0"/>
            <a:ext cx="6337005" cy="4231272"/>
          </a:xfrm>
          <a:prstGeom prst="rect">
            <a:avLst/>
          </a:prstGeom>
          <a:noFill/>
        </p:spPr>
      </p:pic>
      <p:pic>
        <p:nvPicPr>
          <p:cNvPr id="1030" name="Picture 6" descr="https://scontent.xx.fbcdn.net/hphotos-xpf1/v/t1.0-9/10985517_829208727152977_2433972967044504188_n.jpg?oh=11310d0481dff309ad40a6056c71f3da&amp;oe=554D80A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906150"/>
            <a:ext cx="4848447" cy="3237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374480" y="2260600"/>
            <a:ext cx="7321717" cy="1249393"/>
          </a:xfrm>
        </p:spPr>
        <p:txBody>
          <a:bodyPr/>
          <a:lstStyle/>
          <a:p>
            <a:r>
              <a:rPr lang="en-GB" sz="3600" b="1" dirty="0" smtClean="0"/>
              <a:t>projects</a:t>
            </a:r>
            <a:endParaRPr lang="en-US" sz="3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001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projects</a:t>
            </a:r>
            <a:endParaRPr lang="fr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49263" y="808074"/>
            <a:ext cx="8184374" cy="3795823"/>
          </a:xfrm>
        </p:spPr>
        <p:txBody>
          <a:bodyPr/>
          <a:lstStyle/>
          <a:p>
            <a:r>
              <a:rPr lang="fr-CH" dirty="0" smtClean="0"/>
              <a:t>New </a:t>
            </a:r>
            <a:r>
              <a:rPr lang="fr-CH" dirty="0" smtClean="0"/>
              <a:t>EPG/SPI for RadioDNS and </a:t>
            </a:r>
            <a:r>
              <a:rPr lang="fr-CH" dirty="0" smtClean="0"/>
              <a:t>DAB 	(Ben Poor - </a:t>
            </a:r>
            <a:r>
              <a:rPr lang="fr-CH" dirty="0" smtClean="0"/>
              <a:t>Global </a:t>
            </a:r>
            <a:r>
              <a:rPr lang="fr-CH" dirty="0" smtClean="0"/>
              <a:t>Radio)</a:t>
            </a:r>
          </a:p>
          <a:p>
            <a:r>
              <a:rPr lang="fr-CH" dirty="0" smtClean="0"/>
              <a:t>Cross </a:t>
            </a:r>
            <a:r>
              <a:rPr lang="fr-CH" dirty="0" err="1" smtClean="0"/>
              <a:t>platform</a:t>
            </a:r>
            <a:r>
              <a:rPr lang="fr-CH" dirty="0" smtClean="0"/>
              <a:t> </a:t>
            </a:r>
            <a:r>
              <a:rPr lang="fr-CH" dirty="0" err="1" smtClean="0"/>
              <a:t>authentication</a:t>
            </a:r>
            <a:r>
              <a:rPr lang="fr-CH" dirty="0" smtClean="0"/>
              <a:t> and </a:t>
            </a:r>
            <a:r>
              <a:rPr lang="fr-CH" dirty="0" err="1" smtClean="0"/>
              <a:t>tagging</a:t>
            </a:r>
            <a:r>
              <a:rPr lang="fr-CH" dirty="0" smtClean="0"/>
              <a:t> 	(Sean </a:t>
            </a:r>
            <a:r>
              <a:rPr lang="fr-CH" dirty="0" smtClean="0"/>
              <a:t>O’Halpin - </a:t>
            </a:r>
            <a:r>
              <a:rPr lang="fr-CH" dirty="0" smtClean="0"/>
              <a:t>BBC</a:t>
            </a:r>
            <a:r>
              <a:rPr lang="fr-CH" dirty="0" smtClean="0"/>
              <a:t>)</a:t>
            </a:r>
            <a:endParaRPr lang="fr-CH" dirty="0" smtClean="0"/>
          </a:p>
          <a:p>
            <a:r>
              <a:rPr lang="fr-CH" dirty="0" err="1" smtClean="0"/>
              <a:t>RadioWeb</a:t>
            </a:r>
            <a:r>
              <a:rPr lang="fr-CH" dirty="0" smtClean="0"/>
              <a:t>, </a:t>
            </a:r>
            <a:r>
              <a:rPr lang="fr-CH" dirty="0" err="1" smtClean="0"/>
              <a:t>DABberry</a:t>
            </a:r>
            <a:r>
              <a:rPr lang="fr-CH" dirty="0" smtClean="0"/>
              <a:t> </a:t>
            </a:r>
            <a:r>
              <a:rPr lang="fr-CH" dirty="0" err="1" smtClean="0"/>
              <a:t>receiver</a:t>
            </a:r>
            <a:r>
              <a:rPr lang="fr-CH" dirty="0" smtClean="0"/>
              <a:t> 			(Fabian </a:t>
            </a:r>
            <a:r>
              <a:rPr lang="fr-CH" dirty="0" smtClean="0"/>
              <a:t>Sattler </a:t>
            </a:r>
            <a:r>
              <a:rPr lang="fr-CH" dirty="0" smtClean="0"/>
              <a:t>- IRT)</a:t>
            </a:r>
          </a:p>
          <a:p>
            <a:r>
              <a:rPr lang="fr-CH" dirty="0" err="1" smtClean="0"/>
              <a:t>Chaptering</a:t>
            </a:r>
            <a:r>
              <a:rPr lang="fr-CH" dirty="0" smtClean="0"/>
              <a:t> Radio Programs 				(Floris </a:t>
            </a:r>
            <a:r>
              <a:rPr lang="fr-CH" dirty="0" err="1" smtClean="0"/>
              <a:t>Daelemans</a:t>
            </a:r>
            <a:r>
              <a:rPr lang="fr-CH" dirty="0" smtClean="0"/>
              <a:t> </a:t>
            </a:r>
            <a:r>
              <a:rPr lang="fr-CH" dirty="0" smtClean="0"/>
              <a:t>- VRT</a:t>
            </a:r>
            <a:r>
              <a:rPr lang="fr-CH" dirty="0" smtClean="0"/>
              <a:t>)</a:t>
            </a:r>
          </a:p>
          <a:p>
            <a:r>
              <a:rPr lang="fr-CH" dirty="0" err="1" smtClean="0"/>
              <a:t>Hybrid</a:t>
            </a:r>
            <a:r>
              <a:rPr lang="fr-CH" dirty="0" smtClean="0"/>
              <a:t> content radio 						(Paolo Casagranda </a:t>
            </a:r>
            <a:r>
              <a:rPr lang="fr-CH" dirty="0" smtClean="0"/>
              <a:t>- RAI)</a:t>
            </a:r>
            <a:endParaRPr lang="fr-CH" dirty="0" smtClean="0"/>
          </a:p>
          <a:p>
            <a:r>
              <a:rPr lang="fr-CH" dirty="0" err="1" smtClean="0"/>
              <a:t>Universal</a:t>
            </a:r>
            <a:r>
              <a:rPr lang="fr-CH" dirty="0" smtClean="0"/>
              <a:t> </a:t>
            </a:r>
            <a:r>
              <a:rPr lang="fr-CH" dirty="0" err="1" smtClean="0"/>
              <a:t>smartphone</a:t>
            </a:r>
            <a:r>
              <a:rPr lang="fr-CH" dirty="0" smtClean="0"/>
              <a:t> radio </a:t>
            </a:r>
            <a:r>
              <a:rPr lang="fr-CH" dirty="0" err="1" smtClean="0"/>
              <a:t>project</a:t>
            </a:r>
            <a:r>
              <a:rPr lang="fr-CH" dirty="0" smtClean="0"/>
              <a:t>, </a:t>
            </a:r>
            <a:r>
              <a:rPr lang="fr-CH" dirty="0" smtClean="0"/>
              <a:t>API 	(Byrion </a:t>
            </a:r>
            <a:r>
              <a:rPr lang="fr-CH" dirty="0" smtClean="0"/>
              <a:t>Smith </a:t>
            </a:r>
            <a:r>
              <a:rPr lang="fr-CH" dirty="0" smtClean="0"/>
              <a:t>- Global Radio)</a:t>
            </a:r>
            <a:endParaRPr lang="fr-CH" dirty="0" smtClean="0"/>
          </a:p>
          <a:p>
            <a:r>
              <a:rPr lang="fr-CH" dirty="0" smtClean="0"/>
              <a:t>Visual </a:t>
            </a:r>
            <a:r>
              <a:rPr lang="fr-CH" dirty="0" smtClean="0"/>
              <a:t>radio </a:t>
            </a:r>
            <a:r>
              <a:rPr lang="fr-CH" dirty="0" smtClean="0"/>
              <a:t>production 					(Matthieu </a:t>
            </a:r>
            <a:r>
              <a:rPr lang="fr-CH" dirty="0" smtClean="0"/>
              <a:t>Habegger </a:t>
            </a:r>
            <a:r>
              <a:rPr lang="fr-CH" dirty="0" smtClean="0"/>
              <a:t>- EBU </a:t>
            </a:r>
            <a:r>
              <a:rPr lang="fr-CH" dirty="0" smtClean="0"/>
              <a:t>(SMP</a:t>
            </a:r>
            <a:r>
              <a:rPr lang="fr-CH" dirty="0" smtClean="0"/>
              <a:t>))</a:t>
            </a:r>
            <a:endParaRPr lang="fr-CH" dirty="0" smtClean="0"/>
          </a:p>
          <a:p>
            <a:r>
              <a:rPr lang="fr-CH" dirty="0" err="1" smtClean="0"/>
              <a:t>Odr</a:t>
            </a:r>
            <a:r>
              <a:rPr lang="fr-CH" dirty="0" smtClean="0"/>
              <a:t>-</a:t>
            </a:r>
            <a:r>
              <a:rPr lang="fr-CH" dirty="0" err="1" smtClean="0"/>
              <a:t>mmbtools</a:t>
            </a:r>
            <a:r>
              <a:rPr lang="fr-CH" dirty="0" smtClean="0"/>
              <a:t> for DAB+ TX 				(Matthias </a:t>
            </a:r>
            <a:r>
              <a:rPr lang="fr-CH" dirty="0" smtClean="0"/>
              <a:t>Brändli </a:t>
            </a:r>
            <a:r>
              <a:rPr lang="fr-CH" dirty="0" smtClean="0"/>
              <a:t>- Opendigitalradio.org)</a:t>
            </a:r>
            <a:endParaRPr lang="fr-CH" dirty="0" smtClean="0"/>
          </a:p>
          <a:p>
            <a:r>
              <a:rPr lang="fr-CH" dirty="0" smtClean="0"/>
              <a:t>DAB </a:t>
            </a:r>
            <a:r>
              <a:rPr lang="fr-CH" dirty="0" smtClean="0"/>
              <a:t>transmission </a:t>
            </a:r>
            <a:r>
              <a:rPr lang="fr-CH" dirty="0" err="1" smtClean="0"/>
              <a:t>with</a:t>
            </a:r>
            <a:r>
              <a:rPr lang="fr-CH" dirty="0" smtClean="0"/>
              <a:t> ARM </a:t>
            </a:r>
            <a:r>
              <a:rPr lang="fr-CH" dirty="0" err="1" smtClean="0"/>
              <a:t>devices</a:t>
            </a:r>
            <a:r>
              <a:rPr lang="fr-CH" dirty="0" smtClean="0"/>
              <a:t> 		(Rashid </a:t>
            </a:r>
            <a:r>
              <a:rPr lang="fr-CH" dirty="0" smtClean="0"/>
              <a:t>Mustapha </a:t>
            </a:r>
            <a:r>
              <a:rPr lang="fr-CH" dirty="0" smtClean="0"/>
              <a:t>- UK OFCOM)</a:t>
            </a:r>
            <a:endParaRPr lang="fr-CH" dirty="0" smtClean="0"/>
          </a:p>
          <a:p>
            <a:r>
              <a:rPr lang="fr-CH" dirty="0" smtClean="0"/>
              <a:t>Service </a:t>
            </a:r>
            <a:r>
              <a:rPr lang="fr-CH" dirty="0" err="1" smtClean="0"/>
              <a:t>following</a:t>
            </a:r>
            <a:r>
              <a:rPr lang="fr-CH" dirty="0" smtClean="0"/>
              <a:t> </a:t>
            </a:r>
            <a:r>
              <a:rPr lang="fr-CH" dirty="0" smtClean="0"/>
              <a:t>						(</a:t>
            </a:r>
            <a:r>
              <a:rPr lang="fr-CH" dirty="0" smtClean="0"/>
              <a:t>Peter </a:t>
            </a:r>
            <a:r>
              <a:rPr lang="fr-CH" dirty="0" smtClean="0"/>
              <a:t>Redhead - </a:t>
            </a:r>
            <a:r>
              <a:rPr lang="fr-CH" dirty="0" smtClean="0"/>
              <a:t>Global Radio</a:t>
            </a:r>
            <a:r>
              <a:rPr lang="fr-CH" dirty="0" smtClean="0"/>
              <a:t>)</a:t>
            </a:r>
          </a:p>
          <a:p>
            <a:r>
              <a:rPr lang="fr-CH" dirty="0" smtClean="0"/>
              <a:t>Ebu.io and </a:t>
            </a:r>
            <a:r>
              <a:rPr lang="fr-CH" dirty="0" err="1" smtClean="0"/>
              <a:t>opensource</a:t>
            </a:r>
            <a:r>
              <a:rPr lang="fr-CH" dirty="0" smtClean="0"/>
              <a:t> 				(Michael Barroco - EBU)</a:t>
            </a:r>
          </a:p>
          <a:p>
            <a:r>
              <a:rPr lang="fr-CH" dirty="0" smtClean="0"/>
              <a:t>Tonio </a:t>
            </a:r>
            <a:r>
              <a:rPr lang="fr-CH" dirty="0" err="1" smtClean="0"/>
              <a:t>app</a:t>
            </a:r>
            <a:r>
              <a:rPr lang="fr-CH" dirty="0" smtClean="0"/>
              <a:t>  						(Florian Novak - Tonio)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374480" y="2260600"/>
            <a:ext cx="7321717" cy="1249393"/>
          </a:xfrm>
        </p:spPr>
        <p:txBody>
          <a:bodyPr/>
          <a:lstStyle/>
          <a:p>
            <a:r>
              <a:rPr lang="en-GB" sz="3600" b="1" dirty="0" smtClean="0"/>
              <a:t>Some highlights</a:t>
            </a:r>
            <a:endParaRPr lang="en-US" sz="3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001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06800"/>
            <a:ext cx="8165804" cy="741009"/>
          </a:xfrm>
        </p:spPr>
        <p:txBody>
          <a:bodyPr/>
          <a:lstStyle/>
          <a:p>
            <a:r>
              <a:rPr lang="fr-CH" dirty="0" err="1" smtClean="0"/>
              <a:t>Hybrid</a:t>
            </a:r>
            <a:r>
              <a:rPr lang="fr-CH" dirty="0" smtClean="0"/>
              <a:t> content radio – </a:t>
            </a:r>
            <a:r>
              <a:rPr lang="fr-CH" dirty="0" err="1" smtClean="0"/>
              <a:t>research</a:t>
            </a:r>
            <a:r>
              <a:rPr lang="fr-CH" dirty="0" smtClean="0"/>
              <a:t> </a:t>
            </a:r>
            <a:r>
              <a:rPr lang="fr-CH" dirty="0" err="1" smtClean="0"/>
              <a:t>from</a:t>
            </a:r>
            <a:r>
              <a:rPr lang="fr-CH" dirty="0" smtClean="0"/>
              <a:t> RAI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1" y="786809"/>
            <a:ext cx="8165804" cy="3240087"/>
          </a:xfrm>
        </p:spPr>
        <p:txBody>
          <a:bodyPr/>
          <a:lstStyle/>
          <a:p>
            <a:r>
              <a:rPr lang="fr-CH" dirty="0" err="1" smtClean="0"/>
              <a:t>Mixing</a:t>
            </a:r>
            <a:r>
              <a:rPr lang="fr-CH" dirty="0" smtClean="0"/>
              <a:t> </a:t>
            </a:r>
            <a:r>
              <a:rPr lang="fr-CH" dirty="0" err="1" smtClean="0"/>
              <a:t>linear</a:t>
            </a:r>
            <a:r>
              <a:rPr lang="fr-CH" dirty="0" smtClean="0"/>
              <a:t> radio and on-</a:t>
            </a:r>
            <a:r>
              <a:rPr lang="fr-CH" dirty="0" err="1" smtClean="0"/>
              <a:t>demand</a:t>
            </a:r>
            <a:r>
              <a:rPr lang="fr-CH" dirty="0" smtClean="0"/>
              <a:t> content, program </a:t>
            </a:r>
            <a:r>
              <a:rPr lang="fr-CH" dirty="0" err="1" smtClean="0"/>
              <a:t>based</a:t>
            </a:r>
            <a:r>
              <a:rPr lang="fr-CH" dirty="0" smtClean="0"/>
              <a:t> on </a:t>
            </a:r>
            <a:r>
              <a:rPr lang="fr-CH" dirty="0" err="1" smtClean="0"/>
              <a:t>geolocalisation</a:t>
            </a:r>
            <a:endParaRPr lang="fr-CH" dirty="0" smtClean="0"/>
          </a:p>
          <a:p>
            <a:r>
              <a:rPr lang="fr-CH" dirty="0" err="1" smtClean="0"/>
              <a:t>Personalised</a:t>
            </a:r>
            <a:r>
              <a:rPr lang="fr-CH" dirty="0" smtClean="0"/>
              <a:t> radio</a:t>
            </a:r>
            <a:endParaRPr lang="fr-CH" dirty="0"/>
          </a:p>
        </p:txBody>
      </p:sp>
      <p:pic>
        <p:nvPicPr>
          <p:cNvPr id="84994" name="Picture 2" descr="https://fbcdn-sphotos-c-a.akamaihd.net/hphotos-ak-xpf1/v/t1.0-9/10991132_829208597152990_4582408752166273501_n.jpg?oh=e16d84cfb0fdd8e448962547fe274c41&amp;oe=555C7A12&amp;__gda__=1431117432_17df69a205a3559314ed84ecb1a08e6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286" y="1647301"/>
            <a:ext cx="4401878" cy="2939171"/>
          </a:xfrm>
          <a:prstGeom prst="rect">
            <a:avLst/>
          </a:prstGeom>
          <a:noFill/>
        </p:spPr>
      </p:pic>
      <p:pic>
        <p:nvPicPr>
          <p:cNvPr id="84996" name="Picture 4" descr="https://scontent.xx.fbcdn.net/hphotos-xfa1/v/t1.0-9/10959301_829208623819654_7259163245952911865_n.jpg?oh=eac50b194f0dba4601fab477ec17afb4&amp;oe=555F356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0222" y="1647301"/>
            <a:ext cx="4401877" cy="293917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20186" y="4586472"/>
            <a:ext cx="683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Discussion in EBU DRP group. Contact</a:t>
            </a:r>
            <a:r>
              <a:rPr lang="fr-CH" dirty="0" smtClean="0"/>
              <a:t>: paolo.casagranda@rai.it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9822" y="38738"/>
            <a:ext cx="6836735" cy="510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C1CDDB"/>
      </a:lt2>
      <a:accent1>
        <a:srgbClr val="0F437A"/>
      </a:accent1>
      <a:accent2>
        <a:srgbClr val="6D89AB"/>
      </a:accent2>
      <a:accent3>
        <a:srgbClr val="FFFFFF"/>
      </a:accent3>
      <a:accent4>
        <a:srgbClr val="000000"/>
      </a:accent4>
      <a:accent5>
        <a:srgbClr val="AAB0BE"/>
      </a:accent5>
      <a:accent6>
        <a:srgbClr val="627C9B"/>
      </a:accent6>
      <a:hlink>
        <a:srgbClr val="C82430"/>
      </a:hlink>
      <a:folHlink>
        <a:srgbClr val="47A03A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C009D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4AACC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C009D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F4AACC"/>
        </a:accent5>
        <a:accent6>
          <a:srgbClr val="D4D4D4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C009D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F4AACC"/>
        </a:accent5>
        <a:accent6>
          <a:srgbClr val="D4D4D4"/>
        </a:accent6>
        <a:hlink>
          <a:srgbClr val="FF79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C009D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F4AACC"/>
        </a:accent5>
        <a:accent6>
          <a:srgbClr val="D4D4D4"/>
        </a:accent6>
        <a:hlink>
          <a:srgbClr val="FF7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B85509212DFB4D81D8F1E04312E5B1" ma:contentTypeVersion="1" ma:contentTypeDescription="Create a new document." ma:contentTypeScope="" ma:versionID="9988e5e674e65d3393e7dc87ace5990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F5B569B-2D53-49C7-BECD-A6D035CEF8F0}"/>
</file>

<file path=customXml/itemProps2.xml><?xml version="1.0" encoding="utf-8"?>
<ds:datastoreItem xmlns:ds="http://schemas.openxmlformats.org/officeDocument/2006/customXml" ds:itemID="{B93583DD-B2E8-4093-A63F-9E3E355FDEAA}"/>
</file>

<file path=customXml/itemProps3.xml><?xml version="1.0" encoding="utf-8"?>
<ds:datastoreItem xmlns:ds="http://schemas.openxmlformats.org/officeDocument/2006/customXml" ds:itemID="{613DD24E-2A79-424C-AA3B-8AA1AA09741F}"/>
</file>

<file path=docProps/app.xml><?xml version="1.0" encoding="utf-8"?>
<Properties xmlns="http://schemas.openxmlformats.org/officeDocument/2006/extended-properties" xmlns:vt="http://schemas.openxmlformats.org/officeDocument/2006/docPropsVTypes">
  <TotalTime>2916</TotalTime>
  <Words>157</Words>
  <Application>Microsoft Office PowerPoint</Application>
  <PresentationFormat>On-screen Show (16:9)</PresentationFormat>
  <Paragraphs>48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1_Office Theme</vt:lpstr>
      <vt:lpstr>Office Theme</vt:lpstr>
      <vt:lpstr>2_Office Theme</vt:lpstr>
      <vt:lpstr>3_Office Theme</vt:lpstr>
      <vt:lpstr>blank</vt:lpstr>
      <vt:lpstr>RadioHack 2015  </vt:lpstr>
      <vt:lpstr>Slide 2</vt:lpstr>
      <vt:lpstr>Slide 3</vt:lpstr>
      <vt:lpstr>Slide 4</vt:lpstr>
      <vt:lpstr>projects</vt:lpstr>
      <vt:lpstr>projects</vt:lpstr>
      <vt:lpstr>Some highlights</vt:lpstr>
      <vt:lpstr>Hybrid content radio – research from RAI</vt:lpstr>
      <vt:lpstr>Slide 9</vt:lpstr>
      <vt:lpstr>« tune-out » app, radio app based on radiodns distributed, metadata, controlled by broadcasters</vt:lpstr>
      <vt:lpstr>Low cost DAB Single Frequency network transmission DAB/DAB+ transmission using a 65$ computer</vt:lpstr>
      <vt:lpstr>DabBerry, hybrid DAB+ receiver on raspberry PI 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Bosse Kemper</dc:creator>
  <cp:lastModifiedBy>Admingva</cp:lastModifiedBy>
  <cp:revision>183</cp:revision>
  <dcterms:created xsi:type="dcterms:W3CDTF">2013-04-02T16:42:11Z</dcterms:created>
  <dcterms:modified xsi:type="dcterms:W3CDTF">2015-02-13T11:53:15Z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0x010100A3B85509212DFB4D81D8F1E04312E5B1</vt:lpwstr>
  </property>
</Properties>
</file>