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handoutMasterIdLst>
    <p:handoutMasterId r:id="rId19"/>
  </p:handoutMasterIdLst>
  <p:sldIdLst>
    <p:sldId id="256" r:id="rId2"/>
    <p:sldId id="257" r:id="rId3"/>
    <p:sldId id="258" r:id="rId4"/>
    <p:sldId id="283" r:id="rId5"/>
    <p:sldId id="359" r:id="rId6"/>
    <p:sldId id="312" r:id="rId7"/>
    <p:sldId id="375" r:id="rId8"/>
    <p:sldId id="296" r:id="rId9"/>
    <p:sldId id="384" r:id="rId10"/>
    <p:sldId id="385" r:id="rId11"/>
    <p:sldId id="355" r:id="rId12"/>
    <p:sldId id="367" r:id="rId13"/>
    <p:sldId id="387" r:id="rId14"/>
    <p:sldId id="388" r:id="rId15"/>
    <p:sldId id="386" r:id="rId16"/>
    <p:sldId id="267" r:id="rId17"/>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CCFF99"/>
    <a:srgbClr val="FFFF99"/>
    <a:srgbClr val="FFFFCC"/>
    <a:srgbClr val="3333FF"/>
    <a:srgbClr val="0000FF"/>
    <a:srgbClr val="363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57" autoAdjust="0"/>
    <p:restoredTop sz="94369" autoAdjust="0"/>
  </p:normalViewPr>
  <p:slideViewPr>
    <p:cSldViewPr>
      <p:cViewPr>
        <p:scale>
          <a:sx n="75" d="100"/>
          <a:sy n="75" d="100"/>
        </p:scale>
        <p:origin x="-888" y="-390"/>
      </p:cViewPr>
      <p:guideLst>
        <p:guide orient="horz" pos="2160"/>
        <p:guide pos="2880"/>
      </p:guideLst>
    </p:cSldViewPr>
  </p:slideViewPr>
  <p:outlineViewPr>
    <p:cViewPr>
      <p:scale>
        <a:sx n="33" d="100"/>
        <a:sy n="33" d="100"/>
      </p:scale>
      <p:origin x="0" y="4584"/>
    </p:cViewPr>
  </p:outlineViewPr>
  <p:notesTextViewPr>
    <p:cViewPr>
      <p:scale>
        <a:sx n="1" d="1"/>
        <a:sy n="1" d="1"/>
      </p:scale>
      <p:origin x="0" y="0"/>
    </p:cViewPr>
  </p:notesTextViewPr>
  <p:sorterViewPr>
    <p:cViewPr>
      <p:scale>
        <a:sx n="100" d="100"/>
        <a:sy n="100" d="100"/>
      </p:scale>
      <p:origin x="0" y="16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lari\ain$\CONHECIMENTO\INDICADORES-%20numeros%20e%20dados%20sobre%20o%20mercado%20de%20telecom\SCM\acessos%202Mbps%20e%20superio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ari\ain$\CONHECIMENTO\INDICADORES-%20numeros%20e%20dados%20sobre%20o%20mercado%20de%20telecom\SCM\acessos%202Mbps%20e%20superio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ari\ain$\CONHECIMENTO\INDICADORES-%20numeros%20e%20dados%20sobre%20o%20mercado%20de%20telecom\SCM\acessos%202Mbps%20e%20superio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6.1111111111111109E-2"/>
          <c:y val="0.10185185185185185"/>
          <c:w val="0.93888888888888888"/>
          <c:h val="0.89814814814814814"/>
        </c:manualLayout>
      </c:layout>
      <c:pie3DChart>
        <c:varyColors val="1"/>
        <c:ser>
          <c:idx val="0"/>
          <c:order val="0"/>
          <c:spPr>
            <a:solidFill>
              <a:srgbClr val="FFFF99"/>
            </a:solidFill>
          </c:spPr>
          <c:dPt>
            <c:idx val="1"/>
            <c:bubble3D val="0"/>
            <c:spPr>
              <a:solidFill>
                <a:schemeClr val="accent1">
                  <a:lumMod val="60000"/>
                  <a:lumOff val="40000"/>
                </a:schemeClr>
              </a:solidFill>
            </c:spPr>
          </c:dPt>
          <c:dLbls>
            <c:dLbl>
              <c:idx val="0"/>
              <c:delete val="1"/>
            </c:dLbl>
            <c:dLbl>
              <c:idx val="1"/>
              <c:layout>
                <c:manualLayout>
                  <c:x val="-0.22377783187488973"/>
                  <c:y val="-0.37250873091395642"/>
                </c:manualLayout>
              </c:layout>
              <c:showLegendKey val="0"/>
              <c:showVal val="0"/>
              <c:showCatName val="0"/>
              <c:showSerName val="0"/>
              <c:showPercent val="1"/>
              <c:showBubbleSize val="0"/>
            </c:dLbl>
            <c:dLbl>
              <c:idx val="2"/>
              <c:layout>
                <c:manualLayout>
                  <c:x val="0.17643137690583399"/>
                  <c:y val="0.12391859841660105"/>
                </c:manualLayout>
              </c:layout>
              <c:showLegendKey val="0"/>
              <c:showVal val="0"/>
              <c:showCatName val="0"/>
              <c:showSerName val="0"/>
              <c:showPercent val="1"/>
              <c:showBubbleSize val="0"/>
            </c:dLbl>
            <c:txPr>
              <a:bodyPr/>
              <a:lstStyle/>
              <a:p>
                <a:pPr>
                  <a:defRPr sz="1600" b="1">
                    <a:effectLst>
                      <a:outerShdw blurRad="38100" dist="38100" dir="2700000" algn="tl">
                        <a:srgbClr val="000000">
                          <a:alpha val="43137"/>
                        </a:srgbClr>
                      </a:outerShdw>
                    </a:effectLst>
                  </a:defRPr>
                </a:pPr>
                <a:endParaRPr lang="pt-BR"/>
              </a:p>
            </c:txPr>
            <c:showLegendKey val="0"/>
            <c:showVal val="0"/>
            <c:showCatName val="0"/>
            <c:showSerName val="0"/>
            <c:showPercent val="1"/>
            <c:showBubbleSize val="0"/>
            <c:showLeaderLines val="1"/>
          </c:dLbls>
          <c:val>
            <c:numRef>
              <c:f>Plan1!$D$23:$F$23</c:f>
              <c:numCache>
                <c:formatCode>#,##0</c:formatCode>
                <c:ptCount val="3"/>
                <c:pt idx="0" formatCode="General">
                  <c:v>2010</c:v>
                </c:pt>
                <c:pt idx="1">
                  <c:v>12313142</c:v>
                </c:pt>
                <c:pt idx="2">
                  <c:v>3159896</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4251425619685351E-2"/>
          <c:y val="8.4049640427576219E-2"/>
          <c:w val="0.90818989510514792"/>
          <c:h val="0.83190071914484753"/>
        </c:manualLayout>
      </c:layout>
      <c:pie3DChart>
        <c:varyColors val="1"/>
        <c:ser>
          <c:idx val="0"/>
          <c:order val="0"/>
          <c:dPt>
            <c:idx val="1"/>
            <c:bubble3D val="0"/>
            <c:spPr>
              <a:solidFill>
                <a:schemeClr val="accent1">
                  <a:lumMod val="60000"/>
                  <a:lumOff val="40000"/>
                </a:schemeClr>
              </a:solidFill>
            </c:spPr>
          </c:dPt>
          <c:dPt>
            <c:idx val="2"/>
            <c:bubble3D val="0"/>
            <c:spPr>
              <a:solidFill>
                <a:srgbClr val="FFFF99"/>
              </a:solidFill>
            </c:spPr>
          </c:dPt>
          <c:dLbls>
            <c:dLbl>
              <c:idx val="0"/>
              <c:delete val="1"/>
            </c:dLbl>
            <c:txPr>
              <a:bodyPr/>
              <a:lstStyle/>
              <a:p>
                <a:pPr>
                  <a:defRPr sz="2000" b="1">
                    <a:effectLst>
                      <a:outerShdw blurRad="38100" dist="38100" dir="2700000" algn="tl">
                        <a:srgbClr val="000000">
                          <a:alpha val="43137"/>
                        </a:srgbClr>
                      </a:outerShdw>
                    </a:effectLst>
                  </a:defRPr>
                </a:pPr>
                <a:endParaRPr lang="pt-BR"/>
              </a:p>
            </c:txPr>
            <c:dLblPos val="ctr"/>
            <c:showLegendKey val="0"/>
            <c:showVal val="0"/>
            <c:showCatName val="0"/>
            <c:showSerName val="0"/>
            <c:showPercent val="1"/>
            <c:showBubbleSize val="0"/>
            <c:showLeaderLines val="1"/>
          </c:dLbls>
          <c:val>
            <c:numRef>
              <c:f>Plan1!$D$22:$F$22</c:f>
              <c:numCache>
                <c:formatCode>#,##0</c:formatCode>
                <c:ptCount val="3"/>
                <c:pt idx="0" formatCode="General">
                  <c:v>2009</c:v>
                </c:pt>
                <c:pt idx="1">
                  <c:v>11087291</c:v>
                </c:pt>
                <c:pt idx="2">
                  <c:v>1910456</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solidFill>
              <a:srgbClr val="FFFFCC"/>
            </a:solidFill>
          </c:spPr>
          <c:dPt>
            <c:idx val="1"/>
            <c:bubble3D val="0"/>
            <c:spPr>
              <a:solidFill>
                <a:schemeClr val="accent1">
                  <a:lumMod val="60000"/>
                  <a:lumOff val="40000"/>
                </a:schemeClr>
              </a:solidFill>
            </c:spPr>
          </c:dPt>
          <c:dPt>
            <c:idx val="2"/>
            <c:bubble3D val="0"/>
            <c:spPr>
              <a:solidFill>
                <a:srgbClr val="FFFF99"/>
              </a:solidFill>
            </c:spPr>
          </c:dPt>
          <c:dLbls>
            <c:dLbl>
              <c:idx val="0"/>
              <c:delete val="1"/>
            </c:dLbl>
            <c:txPr>
              <a:bodyPr/>
              <a:lstStyle/>
              <a:p>
                <a:pPr>
                  <a:defRPr sz="1800" b="1">
                    <a:effectLst>
                      <a:outerShdw blurRad="38100" dist="38100" dir="2700000" algn="tl">
                        <a:srgbClr val="000000">
                          <a:alpha val="43137"/>
                        </a:srgbClr>
                      </a:outerShdw>
                    </a:effectLst>
                  </a:defRPr>
                </a:pPr>
                <a:endParaRPr lang="pt-BR"/>
              </a:p>
            </c:txPr>
            <c:dLblPos val="ctr"/>
            <c:showLegendKey val="0"/>
            <c:showVal val="0"/>
            <c:showCatName val="0"/>
            <c:showSerName val="0"/>
            <c:showPercent val="1"/>
            <c:showBubbleSize val="0"/>
            <c:showLeaderLines val="1"/>
          </c:dLbls>
          <c:val>
            <c:numRef>
              <c:f>Plan1!$D$21:$F$21</c:f>
              <c:numCache>
                <c:formatCode>#,##0</c:formatCode>
                <c:ptCount val="3"/>
                <c:pt idx="0" formatCode="General">
                  <c:v>2008</c:v>
                </c:pt>
                <c:pt idx="1">
                  <c:v>10368773</c:v>
                </c:pt>
                <c:pt idx="2">
                  <c:v>1033128</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01D909B-37E4-42B8-AFF1-FE3D169B6792}" type="datetimeFigureOut">
              <a:rPr lang="pt-BR" smtClean="0"/>
              <a:t>18/6/2012</a:t>
            </a:fld>
            <a:endParaRPr lang="pt-BR"/>
          </a:p>
        </p:txBody>
      </p:sp>
      <p:sp>
        <p:nvSpPr>
          <p:cNvPr id="4" name="Espaço Reservado para Rodapé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88DD0A9-28CA-43A9-AD9C-878B76A9FBD0}" type="slidenum">
              <a:rPr lang="pt-BR" smtClean="0"/>
              <a:t>‹nº›</a:t>
            </a:fld>
            <a:endParaRPr lang="pt-BR"/>
          </a:p>
        </p:txBody>
      </p:sp>
    </p:spTree>
    <p:extLst>
      <p:ext uri="{BB962C8B-B14F-4D97-AF65-F5344CB8AC3E}">
        <p14:creationId xmlns:p14="http://schemas.microsoft.com/office/powerpoint/2010/main" val="40844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9D7A2F-22FE-4957-9850-4B626BE2251F}" type="datetimeFigureOut">
              <a:rPr lang="pt-BR" smtClean="0"/>
              <a:t>18/6/2012</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DEB7627-9E0D-456A-8B43-2EEBEA708907}" type="slidenum">
              <a:rPr lang="pt-BR" smtClean="0"/>
              <a:t>‹nº›</a:t>
            </a:fld>
            <a:endParaRPr lang="pt-BR"/>
          </a:p>
        </p:txBody>
      </p:sp>
    </p:spTree>
    <p:extLst>
      <p:ext uri="{BB962C8B-B14F-4D97-AF65-F5344CB8AC3E}">
        <p14:creationId xmlns:p14="http://schemas.microsoft.com/office/powerpoint/2010/main" val="216776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EB7627-9E0D-456A-8B43-2EEBEA708907}" type="slidenum">
              <a:rPr lang="pt-BR" smtClean="0"/>
              <a:t>1</a:t>
            </a:fld>
            <a:endParaRPr lang="pt-BR"/>
          </a:p>
        </p:txBody>
      </p:sp>
    </p:spTree>
    <p:extLst>
      <p:ext uri="{BB962C8B-B14F-4D97-AF65-F5344CB8AC3E}">
        <p14:creationId xmlns:p14="http://schemas.microsoft.com/office/powerpoint/2010/main" val="3721548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EB7627-9E0D-456A-8B43-2EEBEA708907}" type="slidenum">
              <a:rPr lang="pt-BR" smtClean="0"/>
              <a:t>10</a:t>
            </a:fld>
            <a:endParaRPr lang="pt-BR"/>
          </a:p>
        </p:txBody>
      </p:sp>
    </p:spTree>
    <p:extLst>
      <p:ext uri="{BB962C8B-B14F-4D97-AF65-F5344CB8AC3E}">
        <p14:creationId xmlns:p14="http://schemas.microsoft.com/office/powerpoint/2010/main" val="213056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EB7627-9E0D-456A-8B43-2EEBEA708907}" type="slidenum">
              <a:rPr lang="pt-BR" smtClean="0"/>
              <a:t>16</a:t>
            </a:fld>
            <a:endParaRPr lang="pt-BR"/>
          </a:p>
        </p:txBody>
      </p:sp>
    </p:spTree>
    <p:extLst>
      <p:ext uri="{BB962C8B-B14F-4D97-AF65-F5344CB8AC3E}">
        <p14:creationId xmlns:p14="http://schemas.microsoft.com/office/powerpoint/2010/main" val="57261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EB7627-9E0D-456A-8B43-2EEBEA708907}" type="slidenum">
              <a:rPr lang="pt-BR" smtClean="0"/>
              <a:t>2</a:t>
            </a:fld>
            <a:endParaRPr lang="pt-BR"/>
          </a:p>
        </p:txBody>
      </p:sp>
    </p:spTree>
    <p:extLst>
      <p:ext uri="{BB962C8B-B14F-4D97-AF65-F5344CB8AC3E}">
        <p14:creationId xmlns:p14="http://schemas.microsoft.com/office/powerpoint/2010/main" val="234751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EB7627-9E0D-456A-8B43-2EEBEA708907}" type="slidenum">
              <a:rPr lang="pt-BR" smtClean="0"/>
              <a:t>3</a:t>
            </a:fld>
            <a:endParaRPr lang="pt-BR"/>
          </a:p>
        </p:txBody>
      </p:sp>
    </p:spTree>
    <p:extLst>
      <p:ext uri="{BB962C8B-B14F-4D97-AF65-F5344CB8AC3E}">
        <p14:creationId xmlns:p14="http://schemas.microsoft.com/office/powerpoint/2010/main" val="235040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EB7627-9E0D-456A-8B43-2EEBEA708907}" type="slidenum">
              <a:rPr lang="pt-BR" smtClean="0"/>
              <a:t>4</a:t>
            </a:fld>
            <a:endParaRPr lang="pt-BR"/>
          </a:p>
        </p:txBody>
      </p:sp>
    </p:spTree>
    <p:extLst>
      <p:ext uri="{BB962C8B-B14F-4D97-AF65-F5344CB8AC3E}">
        <p14:creationId xmlns:p14="http://schemas.microsoft.com/office/powerpoint/2010/main" val="235040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EB7627-9E0D-456A-8B43-2EEBEA708907}" type="slidenum">
              <a:rPr lang="pt-BR" smtClean="0"/>
              <a:t>5</a:t>
            </a:fld>
            <a:endParaRPr lang="pt-BR"/>
          </a:p>
        </p:txBody>
      </p:sp>
    </p:spTree>
    <p:extLst>
      <p:ext uri="{BB962C8B-B14F-4D97-AF65-F5344CB8AC3E}">
        <p14:creationId xmlns:p14="http://schemas.microsoft.com/office/powerpoint/2010/main" val="289848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EB7627-9E0D-456A-8B43-2EEBEA708907}" type="slidenum">
              <a:rPr lang="pt-BR" smtClean="0"/>
              <a:t>6</a:t>
            </a:fld>
            <a:endParaRPr lang="pt-BR"/>
          </a:p>
        </p:txBody>
      </p:sp>
    </p:spTree>
    <p:extLst>
      <p:ext uri="{BB962C8B-B14F-4D97-AF65-F5344CB8AC3E}">
        <p14:creationId xmlns:p14="http://schemas.microsoft.com/office/powerpoint/2010/main" val="235040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522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508324-72BD-4EC9-8834-28F13E89810F}" type="slidenum">
              <a:rPr lang="pt-BR" sz="1200" smtClean="0"/>
              <a:pPr eaLnBrk="1" hangingPunct="1"/>
              <a:t>7</a:t>
            </a:fld>
            <a:endParaRPr lang="pt-BR"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614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0A44532-FFA6-41A5-B3ED-1EFC8FEDC8CD}" type="slidenum">
              <a:rPr lang="pt-BR" sz="1200" smtClean="0"/>
              <a:pPr eaLnBrk="1" hangingPunct="1"/>
              <a:t>8</a:t>
            </a:fld>
            <a:endParaRPr lang="pt-BR"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EB7627-9E0D-456A-8B43-2EEBEA708907}" type="slidenum">
              <a:rPr lang="pt-BR" smtClean="0"/>
              <a:t>9</a:t>
            </a:fld>
            <a:endParaRPr lang="pt-BR"/>
          </a:p>
        </p:txBody>
      </p:sp>
    </p:spTree>
    <p:extLst>
      <p:ext uri="{BB962C8B-B14F-4D97-AF65-F5344CB8AC3E}">
        <p14:creationId xmlns:p14="http://schemas.microsoft.com/office/powerpoint/2010/main" val="213056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pt-BR" smtClean="0"/>
              <a:t>Clique para editar o título mestre</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Rectangle 3"/>
          <p:cNvSpPr>
            <a:spLocks noGrp="1"/>
          </p:cNvSpPr>
          <p:nvPr>
            <p:ph type="dt" sz="half" idx="10"/>
          </p:nvPr>
        </p:nvSpPr>
        <p:spPr>
          <a:xfrm>
            <a:off x="228600" y="6553200"/>
            <a:ext cx="2133600" cy="287782"/>
          </a:xfrm>
        </p:spPr>
        <p:txBody>
          <a:bodyPr/>
          <a:lstStyle/>
          <a:p>
            <a:fld id="{215D6F1C-05B5-4C2F-9A96-AC70D0E4C4EE}" type="datetimeFigureOut">
              <a:rPr lang="pt-BR" smtClean="0"/>
              <a:t>18/6/2012</a:t>
            </a:fld>
            <a:endParaRPr lang="pt-BR"/>
          </a:p>
        </p:txBody>
      </p:sp>
      <p:sp>
        <p:nvSpPr>
          <p:cNvPr id="5" name="Rectangle 4"/>
          <p:cNvSpPr>
            <a:spLocks noGrp="1"/>
          </p:cNvSpPr>
          <p:nvPr>
            <p:ph type="ftr" sz="quarter" idx="11"/>
          </p:nvPr>
        </p:nvSpPr>
        <p:spPr>
          <a:xfrm>
            <a:off x="2895600" y="6553200"/>
            <a:ext cx="3429000" cy="287782"/>
          </a:xfrm>
        </p:spPr>
        <p:txBody>
          <a:bodyPr/>
          <a:lstStyle/>
          <a:p>
            <a:endParaRPr lang="pt-BR"/>
          </a:p>
        </p:txBody>
      </p:sp>
      <p:sp>
        <p:nvSpPr>
          <p:cNvPr id="6" name="Rectangle 5"/>
          <p:cNvSpPr>
            <a:spLocks noGrp="1"/>
          </p:cNvSpPr>
          <p:nvPr>
            <p:ph type="sldNum" sz="quarter" idx="12"/>
          </p:nvPr>
        </p:nvSpPr>
        <p:spPr>
          <a:xfrm>
            <a:off x="6858000" y="6553200"/>
            <a:ext cx="2057400" cy="287782"/>
          </a:xfrm>
        </p:spPr>
        <p:txBody>
          <a:bodyPr/>
          <a:lstStyle/>
          <a:p>
            <a:fld id="{B5BCAAFE-0FAF-4F47-AD59-A994A6026376}" type="slidenum">
              <a:rPr lang="pt-BR" smtClean="0"/>
              <a:t>‹nº›</a:t>
            </a:fld>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pt-BR" smtClean="0"/>
              <a:t>Clique para editar o título mestre</a:t>
            </a:r>
            <a:endParaRPr lang="en-US"/>
          </a:p>
        </p:txBody>
      </p:sp>
      <p:sp>
        <p:nvSpPr>
          <p:cNvPr id="3" name="Rectangle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Rectangle 3"/>
          <p:cNvSpPr>
            <a:spLocks noGrp="1"/>
          </p:cNvSpPr>
          <p:nvPr>
            <p:ph type="dt" sz="half" idx="10"/>
          </p:nvPr>
        </p:nvSpPr>
        <p:spPr/>
        <p:txBody>
          <a:bodyPr/>
          <a:lstStyle/>
          <a:p>
            <a:fld id="{215D6F1C-05B5-4C2F-9A96-AC70D0E4C4EE}" type="datetimeFigureOut">
              <a:rPr lang="pt-BR" smtClean="0"/>
              <a:t>18/6/2012</a:t>
            </a:fld>
            <a:endParaRPr lang="pt-BR"/>
          </a:p>
        </p:txBody>
      </p:sp>
      <p:sp>
        <p:nvSpPr>
          <p:cNvPr id="5" name="Rectangle 4"/>
          <p:cNvSpPr>
            <a:spLocks noGrp="1"/>
          </p:cNvSpPr>
          <p:nvPr>
            <p:ph type="ftr" sz="quarter" idx="11"/>
          </p:nvPr>
        </p:nvSpPr>
        <p:spPr/>
        <p:txBody>
          <a:bodyPr/>
          <a:lstStyle/>
          <a:p>
            <a:endParaRPr lang="pt-BR"/>
          </a:p>
        </p:txBody>
      </p:sp>
      <p:sp>
        <p:nvSpPr>
          <p:cNvPr id="6" name="Rectangle 5"/>
          <p:cNvSpPr>
            <a:spLocks noGrp="1"/>
          </p:cNvSpPr>
          <p:nvPr>
            <p:ph type="sldNum" sz="quarter" idx="12"/>
          </p:nvPr>
        </p:nvSpPr>
        <p:spPr/>
        <p:txBody>
          <a:bodyPr/>
          <a:lstStyle/>
          <a:p>
            <a:fld id="{B5BCAAFE-0FAF-4F47-AD59-A994A6026376}"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Rectangle 3"/>
          <p:cNvSpPr>
            <a:spLocks noGrp="1"/>
          </p:cNvSpPr>
          <p:nvPr>
            <p:ph type="dt" sz="half" idx="10"/>
          </p:nvPr>
        </p:nvSpPr>
        <p:spPr/>
        <p:txBody>
          <a:bodyPr/>
          <a:lstStyle/>
          <a:p>
            <a:fld id="{215D6F1C-05B5-4C2F-9A96-AC70D0E4C4EE}" type="datetimeFigureOut">
              <a:rPr lang="pt-BR" smtClean="0"/>
              <a:t>18/6/2012</a:t>
            </a:fld>
            <a:endParaRPr lang="pt-BR"/>
          </a:p>
        </p:txBody>
      </p:sp>
      <p:sp>
        <p:nvSpPr>
          <p:cNvPr id="5" name="Rectangle 4"/>
          <p:cNvSpPr>
            <a:spLocks noGrp="1"/>
          </p:cNvSpPr>
          <p:nvPr>
            <p:ph type="ftr" sz="quarter" idx="11"/>
          </p:nvPr>
        </p:nvSpPr>
        <p:spPr/>
        <p:txBody>
          <a:bodyPr/>
          <a:lstStyle/>
          <a:p>
            <a:endParaRPr lang="pt-BR"/>
          </a:p>
        </p:txBody>
      </p:sp>
      <p:sp>
        <p:nvSpPr>
          <p:cNvPr id="6" name="Rectangle 5"/>
          <p:cNvSpPr>
            <a:spLocks noGrp="1"/>
          </p:cNvSpPr>
          <p:nvPr>
            <p:ph type="sldNum" sz="quarter" idx="12"/>
          </p:nvPr>
        </p:nvSpPr>
        <p:spPr/>
        <p:txBody>
          <a:bodyPr/>
          <a:lstStyle/>
          <a:p>
            <a:fld id="{B5BCAAFE-0FAF-4F47-AD59-A994A6026376}" type="slidenum">
              <a:rPr lang="pt-BR" smtClean="0"/>
              <a:t>‹nº›</a:t>
            </a:fld>
            <a:endParaRPr lang="pt-BR"/>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pt-BR" smtClean="0"/>
              <a:t>Clique para editar o título mestre</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ítulo e gráfic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título mestre</a:t>
            </a:r>
            <a:endParaRPr lang="pt-BR"/>
          </a:p>
        </p:txBody>
      </p:sp>
      <p:sp>
        <p:nvSpPr>
          <p:cNvPr id="3" name="Espaço Reservado para Gráfico 2"/>
          <p:cNvSpPr>
            <a:spLocks noGrp="1"/>
          </p:cNvSpPr>
          <p:nvPr>
            <p:ph type="chart" idx="1"/>
          </p:nvPr>
        </p:nvSpPr>
        <p:spPr>
          <a:xfrm>
            <a:off x="685800" y="2057400"/>
            <a:ext cx="7772400" cy="4114800"/>
          </a:xfrm>
        </p:spPr>
        <p:txBody>
          <a:bodyPr/>
          <a:lstStyle/>
          <a:p>
            <a:pPr lvl="0"/>
            <a:endParaRPr lang="pt-BR" noProof="0" smtClean="0"/>
          </a:p>
        </p:txBody>
      </p:sp>
    </p:spTree>
    <p:extLst>
      <p:ext uri="{BB962C8B-B14F-4D97-AF65-F5344CB8AC3E}">
        <p14:creationId xmlns:p14="http://schemas.microsoft.com/office/powerpoint/2010/main" val="330739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Rectangle 1"/>
          <p:cNvSpPr>
            <a:spLocks noGrp="1"/>
          </p:cNvSpPr>
          <p:nvPr>
            <p:ph type="title"/>
          </p:nvPr>
        </p:nvSpPr>
        <p:spPr>
          <a:xfrm>
            <a:off x="1475656" y="274638"/>
            <a:ext cx="7363544" cy="1143000"/>
          </a:xfrm>
        </p:spPr>
        <p:txBody>
          <a:bodyPr/>
          <a:lstStyle/>
          <a:p>
            <a:r>
              <a:rPr lang="pt-BR" smtClean="0"/>
              <a:t>Clique para editar o título mestre</a:t>
            </a:r>
            <a:endParaRPr lang="en-US" dirty="0"/>
          </a:p>
        </p:txBody>
      </p:sp>
      <p:sp>
        <p:nvSpPr>
          <p:cNvPr id="3" name="Rectangle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Rectangle 3"/>
          <p:cNvSpPr>
            <a:spLocks noGrp="1"/>
          </p:cNvSpPr>
          <p:nvPr>
            <p:ph type="dt" sz="half" idx="10"/>
          </p:nvPr>
        </p:nvSpPr>
        <p:spPr/>
        <p:txBody>
          <a:bodyPr/>
          <a:lstStyle/>
          <a:p>
            <a:fld id="{215D6F1C-05B5-4C2F-9A96-AC70D0E4C4EE}" type="datetimeFigureOut">
              <a:rPr lang="pt-BR" smtClean="0"/>
              <a:t>18/6/2012</a:t>
            </a:fld>
            <a:endParaRPr lang="pt-BR"/>
          </a:p>
        </p:txBody>
      </p:sp>
      <p:sp>
        <p:nvSpPr>
          <p:cNvPr id="5" name="Rectangle 4"/>
          <p:cNvSpPr>
            <a:spLocks noGrp="1"/>
          </p:cNvSpPr>
          <p:nvPr>
            <p:ph type="ftr" sz="quarter" idx="11"/>
          </p:nvPr>
        </p:nvSpPr>
        <p:spPr/>
        <p:txBody>
          <a:bodyPr/>
          <a:lstStyle/>
          <a:p>
            <a:endParaRPr lang="pt-BR"/>
          </a:p>
        </p:txBody>
      </p:sp>
      <p:sp>
        <p:nvSpPr>
          <p:cNvPr id="6" name="Rectangle 5"/>
          <p:cNvSpPr>
            <a:spLocks noGrp="1"/>
          </p:cNvSpPr>
          <p:nvPr>
            <p:ph type="sldNum" sz="quarter" idx="12"/>
          </p:nvPr>
        </p:nvSpPr>
        <p:spPr/>
        <p:txBody>
          <a:bodyPr/>
          <a:lstStyle/>
          <a:p>
            <a:fld id="{B5BCAAFE-0FAF-4F47-AD59-A994A6026376}" type="slidenum">
              <a:rPr lang="pt-BR" smtClean="0"/>
              <a:t>‹nº›</a:t>
            </a:fld>
            <a:endParaRPr lang="pt-B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pt-BR" smtClean="0"/>
              <a:t>Clique para editar o título mestre</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Rectangle 3"/>
          <p:cNvSpPr>
            <a:spLocks noGrp="1"/>
          </p:cNvSpPr>
          <p:nvPr>
            <p:ph type="dt" sz="half" idx="10"/>
          </p:nvPr>
        </p:nvSpPr>
        <p:spPr/>
        <p:txBody>
          <a:bodyPr/>
          <a:lstStyle/>
          <a:p>
            <a:fld id="{215D6F1C-05B5-4C2F-9A96-AC70D0E4C4EE}" type="datetimeFigureOut">
              <a:rPr lang="pt-BR" smtClean="0"/>
              <a:t>18/6/2012</a:t>
            </a:fld>
            <a:endParaRPr lang="pt-BR"/>
          </a:p>
        </p:txBody>
      </p:sp>
      <p:sp>
        <p:nvSpPr>
          <p:cNvPr id="5" name="Rectangle 4"/>
          <p:cNvSpPr>
            <a:spLocks noGrp="1"/>
          </p:cNvSpPr>
          <p:nvPr>
            <p:ph type="ftr" sz="quarter" idx="11"/>
          </p:nvPr>
        </p:nvSpPr>
        <p:spPr/>
        <p:txBody>
          <a:bodyPr/>
          <a:lstStyle/>
          <a:p>
            <a:endParaRPr lang="pt-BR"/>
          </a:p>
        </p:txBody>
      </p:sp>
      <p:sp>
        <p:nvSpPr>
          <p:cNvPr id="6" name="Rectangle 5"/>
          <p:cNvSpPr>
            <a:spLocks noGrp="1"/>
          </p:cNvSpPr>
          <p:nvPr>
            <p:ph type="sldNum" sz="quarter" idx="12"/>
          </p:nvPr>
        </p:nvSpPr>
        <p:spPr/>
        <p:txBody>
          <a:bodyPr/>
          <a:lstStyle/>
          <a:p>
            <a:fld id="{B5BCAAFE-0FAF-4F47-AD59-A994A6026376}"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pt-BR" smtClean="0"/>
              <a:t>Clique para editar o título mestre</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Rectangle 4"/>
          <p:cNvSpPr>
            <a:spLocks noGrp="1"/>
          </p:cNvSpPr>
          <p:nvPr>
            <p:ph type="dt" sz="half" idx="10"/>
          </p:nvPr>
        </p:nvSpPr>
        <p:spPr/>
        <p:txBody>
          <a:bodyPr/>
          <a:lstStyle/>
          <a:p>
            <a:fld id="{215D6F1C-05B5-4C2F-9A96-AC70D0E4C4EE}" type="datetimeFigureOut">
              <a:rPr lang="pt-BR" smtClean="0"/>
              <a:t>18/6/2012</a:t>
            </a:fld>
            <a:endParaRPr lang="pt-BR"/>
          </a:p>
        </p:txBody>
      </p:sp>
      <p:sp>
        <p:nvSpPr>
          <p:cNvPr id="6" name="Rectangle 5"/>
          <p:cNvSpPr>
            <a:spLocks noGrp="1"/>
          </p:cNvSpPr>
          <p:nvPr>
            <p:ph type="ftr" sz="quarter" idx="11"/>
          </p:nvPr>
        </p:nvSpPr>
        <p:spPr/>
        <p:txBody>
          <a:bodyPr/>
          <a:lstStyle/>
          <a:p>
            <a:endParaRPr lang="pt-BR"/>
          </a:p>
        </p:txBody>
      </p:sp>
      <p:sp>
        <p:nvSpPr>
          <p:cNvPr id="7" name="Rectangle 6"/>
          <p:cNvSpPr>
            <a:spLocks noGrp="1"/>
          </p:cNvSpPr>
          <p:nvPr>
            <p:ph type="sldNum" sz="quarter" idx="12"/>
          </p:nvPr>
        </p:nvSpPr>
        <p:spPr/>
        <p:txBody>
          <a:bodyPr/>
          <a:lstStyle/>
          <a:p>
            <a:fld id="{B5BCAAFE-0FAF-4F47-AD59-A994A6026376}" type="slidenum">
              <a:rPr lang="pt-BR" smtClean="0"/>
              <a:t>‹nº›</a:t>
            </a:fld>
            <a:endParaRPr lang="pt-B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pt-BR" smtClean="0"/>
              <a:t>Clique para editar o título mestre</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a:spLocks noGrp="1"/>
          </p:cNvSpPr>
          <p:nvPr>
            <p:ph type="dt" sz="half" idx="10"/>
          </p:nvPr>
        </p:nvSpPr>
        <p:spPr/>
        <p:txBody>
          <a:bodyPr/>
          <a:lstStyle/>
          <a:p>
            <a:fld id="{215D6F1C-05B5-4C2F-9A96-AC70D0E4C4EE}" type="datetimeFigureOut">
              <a:rPr lang="pt-BR" smtClean="0"/>
              <a:t>18/6/2012</a:t>
            </a:fld>
            <a:endParaRPr lang="pt-BR"/>
          </a:p>
        </p:txBody>
      </p:sp>
      <p:sp>
        <p:nvSpPr>
          <p:cNvPr id="8" name="Rectangle 7"/>
          <p:cNvSpPr>
            <a:spLocks noGrp="1"/>
          </p:cNvSpPr>
          <p:nvPr>
            <p:ph type="ftr" sz="quarter" idx="11"/>
          </p:nvPr>
        </p:nvSpPr>
        <p:spPr/>
        <p:txBody>
          <a:bodyPr/>
          <a:lstStyle/>
          <a:p>
            <a:endParaRPr lang="pt-BR"/>
          </a:p>
        </p:txBody>
      </p:sp>
      <p:sp>
        <p:nvSpPr>
          <p:cNvPr id="9" name="Rectangle 8"/>
          <p:cNvSpPr>
            <a:spLocks noGrp="1"/>
          </p:cNvSpPr>
          <p:nvPr>
            <p:ph type="sldNum" sz="quarter" idx="12"/>
          </p:nvPr>
        </p:nvSpPr>
        <p:spPr/>
        <p:txBody>
          <a:bodyPr/>
          <a:lstStyle/>
          <a:p>
            <a:fld id="{B5BCAAFE-0FAF-4F47-AD59-A994A6026376}" type="slidenum">
              <a:rPr lang="pt-BR" smtClean="0"/>
              <a:t>‹nº›</a:t>
            </a:fld>
            <a:endParaRPr lang="pt-B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pt-BR" smtClean="0"/>
              <a:t>Clique para editar o título mestre</a:t>
            </a:r>
            <a:endParaRPr lang="en-US"/>
          </a:p>
        </p:txBody>
      </p:sp>
      <p:sp>
        <p:nvSpPr>
          <p:cNvPr id="3" name="Rectangle 2"/>
          <p:cNvSpPr>
            <a:spLocks noGrp="1"/>
          </p:cNvSpPr>
          <p:nvPr>
            <p:ph type="dt" sz="half" idx="10"/>
          </p:nvPr>
        </p:nvSpPr>
        <p:spPr/>
        <p:txBody>
          <a:bodyPr/>
          <a:lstStyle/>
          <a:p>
            <a:fld id="{215D6F1C-05B5-4C2F-9A96-AC70D0E4C4EE}" type="datetimeFigureOut">
              <a:rPr lang="pt-BR" smtClean="0"/>
              <a:t>18/6/2012</a:t>
            </a:fld>
            <a:endParaRPr lang="pt-BR"/>
          </a:p>
        </p:txBody>
      </p:sp>
      <p:sp>
        <p:nvSpPr>
          <p:cNvPr id="4" name="Rectangle 3"/>
          <p:cNvSpPr>
            <a:spLocks noGrp="1"/>
          </p:cNvSpPr>
          <p:nvPr>
            <p:ph type="ftr" sz="quarter" idx="11"/>
          </p:nvPr>
        </p:nvSpPr>
        <p:spPr/>
        <p:txBody>
          <a:bodyPr/>
          <a:lstStyle/>
          <a:p>
            <a:endParaRPr lang="pt-BR"/>
          </a:p>
        </p:txBody>
      </p:sp>
      <p:sp>
        <p:nvSpPr>
          <p:cNvPr id="5" name="Rectangle 4"/>
          <p:cNvSpPr>
            <a:spLocks noGrp="1"/>
          </p:cNvSpPr>
          <p:nvPr>
            <p:ph type="sldNum" sz="quarter" idx="12"/>
          </p:nvPr>
        </p:nvSpPr>
        <p:spPr/>
        <p:txBody>
          <a:bodyPr/>
          <a:lstStyle/>
          <a:p>
            <a:fld id="{B5BCAAFE-0FAF-4F47-AD59-A994A6026376}" type="slidenum">
              <a:rPr lang="pt-BR" smtClean="0"/>
              <a:t>‹nº›</a:t>
            </a:fld>
            <a:endParaRPr lang="pt-B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215D6F1C-05B5-4C2F-9A96-AC70D0E4C4EE}" type="datetimeFigureOut">
              <a:rPr lang="pt-BR" smtClean="0"/>
              <a:t>18/6/2012</a:t>
            </a:fld>
            <a:endParaRPr lang="pt-BR"/>
          </a:p>
        </p:txBody>
      </p:sp>
      <p:sp>
        <p:nvSpPr>
          <p:cNvPr id="3" name="Rectangle 2"/>
          <p:cNvSpPr>
            <a:spLocks noGrp="1"/>
          </p:cNvSpPr>
          <p:nvPr>
            <p:ph type="ftr" sz="quarter" idx="11"/>
          </p:nvPr>
        </p:nvSpPr>
        <p:spPr/>
        <p:txBody>
          <a:bodyPr/>
          <a:lstStyle/>
          <a:p>
            <a:endParaRPr lang="pt-BR"/>
          </a:p>
        </p:txBody>
      </p:sp>
      <p:sp>
        <p:nvSpPr>
          <p:cNvPr id="4" name="Rectangle 3"/>
          <p:cNvSpPr>
            <a:spLocks noGrp="1"/>
          </p:cNvSpPr>
          <p:nvPr>
            <p:ph type="sldNum" sz="quarter" idx="12"/>
          </p:nvPr>
        </p:nvSpPr>
        <p:spPr/>
        <p:txBody>
          <a:bodyPr/>
          <a:lstStyle/>
          <a:p>
            <a:fld id="{B5BCAAFE-0FAF-4F47-AD59-A994A6026376}" type="slidenum">
              <a:rPr lang="pt-BR" smtClean="0"/>
              <a:t>‹nº›</a:t>
            </a:fld>
            <a:endParaRPr lang="pt-B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pt-BR" smtClean="0"/>
              <a:t>Clique para editar o título mestre</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Rectangle 4"/>
          <p:cNvSpPr>
            <a:spLocks noGrp="1"/>
          </p:cNvSpPr>
          <p:nvPr>
            <p:ph type="dt" sz="half" idx="10"/>
          </p:nvPr>
        </p:nvSpPr>
        <p:spPr/>
        <p:txBody>
          <a:bodyPr/>
          <a:lstStyle/>
          <a:p>
            <a:fld id="{215D6F1C-05B5-4C2F-9A96-AC70D0E4C4EE}" type="datetimeFigureOut">
              <a:rPr lang="pt-BR" smtClean="0"/>
              <a:t>18/6/2012</a:t>
            </a:fld>
            <a:endParaRPr lang="pt-BR"/>
          </a:p>
        </p:txBody>
      </p:sp>
      <p:sp>
        <p:nvSpPr>
          <p:cNvPr id="6" name="Rectangle 5"/>
          <p:cNvSpPr>
            <a:spLocks noGrp="1"/>
          </p:cNvSpPr>
          <p:nvPr>
            <p:ph type="ftr" sz="quarter" idx="11"/>
          </p:nvPr>
        </p:nvSpPr>
        <p:spPr/>
        <p:txBody>
          <a:bodyPr/>
          <a:lstStyle/>
          <a:p>
            <a:endParaRPr lang="pt-BR"/>
          </a:p>
        </p:txBody>
      </p:sp>
      <p:sp>
        <p:nvSpPr>
          <p:cNvPr id="7" name="Rectangle 6"/>
          <p:cNvSpPr>
            <a:spLocks noGrp="1"/>
          </p:cNvSpPr>
          <p:nvPr>
            <p:ph type="sldNum" sz="quarter" idx="12"/>
          </p:nvPr>
        </p:nvSpPr>
        <p:spPr/>
        <p:txBody>
          <a:bodyPr/>
          <a:lstStyle/>
          <a:p>
            <a:fld id="{B5BCAAFE-0FAF-4F47-AD59-A994A6026376}" type="slidenum">
              <a:rPr lang="pt-BR" smtClean="0"/>
              <a:t>‹nº›</a:t>
            </a:fld>
            <a:endParaRPr lang="pt-BR"/>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a:p>
        </p:txBody>
      </p:sp>
      <p:sp>
        <p:nvSpPr>
          <p:cNvPr id="5" name="Rectangle 4"/>
          <p:cNvSpPr>
            <a:spLocks noGrp="1"/>
          </p:cNvSpPr>
          <p:nvPr>
            <p:ph type="dt" sz="half" idx="10"/>
          </p:nvPr>
        </p:nvSpPr>
        <p:spPr/>
        <p:txBody>
          <a:bodyPr/>
          <a:lstStyle/>
          <a:p>
            <a:fld id="{215D6F1C-05B5-4C2F-9A96-AC70D0E4C4EE}" type="datetimeFigureOut">
              <a:rPr lang="pt-BR" smtClean="0"/>
              <a:t>18/6/2012</a:t>
            </a:fld>
            <a:endParaRPr lang="pt-BR"/>
          </a:p>
        </p:txBody>
      </p:sp>
      <p:sp>
        <p:nvSpPr>
          <p:cNvPr id="6" name="Rectangle 5"/>
          <p:cNvSpPr>
            <a:spLocks noGrp="1"/>
          </p:cNvSpPr>
          <p:nvPr>
            <p:ph type="ftr" sz="quarter" idx="11"/>
          </p:nvPr>
        </p:nvSpPr>
        <p:spPr/>
        <p:txBody>
          <a:bodyPr/>
          <a:lstStyle/>
          <a:p>
            <a:endParaRPr lang="pt-BR"/>
          </a:p>
        </p:txBody>
      </p:sp>
      <p:sp>
        <p:nvSpPr>
          <p:cNvPr id="7" name="Rectangle 6"/>
          <p:cNvSpPr>
            <a:spLocks noGrp="1"/>
          </p:cNvSpPr>
          <p:nvPr>
            <p:ph type="sldNum" sz="quarter" idx="12"/>
          </p:nvPr>
        </p:nvSpPr>
        <p:spPr/>
        <p:txBody>
          <a:bodyPr/>
          <a:lstStyle/>
          <a:p>
            <a:fld id="{B5BCAAFE-0FAF-4F47-AD59-A994A6026376}" type="slidenum">
              <a:rPr lang="pt-BR" smtClean="0"/>
              <a:t>‹nº›</a:t>
            </a:fld>
            <a:endParaRPr lang="pt-BR"/>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pt-BR" smtClean="0"/>
              <a:t>Clique para editar o título mestre</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75656" y="274638"/>
            <a:ext cx="7363544"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215D6F1C-05B5-4C2F-9A96-AC70D0E4C4EE}" type="datetimeFigureOut">
              <a:rPr lang="pt-BR" smtClean="0"/>
              <a:t>18/6/2012</a:t>
            </a:fld>
            <a:endParaRPr lang="pt-BR"/>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pt-BR"/>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B5BCAAFE-0FAF-4F47-AD59-A994A6026376}" type="slidenum">
              <a:rPr lang="pt-BR" smtClean="0"/>
              <a:t>‹nº›</a:t>
            </a:fld>
            <a:endParaRPr lang="pt-BR"/>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pic>
        <p:nvPicPr>
          <p:cNvPr id="9" name="Picture 6" descr="http://www.blogdaresenhageral.com.br/v1/wp-content/uploads/anatel1.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87891" y="243409"/>
            <a:ext cx="1113381" cy="111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txStyles>
    <p:titleStyle>
      <a:lvl1pPr algn="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anatel.gov.b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ain@anatel.gov.b" TargetMode="External"/><Relationship Id="rId4" Type="http://schemas.openxmlformats.org/officeDocument/2006/relationships/hyperlink" Target="mailto:emiliaribeiro@anatel.gob.b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9.jpeg"/><Relationship Id="rId5" Type="http://schemas.openxmlformats.org/officeDocument/2006/relationships/image" Target="../media/image15.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09600" y="332656"/>
            <a:ext cx="7924800" cy="3039616"/>
          </a:xfrm>
        </p:spPr>
        <p:txBody>
          <a:bodyPr>
            <a:noAutofit/>
          </a:bodyPr>
          <a:lstStyle/>
          <a:p>
            <a:r>
              <a:rPr lang="en-GB" sz="3500" b="1" dirty="0"/>
              <a:t>INCENTIVES FOR BROADBAND DEPLOYMENT AND COORDINATION OF PUBLIC AND PRIVATE SECTORS TO PROMOTE SUSTAINABLE DEVELOPMENT</a:t>
            </a:r>
            <a:endParaRPr lang="pt-BR" sz="3500" dirty="0"/>
          </a:p>
        </p:txBody>
      </p:sp>
      <p:sp>
        <p:nvSpPr>
          <p:cNvPr id="3" name="Subtítulo 2"/>
          <p:cNvSpPr>
            <a:spLocks noGrp="1"/>
          </p:cNvSpPr>
          <p:nvPr>
            <p:ph type="subTitle" idx="1"/>
          </p:nvPr>
        </p:nvSpPr>
        <p:spPr/>
        <p:txBody>
          <a:bodyPr>
            <a:normAutofit/>
          </a:bodyPr>
          <a:lstStyle/>
          <a:p>
            <a:endParaRPr lang="pt-BR" sz="2400" b="1" u="sng" dirty="0" smtClean="0"/>
          </a:p>
          <a:p>
            <a:r>
              <a:rPr lang="pt-BR" sz="2400" b="1" u="sng" dirty="0" smtClean="0"/>
              <a:t>Rio de Janeiro, </a:t>
            </a:r>
            <a:r>
              <a:rPr lang="pt-BR" sz="2400" b="1" u="sng" dirty="0" err="1" smtClean="0"/>
              <a:t>June</a:t>
            </a:r>
            <a:r>
              <a:rPr lang="pt-BR" sz="2400" b="1" u="sng" dirty="0" smtClean="0"/>
              <a:t> 2012</a:t>
            </a:r>
            <a:endParaRPr lang="pt-BR" sz="2400" dirty="0"/>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3789630"/>
            <a:ext cx="3076575"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ixaDeTexto 4"/>
          <p:cNvSpPr txBox="1"/>
          <p:nvPr/>
        </p:nvSpPr>
        <p:spPr>
          <a:xfrm>
            <a:off x="251520" y="3717032"/>
            <a:ext cx="4392488" cy="830997"/>
          </a:xfrm>
          <a:prstGeom prst="rect">
            <a:avLst/>
          </a:prstGeom>
          <a:noFill/>
        </p:spPr>
        <p:txBody>
          <a:bodyPr wrap="square" rtlCol="0">
            <a:spAutoFit/>
          </a:bodyPr>
          <a:lstStyle/>
          <a:p>
            <a:r>
              <a:rPr lang="pt-BR" sz="1600" i="1" dirty="0" smtClean="0">
                <a:solidFill>
                  <a:srgbClr val="FFFFFF"/>
                </a:solidFill>
                <a:latin typeface="+mj-lt"/>
                <a:ea typeface="+mj-ea"/>
                <a:cs typeface="+mj-cs"/>
              </a:rPr>
              <a:t>João Batista de Rezende</a:t>
            </a:r>
            <a:r>
              <a:rPr lang="pt-BR" sz="1600" dirty="0"/>
              <a:t/>
            </a:r>
            <a:br>
              <a:rPr lang="pt-BR" sz="1600" dirty="0"/>
            </a:br>
            <a:r>
              <a:rPr lang="pt-BR" sz="1600" i="1" dirty="0" err="1" smtClean="0">
                <a:solidFill>
                  <a:srgbClr val="FFFFFF"/>
                </a:solidFill>
                <a:latin typeface="+mj-lt"/>
                <a:ea typeface="+mj-ea"/>
                <a:cs typeface="+mj-cs"/>
              </a:rPr>
              <a:t>President</a:t>
            </a:r>
            <a:r>
              <a:rPr lang="pt-BR" sz="1600" i="1" dirty="0" smtClean="0">
                <a:solidFill>
                  <a:srgbClr val="FFFFFF"/>
                </a:solidFill>
                <a:latin typeface="+mj-lt"/>
                <a:ea typeface="+mj-ea"/>
                <a:cs typeface="+mj-cs"/>
              </a:rPr>
              <a:t>, </a:t>
            </a:r>
            <a:r>
              <a:rPr lang="pt-BR" sz="1600" i="1" dirty="0">
                <a:solidFill>
                  <a:srgbClr val="FFFFFF"/>
                </a:solidFill>
                <a:latin typeface="+mj-lt"/>
                <a:ea typeface="+mj-ea"/>
                <a:cs typeface="+mj-cs"/>
              </a:rPr>
              <a:t>Anatel</a:t>
            </a:r>
            <a:r>
              <a:rPr lang="pt-BR" sz="1600" dirty="0"/>
              <a:t/>
            </a:r>
            <a:br>
              <a:rPr lang="pt-BR" sz="1600" dirty="0"/>
            </a:br>
            <a:r>
              <a:rPr lang="pt-BR" sz="1600" i="1" dirty="0" err="1" smtClean="0">
                <a:solidFill>
                  <a:srgbClr val="FFFFFF"/>
                </a:solidFill>
                <a:latin typeface="+mj-lt"/>
                <a:ea typeface="+mj-ea"/>
                <a:cs typeface="+mj-cs"/>
              </a:rPr>
              <a:t>Brazil</a:t>
            </a:r>
            <a:endParaRPr lang="pt-BR" sz="1600" i="1" dirty="0">
              <a:solidFill>
                <a:srgbClr val="FFFFFF"/>
              </a:solidFill>
              <a:latin typeface="+mj-lt"/>
              <a:ea typeface="+mj-ea"/>
              <a:cs typeface="+mj-cs"/>
            </a:endParaRPr>
          </a:p>
        </p:txBody>
      </p:sp>
    </p:spTree>
    <p:extLst>
      <p:ext uri="{BB962C8B-B14F-4D97-AF65-F5344CB8AC3E}">
        <p14:creationId xmlns:p14="http://schemas.microsoft.com/office/powerpoint/2010/main" val="299405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i="1" dirty="0" err="1" smtClean="0"/>
              <a:t>National</a:t>
            </a:r>
            <a:r>
              <a:rPr lang="pt-BR" i="1" dirty="0" smtClean="0"/>
              <a:t> </a:t>
            </a:r>
            <a:r>
              <a:rPr lang="pt-BR" i="1" dirty="0" err="1" smtClean="0"/>
              <a:t>Broadband</a:t>
            </a:r>
            <a:r>
              <a:rPr lang="pt-BR" i="1" dirty="0" smtClean="0"/>
              <a:t> </a:t>
            </a:r>
            <a:r>
              <a:rPr lang="pt-BR" i="1" dirty="0" err="1" smtClean="0"/>
              <a:t>Program</a:t>
            </a:r>
            <a:r>
              <a:rPr lang="pt-BR" i="1" dirty="0" smtClean="0"/>
              <a:t> (PNBL)</a:t>
            </a:r>
            <a:endParaRPr lang="pt-BR" i="1" dirty="0"/>
          </a:p>
        </p:txBody>
      </p:sp>
      <p:sp>
        <p:nvSpPr>
          <p:cNvPr id="22" name="Retângulo 21"/>
          <p:cNvSpPr/>
          <p:nvPr/>
        </p:nvSpPr>
        <p:spPr>
          <a:xfrm>
            <a:off x="251520" y="1613118"/>
            <a:ext cx="8640960" cy="2062103"/>
          </a:xfrm>
          <a:prstGeom prst="rect">
            <a:avLst/>
          </a:prstGeom>
        </p:spPr>
        <p:txBody>
          <a:bodyPr wrap="square">
            <a:spAutoFit/>
          </a:bodyPr>
          <a:lstStyle/>
          <a:p>
            <a:pPr algn="just"/>
            <a:r>
              <a:rPr lang="en-US" sz="1600" dirty="0" smtClean="0"/>
              <a:t>The National Broadband Program was created by Decree Nº. 7175 of May 12, 2010. </a:t>
            </a:r>
          </a:p>
          <a:p>
            <a:pPr algn="just"/>
            <a:endParaRPr lang="en-US" sz="1600" dirty="0"/>
          </a:p>
          <a:p>
            <a:pPr algn="just"/>
            <a:r>
              <a:rPr lang="en-US" sz="1600" dirty="0" smtClean="0"/>
              <a:t>The objective of this program is to expand the infrastructure and telecommunications services, promoting access by the public and seeking the best possible price, coverage and quality. The goal is to </a:t>
            </a:r>
            <a:r>
              <a:rPr lang="en-US" sz="1600" b="1" dirty="0" smtClean="0"/>
              <a:t>provide broadband access to 40 million Brazilian households</a:t>
            </a:r>
            <a:r>
              <a:rPr lang="en-US" sz="1600" dirty="0" smtClean="0"/>
              <a:t> by 2014 at a speed of at least 1 Mbps.</a:t>
            </a:r>
          </a:p>
          <a:p>
            <a:pPr algn="just"/>
            <a:endParaRPr lang="en-US" sz="1600" dirty="0" smtClean="0">
              <a:latin typeface="Calibri" pitchFamily="34" charset="0"/>
              <a:cs typeface="Calibri" pitchFamily="34" charset="0"/>
            </a:endParaRPr>
          </a:p>
          <a:p>
            <a:pPr algn="just"/>
            <a:endParaRPr lang="pt-BR" sz="1600" dirty="0">
              <a:latin typeface="Calibri" pitchFamily="34" charset="0"/>
              <a:cs typeface="Calibri" pitchFamily="34" charset="0"/>
            </a:endParaRPr>
          </a:p>
        </p:txBody>
      </p:sp>
      <p:sp>
        <p:nvSpPr>
          <p:cNvPr id="23" name="Retângulo 22"/>
          <p:cNvSpPr/>
          <p:nvPr/>
        </p:nvSpPr>
        <p:spPr>
          <a:xfrm>
            <a:off x="260772" y="3311113"/>
            <a:ext cx="8640960" cy="2062103"/>
          </a:xfrm>
          <a:prstGeom prst="rect">
            <a:avLst/>
          </a:prstGeom>
        </p:spPr>
        <p:txBody>
          <a:bodyPr wrap="square">
            <a:spAutoFit/>
          </a:bodyPr>
          <a:lstStyle/>
          <a:p>
            <a:pPr algn="just"/>
            <a:r>
              <a:rPr lang="en-US" sz="1600" dirty="0"/>
              <a:t>The Ministry of Communications, </a:t>
            </a:r>
            <a:r>
              <a:rPr lang="en-US" sz="1600" dirty="0" err="1" smtClean="0"/>
              <a:t>Anatel</a:t>
            </a:r>
            <a:r>
              <a:rPr lang="en-US" sz="1600" dirty="0" smtClean="0"/>
              <a:t> and</a:t>
            </a:r>
            <a:r>
              <a:rPr lang="en-US" sz="1600" dirty="0"/>
              <a:t> </a:t>
            </a:r>
            <a:r>
              <a:rPr lang="en-US" sz="1600" dirty="0" smtClean="0"/>
              <a:t>fixed phone </a:t>
            </a:r>
            <a:r>
              <a:rPr lang="en-US" sz="1600" dirty="0"/>
              <a:t>companies (</a:t>
            </a:r>
            <a:r>
              <a:rPr lang="en-US" sz="1600" dirty="0" smtClean="0"/>
              <a:t>CTBC, </a:t>
            </a:r>
            <a:r>
              <a:rPr lang="en-US" sz="1600" dirty="0" err="1" smtClean="0"/>
              <a:t>Oi</a:t>
            </a:r>
            <a:r>
              <a:rPr lang="en-US" sz="1600" dirty="0" smtClean="0"/>
              <a:t>,</a:t>
            </a:r>
            <a:r>
              <a:rPr lang="en-US" sz="1600" dirty="0"/>
              <a:t> </a:t>
            </a:r>
            <a:r>
              <a:rPr lang="en-US" sz="1600" dirty="0" err="1"/>
              <a:t>Sercomtel</a:t>
            </a:r>
            <a:r>
              <a:rPr lang="en-US" sz="1600" dirty="0"/>
              <a:t> and </a:t>
            </a:r>
            <a:r>
              <a:rPr lang="en-US" sz="1600" dirty="0" err="1"/>
              <a:t>Telefonica</a:t>
            </a:r>
            <a:r>
              <a:rPr lang="en-US" sz="1600" dirty="0"/>
              <a:t>) have signed </a:t>
            </a:r>
            <a:r>
              <a:rPr lang="en-US" sz="1600" b="1" dirty="0"/>
              <a:t>terms of engagement to </a:t>
            </a:r>
            <a:r>
              <a:rPr lang="en-US" sz="1600" b="1" dirty="0" smtClean="0"/>
              <a:t>offer connections</a:t>
            </a:r>
            <a:r>
              <a:rPr lang="en-US" sz="1600" b="1" dirty="0"/>
              <a:t> of </a:t>
            </a:r>
            <a:r>
              <a:rPr lang="en-US" sz="1600" b="1" dirty="0" smtClean="0"/>
              <a:t>1Mbps</a:t>
            </a:r>
            <a:r>
              <a:rPr lang="en-US" sz="1600" b="1" dirty="0"/>
              <a:t> for </a:t>
            </a:r>
            <a:r>
              <a:rPr lang="en-US" sz="1600" b="1" dirty="0" smtClean="0"/>
              <a:t>R$ </a:t>
            </a:r>
            <a:r>
              <a:rPr lang="en-US" sz="1600" b="1" dirty="0"/>
              <a:t>35.00 per month</a:t>
            </a:r>
            <a:r>
              <a:rPr lang="en-US" sz="1600" dirty="0"/>
              <a:t>. </a:t>
            </a:r>
            <a:endParaRPr lang="en-US" sz="1600" dirty="0" smtClean="0"/>
          </a:p>
          <a:p>
            <a:pPr algn="just"/>
            <a:endParaRPr lang="en-US" sz="1600" dirty="0"/>
          </a:p>
          <a:p>
            <a:pPr algn="just"/>
            <a:r>
              <a:rPr lang="en-US" sz="1600" dirty="0" smtClean="0"/>
              <a:t>Furthermore</a:t>
            </a:r>
            <a:r>
              <a:rPr lang="en-US" sz="1600" dirty="0"/>
              <a:t>, prices and conditions were established to offer wholesale capacity to small </a:t>
            </a:r>
            <a:r>
              <a:rPr lang="en-US" sz="1600" dirty="0" smtClean="0"/>
              <a:t>providers and</a:t>
            </a:r>
            <a:r>
              <a:rPr lang="en-US" sz="1600" dirty="0"/>
              <a:t> municipalities.</a:t>
            </a:r>
            <a:endParaRPr lang="en-US" sz="1600" dirty="0" smtClean="0">
              <a:latin typeface="Calibri" pitchFamily="34" charset="0"/>
              <a:cs typeface="Calibri" pitchFamily="34" charset="0"/>
            </a:endParaRPr>
          </a:p>
          <a:p>
            <a:pPr algn="just"/>
            <a:endParaRPr lang="en-US" sz="1600" dirty="0" smtClean="0">
              <a:latin typeface="Calibri" pitchFamily="34" charset="0"/>
              <a:cs typeface="Calibri" pitchFamily="34" charset="0"/>
            </a:endParaRPr>
          </a:p>
          <a:p>
            <a:pPr algn="just"/>
            <a:endParaRPr lang="pt-BR" sz="1600" dirty="0">
              <a:latin typeface="Calibri" pitchFamily="34" charset="0"/>
              <a:cs typeface="Calibri" pitchFamily="34" charset="0"/>
            </a:endParaRPr>
          </a:p>
        </p:txBody>
      </p:sp>
      <p:sp>
        <p:nvSpPr>
          <p:cNvPr id="24" name="Retângulo 23"/>
          <p:cNvSpPr/>
          <p:nvPr/>
        </p:nvSpPr>
        <p:spPr>
          <a:xfrm>
            <a:off x="323528" y="5088086"/>
            <a:ext cx="8640960" cy="1077218"/>
          </a:xfrm>
          <a:prstGeom prst="rect">
            <a:avLst/>
          </a:prstGeom>
        </p:spPr>
        <p:txBody>
          <a:bodyPr wrap="square">
            <a:spAutoFit/>
          </a:bodyPr>
          <a:lstStyle/>
          <a:p>
            <a:pPr algn="just"/>
            <a:r>
              <a:rPr lang="en-US" sz="1600" dirty="0"/>
              <a:t>By the end of the </a:t>
            </a:r>
            <a:r>
              <a:rPr lang="en-US" sz="1600" dirty="0" smtClean="0"/>
              <a:t>year, the</a:t>
            </a:r>
            <a:r>
              <a:rPr lang="en-US" sz="1600" dirty="0"/>
              <a:t> </a:t>
            </a:r>
            <a:r>
              <a:rPr lang="en-US" sz="1600" dirty="0" smtClean="0"/>
              <a:t>PNBL service plan will </a:t>
            </a:r>
            <a:r>
              <a:rPr lang="en-US" sz="1600" dirty="0"/>
              <a:t>be </a:t>
            </a:r>
            <a:r>
              <a:rPr lang="en-US" sz="1600" b="1" dirty="0"/>
              <a:t>available in 1,200 cities</a:t>
            </a:r>
            <a:r>
              <a:rPr lang="en-US" sz="1600" dirty="0"/>
              <a:t>. At the end of 2013 </a:t>
            </a:r>
            <a:r>
              <a:rPr lang="en-US" sz="1600" dirty="0" smtClean="0"/>
              <a:t>there will </a:t>
            </a:r>
            <a:r>
              <a:rPr lang="en-US" sz="1600" dirty="0"/>
              <a:t>be 3,300 cities served. Finally, in December </a:t>
            </a:r>
            <a:r>
              <a:rPr lang="en-US" sz="1600" dirty="0" smtClean="0"/>
              <a:t>2014, connections</a:t>
            </a:r>
            <a:r>
              <a:rPr lang="en-US" sz="1600" dirty="0"/>
              <a:t> of 1Mbps for </a:t>
            </a:r>
            <a:r>
              <a:rPr lang="en-US" sz="1600" dirty="0" smtClean="0"/>
              <a:t>R$ </a:t>
            </a:r>
            <a:r>
              <a:rPr lang="en-US" sz="1600" dirty="0"/>
              <a:t>35.00 will be </a:t>
            </a:r>
            <a:r>
              <a:rPr lang="en-US" sz="1600" b="1" dirty="0"/>
              <a:t>available in </a:t>
            </a:r>
            <a:r>
              <a:rPr lang="en-US" sz="1600" b="1" dirty="0" smtClean="0"/>
              <a:t>4,668</a:t>
            </a:r>
            <a:r>
              <a:rPr lang="en-US" sz="1600" b="1" dirty="0"/>
              <a:t> cities</a:t>
            </a:r>
            <a:r>
              <a:rPr lang="en-US" sz="1600" dirty="0"/>
              <a:t>.</a:t>
            </a:r>
            <a:endParaRPr lang="en-US" sz="1600" dirty="0" smtClean="0">
              <a:latin typeface="Calibri" pitchFamily="34" charset="0"/>
              <a:cs typeface="Calibri" pitchFamily="34" charset="0"/>
            </a:endParaRPr>
          </a:p>
          <a:p>
            <a:pPr algn="just"/>
            <a:endParaRPr lang="pt-BR" sz="1600" dirty="0">
              <a:latin typeface="Calibri" pitchFamily="34" charset="0"/>
              <a:cs typeface="Calibri" pitchFamily="34" charset="0"/>
            </a:endParaRPr>
          </a:p>
        </p:txBody>
      </p:sp>
    </p:spTree>
    <p:extLst>
      <p:ext uri="{BB962C8B-B14F-4D97-AF65-F5344CB8AC3E}">
        <p14:creationId xmlns:p14="http://schemas.microsoft.com/office/powerpoint/2010/main" val="146935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6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2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rgbClr val="00CC00"/>
                  </a:outerShdw>
                </a:effectLst>
              </a14:hiddenEffects>
            </a:ext>
          </a:extLst>
        </p:spPr>
        <p:txBody>
          <a:bodyPr/>
          <a:lstStyle/>
          <a:p>
            <a:r>
              <a:rPr lang="pt-BR" i="1"/>
              <a:t>Amazon Region</a:t>
            </a:r>
          </a:p>
        </p:txBody>
      </p:sp>
      <p:sp>
        <p:nvSpPr>
          <p:cNvPr id="5" name="Espaço Reservado para Conteúdo 4"/>
          <p:cNvSpPr>
            <a:spLocks noGrp="1"/>
          </p:cNvSpPr>
          <p:nvPr>
            <p:ph idx="1"/>
          </p:nvPr>
        </p:nvSpPr>
        <p:spPr>
          <a:xfrm>
            <a:off x="304800" y="1600200"/>
            <a:ext cx="8534400" cy="4781128"/>
          </a:xfrm>
        </p:spPr>
        <p:txBody>
          <a:bodyPr>
            <a:normAutofit/>
          </a:bodyPr>
          <a:lstStyle/>
          <a:p>
            <a:pPr algn="just"/>
            <a:r>
              <a:rPr lang="en-US" sz="2400" dirty="0" err="1" smtClean="0">
                <a:latin typeface="Calibri" pitchFamily="34" charset="0"/>
                <a:cs typeface="Calibri" pitchFamily="34" charset="0"/>
              </a:rPr>
              <a:t>Unasur</a:t>
            </a:r>
            <a:r>
              <a:rPr lang="en-US" sz="2400" dirty="0" smtClean="0">
                <a:latin typeface="Calibri" pitchFamily="34" charset="0"/>
                <a:cs typeface="Calibri" pitchFamily="34" charset="0"/>
              </a:rPr>
              <a:t> project to build a fiber optic ring to connect the South American countries. The Ministry of Communications is leading the project.</a:t>
            </a:r>
          </a:p>
          <a:p>
            <a:pPr algn="just"/>
            <a:r>
              <a:rPr lang="en-US" sz="2400" dirty="0" smtClean="0">
                <a:latin typeface="Calibri" pitchFamily="34" charset="0"/>
                <a:cs typeface="Calibri" pitchFamily="34" charset="0"/>
              </a:rPr>
              <a:t>The </a:t>
            </a:r>
            <a:r>
              <a:rPr lang="en-US" sz="2400" dirty="0">
                <a:latin typeface="Calibri" pitchFamily="34" charset="0"/>
                <a:cs typeface="Calibri" pitchFamily="34" charset="0"/>
              </a:rPr>
              <a:t>estimate costs for the first connections between the countries is </a:t>
            </a:r>
            <a:r>
              <a:rPr lang="en-US" sz="2400" dirty="0" smtClean="0">
                <a:latin typeface="Calibri" pitchFamily="34" charset="0"/>
                <a:cs typeface="Calibri" pitchFamily="34" charset="0"/>
              </a:rPr>
              <a:t>US$ </a:t>
            </a:r>
            <a:r>
              <a:rPr lang="en-US" sz="2400" dirty="0">
                <a:latin typeface="Calibri" pitchFamily="34" charset="0"/>
                <a:cs typeface="Calibri" pitchFamily="34" charset="0"/>
              </a:rPr>
              <a:t>100 million for 2000 km of fiber optic networks</a:t>
            </a:r>
          </a:p>
          <a:p>
            <a:pPr marL="0" indent="0" algn="just">
              <a:buNone/>
            </a:pPr>
            <a:endParaRPr lang="en-US" sz="2400" dirty="0">
              <a:latin typeface="Calibri" pitchFamily="34" charset="0"/>
              <a:cs typeface="Calibri" pitchFamily="34" charset="0"/>
            </a:endParaRPr>
          </a:p>
        </p:txBody>
      </p:sp>
      <p:sp>
        <p:nvSpPr>
          <p:cNvPr id="92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fld id="{4D3AED63-EE99-4C99-874E-9FB30E97CF36}" type="slidenum">
              <a:rPr lang="pt-BR" sz="1000" smtClean="0">
                <a:latin typeface="Verdana" pitchFamily="34" charset="0"/>
              </a:rPr>
              <a:pPr/>
              <a:t>11</a:t>
            </a:fld>
            <a:endParaRPr lang="pt-BR" sz="1000" smtClean="0">
              <a:latin typeface="Verdana" pitchFamily="34" charset="0"/>
            </a:endParaRPr>
          </a:p>
        </p:txBody>
      </p:sp>
      <p:pic>
        <p:nvPicPr>
          <p:cNvPr id="3" name="Picture 2"/>
          <p:cNvPicPr>
            <a:picLocks noChangeAspect="1"/>
          </p:cNvPicPr>
          <p:nvPr/>
        </p:nvPicPr>
        <p:blipFill>
          <a:blip r:embed="rId3"/>
          <a:stretch>
            <a:fillRect/>
          </a:stretch>
        </p:blipFill>
        <p:spPr>
          <a:xfrm>
            <a:off x="5652120" y="4017006"/>
            <a:ext cx="2448272" cy="2314730"/>
          </a:xfrm>
          <a:prstGeom prst="rect">
            <a:avLst/>
          </a:prstGeom>
        </p:spPr>
      </p:pic>
    </p:spTree>
    <p:extLst>
      <p:ext uri="{BB962C8B-B14F-4D97-AF65-F5344CB8AC3E}">
        <p14:creationId xmlns:p14="http://schemas.microsoft.com/office/powerpoint/2010/main" val="105006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rgbClr val="00CC00"/>
                  </a:outerShdw>
                </a:effectLst>
              </a14:hiddenEffects>
            </a:ext>
          </a:extLst>
        </p:spPr>
        <p:txBody>
          <a:bodyPr/>
          <a:lstStyle/>
          <a:p>
            <a:r>
              <a:rPr lang="pt-BR" i="1" smtClean="0"/>
              <a:t>Services to rural areas</a:t>
            </a:r>
            <a:endParaRPr lang="pt-BR" i="1" dirty="0"/>
          </a:p>
        </p:txBody>
      </p:sp>
      <p:pic>
        <p:nvPicPr>
          <p:cNvPr id="6" name="Picture 5"/>
          <p:cNvPicPr>
            <a:picLocks noChangeAspect="1" noChangeArrowheads="1"/>
          </p:cNvPicPr>
          <p:nvPr/>
        </p:nvPicPr>
        <p:blipFill>
          <a:blip r:embed="rId3">
            <a:clrChange>
              <a:clrFrom>
                <a:srgbClr val="BF8873"/>
              </a:clrFrom>
              <a:clrTo>
                <a:srgbClr val="BF8873">
                  <a:alpha val="0"/>
                </a:srgbClr>
              </a:clrTo>
            </a:clrChange>
            <a:lum bright="70000" contrast="-70000"/>
            <a:extLst>
              <a:ext uri="{BEBA8EAE-BF5A-486C-A8C5-ECC9F3942E4B}">
                <a14:imgProps xmlns:a14="http://schemas.microsoft.com/office/drawing/2010/main">
                  <a14:imgLayer r:embed="rId4">
                    <a14:imgEffect>
                      <a14:colorTemperature colorTemp="10375"/>
                    </a14:imgEffect>
                    <a14:imgEffect>
                      <a14:saturation sat="170000"/>
                    </a14:imgEffect>
                  </a14:imgLayer>
                </a14:imgProps>
              </a:ext>
              <a:ext uri="{28A0092B-C50C-407E-A947-70E740481C1C}">
                <a14:useLocalDpi xmlns:a14="http://schemas.microsoft.com/office/drawing/2010/main" val="0"/>
              </a:ext>
            </a:extLst>
          </a:blip>
          <a:srcRect/>
          <a:stretch>
            <a:fillRect/>
          </a:stretch>
        </p:blipFill>
        <p:spPr bwMode="auto">
          <a:xfrm>
            <a:off x="3491880" y="3140968"/>
            <a:ext cx="5391894" cy="35110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Conteúdo 3"/>
          <p:cNvSpPr>
            <a:spLocks noGrp="1"/>
          </p:cNvSpPr>
          <p:nvPr>
            <p:ph idx="1"/>
          </p:nvPr>
        </p:nvSpPr>
        <p:spPr>
          <a:xfrm>
            <a:off x="314226" y="2204864"/>
            <a:ext cx="8534400" cy="3484984"/>
          </a:xfrm>
        </p:spPr>
        <p:txBody>
          <a:bodyPr>
            <a:noAutofit/>
          </a:bodyPr>
          <a:lstStyle/>
          <a:p>
            <a:pPr marL="91440" indent="-228600">
              <a:lnSpc>
                <a:spcPct val="90000"/>
              </a:lnSpc>
              <a:spcBef>
                <a:spcPts val="300"/>
              </a:spcBef>
              <a:spcAft>
                <a:spcPts val="300"/>
              </a:spcAft>
              <a:buFont typeface="Wingdings 2" pitchFamily="18" charset="2"/>
              <a:buChar char=""/>
            </a:pPr>
            <a:r>
              <a:rPr lang="en-US" sz="2400" dirty="0">
                <a:latin typeface="Calibri" pitchFamily="34" charset="0"/>
                <a:cs typeface="Calibri" pitchFamily="34" charset="0"/>
              </a:rPr>
              <a:t>Ensuring telecom services in rural areas of Brazil, where 16% of population reside (30 million inhabitants), is a challenge</a:t>
            </a:r>
          </a:p>
          <a:p>
            <a:pPr marL="91440" indent="-228600">
              <a:lnSpc>
                <a:spcPct val="90000"/>
              </a:lnSpc>
              <a:spcBef>
                <a:spcPts val="300"/>
              </a:spcBef>
              <a:spcAft>
                <a:spcPts val="300"/>
              </a:spcAft>
              <a:buFont typeface="Wingdings 2" pitchFamily="18" charset="2"/>
              <a:buChar char=""/>
            </a:pPr>
            <a:endParaRPr lang="en-US" sz="2400" dirty="0">
              <a:latin typeface="Calibri" pitchFamily="34" charset="0"/>
              <a:cs typeface="Calibri" pitchFamily="34" charset="0"/>
            </a:endParaRPr>
          </a:p>
          <a:p>
            <a:pPr marL="91440" indent="-228600">
              <a:lnSpc>
                <a:spcPct val="90000"/>
              </a:lnSpc>
              <a:spcBef>
                <a:spcPts val="300"/>
              </a:spcBef>
              <a:spcAft>
                <a:spcPts val="300"/>
              </a:spcAft>
              <a:buFont typeface="Wingdings 2" pitchFamily="18" charset="2"/>
              <a:buChar char=""/>
            </a:pPr>
            <a:r>
              <a:rPr lang="en-US" sz="2400" dirty="0" smtClean="0">
                <a:latin typeface="Calibri" pitchFamily="34" charset="0"/>
                <a:cs typeface="Calibri" pitchFamily="34" charset="0"/>
              </a:rPr>
              <a:t>In June 2011 </a:t>
            </a:r>
            <a:r>
              <a:rPr lang="en-US" sz="2400" dirty="0">
                <a:latin typeface="Calibri" pitchFamily="34" charset="0"/>
                <a:cs typeface="Calibri" pitchFamily="34" charset="0"/>
              </a:rPr>
              <a:t>we will auction </a:t>
            </a:r>
            <a:r>
              <a:rPr lang="en-US" sz="2400" dirty="0" smtClean="0">
                <a:latin typeface="Calibri" pitchFamily="34" charset="0"/>
                <a:cs typeface="Calibri" pitchFamily="34" charset="0"/>
              </a:rPr>
              <a:t>the </a:t>
            </a:r>
            <a:r>
              <a:rPr lang="en-US" sz="2400" dirty="0">
                <a:latin typeface="Calibri" pitchFamily="34" charset="0"/>
                <a:cs typeface="Calibri" pitchFamily="34" charset="0"/>
              </a:rPr>
              <a:t>frequency of 450 </a:t>
            </a:r>
            <a:r>
              <a:rPr lang="en-US" sz="2400" dirty="0" smtClean="0">
                <a:latin typeface="Calibri" pitchFamily="34" charset="0"/>
                <a:cs typeface="Calibri" pitchFamily="34" charset="0"/>
              </a:rPr>
              <a:t>MHz to </a:t>
            </a:r>
            <a:r>
              <a:rPr lang="en-US" sz="2400" dirty="0">
                <a:latin typeface="Calibri" pitchFamily="34" charset="0"/>
                <a:cs typeface="Calibri" pitchFamily="34" charset="0"/>
              </a:rPr>
              <a:t>carry voice and data services for </a:t>
            </a:r>
            <a:r>
              <a:rPr lang="en-US" sz="2400" dirty="0" smtClean="0">
                <a:latin typeface="Calibri" pitchFamily="34" charset="0"/>
                <a:cs typeface="Calibri" pitchFamily="34" charset="0"/>
              </a:rPr>
              <a:t>rural areas</a:t>
            </a:r>
          </a:p>
          <a:p>
            <a:pPr marL="91440" indent="-228600">
              <a:lnSpc>
                <a:spcPct val="90000"/>
              </a:lnSpc>
              <a:spcBef>
                <a:spcPts val="300"/>
              </a:spcBef>
              <a:spcAft>
                <a:spcPts val="300"/>
              </a:spcAft>
              <a:buFont typeface="Wingdings 2" pitchFamily="18" charset="2"/>
              <a:buChar char=""/>
            </a:pPr>
            <a:endParaRPr lang="en-US" sz="2400" dirty="0">
              <a:latin typeface="Calibri" pitchFamily="34" charset="0"/>
              <a:cs typeface="Calibri" pitchFamily="34" charset="0"/>
            </a:endParaRPr>
          </a:p>
          <a:p>
            <a:pPr marL="91440" indent="-228600">
              <a:lnSpc>
                <a:spcPct val="90000"/>
              </a:lnSpc>
              <a:spcBef>
                <a:spcPts val="300"/>
              </a:spcBef>
              <a:spcAft>
                <a:spcPts val="300"/>
              </a:spcAft>
              <a:buFont typeface="Wingdings 2" pitchFamily="18" charset="2"/>
              <a:buChar char=""/>
            </a:pPr>
            <a:r>
              <a:rPr lang="en-US" sz="2400" dirty="0" smtClean="0">
                <a:latin typeface="Calibri" pitchFamily="34" charset="0"/>
                <a:cs typeface="Calibri" pitchFamily="34" charset="0"/>
              </a:rPr>
              <a:t>Jointly auctioned with 4G (2,5 GHz).</a:t>
            </a:r>
          </a:p>
          <a:p>
            <a:pPr marL="91440" indent="-228600">
              <a:lnSpc>
                <a:spcPct val="90000"/>
              </a:lnSpc>
              <a:spcBef>
                <a:spcPts val="300"/>
              </a:spcBef>
              <a:spcAft>
                <a:spcPts val="300"/>
              </a:spcAft>
              <a:buFont typeface="Wingdings 2" pitchFamily="18" charset="2"/>
              <a:buChar char=""/>
            </a:pPr>
            <a:endParaRPr lang="en-US" sz="2400" dirty="0">
              <a:latin typeface="Calibri" pitchFamily="34" charset="0"/>
              <a:cs typeface="Calibri" pitchFamily="34" charset="0"/>
            </a:endParaRPr>
          </a:p>
          <a:p>
            <a:pPr marL="91440" indent="-228600">
              <a:lnSpc>
                <a:spcPct val="90000"/>
              </a:lnSpc>
              <a:spcBef>
                <a:spcPts val="300"/>
              </a:spcBef>
              <a:spcAft>
                <a:spcPts val="300"/>
              </a:spcAft>
              <a:buFont typeface="Wingdings 2" pitchFamily="18" charset="2"/>
              <a:buChar char=""/>
            </a:pPr>
            <a:r>
              <a:rPr lang="en-US" sz="2400" dirty="0">
                <a:latin typeface="Calibri" pitchFamily="34" charset="0"/>
                <a:cs typeface="Calibri" pitchFamily="34" charset="0"/>
              </a:rPr>
              <a:t>Possibility of use for green applications</a:t>
            </a:r>
          </a:p>
        </p:txBody>
      </p:sp>
      <p:sp>
        <p:nvSpPr>
          <p:cNvPr id="61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fld id="{E34F5CDC-8701-46F2-99C8-499027C73919}" type="slidenum">
              <a:rPr lang="pt-BR" sz="1000" smtClean="0">
                <a:latin typeface="Verdana" pitchFamily="34" charset="0"/>
              </a:rPr>
              <a:pPr/>
              <a:t>12</a:t>
            </a:fld>
            <a:endParaRPr lang="pt-BR" sz="1000" smtClean="0">
              <a:latin typeface="Verdana" pitchFamily="34" charset="0"/>
            </a:endParaRPr>
          </a:p>
        </p:txBody>
      </p:sp>
    </p:spTree>
    <p:extLst>
      <p:ext uri="{BB962C8B-B14F-4D97-AF65-F5344CB8AC3E}">
        <p14:creationId xmlns:p14="http://schemas.microsoft.com/office/powerpoint/2010/main" val="406122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rgbClr val="00CC00"/>
                  </a:outerShdw>
                </a:effectLst>
              </a14:hiddenEffects>
            </a:ext>
          </a:extLst>
        </p:spPr>
        <p:txBody>
          <a:bodyPr/>
          <a:lstStyle/>
          <a:p>
            <a:r>
              <a:rPr lang="pt-BR" i="1" smtClean="0"/>
              <a:t>4G</a:t>
            </a:r>
            <a:endParaRPr lang="pt-BR" i="1" dirty="0"/>
          </a:p>
        </p:txBody>
      </p:sp>
      <p:sp>
        <p:nvSpPr>
          <p:cNvPr id="4" name="Espaço Reservado para Conteúdo 3"/>
          <p:cNvSpPr>
            <a:spLocks noGrp="1"/>
          </p:cNvSpPr>
          <p:nvPr>
            <p:ph idx="1"/>
          </p:nvPr>
        </p:nvSpPr>
        <p:spPr>
          <a:xfrm>
            <a:off x="323528" y="1556792"/>
            <a:ext cx="8534400" cy="4061048"/>
          </a:xfrm>
        </p:spPr>
        <p:txBody>
          <a:bodyPr>
            <a:normAutofit/>
          </a:bodyPr>
          <a:lstStyle/>
          <a:p>
            <a:r>
              <a:rPr lang="en-US" sz="2400" dirty="0" smtClean="0"/>
              <a:t>In 12 of June </a:t>
            </a:r>
            <a:r>
              <a:rPr lang="en-US" sz="2400" dirty="0" err="1" smtClean="0"/>
              <a:t>Anatel</a:t>
            </a:r>
            <a:r>
              <a:rPr lang="en-US" sz="2400" dirty="0" smtClean="0"/>
              <a:t> sold the 2.5 GHz spectrum band for 4G services and the 450 MHz for rural services</a:t>
            </a:r>
          </a:p>
          <a:p>
            <a:endParaRPr lang="en-US" sz="2400" dirty="0" smtClean="0"/>
          </a:p>
          <a:p>
            <a:r>
              <a:rPr lang="en-US" sz="2400" dirty="0" smtClean="0"/>
              <a:t>Companies VIVO, TIM, CLARO and OI will have to offer the 4G services </a:t>
            </a:r>
            <a:r>
              <a:rPr lang="en-US" sz="2400" dirty="0" err="1" smtClean="0"/>
              <a:t>acoording</a:t>
            </a:r>
            <a:r>
              <a:rPr lang="en-US" sz="2400" dirty="0" smtClean="0"/>
              <a:t> to the schedule below:</a:t>
            </a:r>
          </a:p>
          <a:p>
            <a:endParaRPr lang="en-US" dirty="0"/>
          </a:p>
        </p:txBody>
      </p:sp>
      <p:sp>
        <p:nvSpPr>
          <p:cNvPr id="51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fld id="{3B3D3422-BE9B-4203-AF26-79C7140CD239}" type="slidenum">
              <a:rPr lang="pt-BR" sz="1000" smtClean="0">
                <a:latin typeface="Verdana" pitchFamily="34" charset="0"/>
              </a:rPr>
              <a:pPr/>
              <a:t>13</a:t>
            </a:fld>
            <a:endParaRPr lang="pt-BR" sz="1000" smtClean="0">
              <a:latin typeface="Verdana"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286076947"/>
              </p:ext>
            </p:extLst>
          </p:nvPr>
        </p:nvGraphicFramePr>
        <p:xfrm>
          <a:off x="971600" y="3861048"/>
          <a:ext cx="7450531" cy="2629662"/>
        </p:xfrm>
        <a:graphic>
          <a:graphicData uri="http://schemas.openxmlformats.org/drawingml/2006/table">
            <a:tbl>
              <a:tblPr firstRow="1" firstCol="1" bandRow="1">
                <a:tableStyleId>{5C22544A-7EE6-4342-B048-85BDC9FD1C3A}</a:tableStyleId>
              </a:tblPr>
              <a:tblGrid>
                <a:gridCol w="1950549"/>
                <a:gridCol w="5499982"/>
              </a:tblGrid>
              <a:tr h="0">
                <a:tc>
                  <a:txBody>
                    <a:bodyPr/>
                    <a:lstStyle/>
                    <a:p>
                      <a:pPr algn="ctr">
                        <a:lnSpc>
                          <a:spcPct val="115000"/>
                        </a:lnSpc>
                        <a:spcAft>
                          <a:spcPts val="0"/>
                        </a:spcAft>
                      </a:pPr>
                      <a:r>
                        <a:rPr lang="pt-BR" sz="1400" dirty="0" smtClean="0">
                          <a:effectLst/>
                        </a:rPr>
                        <a:t>Date</a:t>
                      </a:r>
                      <a:endParaRPr lang="pt-BR" sz="1400" dirty="0">
                        <a:effectLst/>
                        <a:latin typeface="Calibri"/>
                        <a:ea typeface="Calibri"/>
                        <a:cs typeface="Times New Roman"/>
                      </a:endParaRPr>
                    </a:p>
                  </a:txBody>
                  <a:tcPr marL="47625" marR="47625" marT="47625" marB="47625" anchor="ctr"/>
                </a:tc>
                <a:tc>
                  <a:txBody>
                    <a:bodyPr/>
                    <a:lstStyle/>
                    <a:p>
                      <a:pPr algn="ctr">
                        <a:lnSpc>
                          <a:spcPct val="115000"/>
                        </a:lnSpc>
                        <a:spcAft>
                          <a:spcPts val="0"/>
                        </a:spcAft>
                      </a:pPr>
                      <a:r>
                        <a:rPr lang="pt-BR" sz="1400" dirty="0" err="1" smtClean="0">
                          <a:effectLst/>
                        </a:rPr>
                        <a:t>Coverage</a:t>
                      </a:r>
                      <a:endParaRPr lang="pt-BR" sz="1400" dirty="0">
                        <a:effectLst/>
                        <a:latin typeface="Calibri"/>
                        <a:ea typeface="Calibri"/>
                        <a:cs typeface="Times New Roman"/>
                      </a:endParaRPr>
                    </a:p>
                  </a:txBody>
                  <a:tcPr marL="47625" marR="47625" marT="47625" marB="47625" anchor="ctr"/>
                </a:tc>
              </a:tr>
              <a:tr h="0">
                <a:tc>
                  <a:txBody>
                    <a:bodyPr/>
                    <a:lstStyle/>
                    <a:p>
                      <a:pPr algn="ctr">
                        <a:lnSpc>
                          <a:spcPct val="115000"/>
                        </a:lnSpc>
                        <a:spcAft>
                          <a:spcPts val="0"/>
                        </a:spcAft>
                      </a:pPr>
                      <a:r>
                        <a:rPr lang="pt-BR" sz="1400" dirty="0" err="1" smtClean="0">
                          <a:effectLst/>
                        </a:rPr>
                        <a:t>April</a:t>
                      </a:r>
                      <a:r>
                        <a:rPr lang="pt-BR" sz="1400" dirty="0" smtClean="0">
                          <a:effectLst/>
                        </a:rPr>
                        <a:t> 2013</a:t>
                      </a:r>
                      <a:endParaRPr lang="pt-BR" sz="1400" dirty="0">
                        <a:effectLst/>
                        <a:latin typeface="Calibri"/>
                        <a:ea typeface="Calibri"/>
                        <a:cs typeface="Times New Roman"/>
                      </a:endParaRPr>
                    </a:p>
                  </a:txBody>
                  <a:tcPr marL="47625" marR="47625" marT="47625" marB="47625" anchor="ctr"/>
                </a:tc>
                <a:tc>
                  <a:txBody>
                    <a:bodyPr/>
                    <a:lstStyle/>
                    <a:p>
                      <a:pPr algn="ctr">
                        <a:lnSpc>
                          <a:spcPct val="115000"/>
                        </a:lnSpc>
                        <a:spcAft>
                          <a:spcPts val="0"/>
                        </a:spcAft>
                      </a:pPr>
                      <a:r>
                        <a:rPr lang="pt-BR" sz="1400" dirty="0" smtClean="0">
                          <a:effectLst/>
                        </a:rPr>
                        <a:t>ALL </a:t>
                      </a:r>
                      <a:r>
                        <a:rPr lang="pt-BR" sz="1400" dirty="0" err="1" smtClean="0">
                          <a:effectLst/>
                        </a:rPr>
                        <a:t>cities</a:t>
                      </a:r>
                      <a:r>
                        <a:rPr lang="pt-BR" sz="1400" dirty="0" smtClean="0">
                          <a:effectLst/>
                        </a:rPr>
                        <a:t> </a:t>
                      </a:r>
                      <a:r>
                        <a:rPr lang="pt-BR" sz="1400" dirty="0" err="1" smtClean="0">
                          <a:effectLst/>
                        </a:rPr>
                        <a:t>of</a:t>
                      </a:r>
                      <a:r>
                        <a:rPr lang="pt-BR" sz="1400" dirty="0" smtClean="0">
                          <a:effectLst/>
                        </a:rPr>
                        <a:t> </a:t>
                      </a:r>
                      <a:r>
                        <a:rPr lang="pt-BR" sz="1400" dirty="0" err="1" smtClean="0">
                          <a:effectLst/>
                        </a:rPr>
                        <a:t>the</a:t>
                      </a:r>
                      <a:r>
                        <a:rPr lang="pt-BR" sz="1400" dirty="0" smtClean="0">
                          <a:effectLst/>
                        </a:rPr>
                        <a:t> </a:t>
                      </a:r>
                      <a:r>
                        <a:rPr lang="pt-BR" sz="1400" dirty="0" err="1" smtClean="0">
                          <a:effectLst/>
                        </a:rPr>
                        <a:t>Confederation</a:t>
                      </a:r>
                      <a:r>
                        <a:rPr lang="pt-BR" sz="1400" dirty="0" smtClean="0">
                          <a:effectLst/>
                        </a:rPr>
                        <a:t> </a:t>
                      </a:r>
                      <a:r>
                        <a:rPr lang="pt-BR" sz="1400" dirty="0" err="1" smtClean="0">
                          <a:effectLst/>
                        </a:rPr>
                        <a:t>sCup</a:t>
                      </a:r>
                      <a:r>
                        <a:rPr lang="pt-BR" sz="1400" dirty="0" smtClean="0">
                          <a:effectLst/>
                        </a:rPr>
                        <a:t> 2013</a:t>
                      </a:r>
                      <a:endParaRPr lang="pt-BR" sz="1400" dirty="0">
                        <a:effectLst/>
                        <a:latin typeface="Calibri"/>
                        <a:ea typeface="Calibri"/>
                        <a:cs typeface="Times New Roman"/>
                      </a:endParaRPr>
                    </a:p>
                  </a:txBody>
                  <a:tcPr marL="47625" marR="47625" marT="47625" marB="47625" anchor="ctr"/>
                </a:tc>
              </a:tr>
              <a:tr h="0">
                <a:tc>
                  <a:txBody>
                    <a:bodyPr/>
                    <a:lstStyle/>
                    <a:p>
                      <a:pPr algn="ctr">
                        <a:lnSpc>
                          <a:spcPct val="115000"/>
                        </a:lnSpc>
                        <a:spcAft>
                          <a:spcPts val="0"/>
                        </a:spcAft>
                      </a:pPr>
                      <a:r>
                        <a:rPr lang="pt-BR" sz="1400" dirty="0" err="1" smtClean="0">
                          <a:effectLst/>
                        </a:rPr>
                        <a:t>December</a:t>
                      </a:r>
                      <a:r>
                        <a:rPr lang="pt-BR" sz="1400" dirty="0" smtClean="0">
                          <a:effectLst/>
                        </a:rPr>
                        <a:t> </a:t>
                      </a:r>
                      <a:r>
                        <a:rPr lang="pt-BR" sz="1400" dirty="0">
                          <a:effectLst/>
                        </a:rPr>
                        <a:t>2013</a:t>
                      </a:r>
                      <a:endParaRPr lang="pt-BR" sz="1400" dirty="0">
                        <a:effectLst/>
                        <a:latin typeface="Calibri"/>
                        <a:ea typeface="Calibri"/>
                        <a:cs typeface="Times New Roman"/>
                      </a:endParaRPr>
                    </a:p>
                  </a:txBody>
                  <a:tcPr marL="47625" marR="47625" marT="47625" marB="47625" anchor="ctr"/>
                </a:tc>
                <a:tc>
                  <a:txBody>
                    <a:bodyPr/>
                    <a:lstStyle/>
                    <a:p>
                      <a:pPr algn="ctr">
                        <a:lnSpc>
                          <a:spcPct val="115000"/>
                        </a:lnSpc>
                        <a:spcAft>
                          <a:spcPts val="0"/>
                        </a:spcAft>
                      </a:pPr>
                      <a:r>
                        <a:rPr lang="pt-BR" sz="1400" dirty="0" smtClean="0">
                          <a:effectLst/>
                        </a:rPr>
                        <a:t>ALL </a:t>
                      </a:r>
                      <a:r>
                        <a:rPr lang="pt-BR" sz="1400" dirty="0" err="1" smtClean="0">
                          <a:effectLst/>
                        </a:rPr>
                        <a:t>cities</a:t>
                      </a:r>
                      <a:r>
                        <a:rPr lang="pt-BR" sz="1400" dirty="0" smtClean="0">
                          <a:effectLst/>
                        </a:rPr>
                        <a:t> </a:t>
                      </a:r>
                      <a:r>
                        <a:rPr lang="pt-BR" sz="1400" dirty="0" err="1" smtClean="0">
                          <a:effectLst/>
                        </a:rPr>
                        <a:t>of</a:t>
                      </a:r>
                      <a:r>
                        <a:rPr lang="pt-BR" sz="1400" dirty="0" smtClean="0">
                          <a:effectLst/>
                        </a:rPr>
                        <a:t> </a:t>
                      </a:r>
                      <a:r>
                        <a:rPr lang="pt-BR" sz="1400" dirty="0" err="1" smtClean="0">
                          <a:effectLst/>
                        </a:rPr>
                        <a:t>the</a:t>
                      </a:r>
                      <a:r>
                        <a:rPr lang="pt-BR" sz="1400" dirty="0" smtClean="0">
                          <a:effectLst/>
                        </a:rPr>
                        <a:t> World</a:t>
                      </a:r>
                      <a:r>
                        <a:rPr lang="pt-BR" sz="1400" baseline="0" dirty="0" smtClean="0">
                          <a:effectLst/>
                        </a:rPr>
                        <a:t> </a:t>
                      </a:r>
                      <a:r>
                        <a:rPr lang="pt-BR" sz="1400" dirty="0" err="1" smtClean="0">
                          <a:effectLst/>
                        </a:rPr>
                        <a:t>Cup</a:t>
                      </a:r>
                      <a:r>
                        <a:rPr lang="pt-BR" sz="1400" dirty="0" smtClean="0">
                          <a:effectLst/>
                        </a:rPr>
                        <a:t> 2014</a:t>
                      </a:r>
                      <a:endParaRPr lang="pt-BR" sz="1400" dirty="0">
                        <a:effectLst/>
                        <a:latin typeface="Calibri"/>
                        <a:ea typeface="Calibri"/>
                        <a:cs typeface="Times New Roman"/>
                      </a:endParaRPr>
                    </a:p>
                  </a:txBody>
                  <a:tcPr marL="47625" marR="47625" marT="47625" marB="47625" anchor="ctr"/>
                </a:tc>
              </a:tr>
              <a:tr h="0">
                <a:tc>
                  <a:txBody>
                    <a:bodyPr/>
                    <a:lstStyle/>
                    <a:p>
                      <a:pPr algn="ctr">
                        <a:lnSpc>
                          <a:spcPct val="115000"/>
                        </a:lnSpc>
                        <a:spcAft>
                          <a:spcPts val="0"/>
                        </a:spcAft>
                      </a:pPr>
                      <a:r>
                        <a:rPr lang="pt-BR" sz="1400" dirty="0" smtClean="0">
                          <a:effectLst/>
                        </a:rPr>
                        <a:t>May </a:t>
                      </a:r>
                      <a:r>
                        <a:rPr lang="pt-BR" sz="1400" dirty="0">
                          <a:effectLst/>
                        </a:rPr>
                        <a:t>2014</a:t>
                      </a:r>
                      <a:endParaRPr lang="pt-BR" sz="1400" dirty="0">
                        <a:effectLst/>
                        <a:latin typeface="Calibri"/>
                        <a:ea typeface="Calibri"/>
                        <a:cs typeface="Times New Roman"/>
                      </a:endParaRPr>
                    </a:p>
                  </a:txBody>
                  <a:tcPr marL="47625" marR="47625" marT="47625" marB="47625" anchor="ctr"/>
                </a:tc>
                <a:tc>
                  <a:txBody>
                    <a:bodyPr/>
                    <a:lstStyle/>
                    <a:p>
                      <a:pPr algn="ctr">
                        <a:lnSpc>
                          <a:spcPct val="115000"/>
                        </a:lnSpc>
                        <a:spcAft>
                          <a:spcPts val="0"/>
                        </a:spcAft>
                      </a:pPr>
                      <a:r>
                        <a:rPr lang="pt-BR" sz="1400" dirty="0" smtClean="0">
                          <a:effectLst/>
                        </a:rPr>
                        <a:t>ALL</a:t>
                      </a:r>
                      <a:r>
                        <a:rPr lang="pt-BR" sz="1400" baseline="0" dirty="0" smtClean="0">
                          <a:effectLst/>
                        </a:rPr>
                        <a:t> </a:t>
                      </a:r>
                      <a:r>
                        <a:rPr lang="pt-BR" sz="1400" baseline="0" dirty="0" err="1" smtClean="0">
                          <a:effectLst/>
                        </a:rPr>
                        <a:t>the</a:t>
                      </a:r>
                      <a:r>
                        <a:rPr lang="pt-BR" sz="1400" baseline="0" dirty="0" smtClean="0">
                          <a:effectLst/>
                        </a:rPr>
                        <a:t> </a:t>
                      </a:r>
                      <a:r>
                        <a:rPr lang="pt-BR" sz="1400" baseline="0" dirty="0" err="1" smtClean="0">
                          <a:effectLst/>
                        </a:rPr>
                        <a:t>cities</a:t>
                      </a:r>
                      <a:r>
                        <a:rPr lang="pt-BR" sz="1400" baseline="0" dirty="0" smtClean="0">
                          <a:effectLst/>
                        </a:rPr>
                        <a:t> </a:t>
                      </a:r>
                      <a:r>
                        <a:rPr lang="pt-BR" sz="1400" baseline="0" dirty="0" err="1" smtClean="0">
                          <a:effectLst/>
                        </a:rPr>
                        <a:t>with</a:t>
                      </a:r>
                      <a:r>
                        <a:rPr lang="pt-BR" sz="1400" baseline="0" dirty="0" smtClean="0">
                          <a:effectLst/>
                        </a:rPr>
                        <a:t> more </a:t>
                      </a:r>
                      <a:r>
                        <a:rPr lang="pt-BR" sz="1400" baseline="0" dirty="0" err="1" smtClean="0">
                          <a:effectLst/>
                        </a:rPr>
                        <a:t>than</a:t>
                      </a:r>
                      <a:r>
                        <a:rPr lang="pt-BR" sz="1400" baseline="0" dirty="0" smtClean="0">
                          <a:effectLst/>
                        </a:rPr>
                        <a:t> </a:t>
                      </a:r>
                      <a:r>
                        <a:rPr lang="pt-BR" sz="1400" dirty="0" smtClean="0">
                          <a:effectLst/>
                        </a:rPr>
                        <a:t>500k</a:t>
                      </a:r>
                      <a:r>
                        <a:rPr lang="pt-BR" sz="1400" baseline="0" dirty="0" smtClean="0">
                          <a:effectLst/>
                        </a:rPr>
                        <a:t> </a:t>
                      </a:r>
                      <a:r>
                        <a:rPr lang="pt-BR" sz="1400" baseline="0" dirty="0" err="1" smtClean="0">
                          <a:effectLst/>
                        </a:rPr>
                        <a:t>in</a:t>
                      </a:r>
                      <a:r>
                        <a:rPr lang="pt-BR" sz="1400" dirty="0" err="1" smtClean="0">
                          <a:effectLst/>
                        </a:rPr>
                        <a:t>habitants</a:t>
                      </a:r>
                      <a:endParaRPr lang="pt-BR" sz="1400" dirty="0">
                        <a:effectLst/>
                        <a:latin typeface="Calibri"/>
                        <a:ea typeface="Calibri"/>
                        <a:cs typeface="Times New Roman"/>
                      </a:endParaRPr>
                    </a:p>
                  </a:txBody>
                  <a:tcPr marL="47625" marR="47625" marT="47625" marB="47625" anchor="ctr"/>
                </a:tc>
              </a:tr>
              <a:tr h="0">
                <a:tc>
                  <a:txBody>
                    <a:bodyPr/>
                    <a:lstStyle/>
                    <a:p>
                      <a:pPr algn="ctr">
                        <a:lnSpc>
                          <a:spcPct val="115000"/>
                        </a:lnSpc>
                        <a:spcAft>
                          <a:spcPts val="0"/>
                        </a:spcAft>
                      </a:pPr>
                      <a:r>
                        <a:rPr lang="pt-BR" sz="1400" dirty="0" err="1" smtClean="0">
                          <a:effectLst/>
                        </a:rPr>
                        <a:t>December</a:t>
                      </a:r>
                      <a:r>
                        <a:rPr lang="pt-BR" sz="1400" dirty="0" smtClean="0">
                          <a:effectLst/>
                        </a:rPr>
                        <a:t> </a:t>
                      </a:r>
                      <a:r>
                        <a:rPr lang="pt-BR" sz="1400" dirty="0">
                          <a:effectLst/>
                        </a:rPr>
                        <a:t>2015</a:t>
                      </a:r>
                      <a:endParaRPr lang="pt-BR" sz="1400" dirty="0">
                        <a:effectLst/>
                        <a:latin typeface="Calibri"/>
                        <a:ea typeface="Calibri"/>
                        <a:cs typeface="Times New Roman"/>
                      </a:endParaRPr>
                    </a:p>
                  </a:txBody>
                  <a:tcPr marL="47625" marR="47625" marT="47625" marB="47625" anchor="ctr"/>
                </a:tc>
                <a:tc>
                  <a:txBody>
                    <a:bodyPr/>
                    <a:lstStyle/>
                    <a:p>
                      <a:pPr algn="ctr">
                        <a:lnSpc>
                          <a:spcPct val="115000"/>
                        </a:lnSpc>
                        <a:spcAft>
                          <a:spcPts val="0"/>
                        </a:spcAft>
                      </a:pPr>
                      <a:r>
                        <a:rPr lang="pt-BR" sz="1400" dirty="0" smtClean="0">
                          <a:effectLst/>
                        </a:rPr>
                        <a:t>ALL</a:t>
                      </a:r>
                      <a:r>
                        <a:rPr lang="pt-BR" sz="1400" baseline="0" dirty="0" smtClean="0">
                          <a:effectLst/>
                        </a:rPr>
                        <a:t> </a:t>
                      </a:r>
                      <a:r>
                        <a:rPr lang="pt-BR" sz="1400" baseline="0" dirty="0" err="1" smtClean="0">
                          <a:effectLst/>
                        </a:rPr>
                        <a:t>the</a:t>
                      </a:r>
                      <a:r>
                        <a:rPr lang="pt-BR" sz="1400" baseline="0" dirty="0" smtClean="0">
                          <a:effectLst/>
                        </a:rPr>
                        <a:t> </a:t>
                      </a:r>
                      <a:r>
                        <a:rPr lang="pt-BR" sz="1400" baseline="0" dirty="0" err="1" smtClean="0">
                          <a:effectLst/>
                        </a:rPr>
                        <a:t>cities</a:t>
                      </a:r>
                      <a:r>
                        <a:rPr lang="pt-BR" sz="1400" baseline="0" dirty="0" smtClean="0">
                          <a:effectLst/>
                        </a:rPr>
                        <a:t> </a:t>
                      </a:r>
                      <a:r>
                        <a:rPr lang="pt-BR" sz="1400" baseline="0" dirty="0" err="1" smtClean="0">
                          <a:effectLst/>
                        </a:rPr>
                        <a:t>with</a:t>
                      </a:r>
                      <a:r>
                        <a:rPr lang="pt-BR" sz="1400" baseline="0" dirty="0" smtClean="0">
                          <a:effectLst/>
                        </a:rPr>
                        <a:t> more </a:t>
                      </a:r>
                      <a:r>
                        <a:rPr lang="pt-BR" sz="1400" baseline="0" dirty="0" err="1" smtClean="0">
                          <a:effectLst/>
                        </a:rPr>
                        <a:t>than</a:t>
                      </a:r>
                      <a:r>
                        <a:rPr lang="pt-BR" sz="1400" baseline="0" dirty="0" smtClean="0">
                          <a:effectLst/>
                        </a:rPr>
                        <a:t> 2</a:t>
                      </a:r>
                      <a:r>
                        <a:rPr lang="pt-BR" sz="1400" dirty="0" smtClean="0">
                          <a:effectLst/>
                        </a:rPr>
                        <a:t>00k</a:t>
                      </a:r>
                      <a:r>
                        <a:rPr lang="pt-BR" sz="1400" baseline="0" dirty="0" smtClean="0">
                          <a:effectLst/>
                        </a:rPr>
                        <a:t> </a:t>
                      </a:r>
                      <a:r>
                        <a:rPr lang="pt-BR" sz="1400" baseline="0" dirty="0" err="1" smtClean="0">
                          <a:effectLst/>
                        </a:rPr>
                        <a:t>in</a:t>
                      </a:r>
                      <a:r>
                        <a:rPr lang="pt-BR" sz="1400" dirty="0" err="1" smtClean="0">
                          <a:effectLst/>
                        </a:rPr>
                        <a:t>habitants</a:t>
                      </a:r>
                      <a:endParaRPr lang="pt-BR" sz="1400" dirty="0">
                        <a:effectLst/>
                        <a:latin typeface="Calibri"/>
                        <a:ea typeface="Calibri"/>
                        <a:cs typeface="Times New Roman"/>
                      </a:endParaRPr>
                    </a:p>
                  </a:txBody>
                  <a:tcPr marL="47625" marR="47625" marT="47625" marB="47625" anchor="ctr"/>
                </a:tc>
              </a:tr>
              <a:tr h="0">
                <a:tc>
                  <a:txBody>
                    <a:bodyPr/>
                    <a:lstStyle/>
                    <a:p>
                      <a:pPr algn="ctr">
                        <a:lnSpc>
                          <a:spcPct val="115000"/>
                        </a:lnSpc>
                        <a:spcAft>
                          <a:spcPts val="0"/>
                        </a:spcAft>
                      </a:pPr>
                      <a:r>
                        <a:rPr lang="pt-BR" sz="1400" dirty="0" err="1" smtClean="0">
                          <a:effectLst/>
                        </a:rPr>
                        <a:t>December</a:t>
                      </a:r>
                      <a:r>
                        <a:rPr lang="pt-BR" sz="1400" dirty="0" smtClean="0">
                          <a:effectLst/>
                        </a:rPr>
                        <a:t> 2016</a:t>
                      </a:r>
                      <a:endParaRPr lang="pt-BR" sz="1400" dirty="0">
                        <a:effectLst/>
                        <a:latin typeface="Calibri"/>
                        <a:ea typeface="Calibri"/>
                        <a:cs typeface="Times New Roman"/>
                      </a:endParaRPr>
                    </a:p>
                  </a:txBody>
                  <a:tcPr marL="47625" marR="47625" marT="47625" marB="47625" anchor="ctr"/>
                </a:tc>
                <a:tc>
                  <a:txBody>
                    <a:bodyPr/>
                    <a:lstStyle/>
                    <a:p>
                      <a:pPr algn="ctr">
                        <a:lnSpc>
                          <a:spcPct val="115000"/>
                        </a:lnSpc>
                        <a:spcAft>
                          <a:spcPts val="0"/>
                        </a:spcAft>
                      </a:pPr>
                      <a:r>
                        <a:rPr lang="pt-BR" sz="1400" dirty="0" smtClean="0">
                          <a:effectLst/>
                        </a:rPr>
                        <a:t>ALL</a:t>
                      </a:r>
                      <a:r>
                        <a:rPr lang="pt-BR" sz="1400" baseline="0" dirty="0" smtClean="0">
                          <a:effectLst/>
                        </a:rPr>
                        <a:t> </a:t>
                      </a:r>
                      <a:r>
                        <a:rPr lang="pt-BR" sz="1400" baseline="0" dirty="0" err="1" smtClean="0">
                          <a:effectLst/>
                        </a:rPr>
                        <a:t>the</a:t>
                      </a:r>
                      <a:r>
                        <a:rPr lang="pt-BR" sz="1400" baseline="0" dirty="0" smtClean="0">
                          <a:effectLst/>
                        </a:rPr>
                        <a:t> </a:t>
                      </a:r>
                      <a:r>
                        <a:rPr lang="pt-BR" sz="1400" baseline="0" dirty="0" err="1" smtClean="0">
                          <a:effectLst/>
                        </a:rPr>
                        <a:t>cities</a:t>
                      </a:r>
                      <a:r>
                        <a:rPr lang="pt-BR" sz="1400" baseline="0" dirty="0" smtClean="0">
                          <a:effectLst/>
                        </a:rPr>
                        <a:t> </a:t>
                      </a:r>
                      <a:r>
                        <a:rPr lang="pt-BR" sz="1400" baseline="0" dirty="0" err="1" smtClean="0">
                          <a:effectLst/>
                        </a:rPr>
                        <a:t>with</a:t>
                      </a:r>
                      <a:r>
                        <a:rPr lang="pt-BR" sz="1400" baseline="0" dirty="0" smtClean="0">
                          <a:effectLst/>
                        </a:rPr>
                        <a:t> more </a:t>
                      </a:r>
                      <a:r>
                        <a:rPr lang="pt-BR" sz="1400" baseline="0" dirty="0" err="1" smtClean="0">
                          <a:effectLst/>
                        </a:rPr>
                        <a:t>than</a:t>
                      </a:r>
                      <a:r>
                        <a:rPr lang="pt-BR" sz="1400" baseline="0" dirty="0" smtClean="0">
                          <a:effectLst/>
                        </a:rPr>
                        <a:t> 1</a:t>
                      </a:r>
                      <a:r>
                        <a:rPr lang="pt-BR" sz="1400" dirty="0" smtClean="0">
                          <a:effectLst/>
                        </a:rPr>
                        <a:t>00k</a:t>
                      </a:r>
                      <a:r>
                        <a:rPr lang="pt-BR" sz="1400" baseline="0" dirty="0" smtClean="0">
                          <a:effectLst/>
                        </a:rPr>
                        <a:t> </a:t>
                      </a:r>
                      <a:r>
                        <a:rPr lang="pt-BR" sz="1400" baseline="0" dirty="0" err="1" smtClean="0">
                          <a:effectLst/>
                        </a:rPr>
                        <a:t>in</a:t>
                      </a:r>
                      <a:r>
                        <a:rPr lang="pt-BR" sz="1400" dirty="0" err="1" smtClean="0">
                          <a:effectLst/>
                        </a:rPr>
                        <a:t>habitants</a:t>
                      </a:r>
                      <a:endParaRPr lang="pt-BR" sz="1400" dirty="0">
                        <a:effectLst/>
                        <a:latin typeface="Calibri"/>
                        <a:ea typeface="Calibri"/>
                        <a:cs typeface="Times New Roman"/>
                      </a:endParaRPr>
                    </a:p>
                  </a:txBody>
                  <a:tcPr marL="47625" marR="47625" marT="47625" marB="47625" anchor="ctr"/>
                </a:tc>
              </a:tr>
              <a:tr h="0">
                <a:tc>
                  <a:txBody>
                    <a:bodyPr/>
                    <a:lstStyle/>
                    <a:p>
                      <a:pPr algn="ctr">
                        <a:lnSpc>
                          <a:spcPct val="115000"/>
                        </a:lnSpc>
                        <a:spcAft>
                          <a:spcPts val="0"/>
                        </a:spcAft>
                      </a:pPr>
                      <a:r>
                        <a:rPr lang="pt-BR" sz="1400" dirty="0" err="1" smtClean="0">
                          <a:effectLst/>
                        </a:rPr>
                        <a:t>December</a:t>
                      </a:r>
                      <a:r>
                        <a:rPr lang="pt-BR" sz="1400" dirty="0" smtClean="0">
                          <a:effectLst/>
                        </a:rPr>
                        <a:t> </a:t>
                      </a:r>
                      <a:r>
                        <a:rPr lang="pt-BR" sz="1400" dirty="0">
                          <a:effectLst/>
                        </a:rPr>
                        <a:t>2017</a:t>
                      </a:r>
                      <a:endParaRPr lang="pt-BR" sz="1400" dirty="0">
                        <a:effectLst/>
                        <a:latin typeface="Calibri"/>
                        <a:ea typeface="Calibri"/>
                        <a:cs typeface="Times New Roman"/>
                      </a:endParaRPr>
                    </a:p>
                  </a:txBody>
                  <a:tcPr marL="47625" marR="47625" marT="47625" marB="47625" anchor="ctr"/>
                </a:tc>
                <a:tc>
                  <a:txBody>
                    <a:bodyPr/>
                    <a:lstStyle/>
                    <a:p>
                      <a:pPr algn="ctr">
                        <a:lnSpc>
                          <a:spcPct val="115000"/>
                        </a:lnSpc>
                        <a:spcAft>
                          <a:spcPts val="0"/>
                        </a:spcAft>
                      </a:pPr>
                      <a:r>
                        <a:rPr lang="pt-BR" sz="1400" dirty="0" smtClean="0">
                          <a:effectLst/>
                        </a:rPr>
                        <a:t>At </a:t>
                      </a:r>
                      <a:r>
                        <a:rPr lang="pt-BR" sz="1400" dirty="0" err="1" smtClean="0">
                          <a:effectLst/>
                        </a:rPr>
                        <a:t>least</a:t>
                      </a:r>
                      <a:r>
                        <a:rPr lang="pt-BR" sz="1400" dirty="0" smtClean="0">
                          <a:effectLst/>
                        </a:rPr>
                        <a:t> </a:t>
                      </a:r>
                      <a:r>
                        <a:rPr lang="pt-BR" sz="1400" dirty="0" err="1" smtClean="0">
                          <a:effectLst/>
                        </a:rPr>
                        <a:t>one</a:t>
                      </a:r>
                      <a:r>
                        <a:rPr lang="pt-BR" sz="1400" dirty="0" smtClean="0">
                          <a:effectLst/>
                        </a:rPr>
                        <a:t> </a:t>
                      </a:r>
                      <a:r>
                        <a:rPr lang="pt-BR" sz="1400" dirty="0" err="1" smtClean="0">
                          <a:effectLst/>
                        </a:rPr>
                        <a:t>operator</a:t>
                      </a:r>
                      <a:r>
                        <a:rPr lang="pt-BR" sz="1400" dirty="0" smtClean="0">
                          <a:effectLst/>
                        </a:rPr>
                        <a:t> in ALL </a:t>
                      </a:r>
                      <a:r>
                        <a:rPr lang="pt-BR" sz="1400" dirty="0" err="1" smtClean="0">
                          <a:effectLst/>
                        </a:rPr>
                        <a:t>the</a:t>
                      </a:r>
                      <a:r>
                        <a:rPr lang="pt-BR" sz="1400" dirty="0" smtClean="0">
                          <a:effectLst/>
                        </a:rPr>
                        <a:t> </a:t>
                      </a:r>
                      <a:r>
                        <a:rPr lang="pt-BR" sz="1400" dirty="0" err="1" smtClean="0">
                          <a:effectLst/>
                        </a:rPr>
                        <a:t>cities</a:t>
                      </a:r>
                      <a:r>
                        <a:rPr lang="pt-BR" sz="1400" baseline="0" dirty="0" smtClean="0">
                          <a:effectLst/>
                        </a:rPr>
                        <a:t> </a:t>
                      </a:r>
                      <a:r>
                        <a:rPr lang="pt-BR" sz="1400" baseline="0" dirty="0" err="1" smtClean="0">
                          <a:effectLst/>
                        </a:rPr>
                        <a:t>with</a:t>
                      </a:r>
                      <a:r>
                        <a:rPr lang="pt-BR" sz="1400" baseline="0" dirty="0" smtClean="0">
                          <a:effectLst/>
                        </a:rPr>
                        <a:t> more </a:t>
                      </a:r>
                      <a:r>
                        <a:rPr lang="pt-BR" sz="1400" baseline="0" dirty="0" err="1" smtClean="0">
                          <a:effectLst/>
                        </a:rPr>
                        <a:t>than</a:t>
                      </a:r>
                      <a:r>
                        <a:rPr lang="pt-BR" sz="1400" baseline="0" dirty="0" smtClean="0">
                          <a:effectLst/>
                        </a:rPr>
                        <a:t> 30K </a:t>
                      </a:r>
                      <a:r>
                        <a:rPr lang="pt-BR" sz="1400" baseline="0" dirty="0" err="1" smtClean="0">
                          <a:effectLst/>
                        </a:rPr>
                        <a:t>inhabitants</a:t>
                      </a:r>
                      <a:endParaRPr lang="pt-BR" sz="1400" dirty="0">
                        <a:effectLst/>
                        <a:latin typeface="Calibri"/>
                        <a:ea typeface="Calibri"/>
                        <a:cs typeface="Times New Roman"/>
                      </a:endParaRPr>
                    </a:p>
                  </a:txBody>
                  <a:tcPr marL="47625" marR="47625" marT="47625" marB="47625" anchor="ctr"/>
                </a:tc>
              </a:tr>
            </a:tbl>
          </a:graphicData>
        </a:graphic>
      </p:graphicFrame>
    </p:spTree>
    <p:extLst>
      <p:ext uri="{BB962C8B-B14F-4D97-AF65-F5344CB8AC3E}">
        <p14:creationId xmlns:p14="http://schemas.microsoft.com/office/powerpoint/2010/main" val="34931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rgbClr val="00CC00"/>
                  </a:outerShdw>
                </a:effectLst>
              </a14:hiddenEffects>
            </a:ext>
          </a:extLst>
        </p:spPr>
        <p:txBody>
          <a:bodyPr/>
          <a:lstStyle/>
          <a:p>
            <a:r>
              <a:rPr lang="pt-BR" i="1" smtClean="0"/>
              <a:t>4G</a:t>
            </a:r>
            <a:endParaRPr lang="pt-BR" i="1" dirty="0"/>
          </a:p>
        </p:txBody>
      </p:sp>
      <p:sp>
        <p:nvSpPr>
          <p:cNvPr id="4" name="Espaço Reservado para Conteúdo 3"/>
          <p:cNvSpPr>
            <a:spLocks noGrp="1"/>
          </p:cNvSpPr>
          <p:nvPr>
            <p:ph idx="1"/>
          </p:nvPr>
        </p:nvSpPr>
        <p:spPr>
          <a:xfrm>
            <a:off x="323528" y="1700808"/>
            <a:ext cx="8534400" cy="4061048"/>
          </a:xfrm>
        </p:spPr>
        <p:txBody>
          <a:bodyPr>
            <a:normAutofit/>
          </a:bodyPr>
          <a:lstStyle/>
          <a:p>
            <a:endParaRPr lang="pt-BR" sz="2400" dirty="0" smtClean="0"/>
          </a:p>
          <a:p>
            <a:r>
              <a:rPr lang="pt-BR" sz="2400" dirty="0" err="1" smtClean="0"/>
              <a:t>Also</a:t>
            </a:r>
            <a:r>
              <a:rPr lang="pt-BR" sz="2400" dirty="0" smtClean="0"/>
              <a:t>, </a:t>
            </a:r>
            <a:r>
              <a:rPr lang="en-US" sz="2400" dirty="0"/>
              <a:t>the 3</a:t>
            </a:r>
            <a:r>
              <a:rPr lang="en-US" sz="2400" dirty="0" smtClean="0"/>
              <a:t>G </a:t>
            </a:r>
            <a:r>
              <a:rPr lang="en-US" sz="2400" dirty="0"/>
              <a:t>coverage should be expanded </a:t>
            </a:r>
            <a:r>
              <a:rPr lang="en-US" sz="2400" dirty="0" smtClean="0"/>
              <a:t>according </a:t>
            </a:r>
            <a:r>
              <a:rPr lang="en-US" sz="2400" dirty="0"/>
              <a:t>to the following schedule</a:t>
            </a:r>
            <a:r>
              <a:rPr lang="en-US" sz="2400" dirty="0" smtClean="0"/>
              <a:t>:</a:t>
            </a:r>
            <a:endParaRPr lang="pt-BR" sz="2400" dirty="0"/>
          </a:p>
          <a:p>
            <a:endParaRPr lang="en-US" dirty="0"/>
          </a:p>
        </p:txBody>
      </p:sp>
      <p:sp>
        <p:nvSpPr>
          <p:cNvPr id="51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fld id="{3B3D3422-BE9B-4203-AF26-79C7140CD239}" type="slidenum">
              <a:rPr lang="pt-BR" sz="1000" smtClean="0">
                <a:latin typeface="Verdana" pitchFamily="34" charset="0"/>
              </a:rPr>
              <a:pPr/>
              <a:t>14</a:t>
            </a:fld>
            <a:endParaRPr lang="pt-BR" sz="1000" smtClean="0">
              <a:latin typeface="Verdana" pitchFamily="34"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3330422948"/>
              </p:ext>
            </p:extLst>
          </p:nvPr>
        </p:nvGraphicFramePr>
        <p:xfrm>
          <a:off x="1023396" y="3424428"/>
          <a:ext cx="7097207" cy="1502664"/>
        </p:xfrm>
        <a:graphic>
          <a:graphicData uri="http://schemas.openxmlformats.org/drawingml/2006/table">
            <a:tbl>
              <a:tblPr firstRow="1" firstCol="1" bandRow="1">
                <a:tableStyleId>{5C22544A-7EE6-4342-B048-85BDC9FD1C3A}</a:tableStyleId>
              </a:tblPr>
              <a:tblGrid>
                <a:gridCol w="1950312"/>
                <a:gridCol w="5146895"/>
              </a:tblGrid>
              <a:tr h="0">
                <a:tc>
                  <a:txBody>
                    <a:bodyPr/>
                    <a:lstStyle/>
                    <a:p>
                      <a:pPr algn="ctr">
                        <a:lnSpc>
                          <a:spcPct val="115000"/>
                        </a:lnSpc>
                        <a:spcAft>
                          <a:spcPts val="0"/>
                        </a:spcAft>
                      </a:pPr>
                      <a:r>
                        <a:rPr lang="pt-BR" sz="1600" dirty="0" smtClean="0">
                          <a:effectLst/>
                        </a:rPr>
                        <a:t>Date</a:t>
                      </a:r>
                      <a:endParaRPr lang="pt-BR" sz="1600" dirty="0">
                        <a:effectLst/>
                        <a:latin typeface="Calibri"/>
                        <a:ea typeface="Calibri"/>
                        <a:cs typeface="Times New Roman"/>
                      </a:endParaRPr>
                    </a:p>
                  </a:txBody>
                  <a:tcPr marL="47625" marR="47625" marT="47625" marB="47625" anchor="ctr"/>
                </a:tc>
                <a:tc>
                  <a:txBody>
                    <a:bodyPr/>
                    <a:lstStyle/>
                    <a:p>
                      <a:pPr algn="ctr">
                        <a:lnSpc>
                          <a:spcPct val="115000"/>
                        </a:lnSpc>
                        <a:spcAft>
                          <a:spcPts val="0"/>
                        </a:spcAft>
                      </a:pPr>
                      <a:r>
                        <a:rPr lang="pt-BR" sz="1600">
                          <a:effectLst/>
                        </a:rPr>
                        <a:t>Cobertura</a:t>
                      </a:r>
                      <a:endParaRPr lang="pt-BR" sz="1600">
                        <a:effectLst/>
                        <a:latin typeface="Calibri"/>
                        <a:ea typeface="Calibri"/>
                        <a:cs typeface="Times New Roman"/>
                      </a:endParaRPr>
                    </a:p>
                  </a:txBody>
                  <a:tcPr marL="47625" marR="47625" marT="47625" marB="47625" anchor="ctr"/>
                </a:tc>
              </a:tr>
              <a:tr h="0">
                <a:tc>
                  <a:txBody>
                    <a:bodyPr/>
                    <a:lstStyle/>
                    <a:p>
                      <a:pPr algn="ctr">
                        <a:lnSpc>
                          <a:spcPct val="115000"/>
                        </a:lnSpc>
                        <a:spcAft>
                          <a:spcPts val="0"/>
                        </a:spcAft>
                      </a:pPr>
                      <a:r>
                        <a:rPr lang="pt-BR" sz="1600" dirty="0" err="1" smtClean="0">
                          <a:effectLst/>
                        </a:rPr>
                        <a:t>December</a:t>
                      </a:r>
                      <a:r>
                        <a:rPr lang="pt-BR" sz="1600" dirty="0" smtClean="0">
                          <a:effectLst/>
                        </a:rPr>
                        <a:t> 2017</a:t>
                      </a:r>
                      <a:endParaRPr lang="pt-BR" sz="1600" dirty="0">
                        <a:effectLst/>
                        <a:latin typeface="Calibri"/>
                        <a:ea typeface="Calibri"/>
                        <a:cs typeface="Times New Roman"/>
                      </a:endParaRPr>
                    </a:p>
                  </a:txBody>
                  <a:tcPr marL="47625" marR="47625" marT="47625" marB="47625" anchor="ctr"/>
                </a:tc>
                <a:tc>
                  <a:txBody>
                    <a:bodyPr/>
                    <a:lstStyle/>
                    <a:p>
                      <a:pPr algn="ctr">
                        <a:lnSpc>
                          <a:spcPct val="115000"/>
                        </a:lnSpc>
                        <a:spcAft>
                          <a:spcPts val="0"/>
                        </a:spcAft>
                      </a:pPr>
                      <a:r>
                        <a:rPr lang="en-US" sz="1600" dirty="0" smtClean="0">
                          <a:effectLst/>
                        </a:rPr>
                        <a:t>At least 30% of cities below 30k</a:t>
                      </a:r>
                      <a:r>
                        <a:rPr lang="en-US" sz="1600" baseline="0" dirty="0" smtClean="0">
                          <a:effectLst/>
                        </a:rPr>
                        <a:t> </a:t>
                      </a:r>
                      <a:r>
                        <a:rPr lang="en-US" sz="1600" dirty="0" smtClean="0">
                          <a:effectLst/>
                        </a:rPr>
                        <a:t>inhabitants.</a:t>
                      </a:r>
                      <a:endParaRPr lang="pt-BR" sz="1600" dirty="0">
                        <a:effectLst/>
                        <a:latin typeface="Calibri"/>
                        <a:ea typeface="Calibri"/>
                        <a:cs typeface="Times New Roman"/>
                      </a:endParaRPr>
                    </a:p>
                  </a:txBody>
                  <a:tcPr marL="47625" marR="47625" marT="47625" marB="47625" anchor="ctr"/>
                </a:tc>
              </a:tr>
              <a:tr h="0">
                <a:tc>
                  <a:txBody>
                    <a:bodyPr/>
                    <a:lstStyle/>
                    <a:p>
                      <a:pPr algn="ctr">
                        <a:lnSpc>
                          <a:spcPct val="115000"/>
                        </a:lnSpc>
                        <a:spcAft>
                          <a:spcPts val="0"/>
                        </a:spcAft>
                      </a:pPr>
                      <a:r>
                        <a:rPr lang="pt-BR" sz="1600" dirty="0" err="1" smtClean="0">
                          <a:effectLst/>
                        </a:rPr>
                        <a:t>December</a:t>
                      </a:r>
                      <a:r>
                        <a:rPr lang="pt-BR" sz="1600" dirty="0" smtClean="0">
                          <a:effectLst/>
                        </a:rPr>
                        <a:t> </a:t>
                      </a:r>
                      <a:r>
                        <a:rPr lang="pt-BR" sz="1600" dirty="0">
                          <a:effectLst/>
                        </a:rPr>
                        <a:t>2018</a:t>
                      </a:r>
                      <a:endParaRPr lang="pt-BR" sz="1600" dirty="0">
                        <a:effectLst/>
                        <a:latin typeface="Calibri"/>
                        <a:ea typeface="Calibri"/>
                        <a:cs typeface="Times New Roman"/>
                      </a:endParaRPr>
                    </a:p>
                  </a:txBody>
                  <a:tcPr marL="47625" marR="47625" marT="47625" marB="47625" anchor="ctr"/>
                </a:tc>
                <a:tc>
                  <a:txBody>
                    <a:bodyPr/>
                    <a:lstStyle/>
                    <a:p>
                      <a:pPr algn="ctr">
                        <a:lnSpc>
                          <a:spcPct val="115000"/>
                        </a:lnSpc>
                        <a:spcAft>
                          <a:spcPts val="0"/>
                        </a:spcAft>
                      </a:pPr>
                      <a:r>
                        <a:rPr lang="en-US" sz="1600" dirty="0" smtClean="0">
                          <a:effectLst/>
                        </a:rPr>
                        <a:t>At least 60% of cities below 30k</a:t>
                      </a:r>
                      <a:r>
                        <a:rPr lang="en-US" sz="1600" baseline="0" dirty="0" smtClean="0">
                          <a:effectLst/>
                        </a:rPr>
                        <a:t> </a:t>
                      </a:r>
                      <a:r>
                        <a:rPr lang="en-US" sz="1600" dirty="0" smtClean="0">
                          <a:effectLst/>
                        </a:rPr>
                        <a:t>inhabitants.</a:t>
                      </a:r>
                      <a:endParaRPr lang="pt-BR" sz="1600" dirty="0">
                        <a:effectLst/>
                        <a:latin typeface="Calibri"/>
                        <a:ea typeface="Calibri"/>
                        <a:cs typeface="Times New Roman"/>
                      </a:endParaRPr>
                    </a:p>
                  </a:txBody>
                  <a:tcPr marL="47625" marR="47625" marT="47625" marB="47625" anchor="ctr"/>
                </a:tc>
              </a:tr>
              <a:tr h="0">
                <a:tc>
                  <a:txBody>
                    <a:bodyPr/>
                    <a:lstStyle/>
                    <a:p>
                      <a:pPr algn="ctr">
                        <a:lnSpc>
                          <a:spcPct val="115000"/>
                        </a:lnSpc>
                        <a:spcAft>
                          <a:spcPts val="0"/>
                        </a:spcAft>
                      </a:pPr>
                      <a:r>
                        <a:rPr lang="pt-BR" sz="1600" dirty="0" err="1" smtClean="0">
                          <a:effectLst/>
                        </a:rPr>
                        <a:t>December</a:t>
                      </a:r>
                      <a:r>
                        <a:rPr lang="pt-BR" sz="1600" dirty="0" smtClean="0">
                          <a:effectLst/>
                        </a:rPr>
                        <a:t> </a:t>
                      </a:r>
                      <a:r>
                        <a:rPr lang="pt-BR" sz="1600" dirty="0">
                          <a:effectLst/>
                        </a:rPr>
                        <a:t>2019</a:t>
                      </a:r>
                      <a:endParaRPr lang="pt-BR" sz="1600" dirty="0">
                        <a:effectLst/>
                        <a:latin typeface="Calibri"/>
                        <a:ea typeface="Calibri"/>
                        <a:cs typeface="Times New Roman"/>
                      </a:endParaRPr>
                    </a:p>
                  </a:txBody>
                  <a:tcPr marL="47625" marR="47625" marT="47625" marB="47625" anchor="ctr"/>
                </a:tc>
                <a:tc>
                  <a:txBody>
                    <a:bodyPr/>
                    <a:lstStyle/>
                    <a:p>
                      <a:pPr algn="ctr">
                        <a:lnSpc>
                          <a:spcPct val="115000"/>
                        </a:lnSpc>
                        <a:spcAft>
                          <a:spcPts val="0"/>
                        </a:spcAft>
                      </a:pPr>
                      <a:r>
                        <a:rPr lang="en-US" sz="1600" dirty="0" smtClean="0">
                          <a:effectLst/>
                        </a:rPr>
                        <a:t>100% of cities below 30k</a:t>
                      </a:r>
                      <a:r>
                        <a:rPr lang="en-US" sz="1600" baseline="0" dirty="0" smtClean="0">
                          <a:effectLst/>
                        </a:rPr>
                        <a:t> </a:t>
                      </a:r>
                      <a:r>
                        <a:rPr lang="en-US" sz="1600" dirty="0" smtClean="0">
                          <a:effectLst/>
                        </a:rPr>
                        <a:t>inhabitants.</a:t>
                      </a:r>
                      <a:endParaRPr lang="pt-BR" sz="1600" dirty="0">
                        <a:effectLst/>
                        <a:latin typeface="Calibri"/>
                        <a:ea typeface="Calibri"/>
                        <a:cs typeface="Times New Roman"/>
                      </a:endParaRPr>
                    </a:p>
                  </a:txBody>
                  <a:tcPr marL="47625" marR="47625" marT="47625" marB="47625" anchor="ctr"/>
                </a:tc>
              </a:tr>
            </a:tbl>
          </a:graphicData>
        </a:graphic>
      </p:graphicFrame>
    </p:spTree>
    <p:extLst>
      <p:ext uri="{BB962C8B-B14F-4D97-AF65-F5344CB8AC3E}">
        <p14:creationId xmlns:p14="http://schemas.microsoft.com/office/powerpoint/2010/main" val="51505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A proposed green agenda for Anatel</a:t>
            </a:r>
            <a:endParaRPr lang="en-US" dirty="0"/>
          </a:p>
        </p:txBody>
      </p:sp>
      <p:sp>
        <p:nvSpPr>
          <p:cNvPr id="3" name="Título 1"/>
          <p:cNvSpPr>
            <a:spLocks noGrp="1"/>
          </p:cNvSpPr>
          <p:nvPr/>
        </p:nvSpPr>
        <p:spPr>
          <a:xfrm>
            <a:off x="89756" y="1916832"/>
            <a:ext cx="8964488" cy="4824536"/>
          </a:xfrm>
          <a:prstGeom prst="rect">
            <a:avLst/>
          </a:prstGeom>
        </p:spPr>
        <p:txBody>
          <a:bodyPr vert="horz" lIns="91440" tIns="45720" rIns="91440" bIns="45720" rtlCol="0" anchor="ctr">
            <a:normAutofit fontScale="85000" lnSpcReduction="10000"/>
          </a:bodyPr>
          <a:lstStyle>
            <a:lvl1pPr algn="r" defTabSz="914400" rtl="0" eaLnBrk="1" latinLnBrk="0" hangingPunct="1">
              <a:spcBef>
                <a:spcPct val="0"/>
              </a:spcBef>
              <a:buNone/>
              <a:defRPr sz="3600" kern="1200">
                <a:solidFill>
                  <a:srgbClr val="FFFFFF"/>
                </a:solidFill>
                <a:effectLst/>
                <a:latin typeface="+mj-lt"/>
                <a:ea typeface="+mj-ea"/>
                <a:cs typeface="+mj-cs"/>
              </a:defRPr>
            </a:lvl1pPr>
          </a:lstStyle>
          <a:p>
            <a:pPr marL="0" lvl="1" algn="l" rtl="0">
              <a:spcBef>
                <a:spcPct val="20000"/>
              </a:spcBef>
              <a:buClr>
                <a:schemeClr val="accent2"/>
              </a:buClr>
              <a:buSzPct val="85000"/>
            </a:pPr>
            <a:r>
              <a:rPr lang="pt-BR" sz="2000" b="1" kern="1200" dirty="0" err="1" smtClean="0">
                <a:solidFill>
                  <a:schemeClr val="tx1"/>
                </a:solidFill>
                <a:latin typeface="+mn-lt"/>
                <a:ea typeface="+mn-ea"/>
                <a:cs typeface="+mn-cs"/>
              </a:rPr>
              <a:t>Action</a:t>
            </a:r>
            <a:r>
              <a:rPr lang="pt-BR" sz="2000" b="1" kern="1200" dirty="0" smtClean="0">
                <a:solidFill>
                  <a:schemeClr val="tx1"/>
                </a:solidFill>
                <a:latin typeface="+mn-lt"/>
                <a:ea typeface="+mn-ea"/>
                <a:cs typeface="+mn-cs"/>
              </a:rPr>
              <a:t> in </a:t>
            </a:r>
            <a:r>
              <a:rPr lang="pt-BR" sz="2000" b="1" kern="1200" dirty="0" err="1" smtClean="0">
                <a:solidFill>
                  <a:schemeClr val="tx1"/>
                </a:solidFill>
                <a:latin typeface="+mn-lt"/>
                <a:ea typeface="+mn-ea"/>
                <a:cs typeface="+mn-cs"/>
              </a:rPr>
              <a:t>course</a:t>
            </a:r>
            <a:r>
              <a:rPr lang="pt-BR" sz="2000" b="1" kern="1200" dirty="0" smtClean="0">
                <a:solidFill>
                  <a:schemeClr val="tx1"/>
                </a:solidFill>
                <a:latin typeface="+mn-lt"/>
                <a:ea typeface="+mn-ea"/>
                <a:cs typeface="+mn-cs"/>
              </a:rPr>
              <a:t>: </a:t>
            </a:r>
          </a:p>
          <a:p>
            <a:pPr marL="274320" lvl="1" indent="-274320">
              <a:spcBef>
                <a:spcPct val="20000"/>
              </a:spcBef>
              <a:buClr>
                <a:schemeClr val="accent2"/>
              </a:buClr>
              <a:buSzPct val="85000"/>
              <a:buFont typeface="Wingdings 2" pitchFamily="18" charset="2"/>
              <a:buChar char=""/>
            </a:pPr>
            <a:r>
              <a:rPr lang="pt-BR" sz="2000" dirty="0" err="1"/>
              <a:t>Batteries</a:t>
            </a:r>
            <a:r>
              <a:rPr lang="pt-BR" sz="2000" dirty="0"/>
              <a:t> </a:t>
            </a:r>
            <a:r>
              <a:rPr lang="pt-BR" sz="2000" dirty="0" err="1"/>
              <a:t>disposal</a:t>
            </a:r>
            <a:r>
              <a:rPr lang="pt-BR" sz="2000" dirty="0"/>
              <a:t> – </a:t>
            </a:r>
            <a:r>
              <a:rPr lang="pt-BR" sz="2000" dirty="0" err="1"/>
              <a:t>following</a:t>
            </a:r>
            <a:r>
              <a:rPr lang="pt-BR" sz="2000" dirty="0"/>
              <a:t> </a:t>
            </a:r>
            <a:r>
              <a:rPr lang="pt-BR" sz="2000" dirty="0" err="1"/>
              <a:t>national</a:t>
            </a:r>
            <a:r>
              <a:rPr lang="pt-BR" sz="2000" dirty="0"/>
              <a:t> </a:t>
            </a:r>
            <a:r>
              <a:rPr lang="pt-BR" sz="2000" dirty="0" err="1"/>
              <a:t>regulation</a:t>
            </a:r>
            <a:r>
              <a:rPr lang="pt-BR" sz="2000" dirty="0"/>
              <a:t> </a:t>
            </a:r>
            <a:r>
              <a:rPr lang="pt-BR" sz="2000" dirty="0" err="1"/>
              <a:t>definied</a:t>
            </a:r>
            <a:r>
              <a:rPr lang="pt-BR" sz="2000" dirty="0"/>
              <a:t> </a:t>
            </a:r>
            <a:r>
              <a:rPr lang="pt-BR" sz="2000" dirty="0" err="1"/>
              <a:t>by</a:t>
            </a:r>
            <a:r>
              <a:rPr lang="pt-BR" sz="2000" dirty="0"/>
              <a:t> </a:t>
            </a:r>
            <a:r>
              <a:rPr lang="pt-BR" sz="2000" dirty="0" err="1"/>
              <a:t>Ministry</a:t>
            </a:r>
            <a:r>
              <a:rPr lang="pt-BR" sz="2000" dirty="0"/>
              <a:t> </a:t>
            </a:r>
            <a:r>
              <a:rPr lang="pt-BR" sz="2000" dirty="0" err="1"/>
              <a:t>of</a:t>
            </a:r>
            <a:r>
              <a:rPr lang="pt-BR" sz="2000" dirty="0"/>
              <a:t> </a:t>
            </a:r>
            <a:r>
              <a:rPr lang="pt-BR" sz="2000" dirty="0" err="1"/>
              <a:t>Environment</a:t>
            </a:r>
            <a:r>
              <a:rPr lang="pt-BR" sz="2000" dirty="0"/>
              <a:t>;</a:t>
            </a:r>
          </a:p>
          <a:p>
            <a:pPr marL="0" lvl="1" algn="l" rtl="0">
              <a:spcBef>
                <a:spcPct val="20000"/>
              </a:spcBef>
              <a:buClr>
                <a:schemeClr val="accent2"/>
              </a:buClr>
              <a:buSzPct val="85000"/>
            </a:pPr>
            <a:endParaRPr lang="pt-BR" sz="2000" dirty="0" smtClean="0"/>
          </a:p>
          <a:p>
            <a:pPr marL="0" lvl="1" algn="l" rtl="0">
              <a:spcBef>
                <a:spcPct val="20000"/>
              </a:spcBef>
              <a:buClr>
                <a:schemeClr val="accent2"/>
              </a:buClr>
              <a:buSzPct val="85000"/>
            </a:pPr>
            <a:r>
              <a:rPr lang="pt-BR" sz="2000" b="1" dirty="0" err="1" smtClean="0"/>
              <a:t>Coming</a:t>
            </a:r>
            <a:r>
              <a:rPr lang="pt-BR" sz="2000" b="1" dirty="0" smtClean="0"/>
              <a:t>:</a:t>
            </a:r>
          </a:p>
          <a:p>
            <a:pPr marL="274320" lvl="1" indent="-274320" algn="l" rtl="0">
              <a:spcBef>
                <a:spcPct val="20000"/>
              </a:spcBef>
              <a:buClr>
                <a:schemeClr val="accent2"/>
              </a:buClr>
              <a:buSzPct val="85000"/>
              <a:buFont typeface="Wingdings 2" pitchFamily="18" charset="2"/>
              <a:buChar char=""/>
            </a:pPr>
            <a:r>
              <a:rPr lang="pt-BR" sz="2000" kern="1200" dirty="0" smtClean="0">
                <a:solidFill>
                  <a:schemeClr val="tx1"/>
                </a:solidFill>
                <a:latin typeface="+mn-lt"/>
                <a:ea typeface="+mn-ea"/>
                <a:cs typeface="+mn-cs"/>
              </a:rPr>
              <a:t>Draft new </a:t>
            </a:r>
            <a:r>
              <a:rPr lang="pt-BR" sz="2000" kern="1200" dirty="0" err="1" smtClean="0">
                <a:solidFill>
                  <a:schemeClr val="tx1"/>
                </a:solidFill>
                <a:latin typeface="+mn-lt"/>
                <a:ea typeface="+mn-ea"/>
                <a:cs typeface="+mn-cs"/>
              </a:rPr>
              <a:t>regulation</a:t>
            </a:r>
            <a:r>
              <a:rPr lang="pt-BR" sz="2000" kern="1200" dirty="0" smtClean="0">
                <a:solidFill>
                  <a:schemeClr val="tx1"/>
                </a:solidFill>
                <a:latin typeface="+mn-lt"/>
                <a:ea typeface="+mn-ea"/>
                <a:cs typeface="+mn-cs"/>
              </a:rPr>
              <a:t> </a:t>
            </a:r>
            <a:r>
              <a:rPr lang="pt-BR" sz="2000" kern="1200" dirty="0" err="1" smtClean="0">
                <a:solidFill>
                  <a:schemeClr val="tx1"/>
                </a:solidFill>
                <a:latin typeface="+mn-lt"/>
                <a:ea typeface="+mn-ea"/>
                <a:cs typeface="+mn-cs"/>
              </a:rPr>
              <a:t>on</a:t>
            </a:r>
            <a:r>
              <a:rPr lang="pt-BR" sz="2000" kern="1200" dirty="0" smtClean="0">
                <a:solidFill>
                  <a:schemeClr val="tx1"/>
                </a:solidFill>
                <a:latin typeface="+mn-lt"/>
                <a:ea typeface="+mn-ea"/>
                <a:cs typeface="+mn-cs"/>
              </a:rPr>
              <a:t> “Power </a:t>
            </a:r>
            <a:r>
              <a:rPr lang="pt-BR" sz="2000" kern="1200" dirty="0" err="1" smtClean="0">
                <a:solidFill>
                  <a:schemeClr val="tx1"/>
                </a:solidFill>
                <a:latin typeface="+mn-lt"/>
                <a:ea typeface="+mn-ea"/>
                <a:cs typeface="+mn-cs"/>
              </a:rPr>
              <a:t>supply</a:t>
            </a:r>
            <a:r>
              <a:rPr lang="pt-BR" sz="2000" kern="1200" dirty="0" smtClean="0">
                <a:solidFill>
                  <a:schemeClr val="tx1"/>
                </a:solidFill>
                <a:latin typeface="+mn-lt"/>
                <a:ea typeface="+mn-ea"/>
                <a:cs typeface="+mn-cs"/>
              </a:rPr>
              <a:t> </a:t>
            </a:r>
            <a:r>
              <a:rPr lang="pt-BR" sz="2000" kern="1200" dirty="0" err="1" smtClean="0">
                <a:solidFill>
                  <a:schemeClr val="tx1"/>
                </a:solidFill>
                <a:latin typeface="+mn-lt"/>
                <a:ea typeface="+mn-ea"/>
                <a:cs typeface="+mn-cs"/>
              </a:rPr>
              <a:t>and</a:t>
            </a:r>
            <a:r>
              <a:rPr lang="pt-BR" sz="2000" kern="1200" dirty="0" smtClean="0">
                <a:solidFill>
                  <a:schemeClr val="tx1"/>
                </a:solidFill>
                <a:latin typeface="+mn-lt"/>
                <a:ea typeface="+mn-ea"/>
                <a:cs typeface="+mn-cs"/>
              </a:rPr>
              <a:t> </a:t>
            </a:r>
            <a:r>
              <a:rPr lang="pt-BR" sz="2000" kern="1200" dirty="0" err="1" smtClean="0">
                <a:solidFill>
                  <a:schemeClr val="tx1"/>
                </a:solidFill>
                <a:latin typeface="+mn-lt"/>
                <a:ea typeface="+mn-ea"/>
                <a:cs typeface="+mn-cs"/>
              </a:rPr>
              <a:t>battery</a:t>
            </a:r>
            <a:r>
              <a:rPr lang="pt-BR" sz="2000" kern="1200" dirty="0" smtClean="0">
                <a:solidFill>
                  <a:schemeClr val="tx1"/>
                </a:solidFill>
                <a:latin typeface="+mn-lt"/>
                <a:ea typeface="+mn-ea"/>
                <a:cs typeface="+mn-cs"/>
              </a:rPr>
              <a:t> </a:t>
            </a:r>
            <a:r>
              <a:rPr lang="pt-BR" sz="2000" kern="1200" dirty="0" err="1" smtClean="0">
                <a:solidFill>
                  <a:schemeClr val="tx1"/>
                </a:solidFill>
                <a:latin typeface="+mn-lt"/>
                <a:ea typeface="+mn-ea"/>
                <a:cs typeface="+mn-cs"/>
              </a:rPr>
              <a:t>charger</a:t>
            </a:r>
            <a:r>
              <a:rPr lang="pt-BR" sz="2000" kern="1200" dirty="0" smtClean="0">
                <a:solidFill>
                  <a:schemeClr val="tx1"/>
                </a:solidFill>
                <a:latin typeface="+mn-lt"/>
                <a:ea typeface="+mn-ea"/>
                <a:cs typeface="+mn-cs"/>
              </a:rPr>
              <a:t> standard”;</a:t>
            </a:r>
          </a:p>
          <a:p>
            <a:pPr marL="274320" lvl="1" indent="-274320">
              <a:spcBef>
                <a:spcPct val="20000"/>
              </a:spcBef>
              <a:buClr>
                <a:schemeClr val="accent2"/>
              </a:buClr>
              <a:buSzPct val="85000"/>
              <a:buFont typeface="Wingdings 2" pitchFamily="18" charset="2"/>
              <a:buChar char=""/>
            </a:pPr>
            <a:r>
              <a:rPr lang="pt-BR" sz="2000" dirty="0" err="1"/>
              <a:t>Considering</a:t>
            </a:r>
            <a:r>
              <a:rPr lang="pt-BR" sz="2000" dirty="0"/>
              <a:t>, </a:t>
            </a:r>
            <a:r>
              <a:rPr lang="pt-BR" sz="2000" dirty="0" err="1"/>
              <a:t>among</a:t>
            </a:r>
            <a:r>
              <a:rPr lang="pt-BR" sz="2000" dirty="0"/>
              <a:t> </a:t>
            </a:r>
            <a:r>
              <a:rPr lang="pt-BR" sz="2000" dirty="0" err="1"/>
              <a:t>other</a:t>
            </a:r>
            <a:r>
              <a:rPr lang="pt-BR" sz="2000" dirty="0"/>
              <a:t> </a:t>
            </a:r>
            <a:r>
              <a:rPr lang="pt-BR" sz="2000" dirty="0" err="1"/>
              <a:t>aspects</a:t>
            </a:r>
            <a:r>
              <a:rPr lang="pt-BR" sz="2000" dirty="0"/>
              <a:t>, </a:t>
            </a:r>
            <a:r>
              <a:rPr lang="pt-BR" sz="2000" dirty="0" err="1"/>
              <a:t>the</a:t>
            </a:r>
            <a:r>
              <a:rPr lang="pt-BR" sz="2000" dirty="0"/>
              <a:t> </a:t>
            </a:r>
            <a:r>
              <a:rPr lang="pt-BR" sz="2000" dirty="0" err="1"/>
              <a:t>energic</a:t>
            </a:r>
            <a:r>
              <a:rPr lang="pt-BR" sz="2000" dirty="0"/>
              <a:t> </a:t>
            </a:r>
            <a:r>
              <a:rPr lang="pt-BR" sz="2000" dirty="0" err="1"/>
              <a:t>efficiency</a:t>
            </a:r>
            <a:r>
              <a:rPr lang="pt-BR" sz="2000" dirty="0"/>
              <a:t>.</a:t>
            </a:r>
          </a:p>
          <a:p>
            <a:pPr marL="0" lvl="1">
              <a:spcBef>
                <a:spcPct val="20000"/>
              </a:spcBef>
              <a:buClr>
                <a:schemeClr val="accent2"/>
              </a:buClr>
              <a:buSzPct val="85000"/>
            </a:pPr>
            <a:endParaRPr lang="pt-BR" sz="2000" dirty="0" smtClean="0"/>
          </a:p>
          <a:p>
            <a:pPr marL="0" lvl="1">
              <a:spcBef>
                <a:spcPct val="20000"/>
              </a:spcBef>
              <a:buClr>
                <a:schemeClr val="accent2"/>
              </a:buClr>
              <a:buSzPct val="85000"/>
            </a:pPr>
            <a:r>
              <a:rPr lang="pt-BR" sz="2000" b="1" dirty="0" err="1" smtClean="0"/>
              <a:t>Opportunities</a:t>
            </a:r>
            <a:r>
              <a:rPr lang="pt-BR" sz="2000" b="1" dirty="0" smtClean="0"/>
              <a:t>:</a:t>
            </a:r>
          </a:p>
          <a:p>
            <a:pPr marL="274320" lvl="1" indent="-274320">
              <a:spcBef>
                <a:spcPct val="20000"/>
              </a:spcBef>
              <a:buClr>
                <a:schemeClr val="accent2"/>
              </a:buClr>
              <a:buSzPct val="85000"/>
              <a:buFont typeface="Wingdings 2" pitchFamily="18" charset="2"/>
              <a:buChar char=""/>
            </a:pPr>
            <a:r>
              <a:rPr lang="en-US" sz="2000" dirty="0"/>
              <a:t>Installation of meteorological instruments on the websites of providers to monitor and mitigate environmental disasters;</a:t>
            </a:r>
          </a:p>
          <a:p>
            <a:pPr marL="274320" lvl="1" indent="-274320">
              <a:spcBef>
                <a:spcPct val="20000"/>
              </a:spcBef>
              <a:buClr>
                <a:schemeClr val="accent2"/>
              </a:buClr>
              <a:buSzPct val="85000"/>
              <a:buFont typeface="Wingdings 2" pitchFamily="18" charset="2"/>
              <a:buChar char=""/>
            </a:pPr>
            <a:r>
              <a:rPr lang="en-US" sz="2000" dirty="0"/>
              <a:t>Encourage telecommunications providers to use the Corporate Sustainability Index (ISE</a:t>
            </a:r>
            <a:r>
              <a:rPr lang="en-US" sz="2000" dirty="0" smtClean="0"/>
              <a:t>);</a:t>
            </a:r>
          </a:p>
          <a:p>
            <a:pPr marL="274320" lvl="1" indent="-274320">
              <a:spcBef>
                <a:spcPct val="20000"/>
              </a:spcBef>
              <a:buClr>
                <a:schemeClr val="accent2"/>
              </a:buClr>
              <a:buSzPct val="85000"/>
              <a:buFont typeface="Wingdings 2" pitchFamily="18" charset="2"/>
              <a:buChar char=""/>
            </a:pPr>
            <a:r>
              <a:rPr lang="pt-BR" sz="2000" dirty="0" err="1" smtClean="0"/>
              <a:t>To</a:t>
            </a:r>
            <a:r>
              <a:rPr lang="pt-BR" sz="2000" dirty="0" smtClean="0"/>
              <a:t> </a:t>
            </a:r>
            <a:r>
              <a:rPr lang="pt-BR" sz="2000" dirty="0" smtClean="0"/>
              <a:t>include a </a:t>
            </a:r>
            <a:r>
              <a:rPr lang="pt-BR" sz="2000" dirty="0" err="1" smtClean="0"/>
              <a:t>research</a:t>
            </a:r>
            <a:r>
              <a:rPr lang="pt-BR" sz="2000" dirty="0" smtClean="0"/>
              <a:t> </a:t>
            </a:r>
            <a:r>
              <a:rPr lang="pt-BR" sz="2000" dirty="0" err="1" smtClean="0"/>
              <a:t>line</a:t>
            </a:r>
            <a:r>
              <a:rPr lang="pt-BR" sz="2000" dirty="0" smtClean="0"/>
              <a:t> “</a:t>
            </a:r>
            <a:r>
              <a:rPr lang="pt-BR" sz="2000" dirty="0" err="1" smtClean="0"/>
              <a:t>green</a:t>
            </a:r>
            <a:r>
              <a:rPr lang="pt-BR" sz="2000" dirty="0" smtClean="0"/>
              <a:t> ICT” for FUNTTEL </a:t>
            </a:r>
            <a:r>
              <a:rPr lang="pt-BR" sz="2000" dirty="0" err="1" smtClean="0"/>
              <a:t>financing</a:t>
            </a:r>
            <a:r>
              <a:rPr lang="pt-BR" sz="2000" dirty="0" smtClean="0"/>
              <a:t> </a:t>
            </a:r>
            <a:r>
              <a:rPr lang="pt-BR" sz="2000" dirty="0" err="1" smtClean="0"/>
              <a:t>projects</a:t>
            </a:r>
            <a:r>
              <a:rPr lang="pt-BR" sz="2000" dirty="0" smtClean="0"/>
              <a:t>;</a:t>
            </a:r>
          </a:p>
          <a:p>
            <a:pPr marL="274320" lvl="1" indent="-274320">
              <a:spcBef>
                <a:spcPct val="20000"/>
              </a:spcBef>
              <a:buClr>
                <a:schemeClr val="accent2"/>
              </a:buClr>
              <a:buSzPct val="85000"/>
              <a:buFont typeface="Wingdings 2" pitchFamily="18" charset="2"/>
              <a:buChar char=""/>
            </a:pPr>
            <a:r>
              <a:rPr lang="pt-BR" sz="2000" dirty="0" err="1"/>
              <a:t>To</a:t>
            </a:r>
            <a:r>
              <a:rPr lang="pt-BR" sz="2000" dirty="0"/>
              <a:t> </a:t>
            </a:r>
            <a:r>
              <a:rPr lang="pt-BR" sz="2000" dirty="0" err="1"/>
              <a:t>foster</a:t>
            </a:r>
            <a:r>
              <a:rPr lang="pt-BR" sz="2000" dirty="0"/>
              <a:t> </a:t>
            </a:r>
            <a:r>
              <a:rPr lang="pt-BR" sz="2000" dirty="0" err="1"/>
              <a:t>academic</a:t>
            </a:r>
            <a:r>
              <a:rPr lang="pt-BR" sz="2000" dirty="0"/>
              <a:t> </a:t>
            </a:r>
            <a:r>
              <a:rPr lang="pt-BR" sz="2000" dirty="0" err="1"/>
              <a:t>researches</a:t>
            </a:r>
            <a:r>
              <a:rPr lang="pt-BR" sz="2000" dirty="0"/>
              <a:t> </a:t>
            </a:r>
            <a:r>
              <a:rPr lang="pt-BR" sz="2000" dirty="0" err="1"/>
              <a:t>connected</a:t>
            </a:r>
            <a:r>
              <a:rPr lang="pt-BR" sz="2000" dirty="0"/>
              <a:t> </a:t>
            </a:r>
            <a:r>
              <a:rPr lang="pt-BR" sz="2000" dirty="0" err="1"/>
              <a:t>to</a:t>
            </a:r>
            <a:r>
              <a:rPr lang="pt-BR" sz="2000" dirty="0"/>
              <a:t> </a:t>
            </a:r>
            <a:r>
              <a:rPr lang="pt-BR" sz="2000" dirty="0" err="1"/>
              <a:t>industry</a:t>
            </a:r>
            <a:r>
              <a:rPr lang="pt-BR" sz="2000" dirty="0"/>
              <a:t> </a:t>
            </a:r>
            <a:r>
              <a:rPr lang="pt-BR" sz="2000" dirty="0" err="1"/>
              <a:t>needs</a:t>
            </a:r>
            <a:r>
              <a:rPr lang="pt-BR" sz="2000" dirty="0" smtClean="0"/>
              <a:t>.</a:t>
            </a:r>
            <a:endParaRPr lang="pt-BR" sz="2000" dirty="0"/>
          </a:p>
          <a:p>
            <a:pPr marL="274320" lvl="1" indent="-274320">
              <a:spcBef>
                <a:spcPct val="20000"/>
              </a:spcBef>
              <a:buClr>
                <a:schemeClr val="accent2"/>
              </a:buClr>
              <a:buSzPct val="85000"/>
              <a:buFont typeface="Wingdings 2" pitchFamily="18" charset="2"/>
              <a:buChar char=""/>
            </a:pPr>
            <a:r>
              <a:rPr lang="pt-BR" sz="2000" dirty="0" err="1"/>
              <a:t>To</a:t>
            </a:r>
            <a:r>
              <a:rPr lang="pt-BR" sz="2000" dirty="0"/>
              <a:t> </a:t>
            </a:r>
            <a:r>
              <a:rPr lang="pt-BR" sz="2000" dirty="0" err="1"/>
              <a:t>enhance</a:t>
            </a:r>
            <a:r>
              <a:rPr lang="pt-BR" sz="2000" dirty="0"/>
              <a:t> </a:t>
            </a:r>
            <a:r>
              <a:rPr lang="pt-BR" sz="2000" dirty="0" err="1"/>
              <a:t>participation</a:t>
            </a:r>
            <a:r>
              <a:rPr lang="pt-BR" sz="2000" dirty="0"/>
              <a:t> </a:t>
            </a:r>
            <a:r>
              <a:rPr lang="pt-BR" sz="2000" dirty="0" err="1"/>
              <a:t>at</a:t>
            </a:r>
            <a:r>
              <a:rPr lang="pt-BR" sz="2000" dirty="0"/>
              <a:t> ITU-T SG-5</a:t>
            </a:r>
            <a:r>
              <a:rPr lang="pt-BR" sz="2000" dirty="0" smtClean="0"/>
              <a:t>;</a:t>
            </a:r>
            <a:endParaRPr lang="pt-BR" sz="2000" dirty="0"/>
          </a:p>
          <a:p>
            <a:pPr marL="274320" lvl="1" indent="-274320">
              <a:spcBef>
                <a:spcPct val="20000"/>
              </a:spcBef>
              <a:buClr>
                <a:schemeClr val="accent2"/>
              </a:buClr>
              <a:buSzPct val="85000"/>
              <a:buFont typeface="Wingdings 2" pitchFamily="18" charset="2"/>
              <a:buChar char=""/>
            </a:pPr>
            <a:r>
              <a:rPr lang="pt-BR" sz="2000" dirty="0" err="1"/>
              <a:t>To</a:t>
            </a:r>
            <a:r>
              <a:rPr lang="pt-BR" sz="2000" dirty="0"/>
              <a:t> </a:t>
            </a:r>
            <a:r>
              <a:rPr lang="pt-BR" sz="2000" dirty="0" err="1"/>
              <a:t>stablish</a:t>
            </a:r>
            <a:r>
              <a:rPr lang="pt-BR" sz="2000" dirty="0"/>
              <a:t> a “Green </a:t>
            </a:r>
            <a:r>
              <a:rPr lang="pt-BR" sz="2000" dirty="0" err="1"/>
              <a:t>label</a:t>
            </a:r>
            <a:r>
              <a:rPr lang="pt-BR" sz="2000" dirty="0"/>
              <a:t>”, </a:t>
            </a:r>
            <a:r>
              <a:rPr lang="pt-BR" sz="2000" dirty="0" err="1"/>
              <a:t>which</a:t>
            </a:r>
            <a:r>
              <a:rPr lang="pt-BR" sz="2000" dirty="0"/>
              <a:t> </a:t>
            </a:r>
            <a:r>
              <a:rPr lang="pt-BR" sz="2000" dirty="0" err="1"/>
              <a:t>should</a:t>
            </a:r>
            <a:r>
              <a:rPr lang="pt-BR" sz="2000" dirty="0"/>
              <a:t> </a:t>
            </a:r>
            <a:r>
              <a:rPr lang="pt-BR" sz="2000" dirty="0" err="1"/>
              <a:t>consider</a:t>
            </a:r>
            <a:r>
              <a:rPr lang="pt-BR" sz="2000" dirty="0"/>
              <a:t> </a:t>
            </a:r>
            <a:r>
              <a:rPr lang="pt-BR" sz="2000" dirty="0" err="1"/>
              <a:t>different</a:t>
            </a:r>
            <a:r>
              <a:rPr lang="pt-BR" sz="2000" dirty="0"/>
              <a:t> procedures </a:t>
            </a:r>
            <a:r>
              <a:rPr lang="pt-BR" sz="2000" dirty="0" err="1"/>
              <a:t>related</a:t>
            </a:r>
            <a:r>
              <a:rPr lang="pt-BR" sz="2000" dirty="0"/>
              <a:t> </a:t>
            </a:r>
            <a:r>
              <a:rPr lang="pt-BR" sz="2000" dirty="0" err="1"/>
              <a:t>to</a:t>
            </a:r>
            <a:r>
              <a:rPr lang="pt-BR" sz="2000" dirty="0"/>
              <a:t> </a:t>
            </a:r>
            <a:r>
              <a:rPr lang="pt-BR" sz="2000" dirty="0" err="1"/>
              <a:t>environmental</a:t>
            </a:r>
            <a:r>
              <a:rPr lang="pt-BR" sz="2000" dirty="0"/>
              <a:t> </a:t>
            </a:r>
            <a:r>
              <a:rPr lang="pt-BR" sz="2000" dirty="0" err="1"/>
              <a:t>aspects</a:t>
            </a:r>
            <a:r>
              <a:rPr lang="pt-BR" sz="2000" dirty="0"/>
              <a:t> </a:t>
            </a:r>
            <a:r>
              <a:rPr lang="pt-BR" sz="2000" dirty="0"/>
              <a:t>over a </a:t>
            </a:r>
            <a:r>
              <a:rPr lang="pt-BR" sz="2000" dirty="0" err="1"/>
              <a:t>product</a:t>
            </a:r>
            <a:r>
              <a:rPr lang="pt-BR" sz="2000" dirty="0"/>
              <a:t> (</a:t>
            </a:r>
            <a:r>
              <a:rPr lang="pt-BR" sz="2000" dirty="0" err="1"/>
              <a:t>life</a:t>
            </a:r>
            <a:r>
              <a:rPr lang="pt-BR" sz="2000" dirty="0"/>
              <a:t> </a:t>
            </a:r>
            <a:r>
              <a:rPr lang="pt-BR" sz="2000" dirty="0" err="1"/>
              <a:t>cycle</a:t>
            </a:r>
            <a:r>
              <a:rPr lang="pt-BR" sz="2000" dirty="0"/>
              <a:t>, use </a:t>
            </a:r>
            <a:r>
              <a:rPr lang="pt-BR" sz="2000" dirty="0" err="1"/>
              <a:t>of</a:t>
            </a:r>
            <a:r>
              <a:rPr lang="pt-BR" sz="2000" dirty="0"/>
              <a:t> </a:t>
            </a:r>
            <a:r>
              <a:rPr lang="pt-BR" sz="2000" dirty="0" err="1"/>
              <a:t>metals</a:t>
            </a:r>
            <a:r>
              <a:rPr lang="pt-BR" sz="2000" dirty="0"/>
              <a:t>...)</a:t>
            </a:r>
          </a:p>
          <a:p>
            <a:pPr marL="274320" lvl="1" indent="-274320">
              <a:spcBef>
                <a:spcPct val="20000"/>
              </a:spcBef>
              <a:buClr>
                <a:schemeClr val="accent2"/>
              </a:buClr>
              <a:buSzPct val="85000"/>
              <a:buFont typeface="Wingdings 2" pitchFamily="18" charset="2"/>
              <a:buChar char=""/>
            </a:pPr>
            <a:endParaRPr lang="pt-BR" sz="2000" dirty="0" smtClean="0"/>
          </a:p>
          <a:p>
            <a:pPr marL="274320" lvl="1" indent="-274320">
              <a:spcBef>
                <a:spcPct val="20000"/>
              </a:spcBef>
              <a:buClr>
                <a:schemeClr val="accent2"/>
              </a:buClr>
              <a:buSzPct val="85000"/>
              <a:buFont typeface="Wingdings 2" pitchFamily="18" charset="2"/>
              <a:buChar char=""/>
            </a:pPr>
            <a:endParaRPr lang="pt-BR" sz="2000" kern="1200" dirty="0">
              <a:solidFill>
                <a:schemeClr val="tx1"/>
              </a:solidFill>
              <a:latin typeface="+mn-lt"/>
              <a:ea typeface="+mn-ea"/>
              <a:cs typeface="+mn-cs"/>
            </a:endParaRPr>
          </a:p>
        </p:txBody>
      </p:sp>
    </p:spTree>
    <p:extLst>
      <p:ext uri="{BB962C8B-B14F-4D97-AF65-F5344CB8AC3E}">
        <p14:creationId xmlns:p14="http://schemas.microsoft.com/office/powerpoint/2010/main" val="890020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Thank you</a:t>
            </a:r>
            <a:endParaRPr lang="pt-BR" dirty="0"/>
          </a:p>
        </p:txBody>
      </p:sp>
      <p:sp>
        <p:nvSpPr>
          <p:cNvPr id="3" name="Espaço Reservado para Conteúdo 2"/>
          <p:cNvSpPr>
            <a:spLocks noGrp="1"/>
          </p:cNvSpPr>
          <p:nvPr>
            <p:ph idx="1"/>
          </p:nvPr>
        </p:nvSpPr>
        <p:spPr/>
        <p:txBody>
          <a:bodyPr>
            <a:normAutofit/>
          </a:bodyPr>
          <a:lstStyle/>
          <a:p>
            <a:pPr marL="0" lvl="0" indent="0">
              <a:buNone/>
            </a:pPr>
            <a:endParaRPr lang="pt-BR" dirty="0" smtClean="0"/>
          </a:p>
          <a:p>
            <a:pPr marL="0" lvl="0" indent="0">
              <a:buNone/>
            </a:pPr>
            <a:endParaRPr lang="pt-BR" dirty="0"/>
          </a:p>
          <a:p>
            <a:pPr marL="0" lvl="0" indent="0" algn="r">
              <a:buNone/>
            </a:pPr>
            <a:r>
              <a:rPr lang="pt-BR" sz="2400" b="1" smtClean="0"/>
              <a:t>JOÃO BATISTA DE REZENDE</a:t>
            </a:r>
            <a:endParaRPr lang="pt-BR" sz="2400" b="1" dirty="0" smtClean="0"/>
          </a:p>
          <a:p>
            <a:pPr marL="0" lvl="0" indent="0" algn="r">
              <a:buNone/>
            </a:pPr>
            <a:r>
              <a:rPr lang="pt-BR" sz="2400" smtClean="0"/>
              <a:t>President</a:t>
            </a:r>
            <a:endParaRPr lang="pt-BR" sz="2400" dirty="0" smtClean="0"/>
          </a:p>
          <a:p>
            <a:pPr marL="0" lvl="0" indent="0" algn="r">
              <a:buNone/>
            </a:pPr>
            <a:r>
              <a:rPr lang="pt-BR" sz="2400" dirty="0" smtClean="0"/>
              <a:t>Agência Nacional de Telecomunicações </a:t>
            </a:r>
            <a:r>
              <a:rPr lang="pt-BR" sz="2400" smtClean="0"/>
              <a:t>– </a:t>
            </a:r>
            <a:r>
              <a:rPr lang="pt-BR" sz="2400" smtClean="0">
                <a:hlinkClick r:id="rId3"/>
              </a:rPr>
              <a:t>Anatel</a:t>
            </a:r>
            <a:endParaRPr lang="pt-BR" sz="2400" dirty="0" smtClean="0"/>
          </a:p>
          <a:p>
            <a:pPr marL="0" lvl="0" indent="0" algn="r">
              <a:buNone/>
            </a:pPr>
            <a:r>
              <a:rPr lang="pt-BR" sz="2400" smtClean="0"/>
              <a:t>Brazil</a:t>
            </a:r>
            <a:endParaRPr lang="pt-BR" sz="2400" dirty="0" smtClean="0"/>
          </a:p>
          <a:p>
            <a:pPr marL="0" lvl="0" indent="0" algn="r">
              <a:buNone/>
            </a:pPr>
            <a:endParaRPr lang="pt-BR" sz="2400" dirty="0" smtClean="0">
              <a:hlinkClick r:id="rId4"/>
            </a:endParaRPr>
          </a:p>
          <a:p>
            <a:pPr marL="0" lvl="0" indent="0" algn="r">
              <a:buNone/>
            </a:pPr>
            <a:r>
              <a:rPr lang="pt-BR" sz="2400">
                <a:hlinkClick r:id="rId4"/>
              </a:rPr>
              <a:t>j</a:t>
            </a:r>
            <a:r>
              <a:rPr lang="pt-BR" sz="2400" smtClean="0">
                <a:hlinkClick r:id="rId4"/>
              </a:rPr>
              <a:t>oao.rezende@anatel.gov.br</a:t>
            </a:r>
            <a:endParaRPr lang="pt-BR" sz="2400" smtClean="0"/>
          </a:p>
          <a:p>
            <a:pPr marL="0" lvl="0" indent="0" algn="r">
              <a:buNone/>
            </a:pPr>
            <a:r>
              <a:rPr lang="pt-BR" sz="2400" smtClean="0">
                <a:hlinkClick r:id="rId5"/>
              </a:rPr>
              <a:t>ain@anatel.gov.br</a:t>
            </a:r>
            <a:endParaRPr lang="pt-BR" sz="2400" dirty="0" smtClean="0"/>
          </a:p>
          <a:p>
            <a:pPr marL="0" lvl="0" indent="0" algn="r">
              <a:buNone/>
            </a:pPr>
            <a:r>
              <a:rPr lang="pt-BR" sz="2400" smtClean="0"/>
              <a:t>+55 61 2312-2063</a:t>
            </a:r>
            <a:endParaRPr lang="pt-BR" dirty="0"/>
          </a:p>
        </p:txBody>
      </p:sp>
    </p:spTree>
    <p:extLst>
      <p:ext uri="{BB962C8B-B14F-4D97-AF65-F5344CB8AC3E}">
        <p14:creationId xmlns:p14="http://schemas.microsoft.com/office/powerpoint/2010/main" val="268516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 y="1449159"/>
            <a:ext cx="889248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1475656" y="274638"/>
            <a:ext cx="7363544" cy="1143000"/>
          </a:xfrm>
        </p:spPr>
        <p:txBody>
          <a:bodyPr/>
          <a:lstStyle/>
          <a:p>
            <a:pPr algn="r"/>
            <a:r>
              <a:rPr lang="pt-BR" i="1" dirty="0" err="1" smtClean="0"/>
              <a:t>Summary</a:t>
            </a:r>
            <a:endParaRPr lang="pt-BR" i="1" dirty="0"/>
          </a:p>
        </p:txBody>
      </p:sp>
      <p:sp>
        <p:nvSpPr>
          <p:cNvPr id="3" name="Espaço Reservado para Conteúdo 2"/>
          <p:cNvSpPr>
            <a:spLocks noGrp="1"/>
          </p:cNvSpPr>
          <p:nvPr>
            <p:ph idx="1"/>
          </p:nvPr>
        </p:nvSpPr>
        <p:spPr/>
        <p:txBody>
          <a:bodyPr/>
          <a:lstStyle/>
          <a:p>
            <a:endParaRPr lang="pt-BR" dirty="0" smtClean="0"/>
          </a:p>
          <a:p>
            <a:r>
              <a:rPr lang="pt-BR" dirty="0" err="1" smtClean="0"/>
              <a:t>Brazil</a:t>
            </a:r>
            <a:r>
              <a:rPr lang="pt-BR" dirty="0" smtClean="0"/>
              <a:t>: a </a:t>
            </a:r>
            <a:r>
              <a:rPr lang="pt-BR" dirty="0" err="1" smtClean="0"/>
              <a:t>favorable</a:t>
            </a:r>
            <a:r>
              <a:rPr lang="pt-BR" dirty="0" smtClean="0"/>
              <a:t> </a:t>
            </a:r>
            <a:r>
              <a:rPr lang="pt-BR" dirty="0" err="1" smtClean="0"/>
              <a:t>moment</a:t>
            </a:r>
            <a:endParaRPr lang="pt-BR" dirty="0" smtClean="0"/>
          </a:p>
          <a:p>
            <a:endParaRPr lang="pt-BR" dirty="0" smtClean="0"/>
          </a:p>
          <a:p>
            <a:r>
              <a:rPr lang="pt-BR" dirty="0" err="1" smtClean="0"/>
              <a:t>National</a:t>
            </a:r>
            <a:r>
              <a:rPr lang="pt-BR" dirty="0" smtClean="0"/>
              <a:t> </a:t>
            </a:r>
            <a:r>
              <a:rPr lang="pt-BR" dirty="0" err="1" smtClean="0"/>
              <a:t>market</a:t>
            </a:r>
            <a:r>
              <a:rPr lang="pt-BR" dirty="0" smtClean="0"/>
              <a:t> figures</a:t>
            </a:r>
          </a:p>
          <a:p>
            <a:endParaRPr lang="pt-BR" dirty="0" smtClean="0"/>
          </a:p>
          <a:p>
            <a:r>
              <a:rPr lang="pt-BR" dirty="0" err="1" smtClean="0"/>
              <a:t>Regulatory</a:t>
            </a:r>
            <a:r>
              <a:rPr lang="pt-BR" dirty="0" smtClean="0"/>
              <a:t> agenda</a:t>
            </a:r>
          </a:p>
          <a:p>
            <a:pPr marL="0" indent="0">
              <a:buNone/>
            </a:pPr>
            <a:endParaRPr lang="pt-BR" dirty="0" smtClean="0"/>
          </a:p>
          <a:p>
            <a:endParaRPr lang="pt-BR" dirty="0"/>
          </a:p>
        </p:txBody>
      </p:sp>
    </p:spTree>
    <p:extLst>
      <p:ext uri="{BB962C8B-B14F-4D97-AF65-F5344CB8AC3E}">
        <p14:creationId xmlns:p14="http://schemas.microsoft.com/office/powerpoint/2010/main" val="363239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www.fem.org.br/userfiles/image/grafico%20sobe%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65810"/>
            <a:ext cx="3190783" cy="245654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475656" y="274638"/>
            <a:ext cx="7363544" cy="1143000"/>
          </a:xfrm>
        </p:spPr>
        <p:txBody>
          <a:bodyPr/>
          <a:lstStyle/>
          <a:p>
            <a:pPr algn="r"/>
            <a:r>
              <a:rPr lang="pt-BR" i="1" dirty="0" err="1" smtClean="0"/>
              <a:t>Brazil</a:t>
            </a:r>
            <a:r>
              <a:rPr lang="pt-BR" i="1" dirty="0" smtClean="0"/>
              <a:t>: a </a:t>
            </a:r>
            <a:r>
              <a:rPr lang="pt-BR" i="1" dirty="0" err="1" smtClean="0"/>
              <a:t>favorable</a:t>
            </a:r>
            <a:r>
              <a:rPr lang="pt-BR" i="1" dirty="0" smtClean="0"/>
              <a:t> </a:t>
            </a:r>
            <a:r>
              <a:rPr lang="pt-BR" i="1" dirty="0" err="1" smtClean="0"/>
              <a:t>moment</a:t>
            </a:r>
            <a:endParaRPr lang="pt-BR" i="1" dirty="0"/>
          </a:p>
        </p:txBody>
      </p:sp>
      <p:sp>
        <p:nvSpPr>
          <p:cNvPr id="3" name="Espaço Reservado para Conteúdo 2"/>
          <p:cNvSpPr>
            <a:spLocks noGrp="1"/>
          </p:cNvSpPr>
          <p:nvPr>
            <p:ph idx="1"/>
          </p:nvPr>
        </p:nvSpPr>
        <p:spPr/>
        <p:txBody>
          <a:bodyPr>
            <a:normAutofit/>
          </a:bodyPr>
          <a:lstStyle/>
          <a:p>
            <a:pPr marL="274320" lvl="1" indent="-274320">
              <a:buFont typeface="Wingdings 2" pitchFamily="18" charset="2"/>
              <a:buChar char=""/>
            </a:pPr>
            <a:r>
              <a:rPr lang="en-US" sz="2300" dirty="0" smtClean="0"/>
              <a:t>Sustainable development</a:t>
            </a:r>
          </a:p>
          <a:p>
            <a:pPr marL="731520" lvl="3" indent="-274320">
              <a:buFont typeface="Wingdings 2" pitchFamily="18" charset="2"/>
              <a:buChar char=""/>
            </a:pPr>
            <a:r>
              <a:rPr lang="en-US" sz="2000" dirty="0" smtClean="0"/>
              <a:t>Reduction of poverty</a:t>
            </a:r>
          </a:p>
          <a:p>
            <a:pPr marL="731520" lvl="3" indent="-274320">
              <a:buFont typeface="Wingdings 2" pitchFamily="18" charset="2"/>
              <a:buChar char=""/>
            </a:pPr>
            <a:r>
              <a:rPr lang="en-US" sz="2000" dirty="0" smtClean="0"/>
              <a:t>Reduction of deforestation and increase in the use of green technologies</a:t>
            </a:r>
          </a:p>
          <a:p>
            <a:pPr marL="731520" lvl="3" indent="-274320">
              <a:buFont typeface="Wingdings 2" pitchFamily="18" charset="2"/>
              <a:buChar char=""/>
            </a:pPr>
            <a:r>
              <a:rPr lang="en-US" sz="2000" dirty="0" smtClean="0"/>
              <a:t>Sustained economic growth</a:t>
            </a:r>
          </a:p>
          <a:p>
            <a:pPr marL="274320" lvl="1" indent="-274320">
              <a:buFont typeface="Wingdings 2" pitchFamily="18" charset="2"/>
              <a:buChar char=""/>
            </a:pPr>
            <a:endParaRPr lang="en-US" dirty="0"/>
          </a:p>
          <a:p>
            <a:pPr marL="274320" lvl="1" indent="-274320">
              <a:buFont typeface="Wingdings 2" pitchFamily="18" charset="2"/>
              <a:buChar char=""/>
            </a:pPr>
            <a:r>
              <a:rPr lang="en-US" sz="2300" dirty="0"/>
              <a:t>Dynamic internal </a:t>
            </a:r>
            <a:r>
              <a:rPr lang="en-US" sz="2300" dirty="0" smtClean="0"/>
              <a:t>market, resilient </a:t>
            </a:r>
            <a:r>
              <a:rPr lang="en-US" sz="2300" dirty="0"/>
              <a:t>to the economic </a:t>
            </a:r>
            <a:r>
              <a:rPr lang="en-US" sz="2300" dirty="0" smtClean="0"/>
              <a:t>crisis</a:t>
            </a:r>
          </a:p>
          <a:p>
            <a:pPr marL="274320" lvl="1" indent="-274320">
              <a:buFont typeface="Wingdings 2" pitchFamily="18" charset="2"/>
              <a:buChar char=""/>
            </a:pPr>
            <a:endParaRPr lang="en-US" sz="2300" dirty="0"/>
          </a:p>
          <a:p>
            <a:pPr marL="274320" lvl="1" indent="-274320">
              <a:buFont typeface="Wingdings 2" pitchFamily="18" charset="2"/>
              <a:buChar char=""/>
            </a:pPr>
            <a:r>
              <a:rPr lang="en-US" sz="2300" dirty="0" smtClean="0"/>
              <a:t>Important international </a:t>
            </a:r>
            <a:r>
              <a:rPr lang="en-US" sz="2300" dirty="0"/>
              <a:t>player </a:t>
            </a:r>
            <a:r>
              <a:rPr lang="en-US" sz="2300" dirty="0" smtClean="0"/>
              <a:t>for </a:t>
            </a:r>
            <a:r>
              <a:rPr lang="en-US" sz="2300" dirty="0"/>
              <a:t>foreign investments</a:t>
            </a:r>
          </a:p>
          <a:p>
            <a:pPr marL="274320" lvl="1" indent="-274320">
              <a:buFont typeface="Wingdings 2" pitchFamily="18" charset="2"/>
              <a:buChar char=""/>
            </a:pPr>
            <a:endParaRPr lang="en-US" sz="2300" dirty="0" smtClean="0"/>
          </a:p>
          <a:p>
            <a:pPr marL="274320" lvl="1" indent="-274320">
              <a:buFont typeface="Wingdings 2" pitchFamily="18" charset="2"/>
              <a:buChar char=""/>
            </a:pPr>
            <a:r>
              <a:rPr lang="en-US" sz="2300" dirty="0" smtClean="0"/>
              <a:t>Public and private sectors investment</a:t>
            </a:r>
            <a:endParaRPr lang="pt-BR" sz="2300" dirty="0" smtClean="0"/>
          </a:p>
        </p:txBody>
      </p:sp>
      <p:sp>
        <p:nvSpPr>
          <p:cNvPr id="4" name="CaixaDeTexto 3"/>
          <p:cNvSpPr txBox="1"/>
          <p:nvPr/>
        </p:nvSpPr>
        <p:spPr>
          <a:xfrm>
            <a:off x="130082" y="6487203"/>
            <a:ext cx="6772200" cy="215444"/>
          </a:xfrm>
          <a:prstGeom prst="rect">
            <a:avLst/>
          </a:prstGeom>
          <a:noFill/>
        </p:spPr>
        <p:txBody>
          <a:bodyPr wrap="square" rtlCol="0">
            <a:spAutoFit/>
          </a:bodyPr>
          <a:lstStyle/>
          <a:p>
            <a:r>
              <a:rPr lang="en-US" sz="800" dirty="0"/>
              <a:t>From the Ministry of Planning, Budget and Management</a:t>
            </a:r>
          </a:p>
        </p:txBody>
      </p:sp>
    </p:spTree>
    <p:extLst>
      <p:ext uri="{BB962C8B-B14F-4D97-AF65-F5344CB8AC3E}">
        <p14:creationId xmlns:p14="http://schemas.microsoft.com/office/powerpoint/2010/main" val="136926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656" y="274638"/>
            <a:ext cx="7363544" cy="1143000"/>
          </a:xfrm>
        </p:spPr>
        <p:txBody>
          <a:bodyPr/>
          <a:lstStyle/>
          <a:p>
            <a:r>
              <a:rPr lang="pt-BR" i="1" dirty="0" smtClean="0"/>
              <a:t>Social </a:t>
            </a:r>
            <a:r>
              <a:rPr lang="pt-BR" i="1" dirty="0" err="1"/>
              <a:t>D</a:t>
            </a:r>
            <a:r>
              <a:rPr lang="pt-BR" i="1" dirty="0" err="1" smtClean="0"/>
              <a:t>evelopment</a:t>
            </a:r>
            <a:endParaRPr lang="pt-BR" i="1" dirty="0"/>
          </a:p>
        </p:txBody>
      </p:sp>
      <p:sp>
        <p:nvSpPr>
          <p:cNvPr id="3" name="Espaço Reservado para Conteúdo 2"/>
          <p:cNvSpPr>
            <a:spLocks noGrp="1"/>
          </p:cNvSpPr>
          <p:nvPr>
            <p:ph idx="1"/>
          </p:nvPr>
        </p:nvSpPr>
        <p:spPr>
          <a:xfrm>
            <a:off x="304800" y="1600200"/>
            <a:ext cx="5203304" cy="4853136"/>
          </a:xfrm>
        </p:spPr>
        <p:txBody>
          <a:bodyPr>
            <a:normAutofit/>
          </a:bodyPr>
          <a:lstStyle/>
          <a:p>
            <a:endParaRPr lang="en-US" b="1" dirty="0"/>
          </a:p>
          <a:p>
            <a:r>
              <a:rPr lang="en-US" sz="2400" dirty="0" smtClean="0"/>
              <a:t>Due to sound public policies, Brazil has been able to reduce social </a:t>
            </a:r>
            <a:r>
              <a:rPr lang="en-US" sz="2400" dirty="0"/>
              <a:t>and regional </a:t>
            </a:r>
            <a:r>
              <a:rPr lang="en-US" sz="2400" dirty="0" smtClean="0"/>
              <a:t>inequalities, expand consumer market and support investment and innovation</a:t>
            </a:r>
          </a:p>
          <a:p>
            <a:endParaRPr lang="en-US" sz="2400" dirty="0" smtClean="0"/>
          </a:p>
          <a:p>
            <a:r>
              <a:rPr lang="en-US" sz="2400" dirty="0" smtClean="0"/>
              <a:t>Brand new consumers!</a:t>
            </a:r>
          </a:p>
          <a:p>
            <a:endParaRPr lang="en-US" sz="2400" dirty="0"/>
          </a:p>
          <a:p>
            <a:endParaRPr lang="en-US" sz="2400" dirty="0" smtClean="0"/>
          </a:p>
        </p:txBody>
      </p:sp>
      <p:pic>
        <p:nvPicPr>
          <p:cNvPr id="20482" name="Picture 2" descr="58% Da Nova Classe Média Pretende Comprar Casa Nos Próximos 2 Anos"/>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940152" y="2132856"/>
            <a:ext cx="2752725" cy="37147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61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i="1" dirty="0"/>
              <a:t>Social </a:t>
            </a:r>
            <a:r>
              <a:rPr lang="pt-BR" i="1" dirty="0" err="1"/>
              <a:t>Development</a:t>
            </a:r>
            <a:endParaRPr lang="pt-BR" i="1" dirty="0"/>
          </a:p>
        </p:txBody>
      </p:sp>
      <p:pic>
        <p:nvPicPr>
          <p:cNvPr id="5" name="Picture 2" descr="http://1.bp.blogspot.com/-WgLaKSHmr7I/TV7LnR5c1pI/AAAAAAAAACM/YLK9CEYADYM/s1600/Multid%25C3%25A3o.jp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9152" y="2697209"/>
            <a:ext cx="9027343" cy="454821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0" name="Retângulo 19"/>
          <p:cNvSpPr/>
          <p:nvPr/>
        </p:nvSpPr>
        <p:spPr>
          <a:xfrm>
            <a:off x="130082" y="6477718"/>
            <a:ext cx="4608512" cy="261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900" dirty="0" smtClean="0">
                <a:solidFill>
                  <a:schemeClr val="tx1"/>
                </a:solidFill>
              </a:rPr>
              <a:t>Source: exame magazine, FGV Rio, Cognatis Geomarketing,  IPC editor</a:t>
            </a:r>
            <a:endParaRPr lang="pt-BR" sz="900" dirty="0">
              <a:solidFill>
                <a:schemeClr val="tx1"/>
              </a:solidFill>
            </a:endParaRPr>
          </a:p>
        </p:txBody>
      </p:sp>
      <p:grpSp>
        <p:nvGrpSpPr>
          <p:cNvPr id="28" name="Grupo 27"/>
          <p:cNvGrpSpPr/>
          <p:nvPr/>
        </p:nvGrpSpPr>
        <p:grpSpPr>
          <a:xfrm>
            <a:off x="683569" y="4972196"/>
            <a:ext cx="7344815" cy="930932"/>
            <a:chOff x="683569" y="4972196"/>
            <a:chExt cx="7344815" cy="930932"/>
          </a:xfrm>
        </p:grpSpPr>
        <p:sp>
          <p:nvSpPr>
            <p:cNvPr id="8" name="Retângulo de cantos arredondados 7"/>
            <p:cNvSpPr/>
            <p:nvPr/>
          </p:nvSpPr>
          <p:spPr>
            <a:xfrm>
              <a:off x="2699792" y="4988728"/>
              <a:ext cx="1512321" cy="904136"/>
            </a:xfrm>
            <a:prstGeom prst="roundRect">
              <a:avLst/>
            </a:prstGeom>
            <a:solidFill>
              <a:schemeClr val="tx2">
                <a:lumMod val="60000"/>
                <a:lumOff val="40000"/>
              </a:schemeClr>
            </a:solidFill>
            <a:ln>
              <a:noFill/>
            </a:ln>
            <a:effectLst>
              <a:outerShdw blurRad="120000" algn="ctr" rotWithShape="0">
                <a:schemeClr val="tx1">
                  <a:alpha val="70000"/>
                </a:schemeClr>
              </a:outerShdw>
            </a:effectLst>
            <a:scene3d>
              <a:camera prst="perspectiveRelaxedModerately"/>
              <a:lightRig rig="glow" dir="t">
                <a:rot lat="0" lon="0" rev="1800000"/>
              </a:lightRig>
            </a:scene3d>
            <a:sp3d contourW="12700" prstMaterial="dkEdge">
              <a:bevelT w="50800" h="44450" prst="angle"/>
              <a:contourClr>
                <a:schemeClr val="dk1">
                  <a:shade val="40000"/>
                </a:schemeClr>
              </a:contourClr>
            </a:sp3d>
          </p:spPr>
          <p:style>
            <a:lnRef idx="0">
              <a:schemeClr val="dk1"/>
            </a:lnRef>
            <a:fillRef idx="3">
              <a:schemeClr val="dk1"/>
            </a:fillRef>
            <a:effectRef idx="3">
              <a:schemeClr val="dk1"/>
            </a:effectRef>
            <a:fontRef idx="minor">
              <a:schemeClr val="lt1"/>
            </a:fontRef>
          </p:style>
          <p:txBody>
            <a:bodyPr rtlCol="0" anchor="ctr"/>
            <a:lstStyle/>
            <a:p>
              <a:pPr algn="ctr"/>
              <a:r>
                <a:rPr lang="pt-BR" sz="2400" b="1" dirty="0" smtClean="0">
                  <a:effectLst>
                    <a:outerShdw blurRad="38100" dist="38100" dir="2700000" algn="tl">
                      <a:srgbClr val="000000">
                        <a:alpha val="43137"/>
                      </a:srgbClr>
                    </a:outerShdw>
                  </a:effectLst>
                </a:rPr>
                <a:t>96</a:t>
              </a:r>
              <a:endParaRPr lang="pt-BR" sz="2400" b="1" dirty="0">
                <a:effectLst>
                  <a:outerShdw blurRad="38100" dist="38100" dir="2700000" algn="tl">
                    <a:srgbClr val="000000">
                      <a:alpha val="43137"/>
                    </a:srgbClr>
                  </a:outerShdw>
                </a:effectLst>
              </a:endParaRPr>
            </a:p>
          </p:txBody>
        </p:sp>
        <p:sp>
          <p:nvSpPr>
            <p:cNvPr id="12" name="Retângulo de cantos arredondados 11"/>
            <p:cNvSpPr/>
            <p:nvPr/>
          </p:nvSpPr>
          <p:spPr>
            <a:xfrm>
              <a:off x="4826168" y="4988728"/>
              <a:ext cx="1131440" cy="914400"/>
            </a:xfrm>
            <a:prstGeom prst="roundRect">
              <a:avLst/>
            </a:prstGeom>
            <a:solidFill>
              <a:schemeClr val="tx2">
                <a:lumMod val="60000"/>
                <a:lumOff val="40000"/>
              </a:schemeClr>
            </a:solidFill>
            <a:ln/>
            <a:scene3d>
              <a:camera prst="perspectiveRelaxedModerately"/>
              <a:lightRig rig="glow" dir="t">
                <a:rot lat="0" lon="0" rev="1800000"/>
              </a:lightRig>
            </a:scene3d>
            <a:sp3d contourW="12700" prstMaterial="dkEdge">
              <a:bevelT w="50800" h="44450" prst="angle"/>
              <a:contourClr>
                <a:schemeClr val="dk1">
                  <a:shade val="40000"/>
                </a:schemeClr>
              </a:contourClr>
            </a:sp3d>
          </p:spPr>
          <p:style>
            <a:lnRef idx="0">
              <a:schemeClr val="dk1"/>
            </a:lnRef>
            <a:fillRef idx="3">
              <a:schemeClr val="dk1"/>
            </a:fillRef>
            <a:effectRef idx="3">
              <a:schemeClr val="dk1"/>
            </a:effectRef>
            <a:fontRef idx="minor">
              <a:schemeClr val="lt1"/>
            </a:fontRef>
          </p:style>
          <p:txBody>
            <a:bodyPr rtlCol="0" anchor="ctr"/>
            <a:lstStyle/>
            <a:p>
              <a:pPr algn="ctr"/>
              <a:r>
                <a:rPr lang="pt-BR" sz="2400" b="1" dirty="0" smtClean="0">
                  <a:effectLst>
                    <a:outerShdw blurRad="38100" dist="38100" dir="2700000" algn="tl">
                      <a:srgbClr val="000000">
                        <a:alpha val="43137"/>
                      </a:srgbClr>
                    </a:outerShdw>
                  </a:effectLst>
                </a:rPr>
                <a:t>73,3</a:t>
              </a:r>
              <a:endParaRPr lang="pt-BR" sz="2400" b="1" dirty="0">
                <a:effectLst>
                  <a:outerShdw blurRad="38100" dist="38100" dir="2700000" algn="tl">
                    <a:srgbClr val="000000">
                      <a:alpha val="43137"/>
                    </a:srgbClr>
                  </a:outerShdw>
                </a:effectLst>
              </a:endParaRPr>
            </a:p>
          </p:txBody>
        </p:sp>
        <p:sp>
          <p:nvSpPr>
            <p:cNvPr id="19" name="Retângulo de cantos arredondados 18"/>
            <p:cNvSpPr/>
            <p:nvPr/>
          </p:nvSpPr>
          <p:spPr>
            <a:xfrm>
              <a:off x="683569" y="5001392"/>
              <a:ext cx="1407198" cy="864096"/>
            </a:xfrm>
            <a:prstGeom prst="roundRect">
              <a:avLst/>
            </a:prstGeom>
            <a:solidFill>
              <a:schemeClr val="tx2">
                <a:lumMod val="60000"/>
                <a:lumOff val="40000"/>
              </a:schemeClr>
            </a:solidFill>
            <a:ln>
              <a:noFill/>
            </a:ln>
            <a:effectLst>
              <a:outerShdw blurRad="120000" algn="ctr" rotWithShape="0">
                <a:schemeClr val="tx1">
                  <a:alpha val="70000"/>
                </a:schemeClr>
              </a:outerShdw>
            </a:effectLst>
            <a:scene3d>
              <a:camera prst="perspectiveRelaxedModerately"/>
              <a:lightRig rig="glow" dir="t">
                <a:rot lat="0" lon="0" rev="1800000"/>
              </a:lightRig>
            </a:scene3d>
            <a:sp3d contourW="12700" prstMaterial="dkEdge">
              <a:bevelT w="50800" h="44450" prst="angle"/>
              <a:contourClr>
                <a:schemeClr val="dk1">
                  <a:shade val="40000"/>
                </a:schemeClr>
              </a:contourClr>
            </a:sp3d>
          </p:spPr>
          <p:style>
            <a:lnRef idx="0">
              <a:schemeClr val="dk1"/>
            </a:lnRef>
            <a:fillRef idx="3">
              <a:schemeClr val="dk1"/>
            </a:fillRef>
            <a:effectRef idx="3">
              <a:schemeClr val="dk1"/>
            </a:effectRef>
            <a:fontRef idx="minor">
              <a:schemeClr val="lt1"/>
            </a:fontRef>
          </p:style>
          <p:txBody>
            <a:bodyPr rtlCol="0" anchor="ctr"/>
            <a:lstStyle/>
            <a:p>
              <a:pPr algn="ctr"/>
              <a:r>
                <a:rPr lang="pt-BR" sz="2300" b="1" dirty="0">
                  <a:effectLst>
                    <a:outerShdw blurRad="38100" dist="38100" dir="2700000" algn="tl">
                      <a:srgbClr val="000000">
                        <a:alpha val="43137"/>
                      </a:srgbClr>
                    </a:outerShdw>
                  </a:effectLst>
                </a:rPr>
                <a:t>Classes </a:t>
              </a:r>
              <a:r>
                <a:rPr lang="pt-BR" sz="2400" b="1" dirty="0" err="1">
                  <a:effectLst>
                    <a:outerShdw blurRad="38100" dist="38100" dir="2700000" algn="tl">
                      <a:srgbClr val="000000">
                        <a:alpha val="43137"/>
                      </a:srgbClr>
                    </a:outerShdw>
                  </a:effectLst>
                </a:rPr>
                <a:t>D&amp;E</a:t>
              </a:r>
              <a:endParaRPr lang="pt-BR" sz="2400" b="1" dirty="0">
                <a:effectLst>
                  <a:outerShdw blurRad="38100" dist="38100" dir="2700000" algn="tl">
                    <a:srgbClr val="000000">
                      <a:alpha val="43137"/>
                    </a:srgbClr>
                  </a:outerShdw>
                </a:effectLst>
              </a:endParaRPr>
            </a:p>
          </p:txBody>
        </p:sp>
        <p:sp>
          <p:nvSpPr>
            <p:cNvPr id="21" name="Retângulo de cantos arredondados 20"/>
            <p:cNvSpPr/>
            <p:nvPr/>
          </p:nvSpPr>
          <p:spPr>
            <a:xfrm>
              <a:off x="6948264" y="4972196"/>
              <a:ext cx="1080120" cy="914400"/>
            </a:xfrm>
            <a:prstGeom prst="roundRect">
              <a:avLst/>
            </a:prstGeom>
            <a:solidFill>
              <a:schemeClr val="tx2">
                <a:lumMod val="60000"/>
                <a:lumOff val="40000"/>
              </a:schemeClr>
            </a:solidFill>
            <a:ln/>
            <a:scene3d>
              <a:camera prst="perspectiveRelaxedModerately"/>
              <a:lightRig rig="glow" dir="t">
                <a:rot lat="0" lon="0" rev="1800000"/>
              </a:lightRig>
            </a:scene3d>
            <a:sp3d contourW="12700" prstMaterial="dkEdge">
              <a:bevelT w="50800" h="44450" prst="angle"/>
              <a:contourClr>
                <a:schemeClr val="dk1">
                  <a:shade val="40000"/>
                </a:schemeClr>
              </a:contourClr>
            </a:sp3d>
          </p:spPr>
          <p:style>
            <a:lnRef idx="0">
              <a:schemeClr val="dk1"/>
            </a:lnRef>
            <a:fillRef idx="3">
              <a:schemeClr val="dk1"/>
            </a:fillRef>
            <a:effectRef idx="3">
              <a:schemeClr val="dk1"/>
            </a:effectRef>
            <a:fontRef idx="minor">
              <a:schemeClr val="lt1"/>
            </a:fontRef>
          </p:style>
          <p:txBody>
            <a:bodyPr rtlCol="0" anchor="ctr"/>
            <a:lstStyle/>
            <a:p>
              <a:pPr algn="ctr"/>
              <a:r>
                <a:rPr lang="pt-BR" sz="2400" b="1" dirty="0" smtClean="0">
                  <a:effectLst>
                    <a:outerShdw blurRad="38100" dist="38100" dir="2700000" algn="tl">
                      <a:srgbClr val="000000">
                        <a:alpha val="43137"/>
                      </a:srgbClr>
                    </a:outerShdw>
                  </a:effectLst>
                </a:rPr>
                <a:t>59</a:t>
              </a:r>
              <a:endParaRPr lang="pt-BR" sz="2400" b="1" dirty="0">
                <a:effectLst>
                  <a:outerShdw blurRad="38100" dist="38100" dir="2700000" algn="tl">
                    <a:srgbClr val="000000">
                      <a:alpha val="43137"/>
                    </a:srgbClr>
                  </a:outerShdw>
                </a:effectLst>
              </a:endParaRPr>
            </a:p>
          </p:txBody>
        </p:sp>
      </p:grpSp>
      <p:grpSp>
        <p:nvGrpSpPr>
          <p:cNvPr id="29" name="Grupo 28"/>
          <p:cNvGrpSpPr/>
          <p:nvPr/>
        </p:nvGrpSpPr>
        <p:grpSpPr>
          <a:xfrm>
            <a:off x="683569" y="4256804"/>
            <a:ext cx="7776863" cy="914400"/>
            <a:chOff x="683569" y="4256804"/>
            <a:chExt cx="7776863" cy="914400"/>
          </a:xfrm>
        </p:grpSpPr>
        <p:sp>
          <p:nvSpPr>
            <p:cNvPr id="18" name="Retângulo de cantos arredondados 17"/>
            <p:cNvSpPr/>
            <p:nvPr/>
          </p:nvSpPr>
          <p:spPr>
            <a:xfrm>
              <a:off x="683569" y="4362948"/>
              <a:ext cx="1407198" cy="700824"/>
            </a:xfrm>
            <a:prstGeom prst="roundRect">
              <a:avLst/>
            </a:prstGeom>
            <a:ln/>
            <a:scene3d>
              <a:camera prst="perspectiveRelaxedModerately"/>
              <a:lightRig rig="glow" dir="t">
                <a:rot lat="0" lon="0" rev="1800000"/>
              </a:lightRig>
            </a:scene3d>
            <a:sp3d contourW="12700" prstMaterial="dkEdge">
              <a:bevelT w="50800" h="44450" prst="angle"/>
              <a:contourClr>
                <a:schemeClr val="accent1">
                  <a:shade val="4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2400" b="1" dirty="0" err="1" smtClean="0">
                  <a:effectLst>
                    <a:outerShdw blurRad="38100" dist="38100" dir="2700000" algn="tl">
                      <a:srgbClr val="000000">
                        <a:alpha val="43137"/>
                      </a:srgbClr>
                    </a:outerShdw>
                  </a:effectLst>
                </a:rPr>
                <a:t>Class</a:t>
              </a:r>
              <a:r>
                <a:rPr lang="pt-BR" sz="2400" b="1" dirty="0" smtClean="0">
                  <a:effectLst>
                    <a:outerShdw blurRad="38100" dist="38100" dir="2700000" algn="tl">
                      <a:srgbClr val="000000">
                        <a:alpha val="43137"/>
                      </a:srgbClr>
                    </a:outerShdw>
                  </a:effectLst>
                </a:rPr>
                <a:t> </a:t>
              </a:r>
              <a:r>
                <a:rPr lang="pt-BR" sz="2400" b="1" dirty="0">
                  <a:effectLst>
                    <a:outerShdw blurRad="38100" dist="38100" dir="2700000" algn="tl">
                      <a:srgbClr val="000000">
                        <a:alpha val="43137"/>
                      </a:srgbClr>
                    </a:outerShdw>
                  </a:effectLst>
                </a:rPr>
                <a:t>C</a:t>
              </a:r>
            </a:p>
          </p:txBody>
        </p:sp>
        <p:sp>
          <p:nvSpPr>
            <p:cNvPr id="9" name="Retângulo de cantos arredondados 8"/>
            <p:cNvSpPr/>
            <p:nvPr/>
          </p:nvSpPr>
          <p:spPr>
            <a:xfrm>
              <a:off x="2879888" y="4256804"/>
              <a:ext cx="1152128" cy="914400"/>
            </a:xfrm>
            <a:prstGeom prst="roundRect">
              <a:avLst/>
            </a:prstGeom>
            <a:ln/>
            <a:scene3d>
              <a:camera prst="perspectiveRelaxedModerately"/>
              <a:lightRig rig="glow" dir="t">
                <a:rot lat="0" lon="0" rev="1800000"/>
              </a:lightRig>
            </a:scene3d>
            <a:sp3d contourW="12700" prstMaterial="dkEdge">
              <a:bevelT w="50800" h="44450" prst="angle"/>
              <a:contourClr>
                <a:schemeClr val="accent1">
                  <a:shade val="4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2400" b="1" dirty="0" smtClean="0">
                  <a:effectLst>
                    <a:outerShdw blurRad="38100" dist="38100" dir="2700000" algn="tl">
                      <a:srgbClr val="000000">
                        <a:alpha val="43137"/>
                      </a:srgbClr>
                    </a:outerShdw>
                  </a:effectLst>
                </a:rPr>
                <a:t>66</a:t>
              </a:r>
              <a:endParaRPr lang="pt-BR" sz="2400" b="1" dirty="0">
                <a:effectLst>
                  <a:outerShdw blurRad="38100" dist="38100" dir="2700000" algn="tl">
                    <a:srgbClr val="000000">
                      <a:alpha val="43137"/>
                    </a:srgbClr>
                  </a:outerShdw>
                </a:effectLst>
              </a:endParaRPr>
            </a:p>
          </p:txBody>
        </p:sp>
        <p:sp>
          <p:nvSpPr>
            <p:cNvPr id="13" name="Retângulo de cantos arredondados 12"/>
            <p:cNvSpPr/>
            <p:nvPr/>
          </p:nvSpPr>
          <p:spPr>
            <a:xfrm>
              <a:off x="4555592" y="4256804"/>
              <a:ext cx="1672592" cy="914400"/>
            </a:xfrm>
            <a:prstGeom prst="roundRect">
              <a:avLst/>
            </a:prstGeom>
            <a:ln/>
            <a:scene3d>
              <a:camera prst="perspectiveRelaxedModerately"/>
              <a:lightRig rig="glow" dir="t">
                <a:rot lat="0" lon="0" rev="1800000"/>
              </a:lightRig>
            </a:scene3d>
            <a:sp3d contourW="12700" prstMaterial="dkEdge">
              <a:bevelT w="50800" h="44450" prst="angle"/>
              <a:contourClr>
                <a:schemeClr val="accent1">
                  <a:shade val="4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2400" b="1" dirty="0" smtClean="0">
                  <a:effectLst>
                    <a:outerShdw blurRad="38100" dist="38100" dir="2700000" algn="tl">
                      <a:srgbClr val="000000">
                        <a:alpha val="43137"/>
                      </a:srgbClr>
                    </a:outerShdw>
                  </a:effectLst>
                </a:rPr>
                <a:t>94,9</a:t>
              </a:r>
              <a:endParaRPr lang="pt-BR" sz="2400" b="1" dirty="0">
                <a:effectLst>
                  <a:outerShdw blurRad="38100" dist="38100" dir="2700000" algn="tl">
                    <a:srgbClr val="000000">
                      <a:alpha val="43137"/>
                    </a:srgbClr>
                  </a:outerShdw>
                </a:effectLst>
              </a:endParaRPr>
            </a:p>
          </p:txBody>
        </p:sp>
        <p:sp>
          <p:nvSpPr>
            <p:cNvPr id="15" name="Retângulo de cantos arredondados 14"/>
            <p:cNvSpPr/>
            <p:nvPr/>
          </p:nvSpPr>
          <p:spPr>
            <a:xfrm>
              <a:off x="6516216" y="4256804"/>
              <a:ext cx="1944216" cy="914400"/>
            </a:xfrm>
            <a:prstGeom prst="roundRect">
              <a:avLst/>
            </a:prstGeom>
            <a:ln/>
            <a:scene3d>
              <a:camera prst="perspectiveRelaxedModerately"/>
              <a:lightRig rig="glow" dir="t">
                <a:rot lat="0" lon="0" rev="1800000"/>
              </a:lightRig>
            </a:scene3d>
            <a:sp3d contourW="12700" prstMaterial="dkEdge">
              <a:bevelT w="50800" h="44450" prst="angle"/>
              <a:contourClr>
                <a:schemeClr val="accent1">
                  <a:shade val="4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2400" b="1" dirty="0" smtClean="0">
                  <a:effectLst>
                    <a:outerShdw blurRad="38100" dist="38100" dir="2700000" algn="tl">
                      <a:srgbClr val="000000">
                        <a:alpha val="43137"/>
                      </a:srgbClr>
                    </a:outerShdw>
                  </a:effectLst>
                </a:rPr>
                <a:t>113</a:t>
              </a:r>
              <a:endParaRPr lang="pt-BR" sz="2400" b="1" dirty="0">
                <a:effectLst>
                  <a:outerShdw blurRad="38100" dist="38100" dir="2700000" algn="tl">
                    <a:srgbClr val="000000">
                      <a:alpha val="43137"/>
                    </a:srgbClr>
                  </a:outerShdw>
                </a:effectLst>
              </a:endParaRPr>
            </a:p>
          </p:txBody>
        </p:sp>
      </p:grpSp>
      <p:grpSp>
        <p:nvGrpSpPr>
          <p:cNvPr id="30" name="Grupo 29"/>
          <p:cNvGrpSpPr/>
          <p:nvPr/>
        </p:nvGrpSpPr>
        <p:grpSpPr>
          <a:xfrm>
            <a:off x="683568" y="3510928"/>
            <a:ext cx="7344816" cy="914400"/>
            <a:chOff x="683568" y="3510928"/>
            <a:chExt cx="7344816" cy="914400"/>
          </a:xfrm>
        </p:grpSpPr>
        <p:sp>
          <p:nvSpPr>
            <p:cNvPr id="17" name="Retângulo de cantos arredondados 16"/>
            <p:cNvSpPr/>
            <p:nvPr/>
          </p:nvSpPr>
          <p:spPr>
            <a:xfrm>
              <a:off x="683568" y="3668824"/>
              <a:ext cx="1407199" cy="756504"/>
            </a:xfrm>
            <a:prstGeom prst="roundRect">
              <a:avLst/>
            </a:prstGeom>
            <a:ln/>
            <a:scene3d>
              <a:camera prst="perspectiveRelaxedModerately"/>
              <a:lightRig rig="glow" dir="t">
                <a:rot lat="0" lon="0" rev="1800000"/>
              </a:lightRig>
            </a:scene3d>
            <a:sp3d contourW="12700" prstMaterial="dkEdge">
              <a:bevelT w="50800" h="44450" prst="angle"/>
              <a:contourClr>
                <a:schemeClr val="accent5">
                  <a:shade val="4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pt-BR" sz="2300" b="1" dirty="0">
                  <a:effectLst>
                    <a:outerShdw blurRad="38100" dist="38100" dir="2700000" algn="tl">
                      <a:srgbClr val="000000">
                        <a:alpha val="43137"/>
                      </a:srgbClr>
                    </a:outerShdw>
                  </a:effectLst>
                </a:rPr>
                <a:t>Classes</a:t>
              </a:r>
              <a:r>
                <a:rPr lang="pt-BR" sz="2400" b="1" dirty="0">
                  <a:effectLst>
                    <a:outerShdw blurRad="38100" dist="38100" dir="2700000" algn="tl">
                      <a:srgbClr val="000000">
                        <a:alpha val="43137"/>
                      </a:srgbClr>
                    </a:outerShdw>
                  </a:effectLst>
                </a:rPr>
                <a:t> </a:t>
              </a:r>
              <a:r>
                <a:rPr lang="pt-BR" sz="2400" b="1" dirty="0" err="1">
                  <a:effectLst>
                    <a:outerShdw blurRad="38100" dist="38100" dir="2700000" algn="tl">
                      <a:srgbClr val="000000">
                        <a:alpha val="43137"/>
                      </a:srgbClr>
                    </a:outerShdw>
                  </a:effectLst>
                </a:rPr>
                <a:t>A&amp;B</a:t>
              </a:r>
              <a:endParaRPr lang="pt-BR" sz="2400" b="1" dirty="0">
                <a:effectLst>
                  <a:outerShdw blurRad="38100" dist="38100" dir="2700000" algn="tl">
                    <a:srgbClr val="000000">
                      <a:alpha val="43137"/>
                    </a:srgbClr>
                  </a:outerShdw>
                </a:effectLst>
              </a:endParaRPr>
            </a:p>
          </p:txBody>
        </p:sp>
        <p:sp>
          <p:nvSpPr>
            <p:cNvPr id="10" name="Retângulo de cantos arredondados 9"/>
            <p:cNvSpPr/>
            <p:nvPr/>
          </p:nvSpPr>
          <p:spPr>
            <a:xfrm>
              <a:off x="3113984" y="3544064"/>
              <a:ext cx="683936" cy="881264"/>
            </a:xfrm>
            <a:prstGeom prst="roundRect">
              <a:avLst/>
            </a:prstGeom>
            <a:ln/>
            <a:scene3d>
              <a:camera prst="perspectiveRelaxedModerately"/>
              <a:lightRig rig="glow" dir="t">
                <a:rot lat="0" lon="0" rev="1800000"/>
              </a:lightRig>
            </a:scene3d>
            <a:sp3d contourW="12700" prstMaterial="dkEdge">
              <a:bevelT w="50800" h="44450" prst="angle"/>
              <a:contourClr>
                <a:schemeClr val="accent5">
                  <a:shade val="4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pt-BR" sz="2400" b="1" dirty="0" smtClean="0">
                  <a:effectLst>
                    <a:outerShdw blurRad="38100" dist="38100" dir="2700000" algn="tl">
                      <a:srgbClr val="000000">
                        <a:alpha val="43137"/>
                      </a:srgbClr>
                    </a:outerShdw>
                  </a:effectLst>
                </a:rPr>
                <a:t>13</a:t>
              </a:r>
              <a:endParaRPr lang="pt-BR" sz="2400" b="1" dirty="0">
                <a:effectLst>
                  <a:outerShdw blurRad="38100" dist="38100" dir="2700000" algn="tl">
                    <a:srgbClr val="000000">
                      <a:alpha val="43137"/>
                    </a:srgbClr>
                  </a:outerShdw>
                </a:effectLst>
              </a:endParaRPr>
            </a:p>
          </p:txBody>
        </p:sp>
        <p:sp>
          <p:nvSpPr>
            <p:cNvPr id="16" name="Retângulo de cantos arredondados 15"/>
            <p:cNvSpPr/>
            <p:nvPr/>
          </p:nvSpPr>
          <p:spPr>
            <a:xfrm>
              <a:off x="6948264" y="3510928"/>
              <a:ext cx="1080120" cy="914400"/>
            </a:xfrm>
            <a:prstGeom prst="roundRect">
              <a:avLst/>
            </a:prstGeom>
            <a:ln/>
            <a:scene3d>
              <a:camera prst="perspectiveRelaxedModerately"/>
              <a:lightRig rig="glow" dir="t">
                <a:rot lat="0" lon="0" rev="1800000"/>
              </a:lightRig>
            </a:scene3d>
            <a:sp3d contourW="12700" prstMaterial="dkEdge">
              <a:bevelT w="50800" h="44450" prst="angle"/>
              <a:contourClr>
                <a:schemeClr val="accent5">
                  <a:shade val="4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pt-BR" sz="2400" b="1" dirty="0" smtClean="0">
                  <a:effectLst>
                    <a:outerShdw blurRad="38100" dist="38100" dir="2700000" algn="tl">
                      <a:srgbClr val="000000">
                        <a:alpha val="43137"/>
                      </a:srgbClr>
                    </a:outerShdw>
                  </a:effectLst>
                </a:rPr>
                <a:t>31</a:t>
              </a:r>
              <a:endParaRPr lang="pt-BR" sz="2400" b="1" dirty="0">
                <a:effectLst>
                  <a:outerShdw blurRad="38100" dist="38100" dir="2700000" algn="tl">
                    <a:srgbClr val="000000">
                      <a:alpha val="43137"/>
                    </a:srgbClr>
                  </a:outerShdw>
                </a:effectLst>
              </a:endParaRPr>
            </a:p>
          </p:txBody>
        </p:sp>
        <p:sp>
          <p:nvSpPr>
            <p:cNvPr id="22" name="Retângulo de cantos arredondados 21"/>
            <p:cNvSpPr/>
            <p:nvPr/>
          </p:nvSpPr>
          <p:spPr>
            <a:xfrm>
              <a:off x="4934688" y="3544064"/>
              <a:ext cx="914400" cy="881264"/>
            </a:xfrm>
            <a:prstGeom prst="roundRect">
              <a:avLst/>
            </a:prstGeom>
            <a:ln/>
            <a:scene3d>
              <a:camera prst="perspectiveRelaxedModerately"/>
              <a:lightRig rig="glow" dir="t">
                <a:rot lat="0" lon="0" rev="1800000"/>
              </a:lightRig>
            </a:scene3d>
            <a:sp3d contourW="12700" prstMaterial="dkEdge">
              <a:bevelT w="50800" h="44450" prst="angle"/>
              <a:contourClr>
                <a:schemeClr val="accent5">
                  <a:shade val="4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pt-BR" sz="2400" b="1" dirty="0" smtClean="0">
                  <a:effectLst>
                    <a:outerShdw blurRad="38100" dist="38100" dir="2700000" algn="tl">
                      <a:srgbClr val="000000">
                        <a:alpha val="43137"/>
                      </a:srgbClr>
                    </a:outerShdw>
                  </a:effectLst>
                </a:rPr>
                <a:t>20</a:t>
              </a:r>
              <a:endParaRPr lang="pt-BR" sz="2400" b="1" dirty="0">
                <a:effectLst>
                  <a:outerShdw blurRad="38100" dist="38100" dir="2700000" algn="tl">
                    <a:srgbClr val="000000">
                      <a:alpha val="43137"/>
                    </a:srgbClr>
                  </a:outerShdw>
                </a:effectLst>
              </a:endParaRPr>
            </a:p>
          </p:txBody>
        </p:sp>
      </p:grpSp>
      <p:sp>
        <p:nvSpPr>
          <p:cNvPr id="4" name="Título 1"/>
          <p:cNvSpPr txBox="1">
            <a:spLocks/>
          </p:cNvSpPr>
          <p:nvPr/>
        </p:nvSpPr>
        <p:spPr>
          <a:xfrm>
            <a:off x="251520" y="1484784"/>
            <a:ext cx="8640960" cy="1728192"/>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a:solidFill>
                  <a:srgbClr val="FFFFFF"/>
                </a:solidFill>
                <a:effectLst/>
                <a:latin typeface="+mj-lt"/>
                <a:ea typeface="+mj-ea"/>
                <a:cs typeface="+mj-cs"/>
              </a:defRPr>
            </a:lvl1pPr>
          </a:lstStyle>
          <a:p>
            <a:pPr marL="0" lvl="1">
              <a:spcBef>
                <a:spcPct val="20000"/>
              </a:spcBef>
              <a:buClr>
                <a:schemeClr val="accent2"/>
              </a:buClr>
              <a:buSzPct val="85000"/>
            </a:pPr>
            <a:r>
              <a:rPr lang="en-US" dirty="0" smtClean="0">
                <a:latin typeface="Calibri" pitchFamily="34" charset="0"/>
                <a:cs typeface="Calibri" pitchFamily="34" charset="0"/>
              </a:rPr>
              <a:t>From 2003 to 2009</a:t>
            </a:r>
            <a:r>
              <a:rPr lang="en-US" dirty="0">
                <a:latin typeface="Calibri" pitchFamily="34" charset="0"/>
                <a:cs typeface="Calibri" pitchFamily="34" charset="0"/>
              </a:rPr>
              <a:t>, </a:t>
            </a:r>
            <a:r>
              <a:rPr lang="en-US" dirty="0" smtClean="0">
                <a:latin typeface="Calibri" pitchFamily="34" charset="0"/>
                <a:cs typeface="Calibri" pitchFamily="34" charset="0"/>
              </a:rPr>
              <a:t>about 29 million people joined middle class (C class).</a:t>
            </a:r>
          </a:p>
          <a:p>
            <a:pPr marL="0" lvl="1" algn="just">
              <a:spcBef>
                <a:spcPct val="20000"/>
              </a:spcBef>
              <a:buClr>
                <a:schemeClr val="accent2"/>
              </a:buClr>
              <a:buSzPct val="85000"/>
            </a:pPr>
            <a:r>
              <a:rPr lang="en-US" dirty="0" smtClean="0">
                <a:latin typeface="Calibri" pitchFamily="34" charset="0"/>
                <a:cs typeface="Calibri" pitchFamily="34" charset="0"/>
              </a:rPr>
              <a:t>7 million people climbed to the upper class. A and B classes will rise 40% till 2014  reaching more 11 million people. </a:t>
            </a:r>
            <a:endParaRPr lang="en-US" dirty="0">
              <a:latin typeface="Calibri" pitchFamily="34" charset="0"/>
              <a:cs typeface="Calibri" pitchFamily="34" charset="0"/>
            </a:endParaRPr>
          </a:p>
        </p:txBody>
      </p:sp>
      <p:grpSp>
        <p:nvGrpSpPr>
          <p:cNvPr id="31" name="Grupo 30"/>
          <p:cNvGrpSpPr/>
          <p:nvPr/>
        </p:nvGrpSpPr>
        <p:grpSpPr>
          <a:xfrm>
            <a:off x="2915892" y="5865488"/>
            <a:ext cx="5124367" cy="499305"/>
            <a:chOff x="2915892" y="5865488"/>
            <a:chExt cx="5124367" cy="499305"/>
          </a:xfrm>
        </p:grpSpPr>
        <p:sp>
          <p:nvSpPr>
            <p:cNvPr id="25" name="CaixaDeTexto 24"/>
            <p:cNvSpPr txBox="1"/>
            <p:nvPr/>
          </p:nvSpPr>
          <p:spPr>
            <a:xfrm>
              <a:off x="6960139" y="5877272"/>
              <a:ext cx="1080120" cy="461665"/>
            </a:xfrm>
            <a:prstGeom prst="rect">
              <a:avLst/>
            </a:prstGeom>
            <a:noFill/>
          </p:spPr>
          <p:txBody>
            <a:bodyPr wrap="square" rtlCol="0">
              <a:spAutoFit/>
            </a:bodyPr>
            <a:lstStyle/>
            <a:p>
              <a:pPr algn="ctr"/>
              <a:r>
                <a:rPr lang="pt-BR" sz="2400" b="1" dirty="0" smtClean="0">
                  <a:effectLst>
                    <a:outerShdw blurRad="38100" dist="38100" dir="2700000" algn="tl">
                      <a:srgbClr val="000000">
                        <a:alpha val="43137"/>
                      </a:srgbClr>
                    </a:outerShdw>
                  </a:effectLst>
                </a:rPr>
                <a:t>2014</a:t>
              </a:r>
              <a:endParaRPr lang="pt-BR" sz="2400" b="1" dirty="0">
                <a:effectLst>
                  <a:outerShdw blurRad="38100" dist="38100" dir="2700000" algn="tl">
                    <a:srgbClr val="000000">
                      <a:alpha val="43137"/>
                    </a:srgbClr>
                  </a:outerShdw>
                </a:effectLst>
              </a:endParaRPr>
            </a:p>
          </p:txBody>
        </p:sp>
        <p:sp>
          <p:nvSpPr>
            <p:cNvPr id="26" name="CaixaDeTexto 25"/>
            <p:cNvSpPr txBox="1"/>
            <p:nvPr/>
          </p:nvSpPr>
          <p:spPr>
            <a:xfrm>
              <a:off x="4851828" y="5903128"/>
              <a:ext cx="1080120" cy="461665"/>
            </a:xfrm>
            <a:prstGeom prst="rect">
              <a:avLst/>
            </a:prstGeom>
            <a:noFill/>
          </p:spPr>
          <p:txBody>
            <a:bodyPr wrap="square" rtlCol="0">
              <a:spAutoFit/>
            </a:bodyPr>
            <a:lstStyle/>
            <a:p>
              <a:pPr algn="ctr"/>
              <a:r>
                <a:rPr lang="pt-BR" sz="2400" b="1" dirty="0" smtClean="0">
                  <a:effectLst>
                    <a:outerShdw blurRad="38100" dist="38100" dir="2700000" algn="tl">
                      <a:srgbClr val="000000">
                        <a:alpha val="43137"/>
                      </a:srgbClr>
                    </a:outerShdw>
                  </a:effectLst>
                </a:rPr>
                <a:t>2009</a:t>
              </a:r>
              <a:endParaRPr lang="pt-BR" sz="2400" b="1" dirty="0">
                <a:effectLst>
                  <a:outerShdw blurRad="38100" dist="38100" dir="2700000" algn="tl">
                    <a:srgbClr val="000000">
                      <a:alpha val="43137"/>
                    </a:srgbClr>
                  </a:outerShdw>
                </a:effectLst>
              </a:endParaRPr>
            </a:p>
          </p:txBody>
        </p:sp>
        <p:sp>
          <p:nvSpPr>
            <p:cNvPr id="27" name="CaixaDeTexto 26"/>
            <p:cNvSpPr txBox="1"/>
            <p:nvPr/>
          </p:nvSpPr>
          <p:spPr>
            <a:xfrm>
              <a:off x="2915892" y="5865488"/>
              <a:ext cx="1080120" cy="461665"/>
            </a:xfrm>
            <a:prstGeom prst="rect">
              <a:avLst/>
            </a:prstGeom>
            <a:noFill/>
          </p:spPr>
          <p:txBody>
            <a:bodyPr wrap="square" rtlCol="0">
              <a:spAutoFit/>
            </a:bodyPr>
            <a:lstStyle/>
            <a:p>
              <a:pPr algn="ctr"/>
              <a:r>
                <a:rPr lang="pt-BR" sz="2400" b="1" dirty="0" smtClean="0">
                  <a:effectLst>
                    <a:outerShdw blurRad="38100" dist="38100" dir="2700000" algn="tl">
                      <a:srgbClr val="000000">
                        <a:alpha val="43137"/>
                      </a:srgbClr>
                    </a:outerShdw>
                  </a:effectLst>
                </a:rPr>
                <a:t>2003</a:t>
              </a:r>
              <a:endParaRPr lang="pt-BR" sz="24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01861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3830" y="1700808"/>
            <a:ext cx="9120169" cy="4922540"/>
          </a:xfrm>
          <a:prstGeom prst="rect">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a:xfrm>
            <a:off x="1475656" y="274638"/>
            <a:ext cx="7363544" cy="1143000"/>
          </a:xfrm>
        </p:spPr>
        <p:txBody>
          <a:bodyPr/>
          <a:lstStyle/>
          <a:p>
            <a:pPr algn="r"/>
            <a:r>
              <a:rPr lang="pt-BR" i="1" dirty="0" smtClean="0"/>
              <a:t>Anatel</a:t>
            </a:r>
            <a:endParaRPr lang="pt-BR" i="1" dirty="0"/>
          </a:p>
        </p:txBody>
      </p:sp>
      <p:sp>
        <p:nvSpPr>
          <p:cNvPr id="3" name="Espaço Reservado para Conteúdo 2"/>
          <p:cNvSpPr>
            <a:spLocks noGrp="1"/>
          </p:cNvSpPr>
          <p:nvPr>
            <p:ph idx="1"/>
          </p:nvPr>
        </p:nvSpPr>
        <p:spPr>
          <a:xfrm>
            <a:off x="304800" y="1600200"/>
            <a:ext cx="8534400" cy="1828800"/>
          </a:xfrm>
        </p:spPr>
        <p:txBody>
          <a:bodyPr>
            <a:noAutofit/>
          </a:bodyPr>
          <a:lstStyle/>
          <a:p>
            <a:endParaRPr lang="en-US" dirty="0">
              <a:latin typeface="Calibri" pitchFamily="34" charset="0"/>
              <a:cs typeface="Calibri" pitchFamily="34" charset="0"/>
            </a:endParaRPr>
          </a:p>
          <a:p>
            <a:r>
              <a:rPr lang="en-US" sz="2400" kern="0" dirty="0" smtClean="0">
                <a:solidFill>
                  <a:srgbClr val="000000"/>
                </a:solidFill>
                <a:latin typeface="Calibri" pitchFamily="34" charset="0"/>
                <a:cs typeface="Calibri" pitchFamily="34" charset="0"/>
              </a:rPr>
              <a:t>Created by the General Telecommunications Law 1997</a:t>
            </a:r>
          </a:p>
          <a:p>
            <a:endParaRPr lang="en-US" sz="2400" kern="0" dirty="0" smtClean="0">
              <a:solidFill>
                <a:srgbClr val="000000"/>
              </a:solidFill>
              <a:latin typeface="Calibri" pitchFamily="34" charset="0"/>
              <a:cs typeface="Calibri" pitchFamily="34" charset="0"/>
            </a:endParaRPr>
          </a:p>
          <a:p>
            <a:r>
              <a:rPr lang="en-US" sz="2400" kern="0" dirty="0">
                <a:solidFill>
                  <a:srgbClr val="000000"/>
                </a:solidFill>
                <a:latin typeface="Calibri" pitchFamily="34" charset="0"/>
                <a:cs typeface="Calibri" pitchFamily="34" charset="0"/>
              </a:rPr>
              <a:t>Recent initiatives </a:t>
            </a:r>
            <a:r>
              <a:rPr lang="en-US" sz="2400" kern="0" dirty="0" smtClean="0">
                <a:solidFill>
                  <a:srgbClr val="000000"/>
                </a:solidFill>
                <a:latin typeface="Calibri" pitchFamily="34" charset="0"/>
                <a:cs typeface="Calibri" pitchFamily="34" charset="0"/>
              </a:rPr>
              <a:t>on transparency </a:t>
            </a:r>
            <a:r>
              <a:rPr lang="en-US" sz="2400" kern="0" dirty="0">
                <a:solidFill>
                  <a:srgbClr val="000000"/>
                </a:solidFill>
                <a:latin typeface="Calibri" pitchFamily="34" charset="0"/>
                <a:cs typeface="Calibri" pitchFamily="34" charset="0"/>
              </a:rPr>
              <a:t>and </a:t>
            </a:r>
            <a:r>
              <a:rPr lang="en-US" sz="2400" kern="0" dirty="0" smtClean="0">
                <a:solidFill>
                  <a:srgbClr val="000000"/>
                </a:solidFill>
                <a:latin typeface="Calibri" pitchFamily="34" charset="0"/>
                <a:cs typeface="Calibri" pitchFamily="34" charset="0"/>
              </a:rPr>
              <a:t>accountability</a:t>
            </a:r>
            <a:endParaRPr lang="en-US" sz="2000" kern="0" dirty="0">
              <a:solidFill>
                <a:srgbClr val="000000"/>
              </a:solidFill>
              <a:latin typeface="Calibri" pitchFamily="34" charset="0"/>
              <a:cs typeface="Calibri" pitchFamily="34" charset="0"/>
            </a:endParaRPr>
          </a:p>
          <a:p>
            <a:endParaRPr lang="en-US" sz="2400" kern="0" dirty="0" smtClean="0">
              <a:solidFill>
                <a:srgbClr val="000000"/>
              </a:solidFill>
              <a:latin typeface="Calibri" pitchFamily="34" charset="0"/>
              <a:cs typeface="Calibri" pitchFamily="34" charset="0"/>
            </a:endParaRPr>
          </a:p>
        </p:txBody>
      </p:sp>
      <p:pic>
        <p:nvPicPr>
          <p:cNvPr id="21508" name="Picture 4" descr="https://encrypted-tbn2.google.com/images?q=tbn:ANd9GcRjmi0-HOBtofQcuKwPUYljBY9822SXwVbAtvymWQp7KJL-TtW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30" y="4002757"/>
            <a:ext cx="3172966" cy="15864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tângulo 6"/>
          <p:cNvSpPr/>
          <p:nvPr/>
        </p:nvSpPr>
        <p:spPr>
          <a:xfrm>
            <a:off x="3923928" y="3853322"/>
            <a:ext cx="4824536" cy="2167966"/>
          </a:xfrm>
          <a:prstGeom prst="rect">
            <a:avLst/>
          </a:prstGeom>
        </p:spPr>
        <p:txBody>
          <a:bodyPr wrap="square">
            <a:spAutoFit/>
          </a:bodyPr>
          <a:lstStyle/>
          <a:p>
            <a:pPr marL="274320" lvl="1" indent="-274320">
              <a:lnSpc>
                <a:spcPct val="80000"/>
              </a:lnSpc>
              <a:spcBef>
                <a:spcPct val="20000"/>
              </a:spcBef>
              <a:buClr>
                <a:schemeClr val="accent2"/>
              </a:buClr>
              <a:buSzPct val="85000"/>
              <a:buFont typeface="Wingdings 2" pitchFamily="18" charset="2"/>
              <a:buChar char=""/>
            </a:pPr>
            <a:r>
              <a:rPr lang="en-US" sz="2400" kern="0" dirty="0" smtClean="0">
                <a:solidFill>
                  <a:srgbClr val="000000"/>
                </a:solidFill>
                <a:latin typeface="Calibri" pitchFamily="34" charset="0"/>
                <a:cs typeface="Calibri" pitchFamily="34" charset="0"/>
              </a:rPr>
              <a:t>New </a:t>
            </a:r>
            <a:r>
              <a:rPr lang="en-US" sz="2400" kern="0" dirty="0">
                <a:solidFill>
                  <a:srgbClr val="000000"/>
                </a:solidFill>
                <a:latin typeface="Calibri" pitchFamily="34" charset="0"/>
                <a:cs typeface="Calibri" pitchFamily="34" charset="0"/>
              </a:rPr>
              <a:t>means of public interaction through social </a:t>
            </a:r>
            <a:r>
              <a:rPr lang="en-US" sz="2400" kern="0" dirty="0" smtClean="0">
                <a:solidFill>
                  <a:srgbClr val="000000"/>
                </a:solidFill>
                <a:latin typeface="Calibri" pitchFamily="34" charset="0"/>
                <a:cs typeface="Calibri" pitchFamily="34" charset="0"/>
              </a:rPr>
              <a:t>media</a:t>
            </a:r>
          </a:p>
          <a:p>
            <a:pPr marL="274320" lvl="1" indent="-274320">
              <a:lnSpc>
                <a:spcPct val="80000"/>
              </a:lnSpc>
              <a:spcBef>
                <a:spcPct val="20000"/>
              </a:spcBef>
              <a:buClr>
                <a:schemeClr val="accent2"/>
              </a:buClr>
              <a:buSzPct val="85000"/>
              <a:buFont typeface="Wingdings 2" pitchFamily="18" charset="2"/>
              <a:buChar char=""/>
            </a:pPr>
            <a:endParaRPr lang="en-US" sz="2400" kern="0" dirty="0">
              <a:solidFill>
                <a:srgbClr val="000000"/>
              </a:solidFill>
              <a:latin typeface="Calibri" pitchFamily="34" charset="0"/>
              <a:cs typeface="Calibri" pitchFamily="34" charset="0"/>
            </a:endParaRPr>
          </a:p>
          <a:p>
            <a:pPr marL="274320" lvl="1" indent="-274320">
              <a:lnSpc>
                <a:spcPct val="80000"/>
              </a:lnSpc>
              <a:spcBef>
                <a:spcPct val="20000"/>
              </a:spcBef>
              <a:buClr>
                <a:schemeClr val="accent2"/>
              </a:buClr>
              <a:buSzPct val="85000"/>
              <a:buFont typeface="Wingdings 2" pitchFamily="18" charset="2"/>
              <a:buChar char=""/>
            </a:pPr>
            <a:r>
              <a:rPr lang="en-US" sz="2400" kern="0" dirty="0">
                <a:solidFill>
                  <a:srgbClr val="000000"/>
                </a:solidFill>
                <a:latin typeface="Calibri" pitchFamily="34" charset="0"/>
                <a:cs typeface="Calibri" pitchFamily="34" charset="0"/>
              </a:rPr>
              <a:t>Board’s open </a:t>
            </a:r>
            <a:r>
              <a:rPr lang="en-US" sz="2400" kern="0" dirty="0" smtClean="0">
                <a:solidFill>
                  <a:srgbClr val="000000"/>
                </a:solidFill>
                <a:latin typeface="Calibri" pitchFamily="34" charset="0"/>
                <a:cs typeface="Calibri" pitchFamily="34" charset="0"/>
              </a:rPr>
              <a:t>meetings</a:t>
            </a:r>
          </a:p>
          <a:p>
            <a:pPr marL="274320" lvl="1" indent="-274320">
              <a:lnSpc>
                <a:spcPct val="80000"/>
              </a:lnSpc>
              <a:spcBef>
                <a:spcPct val="20000"/>
              </a:spcBef>
              <a:buClr>
                <a:schemeClr val="accent2"/>
              </a:buClr>
              <a:buSzPct val="85000"/>
              <a:buFont typeface="Wingdings 2" pitchFamily="18" charset="2"/>
              <a:buChar char=""/>
            </a:pPr>
            <a:endParaRPr lang="en-US" sz="2400" kern="0" dirty="0">
              <a:solidFill>
                <a:srgbClr val="000000"/>
              </a:solidFill>
              <a:latin typeface="Calibri" pitchFamily="34" charset="0"/>
              <a:cs typeface="Calibri" pitchFamily="34" charset="0"/>
            </a:endParaRPr>
          </a:p>
          <a:p>
            <a:pPr marL="274320" lvl="1" indent="-274320">
              <a:lnSpc>
                <a:spcPct val="80000"/>
              </a:lnSpc>
              <a:spcBef>
                <a:spcPct val="20000"/>
              </a:spcBef>
              <a:buClr>
                <a:schemeClr val="accent2"/>
              </a:buClr>
              <a:buSzPct val="85000"/>
              <a:buFont typeface="Wingdings 2" pitchFamily="18" charset="2"/>
              <a:buChar char=""/>
            </a:pPr>
            <a:r>
              <a:rPr lang="en-US" sz="2400" kern="0" dirty="0" smtClean="0">
                <a:solidFill>
                  <a:srgbClr val="000000"/>
                </a:solidFill>
                <a:latin typeface="Calibri" pitchFamily="34" charset="0"/>
                <a:cs typeface="Calibri" pitchFamily="34" charset="0"/>
              </a:rPr>
              <a:t>Restructuring </a:t>
            </a:r>
            <a:r>
              <a:rPr lang="en-US" sz="2400" kern="0" dirty="0">
                <a:solidFill>
                  <a:srgbClr val="000000"/>
                </a:solidFill>
                <a:latin typeface="Calibri" pitchFamily="34" charset="0"/>
                <a:cs typeface="Calibri" pitchFamily="34" charset="0"/>
              </a:rPr>
              <a:t>of the Agency</a:t>
            </a:r>
          </a:p>
        </p:txBody>
      </p:sp>
    </p:spTree>
    <p:extLst>
      <p:ext uri="{BB962C8B-B14F-4D97-AF65-F5344CB8AC3E}">
        <p14:creationId xmlns:p14="http://schemas.microsoft.com/office/powerpoint/2010/main" val="67639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4" name="Picture 10" descr="http://www.falams.com.br/wp-content/themes/majalah/timthumb.php?src=http://www.falams.com.br/wp-content/uploads/2011/10/Claro-Embratel-e-Net.jpg&amp;h=260&amp;w=600&amp;zc=1"/>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r="8966"/>
          <a:stretch/>
        </p:blipFill>
        <p:spPr bwMode="auto">
          <a:xfrm>
            <a:off x="4644008" y="2483634"/>
            <a:ext cx="4517160" cy="3897694"/>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1475656" y="269776"/>
            <a:ext cx="7416824" cy="1143000"/>
          </a:xfrm>
        </p:spPr>
        <p:txBody>
          <a:bodyPr/>
          <a:lstStyle/>
          <a:p>
            <a:pPr algn="r" eaLnBrk="1" hangingPunct="1"/>
            <a:r>
              <a:rPr lang="pt-BR" i="1" dirty="0" smtClean="0"/>
              <a:t>Telecom</a:t>
            </a:r>
            <a:r>
              <a:rPr lang="pt-BR" sz="4000" i="1" dirty="0" smtClean="0"/>
              <a:t> </a:t>
            </a:r>
            <a:r>
              <a:rPr lang="pt-BR" i="1" dirty="0" err="1" smtClean="0"/>
              <a:t>Users</a:t>
            </a:r>
            <a:endParaRPr lang="pt-BR" sz="4000" i="1" dirty="0" smtClean="0"/>
          </a:p>
        </p:txBody>
      </p:sp>
      <p:sp>
        <p:nvSpPr>
          <p:cNvPr id="5125" name="CaixaDeTexto 4"/>
          <p:cNvSpPr txBox="1">
            <a:spLocks noChangeArrowheads="1"/>
          </p:cNvSpPr>
          <p:nvPr/>
        </p:nvSpPr>
        <p:spPr bwMode="auto">
          <a:xfrm>
            <a:off x="119379" y="6497651"/>
            <a:ext cx="64801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800" dirty="0" err="1" smtClean="0">
                <a:latin typeface="Arial" charset="0"/>
              </a:rPr>
              <a:t>Source</a:t>
            </a:r>
            <a:r>
              <a:rPr lang="pt-BR" sz="800" dirty="0" smtClean="0">
                <a:latin typeface="Arial" charset="0"/>
              </a:rPr>
              <a:t>: Anatel. </a:t>
            </a:r>
            <a:r>
              <a:rPr lang="pt-BR" sz="800" dirty="0" err="1" smtClean="0">
                <a:latin typeface="Arial" charset="0"/>
              </a:rPr>
              <a:t>Million</a:t>
            </a:r>
            <a:r>
              <a:rPr lang="pt-BR" sz="800" dirty="0" smtClean="0">
                <a:latin typeface="Arial" charset="0"/>
              </a:rPr>
              <a:t> </a:t>
            </a:r>
            <a:r>
              <a:rPr lang="pt-BR" sz="800" dirty="0" err="1" smtClean="0">
                <a:latin typeface="Arial" charset="0"/>
              </a:rPr>
              <a:t>users</a:t>
            </a:r>
            <a:endParaRPr lang="pt-BR" sz="800" dirty="0">
              <a:latin typeface="Arial" charset="0"/>
            </a:endParaRPr>
          </a:p>
        </p:txBody>
      </p:sp>
      <p:grpSp>
        <p:nvGrpSpPr>
          <p:cNvPr id="4" name="Grupo 3"/>
          <p:cNvGrpSpPr/>
          <p:nvPr/>
        </p:nvGrpSpPr>
        <p:grpSpPr>
          <a:xfrm>
            <a:off x="4067944" y="5425764"/>
            <a:ext cx="665874" cy="761971"/>
            <a:chOff x="3974998" y="5574432"/>
            <a:chExt cx="665874" cy="761971"/>
          </a:xfrm>
        </p:grpSpPr>
        <p:pic>
          <p:nvPicPr>
            <p:cNvPr id="31" name="Picture 5" descr="S26_JEFF_3"/>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l="42508" t="13432" r="39636" b="9702"/>
            <a:stretch>
              <a:fillRect/>
            </a:stretch>
          </p:blipFill>
          <p:spPr bwMode="auto">
            <a:xfrm>
              <a:off x="4051045" y="5574432"/>
              <a:ext cx="471043" cy="49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18"/>
            <p:cNvSpPr txBox="1">
              <a:spLocks noChangeArrowheads="1"/>
            </p:cNvSpPr>
            <p:nvPr/>
          </p:nvSpPr>
          <p:spPr bwMode="auto">
            <a:xfrm>
              <a:off x="3974998" y="6089540"/>
              <a:ext cx="665874"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000" tIns="46800" rIns="90000" bIns="46800">
              <a:spAutoFit/>
            </a:bodyPr>
            <a:lstStyle>
              <a:lvl1pPr>
                <a:defRPr sz="900" b="1">
                  <a:solidFill>
                    <a:schemeClr val="tx1"/>
                  </a:solidFill>
                  <a:latin typeface="Arial" pitchFamily="34" charset="0"/>
                  <a:cs typeface="Arial" pitchFamily="34" charset="0"/>
                </a:defRPr>
              </a:lvl1pPr>
              <a:lvl2pPr marL="742950" indent="-285750">
                <a:defRPr sz="900" b="1">
                  <a:solidFill>
                    <a:schemeClr val="tx1"/>
                  </a:solidFill>
                  <a:latin typeface="Arial" pitchFamily="34" charset="0"/>
                  <a:cs typeface="Arial" pitchFamily="34" charset="0"/>
                </a:defRPr>
              </a:lvl2pPr>
              <a:lvl3pPr marL="1143000" indent="-228600">
                <a:defRPr sz="900" b="1">
                  <a:solidFill>
                    <a:schemeClr val="tx1"/>
                  </a:solidFill>
                  <a:latin typeface="Arial" pitchFamily="34" charset="0"/>
                  <a:cs typeface="Arial" pitchFamily="34" charset="0"/>
                </a:defRPr>
              </a:lvl3pPr>
              <a:lvl4pPr marL="1600200" indent="-228600">
                <a:defRPr sz="900" b="1">
                  <a:solidFill>
                    <a:schemeClr val="tx1"/>
                  </a:solidFill>
                  <a:latin typeface="Arial" pitchFamily="34" charset="0"/>
                  <a:cs typeface="Arial" pitchFamily="34" charset="0"/>
                </a:defRPr>
              </a:lvl4pPr>
              <a:lvl5pPr marL="2057400" indent="-228600">
                <a:defRPr sz="900" b="1">
                  <a:solidFill>
                    <a:schemeClr val="tx1"/>
                  </a:solidFill>
                  <a:latin typeface="Arial" pitchFamily="34" charset="0"/>
                  <a:cs typeface="Arial" pitchFamily="34" charset="0"/>
                </a:defRPr>
              </a:lvl5pPr>
              <a:lvl6pPr marL="2514600" indent="-228600" fontAlgn="base">
                <a:spcBef>
                  <a:spcPct val="0"/>
                </a:spcBef>
                <a:spcAft>
                  <a:spcPct val="0"/>
                </a:spcAft>
                <a:defRPr sz="900" b="1">
                  <a:solidFill>
                    <a:schemeClr val="tx1"/>
                  </a:solidFill>
                  <a:latin typeface="Arial" pitchFamily="34" charset="0"/>
                  <a:cs typeface="Arial" pitchFamily="34" charset="0"/>
                </a:defRPr>
              </a:lvl6pPr>
              <a:lvl7pPr marL="2971800" indent="-228600" fontAlgn="base">
                <a:spcBef>
                  <a:spcPct val="0"/>
                </a:spcBef>
                <a:spcAft>
                  <a:spcPct val="0"/>
                </a:spcAft>
                <a:defRPr sz="900" b="1">
                  <a:solidFill>
                    <a:schemeClr val="tx1"/>
                  </a:solidFill>
                  <a:latin typeface="Arial" pitchFamily="34" charset="0"/>
                  <a:cs typeface="Arial" pitchFamily="34" charset="0"/>
                </a:defRPr>
              </a:lvl7pPr>
              <a:lvl8pPr marL="3429000" indent="-228600" fontAlgn="base">
                <a:spcBef>
                  <a:spcPct val="0"/>
                </a:spcBef>
                <a:spcAft>
                  <a:spcPct val="0"/>
                </a:spcAft>
                <a:defRPr sz="900" b="1">
                  <a:solidFill>
                    <a:schemeClr val="tx1"/>
                  </a:solidFill>
                  <a:latin typeface="Arial" pitchFamily="34" charset="0"/>
                  <a:cs typeface="Arial" pitchFamily="34" charset="0"/>
                </a:defRPr>
              </a:lvl8pPr>
              <a:lvl9pPr marL="3886200" indent="-228600" fontAlgn="base">
                <a:spcBef>
                  <a:spcPct val="0"/>
                </a:spcBef>
                <a:spcAft>
                  <a:spcPct val="0"/>
                </a:spcAft>
                <a:defRPr sz="900" b="1">
                  <a:solidFill>
                    <a:schemeClr val="tx1"/>
                  </a:solidFill>
                  <a:latin typeface="Arial" pitchFamily="34" charset="0"/>
                  <a:cs typeface="Arial" pitchFamily="34" charset="0"/>
                </a:defRPr>
              </a:lvl9pPr>
            </a:lstStyle>
            <a:p>
              <a:pPr algn="ctr">
                <a:lnSpc>
                  <a:spcPct val="90000"/>
                </a:lnSpc>
              </a:pPr>
              <a:r>
                <a:rPr lang="en-US" sz="1100" dirty="0" err="1" smtClean="0">
                  <a:solidFill>
                    <a:schemeClr val="tx2">
                      <a:lumMod val="50000"/>
                    </a:schemeClr>
                  </a:solidFill>
                  <a:effectLst>
                    <a:outerShdw blurRad="38100" dist="38100" dir="2700000" algn="tl">
                      <a:srgbClr val="000000">
                        <a:alpha val="43137"/>
                      </a:srgbClr>
                    </a:outerShdw>
                  </a:effectLst>
                  <a:latin typeface="+mn-lt"/>
                </a:rPr>
                <a:t>Pay-TV</a:t>
              </a:r>
              <a:endParaRPr lang="en-US" sz="1100" dirty="0">
                <a:solidFill>
                  <a:schemeClr val="tx2">
                    <a:lumMod val="50000"/>
                  </a:schemeClr>
                </a:solidFill>
                <a:effectLst>
                  <a:outerShdw blurRad="38100" dist="38100" dir="2700000" algn="tl">
                    <a:srgbClr val="000000">
                      <a:alpha val="43137"/>
                    </a:srgbClr>
                  </a:outerShdw>
                </a:effectLst>
                <a:latin typeface="+mn-lt"/>
              </a:endParaRPr>
            </a:p>
          </p:txBody>
        </p:sp>
      </p:grpSp>
      <p:grpSp>
        <p:nvGrpSpPr>
          <p:cNvPr id="5" name="Grupo 4"/>
          <p:cNvGrpSpPr/>
          <p:nvPr/>
        </p:nvGrpSpPr>
        <p:grpSpPr>
          <a:xfrm>
            <a:off x="5349202" y="5395421"/>
            <a:ext cx="950990" cy="768564"/>
            <a:chOff x="5289945" y="5544089"/>
            <a:chExt cx="950990" cy="768564"/>
          </a:xfrm>
        </p:grpSpPr>
        <p:sp>
          <p:nvSpPr>
            <p:cNvPr id="46" name="Text Box 18"/>
            <p:cNvSpPr txBox="1">
              <a:spLocks noChangeArrowheads="1"/>
            </p:cNvSpPr>
            <p:nvPr/>
          </p:nvSpPr>
          <p:spPr bwMode="auto">
            <a:xfrm>
              <a:off x="5289945" y="6065790"/>
              <a:ext cx="950990"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000" tIns="46800" rIns="90000" bIns="46800">
              <a:spAutoFit/>
            </a:bodyPr>
            <a:lstStyle>
              <a:lvl1pPr>
                <a:defRPr sz="900" b="1">
                  <a:solidFill>
                    <a:schemeClr val="tx1"/>
                  </a:solidFill>
                  <a:latin typeface="Arial" pitchFamily="34" charset="0"/>
                  <a:cs typeface="Arial" pitchFamily="34" charset="0"/>
                </a:defRPr>
              </a:lvl1pPr>
              <a:lvl2pPr marL="742950" indent="-285750">
                <a:defRPr sz="900" b="1">
                  <a:solidFill>
                    <a:schemeClr val="tx1"/>
                  </a:solidFill>
                  <a:latin typeface="Arial" pitchFamily="34" charset="0"/>
                  <a:cs typeface="Arial" pitchFamily="34" charset="0"/>
                </a:defRPr>
              </a:lvl2pPr>
              <a:lvl3pPr marL="1143000" indent="-228600">
                <a:defRPr sz="900" b="1">
                  <a:solidFill>
                    <a:schemeClr val="tx1"/>
                  </a:solidFill>
                  <a:latin typeface="Arial" pitchFamily="34" charset="0"/>
                  <a:cs typeface="Arial" pitchFamily="34" charset="0"/>
                </a:defRPr>
              </a:lvl3pPr>
              <a:lvl4pPr marL="1600200" indent="-228600">
                <a:defRPr sz="900" b="1">
                  <a:solidFill>
                    <a:schemeClr val="tx1"/>
                  </a:solidFill>
                  <a:latin typeface="Arial" pitchFamily="34" charset="0"/>
                  <a:cs typeface="Arial" pitchFamily="34" charset="0"/>
                </a:defRPr>
              </a:lvl4pPr>
              <a:lvl5pPr marL="2057400" indent="-228600">
                <a:defRPr sz="900" b="1">
                  <a:solidFill>
                    <a:schemeClr val="tx1"/>
                  </a:solidFill>
                  <a:latin typeface="Arial" pitchFamily="34" charset="0"/>
                  <a:cs typeface="Arial" pitchFamily="34" charset="0"/>
                </a:defRPr>
              </a:lvl5pPr>
              <a:lvl6pPr marL="2514600" indent="-228600" fontAlgn="base">
                <a:spcBef>
                  <a:spcPct val="0"/>
                </a:spcBef>
                <a:spcAft>
                  <a:spcPct val="0"/>
                </a:spcAft>
                <a:defRPr sz="900" b="1">
                  <a:solidFill>
                    <a:schemeClr val="tx1"/>
                  </a:solidFill>
                  <a:latin typeface="Arial" pitchFamily="34" charset="0"/>
                  <a:cs typeface="Arial" pitchFamily="34" charset="0"/>
                </a:defRPr>
              </a:lvl6pPr>
              <a:lvl7pPr marL="2971800" indent="-228600" fontAlgn="base">
                <a:spcBef>
                  <a:spcPct val="0"/>
                </a:spcBef>
                <a:spcAft>
                  <a:spcPct val="0"/>
                </a:spcAft>
                <a:defRPr sz="900" b="1">
                  <a:solidFill>
                    <a:schemeClr val="tx1"/>
                  </a:solidFill>
                  <a:latin typeface="Arial" pitchFamily="34" charset="0"/>
                  <a:cs typeface="Arial" pitchFamily="34" charset="0"/>
                </a:defRPr>
              </a:lvl7pPr>
              <a:lvl8pPr marL="3429000" indent="-228600" fontAlgn="base">
                <a:spcBef>
                  <a:spcPct val="0"/>
                </a:spcBef>
                <a:spcAft>
                  <a:spcPct val="0"/>
                </a:spcAft>
                <a:defRPr sz="900" b="1">
                  <a:solidFill>
                    <a:schemeClr val="tx1"/>
                  </a:solidFill>
                  <a:latin typeface="Arial" pitchFamily="34" charset="0"/>
                  <a:cs typeface="Arial" pitchFamily="34" charset="0"/>
                </a:defRPr>
              </a:lvl8pPr>
              <a:lvl9pPr marL="3886200" indent="-228600" fontAlgn="base">
                <a:spcBef>
                  <a:spcPct val="0"/>
                </a:spcBef>
                <a:spcAft>
                  <a:spcPct val="0"/>
                </a:spcAft>
                <a:defRPr sz="900" b="1">
                  <a:solidFill>
                    <a:schemeClr val="tx1"/>
                  </a:solidFill>
                  <a:latin typeface="Arial" pitchFamily="34" charset="0"/>
                  <a:cs typeface="Arial" pitchFamily="34" charset="0"/>
                </a:defRPr>
              </a:lvl9pPr>
            </a:lstStyle>
            <a:p>
              <a:pPr algn="ctr">
                <a:lnSpc>
                  <a:spcPct val="90000"/>
                </a:lnSpc>
              </a:pPr>
              <a:r>
                <a:rPr lang="en-US" sz="1100" dirty="0" smtClean="0">
                  <a:solidFill>
                    <a:schemeClr val="tx2">
                      <a:lumMod val="50000"/>
                    </a:schemeClr>
                  </a:solidFill>
                  <a:effectLst>
                    <a:outerShdw blurRad="38100" dist="38100" dir="2700000" algn="tl">
                      <a:srgbClr val="000000">
                        <a:alpha val="43137"/>
                      </a:srgbClr>
                    </a:outerShdw>
                  </a:effectLst>
                  <a:latin typeface="+mn-lt"/>
                </a:rPr>
                <a:t>Broadband</a:t>
              </a:r>
              <a:endParaRPr lang="en-US" sz="1100" dirty="0">
                <a:solidFill>
                  <a:schemeClr val="tx2">
                    <a:lumMod val="50000"/>
                  </a:schemeClr>
                </a:solidFill>
                <a:effectLst>
                  <a:outerShdw blurRad="38100" dist="38100" dir="2700000" algn="tl">
                    <a:srgbClr val="000000">
                      <a:alpha val="43137"/>
                    </a:srgbClr>
                  </a:outerShdw>
                </a:effectLst>
                <a:latin typeface="+mn-lt"/>
              </a:endParaRPr>
            </a:p>
          </p:txBody>
        </p:sp>
        <p:pic>
          <p:nvPicPr>
            <p:cNvPr id="51" name="Picture 7" descr="S26_JEFF_3"/>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l="77921" t="13432" r="3111" b="9702"/>
            <a:stretch>
              <a:fillRect/>
            </a:stretch>
          </p:blipFill>
          <p:spPr bwMode="auto">
            <a:xfrm>
              <a:off x="5504376" y="5544089"/>
              <a:ext cx="499766" cy="49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upo 7"/>
          <p:cNvGrpSpPr/>
          <p:nvPr/>
        </p:nvGrpSpPr>
        <p:grpSpPr>
          <a:xfrm>
            <a:off x="5269615" y="4203719"/>
            <a:ext cx="1246601" cy="1234745"/>
            <a:chOff x="5269615" y="4352387"/>
            <a:chExt cx="1246601" cy="1234745"/>
          </a:xfrm>
        </p:grpSpPr>
        <p:sp>
          <p:nvSpPr>
            <p:cNvPr id="43" name="Text Box 9"/>
            <p:cNvSpPr txBox="1">
              <a:spLocks noChangeArrowheads="1"/>
            </p:cNvSpPr>
            <p:nvPr/>
          </p:nvSpPr>
          <p:spPr bwMode="auto">
            <a:xfrm>
              <a:off x="5343306" y="4970161"/>
              <a:ext cx="434704"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1200" b="1" dirty="0" smtClean="0">
                  <a:solidFill>
                    <a:schemeClr val="tx2">
                      <a:lumMod val="50000"/>
                    </a:schemeClr>
                  </a:solidFill>
                  <a:effectLst>
                    <a:outerShdw blurRad="38100" dist="38100" dir="2700000" algn="tl">
                      <a:srgbClr val="000000">
                        <a:alpha val="43137"/>
                      </a:srgbClr>
                    </a:outerShdw>
                  </a:effectLst>
                </a:rPr>
                <a:t>0,4</a:t>
              </a:r>
              <a:endParaRPr lang="en-US" sz="1200" b="1" dirty="0">
                <a:solidFill>
                  <a:schemeClr val="tx2">
                    <a:lumMod val="50000"/>
                  </a:schemeClr>
                </a:solidFill>
                <a:effectLst>
                  <a:outerShdw blurRad="38100" dist="38100" dir="2700000" algn="tl">
                    <a:srgbClr val="000000">
                      <a:alpha val="43137"/>
                    </a:srgbClr>
                  </a:outerShdw>
                </a:effectLst>
              </a:endParaRPr>
            </a:p>
          </p:txBody>
        </p:sp>
        <p:sp>
          <p:nvSpPr>
            <p:cNvPr id="44" name="Text Box 13"/>
            <p:cNvSpPr txBox="1">
              <a:spLocks noChangeArrowheads="1"/>
            </p:cNvSpPr>
            <p:nvPr/>
          </p:nvSpPr>
          <p:spPr bwMode="auto">
            <a:xfrm>
              <a:off x="5808011" y="4352387"/>
              <a:ext cx="597720"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1200" b="1" dirty="0" smtClean="0">
                  <a:solidFill>
                    <a:schemeClr val="tx2">
                      <a:lumMod val="50000"/>
                    </a:schemeClr>
                  </a:solidFill>
                  <a:effectLst>
                    <a:outerShdw blurRad="38100" dist="38100" dir="2700000" algn="tl">
                      <a:srgbClr val="000000">
                        <a:alpha val="43137"/>
                      </a:srgbClr>
                    </a:outerShdw>
                  </a:effectLst>
                </a:rPr>
                <a:t>16,5</a:t>
              </a:r>
              <a:endParaRPr lang="en-US" sz="1200" b="1" dirty="0">
                <a:solidFill>
                  <a:schemeClr val="tx2">
                    <a:lumMod val="50000"/>
                  </a:schemeClr>
                </a:solidFill>
                <a:effectLst>
                  <a:outerShdw blurRad="38100" dist="38100" dir="2700000" algn="tl">
                    <a:srgbClr val="000000">
                      <a:alpha val="43137"/>
                    </a:srgbClr>
                  </a:outerShdw>
                </a:effectLst>
              </a:endParaRPr>
            </a:p>
          </p:txBody>
        </p:sp>
        <p:sp>
          <p:nvSpPr>
            <p:cNvPr id="47" name="Line 133"/>
            <p:cNvSpPr>
              <a:spLocks noChangeShapeType="1"/>
            </p:cNvSpPr>
            <p:nvPr/>
          </p:nvSpPr>
          <p:spPr bwMode="auto">
            <a:xfrm>
              <a:off x="5269615" y="5371036"/>
              <a:ext cx="1246601" cy="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lIns="90000" tIns="46800" rIns="90000" bIns="46800" anchor="ctr"/>
            <a:lstStyle/>
            <a:p>
              <a:endParaRPr lang="en-US" b="1">
                <a:solidFill>
                  <a:schemeClr val="tx2">
                    <a:lumMod val="50000"/>
                  </a:schemeClr>
                </a:solidFill>
                <a:effectLst>
                  <a:outerShdw blurRad="38100" dist="38100" dir="2700000" algn="tl">
                    <a:srgbClr val="000000">
                      <a:alpha val="43137"/>
                    </a:srgbClr>
                  </a:outerShdw>
                </a:effectLst>
              </a:endParaRPr>
            </a:p>
          </p:txBody>
        </p:sp>
        <p:sp>
          <p:nvSpPr>
            <p:cNvPr id="48" name="AutoShape 157"/>
            <p:cNvSpPr>
              <a:spLocks noChangeArrowheads="1"/>
            </p:cNvSpPr>
            <p:nvPr/>
          </p:nvSpPr>
          <p:spPr bwMode="auto">
            <a:xfrm>
              <a:off x="5396836" y="5224348"/>
              <a:ext cx="304455" cy="119128"/>
            </a:xfrm>
            <a:prstGeom prst="roundRect">
              <a:avLst>
                <a:gd name="adj" fmla="val 16667"/>
              </a:avLst>
            </a:prstGeom>
            <a:ln/>
            <a:extLst/>
          </p:spPr>
          <p:style>
            <a:lnRef idx="0">
              <a:schemeClr val="accent5"/>
            </a:lnRef>
            <a:fillRef idx="3">
              <a:schemeClr val="accent5"/>
            </a:fillRef>
            <a:effectRef idx="3">
              <a:schemeClr val="accent5"/>
            </a:effectRef>
            <a:fontRef idx="minor">
              <a:schemeClr val="lt1"/>
            </a:fontRef>
          </p:style>
          <p:txBody>
            <a:bodyPr wrap="none" lIns="90000" tIns="46800" rIns="90000" bIns="46800" anchor="ctr"/>
            <a:lstStyle/>
            <a:p>
              <a:pPr algn="ctr"/>
              <a:endParaRPr lang="en-US" sz="20000" b="1">
                <a:solidFill>
                  <a:schemeClr val="tx2">
                    <a:lumMod val="50000"/>
                  </a:schemeClr>
                </a:solidFill>
                <a:effectLst>
                  <a:outerShdw blurRad="38100" dist="38100" dir="2700000" algn="tl">
                    <a:srgbClr val="000000">
                      <a:alpha val="43137"/>
                    </a:srgbClr>
                  </a:outerShdw>
                </a:effectLst>
              </a:endParaRPr>
            </a:p>
          </p:txBody>
        </p:sp>
        <p:sp>
          <p:nvSpPr>
            <p:cNvPr id="49" name="AutoShape 159"/>
            <p:cNvSpPr>
              <a:spLocks noChangeArrowheads="1"/>
            </p:cNvSpPr>
            <p:nvPr/>
          </p:nvSpPr>
          <p:spPr bwMode="auto">
            <a:xfrm>
              <a:off x="5906315" y="4621939"/>
              <a:ext cx="304455" cy="733003"/>
            </a:xfrm>
            <a:prstGeom prst="roundRect">
              <a:avLst>
                <a:gd name="adj" fmla="val 16667"/>
              </a:avLst>
            </a:prstGeom>
            <a:ln/>
            <a:extLst/>
          </p:spPr>
          <p:style>
            <a:lnRef idx="0">
              <a:schemeClr val="accent5"/>
            </a:lnRef>
            <a:fillRef idx="3">
              <a:schemeClr val="accent5"/>
            </a:fillRef>
            <a:effectRef idx="3">
              <a:schemeClr val="accent5"/>
            </a:effectRef>
            <a:fontRef idx="minor">
              <a:schemeClr val="lt1"/>
            </a:fontRef>
          </p:style>
          <p:txBody>
            <a:bodyPr wrap="none" lIns="90000" tIns="46800" rIns="90000" bIns="46800" anchor="ctr"/>
            <a:lstStyle/>
            <a:p>
              <a:pPr algn="ctr"/>
              <a:endParaRPr lang="en-US" sz="20000" b="1">
                <a:solidFill>
                  <a:schemeClr val="tx2">
                    <a:lumMod val="50000"/>
                  </a:schemeClr>
                </a:solidFill>
                <a:effectLst>
                  <a:outerShdw blurRad="38100" dist="38100" dir="2700000" algn="tl">
                    <a:srgbClr val="000000">
                      <a:alpha val="43137"/>
                    </a:srgbClr>
                  </a:outerShdw>
                </a:effectLst>
              </a:endParaRPr>
            </a:p>
          </p:txBody>
        </p:sp>
        <p:sp>
          <p:nvSpPr>
            <p:cNvPr id="50" name="Text Box 14"/>
            <p:cNvSpPr txBox="1">
              <a:spLocks noChangeArrowheads="1"/>
            </p:cNvSpPr>
            <p:nvPr/>
          </p:nvSpPr>
          <p:spPr bwMode="auto">
            <a:xfrm>
              <a:off x="5269616" y="5353254"/>
              <a:ext cx="559531" cy="23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000" tIns="46800" rIns="90000" bIns="46800">
              <a:spAutoFit/>
            </a:bodyPr>
            <a:lstStyle>
              <a:lvl1pPr>
                <a:defRPr sz="900" b="1">
                  <a:solidFill>
                    <a:schemeClr val="tx1"/>
                  </a:solidFill>
                  <a:latin typeface="Arial" pitchFamily="34" charset="0"/>
                  <a:cs typeface="Arial" pitchFamily="34" charset="0"/>
                </a:defRPr>
              </a:lvl1pPr>
              <a:lvl2pPr marL="742950" indent="-285750">
                <a:defRPr sz="900" b="1">
                  <a:solidFill>
                    <a:schemeClr val="tx1"/>
                  </a:solidFill>
                  <a:latin typeface="Arial" pitchFamily="34" charset="0"/>
                  <a:cs typeface="Arial" pitchFamily="34" charset="0"/>
                </a:defRPr>
              </a:lvl2pPr>
              <a:lvl3pPr marL="1143000" indent="-228600">
                <a:defRPr sz="900" b="1">
                  <a:solidFill>
                    <a:schemeClr val="tx1"/>
                  </a:solidFill>
                  <a:latin typeface="Arial" pitchFamily="34" charset="0"/>
                  <a:cs typeface="Arial" pitchFamily="34" charset="0"/>
                </a:defRPr>
              </a:lvl3pPr>
              <a:lvl4pPr marL="1600200" indent="-228600">
                <a:defRPr sz="900" b="1">
                  <a:solidFill>
                    <a:schemeClr val="tx1"/>
                  </a:solidFill>
                  <a:latin typeface="Arial" pitchFamily="34" charset="0"/>
                  <a:cs typeface="Arial" pitchFamily="34" charset="0"/>
                </a:defRPr>
              </a:lvl4pPr>
              <a:lvl5pPr marL="2057400" indent="-228600">
                <a:defRPr sz="900" b="1">
                  <a:solidFill>
                    <a:schemeClr val="tx1"/>
                  </a:solidFill>
                  <a:latin typeface="Arial" pitchFamily="34" charset="0"/>
                  <a:cs typeface="Arial" pitchFamily="34" charset="0"/>
                </a:defRPr>
              </a:lvl5pPr>
              <a:lvl6pPr marL="2514600" indent="-228600" fontAlgn="base">
                <a:spcBef>
                  <a:spcPct val="0"/>
                </a:spcBef>
                <a:spcAft>
                  <a:spcPct val="0"/>
                </a:spcAft>
                <a:defRPr sz="900" b="1">
                  <a:solidFill>
                    <a:schemeClr val="tx1"/>
                  </a:solidFill>
                  <a:latin typeface="Arial" pitchFamily="34" charset="0"/>
                  <a:cs typeface="Arial" pitchFamily="34" charset="0"/>
                </a:defRPr>
              </a:lvl6pPr>
              <a:lvl7pPr marL="2971800" indent="-228600" fontAlgn="base">
                <a:spcBef>
                  <a:spcPct val="0"/>
                </a:spcBef>
                <a:spcAft>
                  <a:spcPct val="0"/>
                </a:spcAft>
                <a:defRPr sz="900" b="1">
                  <a:solidFill>
                    <a:schemeClr val="tx1"/>
                  </a:solidFill>
                  <a:latin typeface="Arial" pitchFamily="34" charset="0"/>
                  <a:cs typeface="Arial" pitchFamily="34" charset="0"/>
                </a:defRPr>
              </a:lvl7pPr>
              <a:lvl8pPr marL="3429000" indent="-228600" fontAlgn="base">
                <a:spcBef>
                  <a:spcPct val="0"/>
                </a:spcBef>
                <a:spcAft>
                  <a:spcPct val="0"/>
                </a:spcAft>
                <a:defRPr sz="900" b="1">
                  <a:solidFill>
                    <a:schemeClr val="tx1"/>
                  </a:solidFill>
                  <a:latin typeface="Arial" pitchFamily="34" charset="0"/>
                  <a:cs typeface="Arial" pitchFamily="34" charset="0"/>
                </a:defRPr>
              </a:lvl8pPr>
              <a:lvl9pPr marL="3886200" indent="-228600" fontAlgn="base">
                <a:spcBef>
                  <a:spcPct val="0"/>
                </a:spcBef>
                <a:spcAft>
                  <a:spcPct val="0"/>
                </a:spcAft>
                <a:defRPr sz="900" b="1">
                  <a:solidFill>
                    <a:schemeClr val="tx1"/>
                  </a:solidFill>
                  <a:latin typeface="Arial" pitchFamily="34" charset="0"/>
                  <a:cs typeface="Arial" pitchFamily="34" charset="0"/>
                </a:defRPr>
              </a:lvl9pPr>
            </a:lstStyle>
            <a:p>
              <a:pPr algn="ctr">
                <a:lnSpc>
                  <a:spcPct val="90000"/>
                </a:lnSpc>
              </a:pPr>
              <a:r>
                <a:rPr lang="en-US" sz="1000" dirty="0" smtClean="0">
                  <a:solidFill>
                    <a:schemeClr val="tx2">
                      <a:lumMod val="50000"/>
                    </a:schemeClr>
                  </a:solidFill>
                  <a:effectLst>
                    <a:outerShdw blurRad="38100" dist="38100" dir="2700000" algn="tl">
                      <a:srgbClr val="000000">
                        <a:alpha val="43137"/>
                      </a:srgbClr>
                    </a:outerShdw>
                  </a:effectLst>
                  <a:latin typeface="+mn-lt"/>
                </a:rPr>
                <a:t>2001</a:t>
              </a:r>
              <a:endParaRPr lang="en-US" sz="1000" dirty="0">
                <a:solidFill>
                  <a:schemeClr val="tx2">
                    <a:lumMod val="50000"/>
                  </a:schemeClr>
                </a:solidFill>
                <a:effectLst>
                  <a:outerShdw blurRad="38100" dist="38100" dir="2700000" algn="tl">
                    <a:srgbClr val="000000">
                      <a:alpha val="43137"/>
                    </a:srgbClr>
                  </a:outerShdw>
                </a:effectLst>
                <a:latin typeface="+mn-lt"/>
              </a:endParaRPr>
            </a:p>
          </p:txBody>
        </p:sp>
        <p:sp>
          <p:nvSpPr>
            <p:cNvPr id="52" name="Text Box 14"/>
            <p:cNvSpPr txBox="1">
              <a:spLocks noChangeArrowheads="1"/>
            </p:cNvSpPr>
            <p:nvPr/>
          </p:nvSpPr>
          <p:spPr bwMode="auto">
            <a:xfrm>
              <a:off x="5791354" y="5354118"/>
              <a:ext cx="559531" cy="23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000" tIns="46800" rIns="90000" bIns="46800">
              <a:spAutoFit/>
            </a:bodyPr>
            <a:lstStyle>
              <a:lvl1pPr>
                <a:defRPr sz="900" b="1">
                  <a:solidFill>
                    <a:schemeClr val="tx1"/>
                  </a:solidFill>
                  <a:latin typeface="Arial" pitchFamily="34" charset="0"/>
                  <a:cs typeface="Arial" pitchFamily="34" charset="0"/>
                </a:defRPr>
              </a:lvl1pPr>
              <a:lvl2pPr marL="742950" indent="-285750">
                <a:defRPr sz="900" b="1">
                  <a:solidFill>
                    <a:schemeClr val="tx1"/>
                  </a:solidFill>
                  <a:latin typeface="Arial" pitchFamily="34" charset="0"/>
                  <a:cs typeface="Arial" pitchFamily="34" charset="0"/>
                </a:defRPr>
              </a:lvl2pPr>
              <a:lvl3pPr marL="1143000" indent="-228600">
                <a:defRPr sz="900" b="1">
                  <a:solidFill>
                    <a:schemeClr val="tx1"/>
                  </a:solidFill>
                  <a:latin typeface="Arial" pitchFamily="34" charset="0"/>
                  <a:cs typeface="Arial" pitchFamily="34" charset="0"/>
                </a:defRPr>
              </a:lvl3pPr>
              <a:lvl4pPr marL="1600200" indent="-228600">
                <a:defRPr sz="900" b="1">
                  <a:solidFill>
                    <a:schemeClr val="tx1"/>
                  </a:solidFill>
                  <a:latin typeface="Arial" pitchFamily="34" charset="0"/>
                  <a:cs typeface="Arial" pitchFamily="34" charset="0"/>
                </a:defRPr>
              </a:lvl4pPr>
              <a:lvl5pPr marL="2057400" indent="-228600">
                <a:defRPr sz="900" b="1">
                  <a:solidFill>
                    <a:schemeClr val="tx1"/>
                  </a:solidFill>
                  <a:latin typeface="Arial" pitchFamily="34" charset="0"/>
                  <a:cs typeface="Arial" pitchFamily="34" charset="0"/>
                </a:defRPr>
              </a:lvl5pPr>
              <a:lvl6pPr marL="2514600" indent="-228600" fontAlgn="base">
                <a:spcBef>
                  <a:spcPct val="0"/>
                </a:spcBef>
                <a:spcAft>
                  <a:spcPct val="0"/>
                </a:spcAft>
                <a:defRPr sz="900" b="1">
                  <a:solidFill>
                    <a:schemeClr val="tx1"/>
                  </a:solidFill>
                  <a:latin typeface="Arial" pitchFamily="34" charset="0"/>
                  <a:cs typeface="Arial" pitchFamily="34" charset="0"/>
                </a:defRPr>
              </a:lvl6pPr>
              <a:lvl7pPr marL="2971800" indent="-228600" fontAlgn="base">
                <a:spcBef>
                  <a:spcPct val="0"/>
                </a:spcBef>
                <a:spcAft>
                  <a:spcPct val="0"/>
                </a:spcAft>
                <a:defRPr sz="900" b="1">
                  <a:solidFill>
                    <a:schemeClr val="tx1"/>
                  </a:solidFill>
                  <a:latin typeface="Arial" pitchFamily="34" charset="0"/>
                  <a:cs typeface="Arial" pitchFamily="34" charset="0"/>
                </a:defRPr>
              </a:lvl7pPr>
              <a:lvl8pPr marL="3429000" indent="-228600" fontAlgn="base">
                <a:spcBef>
                  <a:spcPct val="0"/>
                </a:spcBef>
                <a:spcAft>
                  <a:spcPct val="0"/>
                </a:spcAft>
                <a:defRPr sz="900" b="1">
                  <a:solidFill>
                    <a:schemeClr val="tx1"/>
                  </a:solidFill>
                  <a:latin typeface="Arial" pitchFamily="34" charset="0"/>
                  <a:cs typeface="Arial" pitchFamily="34" charset="0"/>
                </a:defRPr>
              </a:lvl8pPr>
              <a:lvl9pPr marL="3886200" indent="-228600" fontAlgn="base">
                <a:spcBef>
                  <a:spcPct val="0"/>
                </a:spcBef>
                <a:spcAft>
                  <a:spcPct val="0"/>
                </a:spcAft>
                <a:defRPr sz="900" b="1">
                  <a:solidFill>
                    <a:schemeClr val="tx1"/>
                  </a:solidFill>
                  <a:latin typeface="Arial" pitchFamily="34" charset="0"/>
                  <a:cs typeface="Arial" pitchFamily="34" charset="0"/>
                </a:defRPr>
              </a:lvl9pPr>
            </a:lstStyle>
            <a:p>
              <a:pPr algn="ctr">
                <a:lnSpc>
                  <a:spcPct val="90000"/>
                </a:lnSpc>
              </a:pPr>
              <a:r>
                <a:rPr lang="en-US" sz="1000" dirty="0" smtClean="0">
                  <a:solidFill>
                    <a:schemeClr val="tx2">
                      <a:lumMod val="50000"/>
                    </a:schemeClr>
                  </a:solidFill>
                  <a:effectLst>
                    <a:outerShdw blurRad="38100" dist="38100" dir="2700000" algn="tl">
                      <a:srgbClr val="000000">
                        <a:alpha val="43137"/>
                      </a:srgbClr>
                    </a:outerShdw>
                  </a:effectLst>
                  <a:latin typeface="+mn-lt"/>
                </a:rPr>
                <a:t>2011</a:t>
              </a:r>
              <a:endParaRPr lang="en-US" sz="1000" dirty="0">
                <a:solidFill>
                  <a:schemeClr val="tx2">
                    <a:lumMod val="50000"/>
                  </a:schemeClr>
                </a:solidFill>
                <a:effectLst>
                  <a:outerShdw blurRad="38100" dist="38100" dir="2700000" algn="tl">
                    <a:srgbClr val="000000">
                      <a:alpha val="43137"/>
                    </a:srgbClr>
                  </a:outerShdw>
                </a:effectLst>
                <a:latin typeface="+mn-lt"/>
              </a:endParaRPr>
            </a:p>
          </p:txBody>
        </p:sp>
      </p:grpSp>
      <p:grpSp>
        <p:nvGrpSpPr>
          <p:cNvPr id="3" name="Grupo 2"/>
          <p:cNvGrpSpPr/>
          <p:nvPr/>
        </p:nvGrpSpPr>
        <p:grpSpPr>
          <a:xfrm>
            <a:off x="1017332" y="5493482"/>
            <a:ext cx="621403" cy="753127"/>
            <a:chOff x="2498951" y="5610319"/>
            <a:chExt cx="621403" cy="753127"/>
          </a:xfrm>
        </p:grpSpPr>
        <p:sp>
          <p:nvSpPr>
            <p:cNvPr id="26" name="Text Box 18"/>
            <p:cNvSpPr txBox="1">
              <a:spLocks noChangeArrowheads="1"/>
            </p:cNvSpPr>
            <p:nvPr/>
          </p:nvSpPr>
          <p:spPr bwMode="auto">
            <a:xfrm>
              <a:off x="2498951" y="6116583"/>
              <a:ext cx="621403"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000" tIns="46800" rIns="90000" bIns="46800">
              <a:spAutoFit/>
            </a:bodyPr>
            <a:lstStyle>
              <a:lvl1pPr>
                <a:defRPr sz="900" b="1">
                  <a:solidFill>
                    <a:schemeClr val="tx1"/>
                  </a:solidFill>
                  <a:latin typeface="Arial" pitchFamily="34" charset="0"/>
                  <a:cs typeface="Arial" pitchFamily="34" charset="0"/>
                </a:defRPr>
              </a:lvl1pPr>
              <a:lvl2pPr marL="742950" indent="-285750">
                <a:defRPr sz="900" b="1">
                  <a:solidFill>
                    <a:schemeClr val="tx1"/>
                  </a:solidFill>
                  <a:latin typeface="Arial" pitchFamily="34" charset="0"/>
                  <a:cs typeface="Arial" pitchFamily="34" charset="0"/>
                </a:defRPr>
              </a:lvl2pPr>
              <a:lvl3pPr marL="1143000" indent="-228600">
                <a:defRPr sz="900" b="1">
                  <a:solidFill>
                    <a:schemeClr val="tx1"/>
                  </a:solidFill>
                  <a:latin typeface="Arial" pitchFamily="34" charset="0"/>
                  <a:cs typeface="Arial" pitchFamily="34" charset="0"/>
                </a:defRPr>
              </a:lvl3pPr>
              <a:lvl4pPr marL="1600200" indent="-228600">
                <a:defRPr sz="900" b="1">
                  <a:solidFill>
                    <a:schemeClr val="tx1"/>
                  </a:solidFill>
                  <a:latin typeface="Arial" pitchFamily="34" charset="0"/>
                  <a:cs typeface="Arial" pitchFamily="34" charset="0"/>
                </a:defRPr>
              </a:lvl4pPr>
              <a:lvl5pPr marL="2057400" indent="-228600">
                <a:defRPr sz="900" b="1">
                  <a:solidFill>
                    <a:schemeClr val="tx1"/>
                  </a:solidFill>
                  <a:latin typeface="Arial" pitchFamily="34" charset="0"/>
                  <a:cs typeface="Arial" pitchFamily="34" charset="0"/>
                </a:defRPr>
              </a:lvl5pPr>
              <a:lvl6pPr marL="2514600" indent="-228600" fontAlgn="base">
                <a:spcBef>
                  <a:spcPct val="0"/>
                </a:spcBef>
                <a:spcAft>
                  <a:spcPct val="0"/>
                </a:spcAft>
                <a:defRPr sz="900" b="1">
                  <a:solidFill>
                    <a:schemeClr val="tx1"/>
                  </a:solidFill>
                  <a:latin typeface="Arial" pitchFamily="34" charset="0"/>
                  <a:cs typeface="Arial" pitchFamily="34" charset="0"/>
                </a:defRPr>
              </a:lvl6pPr>
              <a:lvl7pPr marL="2971800" indent="-228600" fontAlgn="base">
                <a:spcBef>
                  <a:spcPct val="0"/>
                </a:spcBef>
                <a:spcAft>
                  <a:spcPct val="0"/>
                </a:spcAft>
                <a:defRPr sz="900" b="1">
                  <a:solidFill>
                    <a:schemeClr val="tx1"/>
                  </a:solidFill>
                  <a:latin typeface="Arial" pitchFamily="34" charset="0"/>
                  <a:cs typeface="Arial" pitchFamily="34" charset="0"/>
                </a:defRPr>
              </a:lvl7pPr>
              <a:lvl8pPr marL="3429000" indent="-228600" fontAlgn="base">
                <a:spcBef>
                  <a:spcPct val="0"/>
                </a:spcBef>
                <a:spcAft>
                  <a:spcPct val="0"/>
                </a:spcAft>
                <a:defRPr sz="900" b="1">
                  <a:solidFill>
                    <a:schemeClr val="tx1"/>
                  </a:solidFill>
                  <a:latin typeface="Arial" pitchFamily="34" charset="0"/>
                  <a:cs typeface="Arial" pitchFamily="34" charset="0"/>
                </a:defRPr>
              </a:lvl8pPr>
              <a:lvl9pPr marL="3886200" indent="-228600" fontAlgn="base">
                <a:spcBef>
                  <a:spcPct val="0"/>
                </a:spcBef>
                <a:spcAft>
                  <a:spcPct val="0"/>
                </a:spcAft>
                <a:defRPr sz="900" b="1">
                  <a:solidFill>
                    <a:schemeClr val="tx1"/>
                  </a:solidFill>
                  <a:latin typeface="Arial" pitchFamily="34" charset="0"/>
                  <a:cs typeface="Arial" pitchFamily="34" charset="0"/>
                </a:defRPr>
              </a:lvl9pPr>
            </a:lstStyle>
            <a:p>
              <a:pPr algn="ctr">
                <a:lnSpc>
                  <a:spcPct val="90000"/>
                </a:lnSpc>
              </a:pPr>
              <a:r>
                <a:rPr lang="en-US" sz="1100" dirty="0" smtClean="0">
                  <a:solidFill>
                    <a:schemeClr val="tx2">
                      <a:lumMod val="50000"/>
                    </a:schemeClr>
                  </a:solidFill>
                  <a:effectLst>
                    <a:outerShdw blurRad="38100" dist="38100" dir="2700000" algn="tl">
                      <a:srgbClr val="000000">
                        <a:alpha val="43137"/>
                      </a:srgbClr>
                    </a:outerShdw>
                  </a:effectLst>
                  <a:latin typeface="+mn-lt"/>
                </a:rPr>
                <a:t>Fixed</a:t>
              </a:r>
              <a:endParaRPr lang="en-US" sz="1100" dirty="0">
                <a:solidFill>
                  <a:schemeClr val="tx2">
                    <a:lumMod val="50000"/>
                  </a:schemeClr>
                </a:solidFill>
                <a:effectLst>
                  <a:outerShdw blurRad="38100" dist="38100" dir="2700000" algn="tl">
                    <a:srgbClr val="000000">
                      <a:alpha val="43137"/>
                    </a:srgbClr>
                  </a:outerShdw>
                </a:effectLst>
                <a:latin typeface="+mn-lt"/>
              </a:endParaRPr>
            </a:p>
          </p:txBody>
        </p:sp>
        <p:pic>
          <p:nvPicPr>
            <p:cNvPr id="53" name="Picture 16" descr="S47_bu1"/>
            <p:cNvPicPr>
              <a:picLocks noChangeAspect="1" noChangeArrowheads="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l="24048" t="2963" r="57777" b="74149"/>
            <a:stretch>
              <a:fillRect/>
            </a:stretch>
          </p:blipFill>
          <p:spPr bwMode="auto">
            <a:xfrm>
              <a:off x="2550061" y="5610319"/>
              <a:ext cx="517688" cy="48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upo 8"/>
          <p:cNvGrpSpPr/>
          <p:nvPr/>
        </p:nvGrpSpPr>
        <p:grpSpPr>
          <a:xfrm>
            <a:off x="3829455" y="4384202"/>
            <a:ext cx="1246601" cy="1055126"/>
            <a:chOff x="3829455" y="4532870"/>
            <a:chExt cx="1246601" cy="1055126"/>
          </a:xfrm>
        </p:grpSpPr>
        <p:sp>
          <p:nvSpPr>
            <p:cNvPr id="33" name="Text Box 9"/>
            <p:cNvSpPr txBox="1">
              <a:spLocks noChangeArrowheads="1"/>
            </p:cNvSpPr>
            <p:nvPr/>
          </p:nvSpPr>
          <p:spPr bwMode="auto">
            <a:xfrm>
              <a:off x="3975493" y="4856443"/>
              <a:ext cx="473722"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1200" b="1" dirty="0" smtClean="0">
                  <a:solidFill>
                    <a:schemeClr val="tx2">
                      <a:lumMod val="50000"/>
                    </a:schemeClr>
                  </a:solidFill>
                  <a:effectLst>
                    <a:outerShdw blurRad="38100" dist="38100" dir="2700000" algn="tl">
                      <a:srgbClr val="000000">
                        <a:alpha val="43137"/>
                      </a:srgbClr>
                    </a:outerShdw>
                  </a:effectLst>
                </a:rPr>
                <a:t>3,6</a:t>
              </a:r>
              <a:endParaRPr lang="en-US" sz="1200" b="1" dirty="0">
                <a:solidFill>
                  <a:schemeClr val="tx2">
                    <a:lumMod val="50000"/>
                  </a:schemeClr>
                </a:solidFill>
                <a:effectLst>
                  <a:outerShdw blurRad="38100" dist="38100" dir="2700000" algn="tl">
                    <a:srgbClr val="000000">
                      <a:alpha val="43137"/>
                    </a:srgbClr>
                  </a:outerShdw>
                </a:effectLst>
              </a:endParaRPr>
            </a:p>
          </p:txBody>
        </p:sp>
        <p:sp>
          <p:nvSpPr>
            <p:cNvPr id="34" name="Text Box 13"/>
            <p:cNvSpPr txBox="1">
              <a:spLocks noChangeArrowheads="1"/>
            </p:cNvSpPr>
            <p:nvPr/>
          </p:nvSpPr>
          <p:spPr bwMode="auto">
            <a:xfrm>
              <a:off x="4394908" y="4532870"/>
              <a:ext cx="597720"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1200" b="1" dirty="0" smtClean="0">
                  <a:solidFill>
                    <a:schemeClr val="tx2">
                      <a:lumMod val="50000"/>
                    </a:schemeClr>
                  </a:solidFill>
                  <a:effectLst>
                    <a:outerShdw blurRad="38100" dist="38100" dir="2700000" algn="tl">
                      <a:srgbClr val="000000">
                        <a:alpha val="43137"/>
                      </a:srgbClr>
                    </a:outerShdw>
                  </a:effectLst>
                </a:rPr>
                <a:t>12,8</a:t>
              </a:r>
              <a:endParaRPr lang="en-US" sz="1200" b="1" dirty="0">
                <a:solidFill>
                  <a:schemeClr val="tx2">
                    <a:lumMod val="50000"/>
                  </a:schemeClr>
                </a:solidFill>
                <a:effectLst>
                  <a:outerShdw blurRad="38100" dist="38100" dir="2700000" algn="tl">
                    <a:srgbClr val="000000">
                      <a:alpha val="43137"/>
                    </a:srgbClr>
                  </a:outerShdw>
                </a:effectLst>
              </a:endParaRPr>
            </a:p>
          </p:txBody>
        </p:sp>
        <p:sp>
          <p:nvSpPr>
            <p:cNvPr id="37" name="Line 133"/>
            <p:cNvSpPr>
              <a:spLocks noChangeShapeType="1"/>
            </p:cNvSpPr>
            <p:nvPr/>
          </p:nvSpPr>
          <p:spPr bwMode="auto">
            <a:xfrm>
              <a:off x="3829455" y="5371036"/>
              <a:ext cx="1246601" cy="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lIns="90000" tIns="46800" rIns="90000" bIns="46800" anchor="ctr"/>
            <a:lstStyle/>
            <a:p>
              <a:endParaRPr lang="en-US" b="1">
                <a:solidFill>
                  <a:schemeClr val="tx2">
                    <a:lumMod val="50000"/>
                  </a:schemeClr>
                </a:solidFill>
                <a:effectLst>
                  <a:outerShdw blurRad="38100" dist="38100" dir="2700000" algn="tl">
                    <a:srgbClr val="000000">
                      <a:alpha val="43137"/>
                    </a:srgbClr>
                  </a:outerShdw>
                </a:effectLst>
              </a:endParaRPr>
            </a:p>
          </p:txBody>
        </p:sp>
        <p:sp>
          <p:nvSpPr>
            <p:cNvPr id="38" name="AutoShape 157"/>
            <p:cNvSpPr>
              <a:spLocks noChangeArrowheads="1"/>
            </p:cNvSpPr>
            <p:nvPr/>
          </p:nvSpPr>
          <p:spPr bwMode="auto">
            <a:xfrm>
              <a:off x="4029024" y="5116509"/>
              <a:ext cx="304455" cy="238256"/>
            </a:xfrm>
            <a:prstGeom prst="roundRect">
              <a:avLst>
                <a:gd name="adj" fmla="val 16667"/>
              </a:avLst>
            </a:prstGeom>
            <a:ln/>
            <a:extLst/>
          </p:spPr>
          <p:style>
            <a:lnRef idx="0">
              <a:schemeClr val="accent5"/>
            </a:lnRef>
            <a:fillRef idx="3">
              <a:schemeClr val="accent5"/>
            </a:fillRef>
            <a:effectRef idx="3">
              <a:schemeClr val="accent5"/>
            </a:effectRef>
            <a:fontRef idx="minor">
              <a:schemeClr val="lt1"/>
            </a:fontRef>
          </p:style>
          <p:txBody>
            <a:bodyPr wrap="none" lIns="90000" tIns="46800" rIns="90000" bIns="46800" anchor="ctr"/>
            <a:lstStyle/>
            <a:p>
              <a:pPr algn="ctr"/>
              <a:endParaRPr lang="en-US" sz="20000" b="1">
                <a:solidFill>
                  <a:schemeClr val="tx2">
                    <a:lumMod val="50000"/>
                  </a:schemeClr>
                </a:solidFill>
                <a:effectLst>
                  <a:outerShdw blurRad="38100" dist="38100" dir="2700000" algn="tl">
                    <a:srgbClr val="000000">
                      <a:alpha val="43137"/>
                    </a:srgbClr>
                  </a:outerShdw>
                </a:effectLst>
              </a:endParaRPr>
            </a:p>
          </p:txBody>
        </p:sp>
        <p:sp>
          <p:nvSpPr>
            <p:cNvPr id="39" name="AutoShape 159"/>
            <p:cNvSpPr>
              <a:spLocks noChangeArrowheads="1"/>
            </p:cNvSpPr>
            <p:nvPr/>
          </p:nvSpPr>
          <p:spPr bwMode="auto">
            <a:xfrm>
              <a:off x="4478030" y="4844761"/>
              <a:ext cx="304455" cy="510182"/>
            </a:xfrm>
            <a:prstGeom prst="roundRect">
              <a:avLst>
                <a:gd name="adj" fmla="val 16667"/>
              </a:avLst>
            </a:prstGeom>
            <a:ln/>
            <a:extLst/>
          </p:spPr>
          <p:style>
            <a:lnRef idx="0">
              <a:schemeClr val="accent5"/>
            </a:lnRef>
            <a:fillRef idx="3">
              <a:schemeClr val="accent5"/>
            </a:fillRef>
            <a:effectRef idx="3">
              <a:schemeClr val="accent5"/>
            </a:effectRef>
            <a:fontRef idx="minor">
              <a:schemeClr val="lt1"/>
            </a:fontRef>
          </p:style>
          <p:txBody>
            <a:bodyPr wrap="none" lIns="90000" tIns="46800" rIns="90000" bIns="46800" anchor="ctr"/>
            <a:lstStyle/>
            <a:p>
              <a:pPr algn="ctr"/>
              <a:endParaRPr lang="en-US" sz="20000" b="1">
                <a:solidFill>
                  <a:schemeClr val="tx2">
                    <a:lumMod val="50000"/>
                  </a:schemeClr>
                </a:solidFill>
                <a:effectLst>
                  <a:outerShdw blurRad="38100" dist="38100" dir="2700000" algn="tl">
                    <a:srgbClr val="000000">
                      <a:alpha val="43137"/>
                    </a:srgbClr>
                  </a:outerShdw>
                </a:effectLst>
              </a:endParaRPr>
            </a:p>
          </p:txBody>
        </p:sp>
        <p:sp>
          <p:nvSpPr>
            <p:cNvPr id="55" name="Text Box 14"/>
            <p:cNvSpPr txBox="1">
              <a:spLocks noChangeArrowheads="1"/>
            </p:cNvSpPr>
            <p:nvPr/>
          </p:nvSpPr>
          <p:spPr bwMode="auto">
            <a:xfrm>
              <a:off x="3829456" y="5354118"/>
              <a:ext cx="559531" cy="23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000" tIns="46800" rIns="90000" bIns="46800">
              <a:spAutoFit/>
            </a:bodyPr>
            <a:lstStyle>
              <a:lvl1pPr>
                <a:defRPr sz="900" b="1">
                  <a:solidFill>
                    <a:schemeClr val="tx1"/>
                  </a:solidFill>
                  <a:latin typeface="Arial" pitchFamily="34" charset="0"/>
                  <a:cs typeface="Arial" pitchFamily="34" charset="0"/>
                </a:defRPr>
              </a:lvl1pPr>
              <a:lvl2pPr marL="742950" indent="-285750">
                <a:defRPr sz="900" b="1">
                  <a:solidFill>
                    <a:schemeClr val="tx1"/>
                  </a:solidFill>
                  <a:latin typeface="Arial" pitchFamily="34" charset="0"/>
                  <a:cs typeface="Arial" pitchFamily="34" charset="0"/>
                </a:defRPr>
              </a:lvl2pPr>
              <a:lvl3pPr marL="1143000" indent="-228600">
                <a:defRPr sz="900" b="1">
                  <a:solidFill>
                    <a:schemeClr val="tx1"/>
                  </a:solidFill>
                  <a:latin typeface="Arial" pitchFamily="34" charset="0"/>
                  <a:cs typeface="Arial" pitchFamily="34" charset="0"/>
                </a:defRPr>
              </a:lvl3pPr>
              <a:lvl4pPr marL="1600200" indent="-228600">
                <a:defRPr sz="900" b="1">
                  <a:solidFill>
                    <a:schemeClr val="tx1"/>
                  </a:solidFill>
                  <a:latin typeface="Arial" pitchFamily="34" charset="0"/>
                  <a:cs typeface="Arial" pitchFamily="34" charset="0"/>
                </a:defRPr>
              </a:lvl4pPr>
              <a:lvl5pPr marL="2057400" indent="-228600">
                <a:defRPr sz="900" b="1">
                  <a:solidFill>
                    <a:schemeClr val="tx1"/>
                  </a:solidFill>
                  <a:latin typeface="Arial" pitchFamily="34" charset="0"/>
                  <a:cs typeface="Arial" pitchFamily="34" charset="0"/>
                </a:defRPr>
              </a:lvl5pPr>
              <a:lvl6pPr marL="2514600" indent="-228600" fontAlgn="base">
                <a:spcBef>
                  <a:spcPct val="0"/>
                </a:spcBef>
                <a:spcAft>
                  <a:spcPct val="0"/>
                </a:spcAft>
                <a:defRPr sz="900" b="1">
                  <a:solidFill>
                    <a:schemeClr val="tx1"/>
                  </a:solidFill>
                  <a:latin typeface="Arial" pitchFamily="34" charset="0"/>
                  <a:cs typeface="Arial" pitchFamily="34" charset="0"/>
                </a:defRPr>
              </a:lvl6pPr>
              <a:lvl7pPr marL="2971800" indent="-228600" fontAlgn="base">
                <a:spcBef>
                  <a:spcPct val="0"/>
                </a:spcBef>
                <a:spcAft>
                  <a:spcPct val="0"/>
                </a:spcAft>
                <a:defRPr sz="900" b="1">
                  <a:solidFill>
                    <a:schemeClr val="tx1"/>
                  </a:solidFill>
                  <a:latin typeface="Arial" pitchFamily="34" charset="0"/>
                  <a:cs typeface="Arial" pitchFamily="34" charset="0"/>
                </a:defRPr>
              </a:lvl7pPr>
              <a:lvl8pPr marL="3429000" indent="-228600" fontAlgn="base">
                <a:spcBef>
                  <a:spcPct val="0"/>
                </a:spcBef>
                <a:spcAft>
                  <a:spcPct val="0"/>
                </a:spcAft>
                <a:defRPr sz="900" b="1">
                  <a:solidFill>
                    <a:schemeClr val="tx1"/>
                  </a:solidFill>
                  <a:latin typeface="Arial" pitchFamily="34" charset="0"/>
                  <a:cs typeface="Arial" pitchFamily="34" charset="0"/>
                </a:defRPr>
              </a:lvl8pPr>
              <a:lvl9pPr marL="3886200" indent="-228600" fontAlgn="base">
                <a:spcBef>
                  <a:spcPct val="0"/>
                </a:spcBef>
                <a:spcAft>
                  <a:spcPct val="0"/>
                </a:spcAft>
                <a:defRPr sz="900" b="1">
                  <a:solidFill>
                    <a:schemeClr val="tx1"/>
                  </a:solidFill>
                  <a:latin typeface="Arial" pitchFamily="34" charset="0"/>
                  <a:cs typeface="Arial" pitchFamily="34" charset="0"/>
                </a:defRPr>
              </a:lvl9pPr>
            </a:lstStyle>
            <a:p>
              <a:pPr algn="ctr">
                <a:lnSpc>
                  <a:spcPct val="90000"/>
                </a:lnSpc>
              </a:pPr>
              <a:r>
                <a:rPr lang="en-US" sz="1000" dirty="0" smtClean="0">
                  <a:solidFill>
                    <a:schemeClr val="tx2">
                      <a:lumMod val="50000"/>
                    </a:schemeClr>
                  </a:solidFill>
                  <a:effectLst>
                    <a:outerShdw blurRad="38100" dist="38100" dir="2700000" algn="tl">
                      <a:srgbClr val="000000">
                        <a:alpha val="43137"/>
                      </a:srgbClr>
                    </a:outerShdw>
                  </a:effectLst>
                  <a:latin typeface="+mn-lt"/>
                </a:rPr>
                <a:t>2001</a:t>
              </a:r>
              <a:endParaRPr lang="en-US" sz="1000" dirty="0">
                <a:solidFill>
                  <a:schemeClr val="tx2">
                    <a:lumMod val="50000"/>
                  </a:schemeClr>
                </a:solidFill>
                <a:effectLst>
                  <a:outerShdw blurRad="38100" dist="38100" dir="2700000" algn="tl">
                    <a:srgbClr val="000000">
                      <a:alpha val="43137"/>
                    </a:srgbClr>
                  </a:outerShdw>
                </a:effectLst>
                <a:latin typeface="+mn-lt"/>
              </a:endParaRPr>
            </a:p>
          </p:txBody>
        </p:sp>
        <p:sp>
          <p:nvSpPr>
            <p:cNvPr id="56" name="Text Box 14"/>
            <p:cNvSpPr txBox="1">
              <a:spLocks noChangeArrowheads="1"/>
            </p:cNvSpPr>
            <p:nvPr/>
          </p:nvSpPr>
          <p:spPr bwMode="auto">
            <a:xfrm>
              <a:off x="4351194" y="5354982"/>
              <a:ext cx="559531" cy="23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000" tIns="46800" rIns="90000" bIns="46800">
              <a:spAutoFit/>
            </a:bodyPr>
            <a:lstStyle>
              <a:lvl1pPr>
                <a:defRPr sz="900" b="1">
                  <a:solidFill>
                    <a:schemeClr val="tx1"/>
                  </a:solidFill>
                  <a:latin typeface="Arial" pitchFamily="34" charset="0"/>
                  <a:cs typeface="Arial" pitchFamily="34" charset="0"/>
                </a:defRPr>
              </a:lvl1pPr>
              <a:lvl2pPr marL="742950" indent="-285750">
                <a:defRPr sz="900" b="1">
                  <a:solidFill>
                    <a:schemeClr val="tx1"/>
                  </a:solidFill>
                  <a:latin typeface="Arial" pitchFamily="34" charset="0"/>
                  <a:cs typeface="Arial" pitchFamily="34" charset="0"/>
                </a:defRPr>
              </a:lvl2pPr>
              <a:lvl3pPr marL="1143000" indent="-228600">
                <a:defRPr sz="900" b="1">
                  <a:solidFill>
                    <a:schemeClr val="tx1"/>
                  </a:solidFill>
                  <a:latin typeface="Arial" pitchFamily="34" charset="0"/>
                  <a:cs typeface="Arial" pitchFamily="34" charset="0"/>
                </a:defRPr>
              </a:lvl3pPr>
              <a:lvl4pPr marL="1600200" indent="-228600">
                <a:defRPr sz="900" b="1">
                  <a:solidFill>
                    <a:schemeClr val="tx1"/>
                  </a:solidFill>
                  <a:latin typeface="Arial" pitchFamily="34" charset="0"/>
                  <a:cs typeface="Arial" pitchFamily="34" charset="0"/>
                </a:defRPr>
              </a:lvl4pPr>
              <a:lvl5pPr marL="2057400" indent="-228600">
                <a:defRPr sz="900" b="1">
                  <a:solidFill>
                    <a:schemeClr val="tx1"/>
                  </a:solidFill>
                  <a:latin typeface="Arial" pitchFamily="34" charset="0"/>
                  <a:cs typeface="Arial" pitchFamily="34" charset="0"/>
                </a:defRPr>
              </a:lvl5pPr>
              <a:lvl6pPr marL="2514600" indent="-228600" fontAlgn="base">
                <a:spcBef>
                  <a:spcPct val="0"/>
                </a:spcBef>
                <a:spcAft>
                  <a:spcPct val="0"/>
                </a:spcAft>
                <a:defRPr sz="900" b="1">
                  <a:solidFill>
                    <a:schemeClr val="tx1"/>
                  </a:solidFill>
                  <a:latin typeface="Arial" pitchFamily="34" charset="0"/>
                  <a:cs typeface="Arial" pitchFamily="34" charset="0"/>
                </a:defRPr>
              </a:lvl6pPr>
              <a:lvl7pPr marL="2971800" indent="-228600" fontAlgn="base">
                <a:spcBef>
                  <a:spcPct val="0"/>
                </a:spcBef>
                <a:spcAft>
                  <a:spcPct val="0"/>
                </a:spcAft>
                <a:defRPr sz="900" b="1">
                  <a:solidFill>
                    <a:schemeClr val="tx1"/>
                  </a:solidFill>
                  <a:latin typeface="Arial" pitchFamily="34" charset="0"/>
                  <a:cs typeface="Arial" pitchFamily="34" charset="0"/>
                </a:defRPr>
              </a:lvl7pPr>
              <a:lvl8pPr marL="3429000" indent="-228600" fontAlgn="base">
                <a:spcBef>
                  <a:spcPct val="0"/>
                </a:spcBef>
                <a:spcAft>
                  <a:spcPct val="0"/>
                </a:spcAft>
                <a:defRPr sz="900" b="1">
                  <a:solidFill>
                    <a:schemeClr val="tx1"/>
                  </a:solidFill>
                  <a:latin typeface="Arial" pitchFamily="34" charset="0"/>
                  <a:cs typeface="Arial" pitchFamily="34" charset="0"/>
                </a:defRPr>
              </a:lvl8pPr>
              <a:lvl9pPr marL="3886200" indent="-228600" fontAlgn="base">
                <a:spcBef>
                  <a:spcPct val="0"/>
                </a:spcBef>
                <a:spcAft>
                  <a:spcPct val="0"/>
                </a:spcAft>
                <a:defRPr sz="900" b="1">
                  <a:solidFill>
                    <a:schemeClr val="tx1"/>
                  </a:solidFill>
                  <a:latin typeface="Arial" pitchFamily="34" charset="0"/>
                  <a:cs typeface="Arial" pitchFamily="34" charset="0"/>
                </a:defRPr>
              </a:lvl9pPr>
            </a:lstStyle>
            <a:p>
              <a:pPr algn="ctr">
                <a:lnSpc>
                  <a:spcPct val="90000"/>
                </a:lnSpc>
              </a:pPr>
              <a:r>
                <a:rPr lang="en-US" sz="1000" dirty="0" smtClean="0">
                  <a:solidFill>
                    <a:schemeClr val="tx2">
                      <a:lumMod val="50000"/>
                    </a:schemeClr>
                  </a:solidFill>
                  <a:effectLst>
                    <a:outerShdw blurRad="38100" dist="38100" dir="2700000" algn="tl">
                      <a:srgbClr val="000000">
                        <a:alpha val="43137"/>
                      </a:srgbClr>
                    </a:outerShdw>
                  </a:effectLst>
                  <a:latin typeface="+mn-lt"/>
                </a:rPr>
                <a:t>2011</a:t>
              </a:r>
              <a:endParaRPr lang="en-US" sz="1000" dirty="0">
                <a:solidFill>
                  <a:schemeClr val="tx2">
                    <a:lumMod val="50000"/>
                  </a:schemeClr>
                </a:solidFill>
                <a:effectLst>
                  <a:outerShdw blurRad="38100" dist="38100" dir="2700000" algn="tl">
                    <a:srgbClr val="000000">
                      <a:alpha val="43137"/>
                    </a:srgbClr>
                  </a:outerShdw>
                </a:effectLst>
                <a:latin typeface="+mn-lt"/>
              </a:endParaRPr>
            </a:p>
          </p:txBody>
        </p:sp>
      </p:grpSp>
      <p:grpSp>
        <p:nvGrpSpPr>
          <p:cNvPr id="7" name="Grupo 6"/>
          <p:cNvGrpSpPr/>
          <p:nvPr/>
        </p:nvGrpSpPr>
        <p:grpSpPr>
          <a:xfrm>
            <a:off x="2318045" y="3284984"/>
            <a:ext cx="1246601" cy="2178094"/>
            <a:chOff x="2365545" y="3433652"/>
            <a:chExt cx="1246601" cy="2178094"/>
          </a:xfrm>
        </p:grpSpPr>
        <p:sp>
          <p:nvSpPr>
            <p:cNvPr id="23" name="Text Box 9"/>
            <p:cNvSpPr txBox="1">
              <a:spLocks noChangeArrowheads="1"/>
            </p:cNvSpPr>
            <p:nvPr/>
          </p:nvSpPr>
          <p:spPr bwMode="auto">
            <a:xfrm>
              <a:off x="2451450" y="4460862"/>
              <a:ext cx="684037"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1200" b="1" dirty="0" smtClean="0">
                  <a:solidFill>
                    <a:schemeClr val="tx2">
                      <a:lumMod val="50000"/>
                    </a:schemeClr>
                  </a:solidFill>
                  <a:effectLst>
                    <a:outerShdw blurRad="38100" dist="38100" dir="2700000" algn="tl">
                      <a:srgbClr val="000000">
                        <a:alpha val="43137"/>
                      </a:srgbClr>
                    </a:outerShdw>
                  </a:effectLst>
                </a:rPr>
                <a:t>37,4</a:t>
              </a:r>
              <a:endParaRPr lang="en-US" sz="1200" b="1" dirty="0">
                <a:solidFill>
                  <a:schemeClr val="tx2">
                    <a:lumMod val="50000"/>
                  </a:schemeClr>
                </a:solidFill>
                <a:effectLst>
                  <a:outerShdw blurRad="38100" dist="38100" dir="2700000" algn="tl">
                    <a:srgbClr val="000000">
                      <a:alpha val="43137"/>
                    </a:srgbClr>
                  </a:outerShdw>
                </a:effectLst>
              </a:endParaRPr>
            </a:p>
          </p:txBody>
        </p:sp>
        <p:sp>
          <p:nvSpPr>
            <p:cNvPr id="24" name="Text Box 13"/>
            <p:cNvSpPr txBox="1">
              <a:spLocks noChangeArrowheads="1"/>
            </p:cNvSpPr>
            <p:nvPr/>
          </p:nvSpPr>
          <p:spPr bwMode="auto">
            <a:xfrm>
              <a:off x="2955506" y="3433652"/>
              <a:ext cx="597720"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1200" b="1" dirty="0" smtClean="0">
                  <a:solidFill>
                    <a:schemeClr val="tx2">
                      <a:lumMod val="50000"/>
                    </a:schemeClr>
                  </a:solidFill>
                  <a:effectLst>
                    <a:outerShdw blurRad="38100" dist="38100" dir="2700000" algn="tl">
                      <a:srgbClr val="000000">
                        <a:alpha val="43137"/>
                      </a:srgbClr>
                    </a:outerShdw>
                  </a:effectLst>
                </a:rPr>
                <a:t>242</a:t>
              </a:r>
              <a:endParaRPr lang="en-US" sz="1200" b="1" dirty="0">
                <a:solidFill>
                  <a:schemeClr val="tx2">
                    <a:lumMod val="50000"/>
                  </a:schemeClr>
                </a:solidFill>
                <a:effectLst>
                  <a:outerShdw blurRad="38100" dist="38100" dir="2700000" algn="tl">
                    <a:srgbClr val="000000">
                      <a:alpha val="43137"/>
                    </a:srgbClr>
                  </a:outerShdw>
                </a:effectLst>
              </a:endParaRPr>
            </a:p>
          </p:txBody>
        </p:sp>
        <p:sp>
          <p:nvSpPr>
            <p:cNvPr id="27" name="Line 133"/>
            <p:cNvSpPr>
              <a:spLocks noChangeShapeType="1"/>
            </p:cNvSpPr>
            <p:nvPr/>
          </p:nvSpPr>
          <p:spPr bwMode="auto">
            <a:xfrm>
              <a:off x="2365545" y="5394786"/>
              <a:ext cx="1246601" cy="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lIns="90000" tIns="46800" rIns="90000" bIns="46800" anchor="ctr"/>
            <a:lstStyle/>
            <a:p>
              <a:endParaRPr lang="en-US" b="1">
                <a:solidFill>
                  <a:schemeClr val="tx2">
                    <a:lumMod val="50000"/>
                  </a:schemeClr>
                </a:solidFill>
                <a:effectLst>
                  <a:outerShdw blurRad="38100" dist="38100" dir="2700000" algn="tl">
                    <a:srgbClr val="000000">
                      <a:alpha val="43137"/>
                    </a:srgbClr>
                  </a:outerShdw>
                </a:effectLst>
              </a:endParaRPr>
            </a:p>
          </p:txBody>
        </p:sp>
        <p:sp>
          <p:nvSpPr>
            <p:cNvPr id="28" name="AutoShape 157"/>
            <p:cNvSpPr>
              <a:spLocks noChangeArrowheads="1"/>
            </p:cNvSpPr>
            <p:nvPr/>
          </p:nvSpPr>
          <p:spPr bwMode="auto">
            <a:xfrm>
              <a:off x="2528731" y="4736712"/>
              <a:ext cx="304455" cy="641803"/>
            </a:xfrm>
            <a:prstGeom prst="roundRect">
              <a:avLst>
                <a:gd name="adj" fmla="val 16667"/>
              </a:avLst>
            </a:prstGeom>
            <a:ln/>
            <a:extLst/>
          </p:spPr>
          <p:style>
            <a:lnRef idx="0">
              <a:schemeClr val="accent5"/>
            </a:lnRef>
            <a:fillRef idx="3">
              <a:schemeClr val="accent5"/>
            </a:fillRef>
            <a:effectRef idx="3">
              <a:schemeClr val="accent5"/>
            </a:effectRef>
            <a:fontRef idx="minor">
              <a:schemeClr val="lt1"/>
            </a:fontRef>
          </p:style>
          <p:txBody>
            <a:bodyPr wrap="none" lIns="90000" tIns="46800" rIns="90000" bIns="46800" anchor="ctr"/>
            <a:lstStyle/>
            <a:p>
              <a:pPr algn="ctr"/>
              <a:endParaRPr lang="en-US" sz="20000" b="1">
                <a:solidFill>
                  <a:schemeClr val="tx2">
                    <a:lumMod val="50000"/>
                  </a:schemeClr>
                </a:solidFill>
                <a:effectLst>
                  <a:outerShdw blurRad="38100" dist="38100" dir="2700000" algn="tl">
                    <a:srgbClr val="000000">
                      <a:alpha val="43137"/>
                    </a:srgbClr>
                  </a:outerShdw>
                </a:effectLst>
              </a:endParaRPr>
            </a:p>
          </p:txBody>
        </p:sp>
        <p:sp>
          <p:nvSpPr>
            <p:cNvPr id="29" name="AutoShape 159"/>
            <p:cNvSpPr>
              <a:spLocks noChangeArrowheads="1"/>
            </p:cNvSpPr>
            <p:nvPr/>
          </p:nvSpPr>
          <p:spPr bwMode="auto">
            <a:xfrm>
              <a:off x="3038628" y="3713405"/>
              <a:ext cx="304455" cy="1665288"/>
            </a:xfrm>
            <a:prstGeom prst="roundRect">
              <a:avLst>
                <a:gd name="adj" fmla="val 16667"/>
              </a:avLst>
            </a:prstGeom>
            <a:ln/>
            <a:extLst/>
          </p:spPr>
          <p:style>
            <a:lnRef idx="0">
              <a:schemeClr val="accent5"/>
            </a:lnRef>
            <a:fillRef idx="3">
              <a:schemeClr val="accent5"/>
            </a:fillRef>
            <a:effectRef idx="3">
              <a:schemeClr val="accent5"/>
            </a:effectRef>
            <a:fontRef idx="minor">
              <a:schemeClr val="lt1"/>
            </a:fontRef>
          </p:style>
          <p:txBody>
            <a:bodyPr wrap="none" lIns="90000" tIns="46800" rIns="90000" bIns="46800" anchor="ctr"/>
            <a:lstStyle/>
            <a:p>
              <a:pPr algn="ctr"/>
              <a:endParaRPr lang="en-US" sz="20000" b="1">
                <a:solidFill>
                  <a:schemeClr val="tx2">
                    <a:lumMod val="50000"/>
                  </a:schemeClr>
                </a:solidFill>
                <a:effectLst>
                  <a:outerShdw blurRad="38100" dist="38100" dir="2700000" algn="tl">
                    <a:srgbClr val="000000">
                      <a:alpha val="43137"/>
                    </a:srgbClr>
                  </a:outerShdw>
                </a:effectLst>
              </a:endParaRPr>
            </a:p>
          </p:txBody>
        </p:sp>
        <p:sp>
          <p:nvSpPr>
            <p:cNvPr id="57" name="Text Box 14"/>
            <p:cNvSpPr txBox="1">
              <a:spLocks noChangeArrowheads="1"/>
            </p:cNvSpPr>
            <p:nvPr/>
          </p:nvSpPr>
          <p:spPr bwMode="auto">
            <a:xfrm>
              <a:off x="2415067" y="5377868"/>
              <a:ext cx="559531" cy="23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000" tIns="46800" rIns="90000" bIns="46800">
              <a:spAutoFit/>
            </a:bodyPr>
            <a:lstStyle>
              <a:lvl1pPr>
                <a:defRPr sz="900" b="1">
                  <a:solidFill>
                    <a:schemeClr val="tx1"/>
                  </a:solidFill>
                  <a:latin typeface="Arial" pitchFamily="34" charset="0"/>
                  <a:cs typeface="Arial" pitchFamily="34" charset="0"/>
                </a:defRPr>
              </a:lvl1pPr>
              <a:lvl2pPr marL="742950" indent="-285750">
                <a:defRPr sz="900" b="1">
                  <a:solidFill>
                    <a:schemeClr val="tx1"/>
                  </a:solidFill>
                  <a:latin typeface="Arial" pitchFamily="34" charset="0"/>
                  <a:cs typeface="Arial" pitchFamily="34" charset="0"/>
                </a:defRPr>
              </a:lvl2pPr>
              <a:lvl3pPr marL="1143000" indent="-228600">
                <a:defRPr sz="900" b="1">
                  <a:solidFill>
                    <a:schemeClr val="tx1"/>
                  </a:solidFill>
                  <a:latin typeface="Arial" pitchFamily="34" charset="0"/>
                  <a:cs typeface="Arial" pitchFamily="34" charset="0"/>
                </a:defRPr>
              </a:lvl3pPr>
              <a:lvl4pPr marL="1600200" indent="-228600">
                <a:defRPr sz="900" b="1">
                  <a:solidFill>
                    <a:schemeClr val="tx1"/>
                  </a:solidFill>
                  <a:latin typeface="Arial" pitchFamily="34" charset="0"/>
                  <a:cs typeface="Arial" pitchFamily="34" charset="0"/>
                </a:defRPr>
              </a:lvl4pPr>
              <a:lvl5pPr marL="2057400" indent="-228600">
                <a:defRPr sz="900" b="1">
                  <a:solidFill>
                    <a:schemeClr val="tx1"/>
                  </a:solidFill>
                  <a:latin typeface="Arial" pitchFamily="34" charset="0"/>
                  <a:cs typeface="Arial" pitchFamily="34" charset="0"/>
                </a:defRPr>
              </a:lvl5pPr>
              <a:lvl6pPr marL="2514600" indent="-228600" fontAlgn="base">
                <a:spcBef>
                  <a:spcPct val="0"/>
                </a:spcBef>
                <a:spcAft>
                  <a:spcPct val="0"/>
                </a:spcAft>
                <a:defRPr sz="900" b="1">
                  <a:solidFill>
                    <a:schemeClr val="tx1"/>
                  </a:solidFill>
                  <a:latin typeface="Arial" pitchFamily="34" charset="0"/>
                  <a:cs typeface="Arial" pitchFamily="34" charset="0"/>
                </a:defRPr>
              </a:lvl6pPr>
              <a:lvl7pPr marL="2971800" indent="-228600" fontAlgn="base">
                <a:spcBef>
                  <a:spcPct val="0"/>
                </a:spcBef>
                <a:spcAft>
                  <a:spcPct val="0"/>
                </a:spcAft>
                <a:defRPr sz="900" b="1">
                  <a:solidFill>
                    <a:schemeClr val="tx1"/>
                  </a:solidFill>
                  <a:latin typeface="Arial" pitchFamily="34" charset="0"/>
                  <a:cs typeface="Arial" pitchFamily="34" charset="0"/>
                </a:defRPr>
              </a:lvl7pPr>
              <a:lvl8pPr marL="3429000" indent="-228600" fontAlgn="base">
                <a:spcBef>
                  <a:spcPct val="0"/>
                </a:spcBef>
                <a:spcAft>
                  <a:spcPct val="0"/>
                </a:spcAft>
                <a:defRPr sz="900" b="1">
                  <a:solidFill>
                    <a:schemeClr val="tx1"/>
                  </a:solidFill>
                  <a:latin typeface="Arial" pitchFamily="34" charset="0"/>
                  <a:cs typeface="Arial" pitchFamily="34" charset="0"/>
                </a:defRPr>
              </a:lvl8pPr>
              <a:lvl9pPr marL="3886200" indent="-228600" fontAlgn="base">
                <a:spcBef>
                  <a:spcPct val="0"/>
                </a:spcBef>
                <a:spcAft>
                  <a:spcPct val="0"/>
                </a:spcAft>
                <a:defRPr sz="900" b="1">
                  <a:solidFill>
                    <a:schemeClr val="tx1"/>
                  </a:solidFill>
                  <a:latin typeface="Arial" pitchFamily="34" charset="0"/>
                  <a:cs typeface="Arial" pitchFamily="34" charset="0"/>
                </a:defRPr>
              </a:lvl9pPr>
            </a:lstStyle>
            <a:p>
              <a:pPr algn="ctr">
                <a:lnSpc>
                  <a:spcPct val="90000"/>
                </a:lnSpc>
              </a:pPr>
              <a:r>
                <a:rPr lang="en-US" sz="1000" dirty="0" smtClean="0">
                  <a:solidFill>
                    <a:schemeClr val="tx2">
                      <a:lumMod val="50000"/>
                    </a:schemeClr>
                  </a:solidFill>
                  <a:effectLst>
                    <a:outerShdw blurRad="38100" dist="38100" dir="2700000" algn="tl">
                      <a:srgbClr val="000000">
                        <a:alpha val="43137"/>
                      </a:srgbClr>
                    </a:outerShdw>
                  </a:effectLst>
                  <a:latin typeface="+mn-lt"/>
                </a:rPr>
                <a:t>2001</a:t>
              </a:r>
              <a:endParaRPr lang="en-US" sz="1000" dirty="0">
                <a:solidFill>
                  <a:schemeClr val="tx2">
                    <a:lumMod val="50000"/>
                  </a:schemeClr>
                </a:solidFill>
                <a:effectLst>
                  <a:outerShdw blurRad="38100" dist="38100" dir="2700000" algn="tl">
                    <a:srgbClr val="000000">
                      <a:alpha val="43137"/>
                    </a:srgbClr>
                  </a:outerShdw>
                </a:effectLst>
                <a:latin typeface="+mn-lt"/>
              </a:endParaRPr>
            </a:p>
          </p:txBody>
        </p:sp>
        <p:sp>
          <p:nvSpPr>
            <p:cNvPr id="58" name="Text Box 14"/>
            <p:cNvSpPr txBox="1">
              <a:spLocks noChangeArrowheads="1"/>
            </p:cNvSpPr>
            <p:nvPr/>
          </p:nvSpPr>
          <p:spPr bwMode="auto">
            <a:xfrm>
              <a:off x="2936805" y="5378732"/>
              <a:ext cx="559531" cy="23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000" tIns="46800" rIns="90000" bIns="46800">
              <a:spAutoFit/>
            </a:bodyPr>
            <a:lstStyle>
              <a:lvl1pPr>
                <a:defRPr sz="900" b="1">
                  <a:solidFill>
                    <a:schemeClr val="tx1"/>
                  </a:solidFill>
                  <a:latin typeface="Arial" pitchFamily="34" charset="0"/>
                  <a:cs typeface="Arial" pitchFamily="34" charset="0"/>
                </a:defRPr>
              </a:lvl1pPr>
              <a:lvl2pPr marL="742950" indent="-285750">
                <a:defRPr sz="900" b="1">
                  <a:solidFill>
                    <a:schemeClr val="tx1"/>
                  </a:solidFill>
                  <a:latin typeface="Arial" pitchFamily="34" charset="0"/>
                  <a:cs typeface="Arial" pitchFamily="34" charset="0"/>
                </a:defRPr>
              </a:lvl2pPr>
              <a:lvl3pPr marL="1143000" indent="-228600">
                <a:defRPr sz="900" b="1">
                  <a:solidFill>
                    <a:schemeClr val="tx1"/>
                  </a:solidFill>
                  <a:latin typeface="Arial" pitchFamily="34" charset="0"/>
                  <a:cs typeface="Arial" pitchFamily="34" charset="0"/>
                </a:defRPr>
              </a:lvl3pPr>
              <a:lvl4pPr marL="1600200" indent="-228600">
                <a:defRPr sz="900" b="1">
                  <a:solidFill>
                    <a:schemeClr val="tx1"/>
                  </a:solidFill>
                  <a:latin typeface="Arial" pitchFamily="34" charset="0"/>
                  <a:cs typeface="Arial" pitchFamily="34" charset="0"/>
                </a:defRPr>
              </a:lvl4pPr>
              <a:lvl5pPr marL="2057400" indent="-228600">
                <a:defRPr sz="900" b="1">
                  <a:solidFill>
                    <a:schemeClr val="tx1"/>
                  </a:solidFill>
                  <a:latin typeface="Arial" pitchFamily="34" charset="0"/>
                  <a:cs typeface="Arial" pitchFamily="34" charset="0"/>
                </a:defRPr>
              </a:lvl5pPr>
              <a:lvl6pPr marL="2514600" indent="-228600" fontAlgn="base">
                <a:spcBef>
                  <a:spcPct val="0"/>
                </a:spcBef>
                <a:spcAft>
                  <a:spcPct val="0"/>
                </a:spcAft>
                <a:defRPr sz="900" b="1">
                  <a:solidFill>
                    <a:schemeClr val="tx1"/>
                  </a:solidFill>
                  <a:latin typeface="Arial" pitchFamily="34" charset="0"/>
                  <a:cs typeface="Arial" pitchFamily="34" charset="0"/>
                </a:defRPr>
              </a:lvl6pPr>
              <a:lvl7pPr marL="2971800" indent="-228600" fontAlgn="base">
                <a:spcBef>
                  <a:spcPct val="0"/>
                </a:spcBef>
                <a:spcAft>
                  <a:spcPct val="0"/>
                </a:spcAft>
                <a:defRPr sz="900" b="1">
                  <a:solidFill>
                    <a:schemeClr val="tx1"/>
                  </a:solidFill>
                  <a:latin typeface="Arial" pitchFamily="34" charset="0"/>
                  <a:cs typeface="Arial" pitchFamily="34" charset="0"/>
                </a:defRPr>
              </a:lvl7pPr>
              <a:lvl8pPr marL="3429000" indent="-228600" fontAlgn="base">
                <a:spcBef>
                  <a:spcPct val="0"/>
                </a:spcBef>
                <a:spcAft>
                  <a:spcPct val="0"/>
                </a:spcAft>
                <a:defRPr sz="900" b="1">
                  <a:solidFill>
                    <a:schemeClr val="tx1"/>
                  </a:solidFill>
                  <a:latin typeface="Arial" pitchFamily="34" charset="0"/>
                  <a:cs typeface="Arial" pitchFamily="34" charset="0"/>
                </a:defRPr>
              </a:lvl8pPr>
              <a:lvl9pPr marL="3886200" indent="-228600" fontAlgn="base">
                <a:spcBef>
                  <a:spcPct val="0"/>
                </a:spcBef>
                <a:spcAft>
                  <a:spcPct val="0"/>
                </a:spcAft>
                <a:defRPr sz="900" b="1">
                  <a:solidFill>
                    <a:schemeClr val="tx1"/>
                  </a:solidFill>
                  <a:latin typeface="Arial" pitchFamily="34" charset="0"/>
                  <a:cs typeface="Arial" pitchFamily="34" charset="0"/>
                </a:defRPr>
              </a:lvl9pPr>
            </a:lstStyle>
            <a:p>
              <a:pPr algn="ctr">
                <a:lnSpc>
                  <a:spcPct val="90000"/>
                </a:lnSpc>
              </a:pPr>
              <a:r>
                <a:rPr lang="en-US" sz="1000" dirty="0" smtClean="0">
                  <a:solidFill>
                    <a:schemeClr val="tx2">
                      <a:lumMod val="50000"/>
                    </a:schemeClr>
                  </a:solidFill>
                  <a:effectLst>
                    <a:outerShdw blurRad="38100" dist="38100" dir="2700000" algn="tl">
                      <a:srgbClr val="000000">
                        <a:alpha val="43137"/>
                      </a:srgbClr>
                    </a:outerShdw>
                  </a:effectLst>
                  <a:latin typeface="+mn-lt"/>
                </a:rPr>
                <a:t>2011</a:t>
              </a:r>
              <a:endParaRPr lang="en-US" sz="1000" dirty="0">
                <a:solidFill>
                  <a:schemeClr val="tx2">
                    <a:lumMod val="50000"/>
                  </a:schemeClr>
                </a:solidFill>
                <a:effectLst>
                  <a:outerShdw blurRad="38100" dist="38100" dir="2700000" algn="tl">
                    <a:srgbClr val="000000">
                      <a:alpha val="43137"/>
                    </a:srgbClr>
                  </a:outerShdw>
                </a:effectLst>
                <a:latin typeface="+mn-lt"/>
              </a:endParaRPr>
            </a:p>
          </p:txBody>
        </p:sp>
      </p:grpSp>
      <p:grpSp>
        <p:nvGrpSpPr>
          <p:cNvPr id="2" name="Grupo 1"/>
          <p:cNvGrpSpPr/>
          <p:nvPr/>
        </p:nvGrpSpPr>
        <p:grpSpPr>
          <a:xfrm>
            <a:off x="2576733" y="5435456"/>
            <a:ext cx="771090" cy="783767"/>
            <a:chOff x="895970" y="5575027"/>
            <a:chExt cx="771090" cy="783767"/>
          </a:xfrm>
        </p:grpSpPr>
        <p:sp>
          <p:nvSpPr>
            <p:cNvPr id="15" name="Text Box 18"/>
            <p:cNvSpPr txBox="1">
              <a:spLocks noChangeArrowheads="1"/>
            </p:cNvSpPr>
            <p:nvPr/>
          </p:nvSpPr>
          <p:spPr bwMode="auto">
            <a:xfrm>
              <a:off x="895970" y="6111931"/>
              <a:ext cx="708411"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000" tIns="46800" rIns="90000" bIns="46800">
              <a:spAutoFit/>
            </a:bodyPr>
            <a:lstStyle>
              <a:lvl1pPr>
                <a:defRPr sz="900" b="1">
                  <a:solidFill>
                    <a:schemeClr val="tx1"/>
                  </a:solidFill>
                  <a:latin typeface="Arial" pitchFamily="34" charset="0"/>
                  <a:cs typeface="Arial" pitchFamily="34" charset="0"/>
                </a:defRPr>
              </a:lvl1pPr>
              <a:lvl2pPr marL="742950" indent="-285750">
                <a:defRPr sz="900" b="1">
                  <a:solidFill>
                    <a:schemeClr val="tx1"/>
                  </a:solidFill>
                  <a:latin typeface="Arial" pitchFamily="34" charset="0"/>
                  <a:cs typeface="Arial" pitchFamily="34" charset="0"/>
                </a:defRPr>
              </a:lvl2pPr>
              <a:lvl3pPr marL="1143000" indent="-228600">
                <a:defRPr sz="900" b="1">
                  <a:solidFill>
                    <a:schemeClr val="tx1"/>
                  </a:solidFill>
                  <a:latin typeface="Arial" pitchFamily="34" charset="0"/>
                  <a:cs typeface="Arial" pitchFamily="34" charset="0"/>
                </a:defRPr>
              </a:lvl3pPr>
              <a:lvl4pPr marL="1600200" indent="-228600">
                <a:defRPr sz="900" b="1">
                  <a:solidFill>
                    <a:schemeClr val="tx1"/>
                  </a:solidFill>
                  <a:latin typeface="Arial" pitchFamily="34" charset="0"/>
                  <a:cs typeface="Arial" pitchFamily="34" charset="0"/>
                </a:defRPr>
              </a:lvl4pPr>
              <a:lvl5pPr marL="2057400" indent="-228600">
                <a:defRPr sz="900" b="1">
                  <a:solidFill>
                    <a:schemeClr val="tx1"/>
                  </a:solidFill>
                  <a:latin typeface="Arial" pitchFamily="34" charset="0"/>
                  <a:cs typeface="Arial" pitchFamily="34" charset="0"/>
                </a:defRPr>
              </a:lvl5pPr>
              <a:lvl6pPr marL="2514600" indent="-228600" fontAlgn="base">
                <a:spcBef>
                  <a:spcPct val="0"/>
                </a:spcBef>
                <a:spcAft>
                  <a:spcPct val="0"/>
                </a:spcAft>
                <a:defRPr sz="900" b="1">
                  <a:solidFill>
                    <a:schemeClr val="tx1"/>
                  </a:solidFill>
                  <a:latin typeface="Arial" pitchFamily="34" charset="0"/>
                  <a:cs typeface="Arial" pitchFamily="34" charset="0"/>
                </a:defRPr>
              </a:lvl6pPr>
              <a:lvl7pPr marL="2971800" indent="-228600" fontAlgn="base">
                <a:spcBef>
                  <a:spcPct val="0"/>
                </a:spcBef>
                <a:spcAft>
                  <a:spcPct val="0"/>
                </a:spcAft>
                <a:defRPr sz="900" b="1">
                  <a:solidFill>
                    <a:schemeClr val="tx1"/>
                  </a:solidFill>
                  <a:latin typeface="Arial" pitchFamily="34" charset="0"/>
                  <a:cs typeface="Arial" pitchFamily="34" charset="0"/>
                </a:defRPr>
              </a:lvl7pPr>
              <a:lvl8pPr marL="3429000" indent="-228600" fontAlgn="base">
                <a:spcBef>
                  <a:spcPct val="0"/>
                </a:spcBef>
                <a:spcAft>
                  <a:spcPct val="0"/>
                </a:spcAft>
                <a:defRPr sz="900" b="1">
                  <a:solidFill>
                    <a:schemeClr val="tx1"/>
                  </a:solidFill>
                  <a:latin typeface="Arial" pitchFamily="34" charset="0"/>
                  <a:cs typeface="Arial" pitchFamily="34" charset="0"/>
                </a:defRPr>
              </a:lvl8pPr>
              <a:lvl9pPr marL="3886200" indent="-228600" fontAlgn="base">
                <a:spcBef>
                  <a:spcPct val="0"/>
                </a:spcBef>
                <a:spcAft>
                  <a:spcPct val="0"/>
                </a:spcAft>
                <a:defRPr sz="900" b="1">
                  <a:solidFill>
                    <a:schemeClr val="tx1"/>
                  </a:solidFill>
                  <a:latin typeface="Arial" pitchFamily="34" charset="0"/>
                  <a:cs typeface="Arial" pitchFamily="34" charset="0"/>
                </a:defRPr>
              </a:lvl9pPr>
            </a:lstStyle>
            <a:p>
              <a:pPr algn="ctr">
                <a:lnSpc>
                  <a:spcPct val="90000"/>
                </a:lnSpc>
              </a:pPr>
              <a:r>
                <a:rPr lang="en-US" sz="1100" dirty="0" smtClean="0">
                  <a:solidFill>
                    <a:schemeClr val="tx2">
                      <a:lumMod val="50000"/>
                    </a:schemeClr>
                  </a:solidFill>
                  <a:effectLst>
                    <a:outerShdw blurRad="38100" dist="38100" dir="2700000" algn="tl">
                      <a:srgbClr val="000000">
                        <a:alpha val="43137"/>
                      </a:srgbClr>
                    </a:outerShdw>
                  </a:effectLst>
                  <a:latin typeface="+mn-lt"/>
                </a:rPr>
                <a:t>Mobile</a:t>
              </a:r>
              <a:endParaRPr lang="en-US" sz="1100" dirty="0">
                <a:solidFill>
                  <a:schemeClr val="tx2">
                    <a:lumMod val="50000"/>
                  </a:schemeClr>
                </a:solidFill>
                <a:effectLst>
                  <a:outerShdw blurRad="38100" dist="38100" dir="2700000" algn="tl">
                    <a:srgbClr val="000000">
                      <a:alpha val="43137"/>
                    </a:srgbClr>
                  </a:outerShdw>
                </a:effectLst>
                <a:latin typeface="+mn-lt"/>
              </a:endParaRPr>
            </a:p>
          </p:txBody>
        </p:sp>
        <p:pic>
          <p:nvPicPr>
            <p:cNvPr id="54" name="Picture 26" descr="cel"/>
            <p:cNvPicPr>
              <a:picLocks noChangeAspect="1" noChangeArrowheads="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1435" y="5575027"/>
              <a:ext cx="755625" cy="55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upo 9"/>
          <p:cNvGrpSpPr/>
          <p:nvPr/>
        </p:nvGrpSpPr>
        <p:grpSpPr>
          <a:xfrm>
            <a:off x="698796" y="4149708"/>
            <a:ext cx="1246601" cy="1343774"/>
            <a:chOff x="698796" y="4298376"/>
            <a:chExt cx="1246601" cy="1343774"/>
          </a:xfrm>
        </p:grpSpPr>
        <p:sp>
          <p:nvSpPr>
            <p:cNvPr id="12" name="Text Box 9"/>
            <p:cNvSpPr txBox="1">
              <a:spLocks noChangeArrowheads="1"/>
            </p:cNvSpPr>
            <p:nvPr/>
          </p:nvSpPr>
          <p:spPr bwMode="auto">
            <a:xfrm>
              <a:off x="863358" y="4585565"/>
              <a:ext cx="684037"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1200" b="1" dirty="0" smtClean="0">
                  <a:solidFill>
                    <a:schemeClr val="tx2">
                      <a:lumMod val="50000"/>
                    </a:schemeClr>
                  </a:solidFill>
                  <a:effectLst>
                    <a:outerShdw blurRad="38100" dist="38100" dir="2700000" algn="tl">
                      <a:srgbClr val="000000">
                        <a:alpha val="43137"/>
                      </a:srgbClr>
                    </a:outerShdw>
                  </a:effectLst>
                </a:rPr>
                <a:t>28,7</a:t>
              </a:r>
              <a:endParaRPr lang="en-US" sz="1200" b="1" dirty="0">
                <a:solidFill>
                  <a:schemeClr val="tx2">
                    <a:lumMod val="50000"/>
                  </a:schemeClr>
                </a:solidFill>
                <a:effectLst>
                  <a:outerShdw blurRad="38100" dist="38100" dir="2700000" algn="tl">
                    <a:srgbClr val="000000">
                      <a:alpha val="43137"/>
                    </a:srgbClr>
                  </a:outerShdw>
                </a:effectLst>
              </a:endParaRPr>
            </a:p>
          </p:txBody>
        </p:sp>
        <p:sp>
          <p:nvSpPr>
            <p:cNvPr id="13" name="Text Box 13"/>
            <p:cNvSpPr txBox="1">
              <a:spLocks noChangeArrowheads="1"/>
            </p:cNvSpPr>
            <p:nvPr/>
          </p:nvSpPr>
          <p:spPr bwMode="auto">
            <a:xfrm>
              <a:off x="1430364" y="4298376"/>
              <a:ext cx="405332"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1200" b="1" dirty="0" smtClean="0">
                  <a:solidFill>
                    <a:schemeClr val="tx2">
                      <a:lumMod val="50000"/>
                    </a:schemeClr>
                  </a:solidFill>
                  <a:effectLst>
                    <a:outerShdw blurRad="38100" dist="38100" dir="2700000" algn="tl">
                      <a:srgbClr val="000000">
                        <a:alpha val="43137"/>
                      </a:srgbClr>
                    </a:outerShdw>
                  </a:effectLst>
                </a:rPr>
                <a:t>43</a:t>
              </a:r>
              <a:endParaRPr lang="en-US" sz="1200" b="1" dirty="0">
                <a:solidFill>
                  <a:schemeClr val="tx2">
                    <a:lumMod val="50000"/>
                  </a:schemeClr>
                </a:solidFill>
                <a:effectLst>
                  <a:outerShdw blurRad="38100" dist="38100" dir="2700000" algn="tl">
                    <a:srgbClr val="000000">
                      <a:alpha val="43137"/>
                    </a:srgbClr>
                  </a:outerShdw>
                </a:effectLst>
              </a:endParaRPr>
            </a:p>
          </p:txBody>
        </p:sp>
        <p:sp>
          <p:nvSpPr>
            <p:cNvPr id="16" name="Line 133"/>
            <p:cNvSpPr>
              <a:spLocks noChangeShapeType="1"/>
            </p:cNvSpPr>
            <p:nvPr/>
          </p:nvSpPr>
          <p:spPr bwMode="auto">
            <a:xfrm>
              <a:off x="698796" y="5393427"/>
              <a:ext cx="1246601" cy="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lIns="90000" tIns="46800" rIns="90000" bIns="46800" anchor="ctr"/>
            <a:lstStyle/>
            <a:p>
              <a:endParaRPr lang="en-US" b="1">
                <a:solidFill>
                  <a:schemeClr val="tx2">
                    <a:lumMod val="50000"/>
                  </a:schemeClr>
                </a:solidFill>
                <a:effectLst>
                  <a:outerShdw blurRad="38100" dist="38100" dir="2700000" algn="tl">
                    <a:srgbClr val="000000">
                      <a:alpha val="43137"/>
                    </a:srgbClr>
                  </a:outerShdw>
                </a:effectLst>
              </a:endParaRPr>
            </a:p>
          </p:txBody>
        </p:sp>
        <p:sp>
          <p:nvSpPr>
            <p:cNvPr id="17" name="AutoShape 157"/>
            <p:cNvSpPr>
              <a:spLocks noChangeArrowheads="1"/>
            </p:cNvSpPr>
            <p:nvPr/>
          </p:nvSpPr>
          <p:spPr bwMode="auto">
            <a:xfrm>
              <a:off x="940639" y="4867152"/>
              <a:ext cx="304455" cy="521293"/>
            </a:xfrm>
            <a:prstGeom prst="roundRect">
              <a:avLst>
                <a:gd name="adj" fmla="val 16667"/>
              </a:avLst>
            </a:prstGeom>
            <a:ln/>
            <a:extLst/>
          </p:spPr>
          <p:style>
            <a:lnRef idx="0">
              <a:schemeClr val="accent5"/>
            </a:lnRef>
            <a:fillRef idx="3">
              <a:schemeClr val="accent5"/>
            </a:fillRef>
            <a:effectRef idx="3">
              <a:schemeClr val="accent5"/>
            </a:effectRef>
            <a:fontRef idx="minor">
              <a:schemeClr val="lt1"/>
            </a:fontRef>
          </p:style>
          <p:txBody>
            <a:bodyPr wrap="none" lIns="90000" tIns="46800" rIns="90000" bIns="46800" anchor="ctr"/>
            <a:lstStyle/>
            <a:p>
              <a:pPr algn="ctr"/>
              <a:endParaRPr lang="en-US" sz="20000" b="1">
                <a:solidFill>
                  <a:schemeClr val="tx2">
                    <a:lumMod val="50000"/>
                  </a:schemeClr>
                </a:solidFill>
                <a:effectLst>
                  <a:outerShdw blurRad="38100" dist="38100" dir="2700000" algn="tl">
                    <a:srgbClr val="000000">
                      <a:alpha val="43137"/>
                    </a:srgbClr>
                  </a:outerShdw>
                </a:effectLst>
              </a:endParaRPr>
            </a:p>
          </p:txBody>
        </p:sp>
        <p:sp>
          <p:nvSpPr>
            <p:cNvPr id="18" name="AutoShape 159"/>
            <p:cNvSpPr>
              <a:spLocks noChangeArrowheads="1"/>
            </p:cNvSpPr>
            <p:nvPr/>
          </p:nvSpPr>
          <p:spPr bwMode="auto">
            <a:xfrm>
              <a:off x="1464845" y="4608144"/>
              <a:ext cx="304455" cy="769190"/>
            </a:xfrm>
            <a:prstGeom prst="roundRect">
              <a:avLst>
                <a:gd name="adj" fmla="val 16667"/>
              </a:avLst>
            </a:prstGeom>
            <a:ln/>
            <a:extLst/>
          </p:spPr>
          <p:style>
            <a:lnRef idx="0">
              <a:schemeClr val="accent5"/>
            </a:lnRef>
            <a:fillRef idx="3">
              <a:schemeClr val="accent5"/>
            </a:fillRef>
            <a:effectRef idx="3">
              <a:schemeClr val="accent5"/>
            </a:effectRef>
            <a:fontRef idx="minor">
              <a:schemeClr val="lt1"/>
            </a:fontRef>
          </p:style>
          <p:txBody>
            <a:bodyPr wrap="none" lIns="90000" tIns="46800" rIns="90000" bIns="46800" anchor="ctr"/>
            <a:lstStyle/>
            <a:p>
              <a:pPr algn="ctr"/>
              <a:endParaRPr lang="en-US" sz="20000" b="1">
                <a:solidFill>
                  <a:schemeClr val="tx2">
                    <a:lumMod val="50000"/>
                  </a:schemeClr>
                </a:solidFill>
                <a:effectLst>
                  <a:outerShdw blurRad="38100" dist="38100" dir="2700000" algn="tl">
                    <a:srgbClr val="000000">
                      <a:alpha val="43137"/>
                    </a:srgbClr>
                  </a:outerShdw>
                </a:effectLst>
              </a:endParaRPr>
            </a:p>
          </p:txBody>
        </p:sp>
        <p:sp>
          <p:nvSpPr>
            <p:cNvPr id="59" name="Text Box 14"/>
            <p:cNvSpPr txBox="1">
              <a:spLocks noChangeArrowheads="1"/>
            </p:cNvSpPr>
            <p:nvPr/>
          </p:nvSpPr>
          <p:spPr bwMode="auto">
            <a:xfrm>
              <a:off x="800259" y="5408272"/>
              <a:ext cx="559531" cy="23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000" tIns="46800" rIns="90000" bIns="46800">
              <a:spAutoFit/>
            </a:bodyPr>
            <a:lstStyle>
              <a:lvl1pPr>
                <a:defRPr sz="900" b="1">
                  <a:solidFill>
                    <a:schemeClr val="tx1"/>
                  </a:solidFill>
                  <a:latin typeface="Arial" pitchFamily="34" charset="0"/>
                  <a:cs typeface="Arial" pitchFamily="34" charset="0"/>
                </a:defRPr>
              </a:lvl1pPr>
              <a:lvl2pPr marL="742950" indent="-285750">
                <a:defRPr sz="900" b="1">
                  <a:solidFill>
                    <a:schemeClr val="tx1"/>
                  </a:solidFill>
                  <a:latin typeface="Arial" pitchFamily="34" charset="0"/>
                  <a:cs typeface="Arial" pitchFamily="34" charset="0"/>
                </a:defRPr>
              </a:lvl2pPr>
              <a:lvl3pPr marL="1143000" indent="-228600">
                <a:defRPr sz="900" b="1">
                  <a:solidFill>
                    <a:schemeClr val="tx1"/>
                  </a:solidFill>
                  <a:latin typeface="Arial" pitchFamily="34" charset="0"/>
                  <a:cs typeface="Arial" pitchFamily="34" charset="0"/>
                </a:defRPr>
              </a:lvl3pPr>
              <a:lvl4pPr marL="1600200" indent="-228600">
                <a:defRPr sz="900" b="1">
                  <a:solidFill>
                    <a:schemeClr val="tx1"/>
                  </a:solidFill>
                  <a:latin typeface="Arial" pitchFamily="34" charset="0"/>
                  <a:cs typeface="Arial" pitchFamily="34" charset="0"/>
                </a:defRPr>
              </a:lvl4pPr>
              <a:lvl5pPr marL="2057400" indent="-228600">
                <a:defRPr sz="900" b="1">
                  <a:solidFill>
                    <a:schemeClr val="tx1"/>
                  </a:solidFill>
                  <a:latin typeface="Arial" pitchFamily="34" charset="0"/>
                  <a:cs typeface="Arial" pitchFamily="34" charset="0"/>
                </a:defRPr>
              </a:lvl5pPr>
              <a:lvl6pPr marL="2514600" indent="-228600" fontAlgn="base">
                <a:spcBef>
                  <a:spcPct val="0"/>
                </a:spcBef>
                <a:spcAft>
                  <a:spcPct val="0"/>
                </a:spcAft>
                <a:defRPr sz="900" b="1">
                  <a:solidFill>
                    <a:schemeClr val="tx1"/>
                  </a:solidFill>
                  <a:latin typeface="Arial" pitchFamily="34" charset="0"/>
                  <a:cs typeface="Arial" pitchFamily="34" charset="0"/>
                </a:defRPr>
              </a:lvl6pPr>
              <a:lvl7pPr marL="2971800" indent="-228600" fontAlgn="base">
                <a:spcBef>
                  <a:spcPct val="0"/>
                </a:spcBef>
                <a:spcAft>
                  <a:spcPct val="0"/>
                </a:spcAft>
                <a:defRPr sz="900" b="1">
                  <a:solidFill>
                    <a:schemeClr val="tx1"/>
                  </a:solidFill>
                  <a:latin typeface="Arial" pitchFamily="34" charset="0"/>
                  <a:cs typeface="Arial" pitchFamily="34" charset="0"/>
                </a:defRPr>
              </a:lvl7pPr>
              <a:lvl8pPr marL="3429000" indent="-228600" fontAlgn="base">
                <a:spcBef>
                  <a:spcPct val="0"/>
                </a:spcBef>
                <a:spcAft>
                  <a:spcPct val="0"/>
                </a:spcAft>
                <a:defRPr sz="900" b="1">
                  <a:solidFill>
                    <a:schemeClr val="tx1"/>
                  </a:solidFill>
                  <a:latin typeface="Arial" pitchFamily="34" charset="0"/>
                  <a:cs typeface="Arial" pitchFamily="34" charset="0"/>
                </a:defRPr>
              </a:lvl8pPr>
              <a:lvl9pPr marL="3886200" indent="-228600" fontAlgn="base">
                <a:spcBef>
                  <a:spcPct val="0"/>
                </a:spcBef>
                <a:spcAft>
                  <a:spcPct val="0"/>
                </a:spcAft>
                <a:defRPr sz="900" b="1">
                  <a:solidFill>
                    <a:schemeClr val="tx1"/>
                  </a:solidFill>
                  <a:latin typeface="Arial" pitchFamily="34" charset="0"/>
                  <a:cs typeface="Arial" pitchFamily="34" charset="0"/>
                </a:defRPr>
              </a:lvl9pPr>
            </a:lstStyle>
            <a:p>
              <a:pPr algn="ctr">
                <a:lnSpc>
                  <a:spcPct val="90000"/>
                </a:lnSpc>
              </a:pPr>
              <a:r>
                <a:rPr lang="en-US" sz="1000" dirty="0" smtClean="0">
                  <a:solidFill>
                    <a:schemeClr val="tx2">
                      <a:lumMod val="50000"/>
                    </a:schemeClr>
                  </a:solidFill>
                  <a:effectLst>
                    <a:outerShdw blurRad="38100" dist="38100" dir="2700000" algn="tl">
                      <a:srgbClr val="000000">
                        <a:alpha val="43137"/>
                      </a:srgbClr>
                    </a:outerShdw>
                  </a:effectLst>
                  <a:latin typeface="+mn-lt"/>
                </a:rPr>
                <a:t>2001</a:t>
              </a:r>
              <a:endParaRPr lang="en-US" sz="1000" dirty="0">
                <a:solidFill>
                  <a:schemeClr val="tx2">
                    <a:lumMod val="50000"/>
                  </a:schemeClr>
                </a:solidFill>
                <a:effectLst>
                  <a:outerShdw blurRad="38100" dist="38100" dir="2700000" algn="tl">
                    <a:srgbClr val="000000">
                      <a:alpha val="43137"/>
                    </a:srgbClr>
                  </a:outerShdw>
                </a:effectLst>
                <a:latin typeface="+mn-lt"/>
              </a:endParaRPr>
            </a:p>
          </p:txBody>
        </p:sp>
        <p:sp>
          <p:nvSpPr>
            <p:cNvPr id="60" name="Text Box 14"/>
            <p:cNvSpPr txBox="1">
              <a:spLocks noChangeArrowheads="1"/>
            </p:cNvSpPr>
            <p:nvPr/>
          </p:nvSpPr>
          <p:spPr bwMode="auto">
            <a:xfrm>
              <a:off x="1321997" y="5409136"/>
              <a:ext cx="559531" cy="23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000" tIns="46800" rIns="90000" bIns="46800">
              <a:spAutoFit/>
            </a:bodyPr>
            <a:lstStyle>
              <a:lvl1pPr>
                <a:defRPr sz="900" b="1">
                  <a:solidFill>
                    <a:schemeClr val="tx1"/>
                  </a:solidFill>
                  <a:latin typeface="Arial" pitchFamily="34" charset="0"/>
                  <a:cs typeface="Arial" pitchFamily="34" charset="0"/>
                </a:defRPr>
              </a:lvl1pPr>
              <a:lvl2pPr marL="742950" indent="-285750">
                <a:defRPr sz="900" b="1">
                  <a:solidFill>
                    <a:schemeClr val="tx1"/>
                  </a:solidFill>
                  <a:latin typeface="Arial" pitchFamily="34" charset="0"/>
                  <a:cs typeface="Arial" pitchFamily="34" charset="0"/>
                </a:defRPr>
              </a:lvl2pPr>
              <a:lvl3pPr marL="1143000" indent="-228600">
                <a:defRPr sz="900" b="1">
                  <a:solidFill>
                    <a:schemeClr val="tx1"/>
                  </a:solidFill>
                  <a:latin typeface="Arial" pitchFamily="34" charset="0"/>
                  <a:cs typeface="Arial" pitchFamily="34" charset="0"/>
                </a:defRPr>
              </a:lvl3pPr>
              <a:lvl4pPr marL="1600200" indent="-228600">
                <a:defRPr sz="900" b="1">
                  <a:solidFill>
                    <a:schemeClr val="tx1"/>
                  </a:solidFill>
                  <a:latin typeface="Arial" pitchFamily="34" charset="0"/>
                  <a:cs typeface="Arial" pitchFamily="34" charset="0"/>
                </a:defRPr>
              </a:lvl4pPr>
              <a:lvl5pPr marL="2057400" indent="-228600">
                <a:defRPr sz="900" b="1">
                  <a:solidFill>
                    <a:schemeClr val="tx1"/>
                  </a:solidFill>
                  <a:latin typeface="Arial" pitchFamily="34" charset="0"/>
                  <a:cs typeface="Arial" pitchFamily="34" charset="0"/>
                </a:defRPr>
              </a:lvl5pPr>
              <a:lvl6pPr marL="2514600" indent="-228600" fontAlgn="base">
                <a:spcBef>
                  <a:spcPct val="0"/>
                </a:spcBef>
                <a:spcAft>
                  <a:spcPct val="0"/>
                </a:spcAft>
                <a:defRPr sz="900" b="1">
                  <a:solidFill>
                    <a:schemeClr val="tx1"/>
                  </a:solidFill>
                  <a:latin typeface="Arial" pitchFamily="34" charset="0"/>
                  <a:cs typeface="Arial" pitchFamily="34" charset="0"/>
                </a:defRPr>
              </a:lvl6pPr>
              <a:lvl7pPr marL="2971800" indent="-228600" fontAlgn="base">
                <a:spcBef>
                  <a:spcPct val="0"/>
                </a:spcBef>
                <a:spcAft>
                  <a:spcPct val="0"/>
                </a:spcAft>
                <a:defRPr sz="900" b="1">
                  <a:solidFill>
                    <a:schemeClr val="tx1"/>
                  </a:solidFill>
                  <a:latin typeface="Arial" pitchFamily="34" charset="0"/>
                  <a:cs typeface="Arial" pitchFamily="34" charset="0"/>
                </a:defRPr>
              </a:lvl7pPr>
              <a:lvl8pPr marL="3429000" indent="-228600" fontAlgn="base">
                <a:spcBef>
                  <a:spcPct val="0"/>
                </a:spcBef>
                <a:spcAft>
                  <a:spcPct val="0"/>
                </a:spcAft>
                <a:defRPr sz="900" b="1">
                  <a:solidFill>
                    <a:schemeClr val="tx1"/>
                  </a:solidFill>
                  <a:latin typeface="Arial" pitchFamily="34" charset="0"/>
                  <a:cs typeface="Arial" pitchFamily="34" charset="0"/>
                </a:defRPr>
              </a:lvl8pPr>
              <a:lvl9pPr marL="3886200" indent="-228600" fontAlgn="base">
                <a:spcBef>
                  <a:spcPct val="0"/>
                </a:spcBef>
                <a:spcAft>
                  <a:spcPct val="0"/>
                </a:spcAft>
                <a:defRPr sz="900" b="1">
                  <a:solidFill>
                    <a:schemeClr val="tx1"/>
                  </a:solidFill>
                  <a:latin typeface="Arial" pitchFamily="34" charset="0"/>
                  <a:cs typeface="Arial" pitchFamily="34" charset="0"/>
                </a:defRPr>
              </a:lvl9pPr>
            </a:lstStyle>
            <a:p>
              <a:pPr algn="ctr">
                <a:lnSpc>
                  <a:spcPct val="90000"/>
                </a:lnSpc>
              </a:pPr>
              <a:r>
                <a:rPr lang="en-US" sz="1000" dirty="0" smtClean="0">
                  <a:solidFill>
                    <a:schemeClr val="tx2">
                      <a:lumMod val="50000"/>
                    </a:schemeClr>
                  </a:solidFill>
                  <a:effectLst>
                    <a:outerShdw blurRad="38100" dist="38100" dir="2700000" algn="tl">
                      <a:srgbClr val="000000">
                        <a:alpha val="43137"/>
                      </a:srgbClr>
                    </a:outerShdw>
                  </a:effectLst>
                  <a:latin typeface="+mn-lt"/>
                </a:rPr>
                <a:t>2011</a:t>
              </a:r>
              <a:endParaRPr lang="en-US" sz="1000" dirty="0">
                <a:solidFill>
                  <a:schemeClr val="tx2">
                    <a:lumMod val="50000"/>
                  </a:schemeClr>
                </a:solidFill>
                <a:effectLst>
                  <a:outerShdw blurRad="38100" dist="38100" dir="2700000" algn="tl">
                    <a:srgbClr val="000000">
                      <a:alpha val="43137"/>
                    </a:srgbClr>
                  </a:outerShdw>
                </a:effectLst>
                <a:latin typeface="+mn-lt"/>
              </a:endParaRPr>
            </a:p>
          </p:txBody>
        </p:sp>
      </p:grpSp>
      <p:sp>
        <p:nvSpPr>
          <p:cNvPr id="61" name="Espaço Reservado para Conteúdo 2"/>
          <p:cNvSpPr txBox="1">
            <a:spLocks/>
          </p:cNvSpPr>
          <p:nvPr/>
        </p:nvSpPr>
        <p:spPr>
          <a:xfrm>
            <a:off x="251520" y="1556792"/>
            <a:ext cx="8640959" cy="1152128"/>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a:lstStyle>
          <a:p>
            <a:pPr marL="0" indent="0" algn="just">
              <a:spcAft>
                <a:spcPts val="600"/>
              </a:spcAft>
              <a:buFont typeface="Wingdings 2" pitchFamily="18" charset="2"/>
              <a:buNone/>
            </a:pPr>
            <a:r>
              <a:rPr lang="en-US" sz="1800" dirty="0" smtClean="0">
                <a:latin typeface="Calibri" pitchFamily="34" charset="0"/>
                <a:cs typeface="Calibri" pitchFamily="34" charset="0"/>
              </a:rPr>
              <a:t>The restructuring of the sector (1996) and the privatization of the state-owned </a:t>
            </a:r>
            <a:r>
              <a:rPr lang="en-US" sz="1800" dirty="0" err="1" smtClean="0">
                <a:latin typeface="Calibri" pitchFamily="34" charset="0"/>
                <a:cs typeface="Calibri" pitchFamily="34" charset="0"/>
              </a:rPr>
              <a:t>Telebrás</a:t>
            </a:r>
            <a:r>
              <a:rPr lang="en-US" sz="1800" dirty="0" smtClean="0">
                <a:latin typeface="Calibri" pitchFamily="34" charset="0"/>
                <a:cs typeface="Calibri" pitchFamily="34" charset="0"/>
              </a:rPr>
              <a:t> (1998) system brought competition and a set of universal service targets increasing telecom access to every municipality in the country, reaching all the corners of the immense Brazilian territory. </a:t>
            </a:r>
            <a:endParaRPr lang="en-US" sz="1800" dirty="0">
              <a:latin typeface="Calibri" pitchFamily="34" charset="0"/>
              <a:cs typeface="Calibri" pitchFamily="34" charset="0"/>
            </a:endParaRPr>
          </a:p>
        </p:txBody>
      </p:sp>
      <p:sp>
        <p:nvSpPr>
          <p:cNvPr id="6" name="Elipse 5"/>
          <p:cNvSpPr/>
          <p:nvPr/>
        </p:nvSpPr>
        <p:spPr>
          <a:xfrm>
            <a:off x="5076056" y="3717031"/>
            <a:ext cx="1826532" cy="29106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4057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2113" b="100000" l="0" r="98339">
                        <a14:foregroundMark x1="10963" y1="68310" x2="10963" y2="68310"/>
                      </a14:backgroundRemoval>
                    </a14:imgEffect>
                  </a14:imgLayer>
                </a14:imgProps>
              </a:ext>
              <a:ext uri="{28A0092B-C50C-407E-A947-70E740481C1C}">
                <a14:useLocalDpi xmlns:a14="http://schemas.microsoft.com/office/drawing/2010/main" val="0"/>
              </a:ext>
            </a:extLst>
          </a:blip>
          <a:srcRect/>
          <a:stretch>
            <a:fillRect/>
          </a:stretch>
        </p:blipFill>
        <p:spPr bwMode="auto">
          <a:xfrm>
            <a:off x="4588248" y="2436463"/>
            <a:ext cx="4698353" cy="4432997"/>
          </a:xfrm>
          <a:prstGeom prst="rect">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Título 1"/>
          <p:cNvSpPr>
            <a:spLocks noGrp="1"/>
          </p:cNvSpPr>
          <p:nvPr>
            <p:ph type="title"/>
          </p:nvPr>
        </p:nvSpPr>
        <p:spPr/>
        <p:txBody>
          <a:bodyPr/>
          <a:lstStyle/>
          <a:p>
            <a:r>
              <a:rPr lang="pt-BR" i="1" dirty="0" smtClean="0"/>
              <a:t>Internet </a:t>
            </a:r>
            <a:r>
              <a:rPr lang="pt-BR" i="1" dirty="0" err="1" smtClean="0"/>
              <a:t>service</a:t>
            </a:r>
            <a:r>
              <a:rPr lang="pt-BR" i="1" dirty="0" smtClean="0"/>
              <a:t> </a:t>
            </a:r>
            <a:r>
              <a:rPr lang="pt-BR" i="1" dirty="0" err="1" smtClean="0"/>
              <a:t>providers</a:t>
            </a:r>
            <a:r>
              <a:rPr lang="pt-BR" i="1" dirty="0" smtClean="0"/>
              <a:t/>
            </a:r>
            <a:br>
              <a:rPr lang="pt-BR" i="1" dirty="0" smtClean="0"/>
            </a:br>
            <a:r>
              <a:rPr lang="pt-BR" i="1" dirty="0" smtClean="0"/>
              <a:t>MARKET SHARE</a:t>
            </a:r>
          </a:p>
        </p:txBody>
      </p:sp>
      <p:sp>
        <p:nvSpPr>
          <p:cNvPr id="15364" name="CaixaDeTexto 4"/>
          <p:cNvSpPr txBox="1">
            <a:spLocks noChangeArrowheads="1"/>
          </p:cNvSpPr>
          <p:nvPr/>
        </p:nvSpPr>
        <p:spPr bwMode="auto">
          <a:xfrm>
            <a:off x="107504" y="6488113"/>
            <a:ext cx="64801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800" dirty="0" err="1" smtClean="0">
                <a:latin typeface="Arial" charset="0"/>
              </a:rPr>
              <a:t>Source</a:t>
            </a:r>
            <a:r>
              <a:rPr lang="pt-BR" sz="800" dirty="0" smtClean="0">
                <a:latin typeface="Arial" charset="0"/>
              </a:rPr>
              <a:t>: </a:t>
            </a:r>
            <a:r>
              <a:rPr lang="pt-BR" sz="800" dirty="0" err="1" smtClean="0">
                <a:latin typeface="Arial" charset="0"/>
              </a:rPr>
              <a:t>Teleco</a:t>
            </a:r>
            <a:endParaRPr lang="pt-BR" sz="800" dirty="0">
              <a:latin typeface="Arial" charset="0"/>
            </a:endParaRPr>
          </a:p>
        </p:txBody>
      </p:sp>
      <p:sp>
        <p:nvSpPr>
          <p:cNvPr id="4" name="AutoShape 87" descr="http://www.softsite.com.br/images/contents/photos/20/original_net-logo.jpg?201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tângulo 34"/>
          <p:cNvSpPr/>
          <p:nvPr/>
        </p:nvSpPr>
        <p:spPr>
          <a:xfrm>
            <a:off x="251520" y="1459384"/>
            <a:ext cx="8640960" cy="1077218"/>
          </a:xfrm>
          <a:prstGeom prst="rect">
            <a:avLst/>
          </a:prstGeom>
        </p:spPr>
        <p:txBody>
          <a:bodyPr wrap="square">
            <a:spAutoFit/>
          </a:bodyPr>
          <a:lstStyle/>
          <a:p>
            <a:pPr algn="just"/>
            <a:r>
              <a:rPr lang="en-US" sz="1600" dirty="0" smtClean="0">
                <a:latin typeface="Calibri" pitchFamily="34" charset="0"/>
                <a:cs typeface="Calibri" pitchFamily="34" charset="0"/>
              </a:rPr>
              <a:t>In a growing broadband market, companies are moving fast in order to offer bundle of services. The importance of this movement is easily observed in the chart below. The level of competition is likely to increase adding value and bringing benefits such as lower prices, improve the quality of services and better consumer relation.   </a:t>
            </a:r>
            <a:endParaRPr lang="pt-BR" sz="1600" dirty="0">
              <a:latin typeface="Calibri" pitchFamily="34" charset="0"/>
              <a:cs typeface="Calibri" pitchFamily="34" charset="0"/>
            </a:endParaRPr>
          </a:p>
        </p:txBody>
      </p:sp>
      <p:grpSp>
        <p:nvGrpSpPr>
          <p:cNvPr id="6" name="Grupo 5"/>
          <p:cNvGrpSpPr/>
          <p:nvPr/>
        </p:nvGrpSpPr>
        <p:grpSpPr>
          <a:xfrm>
            <a:off x="1979143" y="2843644"/>
            <a:ext cx="3096889" cy="480018"/>
            <a:chOff x="1979143" y="2636912"/>
            <a:chExt cx="3096889" cy="480018"/>
          </a:xfrm>
        </p:grpSpPr>
        <p:pic>
          <p:nvPicPr>
            <p:cNvPr id="8" name="Picture 74" descr="http://3.bp.blogspot.com/-oq5Ng5URJjU/T3yISilnejI/AAAAAAAABzM/pjxcN3VbyXg/s1600/portal.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7887" l="0" r="100000">
                          <a14:foregroundMark x1="46240" y1="67430" x2="46240" y2="67430"/>
                        </a14:backgroundRemoval>
                      </a14:imgEffect>
                    </a14:imgLayer>
                  </a14:imgProps>
                </a:ext>
                <a:ext uri="{28A0092B-C50C-407E-A947-70E740481C1C}">
                  <a14:useLocalDpi xmlns:a14="http://schemas.microsoft.com/office/drawing/2010/main" val="0"/>
                </a:ext>
              </a:extLst>
            </a:blip>
            <a:srcRect/>
            <a:stretch>
              <a:fillRect/>
            </a:stretch>
          </p:blipFill>
          <p:spPr bwMode="auto">
            <a:xfrm>
              <a:off x="1979143" y="2636912"/>
              <a:ext cx="499149" cy="453627"/>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upo 37"/>
            <p:cNvGrpSpPr/>
            <p:nvPr/>
          </p:nvGrpSpPr>
          <p:grpSpPr>
            <a:xfrm>
              <a:off x="2722525" y="2650636"/>
              <a:ext cx="2353507" cy="466294"/>
              <a:chOff x="2866541" y="2900904"/>
              <a:chExt cx="2353507" cy="466294"/>
            </a:xfrm>
          </p:grpSpPr>
          <p:sp>
            <p:nvSpPr>
              <p:cNvPr id="40" name="CaixaDeTexto 39"/>
              <p:cNvSpPr txBox="1"/>
              <p:nvPr/>
            </p:nvSpPr>
            <p:spPr>
              <a:xfrm>
                <a:off x="4283968" y="2929328"/>
                <a:ext cx="936080" cy="369332"/>
              </a:xfrm>
              <a:prstGeom prst="rect">
                <a:avLst/>
              </a:prstGeom>
              <a:noFill/>
            </p:spPr>
            <p:txBody>
              <a:bodyPr wrap="square" rtlCol="0">
                <a:spAutoFit/>
              </a:bodyPr>
              <a:lstStyle/>
              <a:p>
                <a:r>
                  <a:rPr lang="pt-BR" b="1" dirty="0" smtClean="0">
                    <a:latin typeface="Calibri" pitchFamily="34" charset="0"/>
                    <a:cs typeface="Calibri" pitchFamily="34" charset="0"/>
                  </a:rPr>
                  <a:t>29,7%</a:t>
                </a:r>
                <a:endParaRPr lang="pt-BR" b="1" dirty="0">
                  <a:latin typeface="Calibri" pitchFamily="34" charset="0"/>
                  <a:cs typeface="Calibri" pitchFamily="34" charset="0"/>
                </a:endParaRPr>
              </a:p>
            </p:txBody>
          </p:sp>
          <p:sp>
            <p:nvSpPr>
              <p:cNvPr id="41" name="Retângulo de cantos arredondados 40"/>
              <p:cNvSpPr/>
              <p:nvPr/>
            </p:nvSpPr>
            <p:spPr>
              <a:xfrm rot="5400000">
                <a:off x="3325690" y="2441755"/>
                <a:ext cx="466294" cy="138459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grpSp>
      </p:grpSp>
      <p:grpSp>
        <p:nvGrpSpPr>
          <p:cNvPr id="11" name="Grupo 10"/>
          <p:cNvGrpSpPr/>
          <p:nvPr/>
        </p:nvGrpSpPr>
        <p:grpSpPr>
          <a:xfrm>
            <a:off x="1890277" y="4753952"/>
            <a:ext cx="2681699" cy="466294"/>
            <a:chOff x="1890277" y="5160711"/>
            <a:chExt cx="2681699" cy="466294"/>
          </a:xfrm>
        </p:grpSpPr>
        <p:pic>
          <p:nvPicPr>
            <p:cNvPr id="15" name="Picture 68" descr="http://www.gizmodo.com.br/files/2011/05/gvt_logo_nov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0277" y="5176407"/>
              <a:ext cx="539367" cy="412457"/>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upo 45"/>
            <p:cNvGrpSpPr/>
            <p:nvPr/>
          </p:nvGrpSpPr>
          <p:grpSpPr>
            <a:xfrm>
              <a:off x="2722525" y="5160711"/>
              <a:ext cx="1849451" cy="466294"/>
              <a:chOff x="2866541" y="5410979"/>
              <a:chExt cx="1849451" cy="466294"/>
            </a:xfrm>
          </p:grpSpPr>
          <p:sp>
            <p:nvSpPr>
              <p:cNvPr id="48" name="CaixaDeTexto 47"/>
              <p:cNvSpPr txBox="1"/>
              <p:nvPr/>
            </p:nvSpPr>
            <p:spPr>
              <a:xfrm>
                <a:off x="3563888" y="5469800"/>
                <a:ext cx="1152104" cy="369332"/>
              </a:xfrm>
              <a:prstGeom prst="rect">
                <a:avLst/>
              </a:prstGeom>
              <a:noFill/>
            </p:spPr>
            <p:txBody>
              <a:bodyPr wrap="square" rtlCol="0">
                <a:spAutoFit/>
              </a:bodyPr>
              <a:lstStyle/>
              <a:p>
                <a:r>
                  <a:rPr lang="pt-BR" b="1" dirty="0" smtClean="0">
                    <a:latin typeface="Calibri" pitchFamily="34" charset="0"/>
                    <a:cs typeface="Calibri" pitchFamily="34" charset="0"/>
                  </a:rPr>
                  <a:t>9,1%</a:t>
                </a:r>
                <a:endParaRPr lang="pt-BR" b="1" dirty="0">
                  <a:latin typeface="Calibri" pitchFamily="34" charset="0"/>
                  <a:cs typeface="Calibri" pitchFamily="34" charset="0"/>
                </a:endParaRPr>
              </a:p>
            </p:txBody>
          </p:sp>
          <p:sp>
            <p:nvSpPr>
              <p:cNvPr id="49" name="Retângulo de cantos arredondados 48"/>
              <p:cNvSpPr/>
              <p:nvPr/>
            </p:nvSpPr>
            <p:spPr>
              <a:xfrm rot="5400000">
                <a:off x="2928261" y="5349259"/>
                <a:ext cx="466294" cy="58973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grpSp>
      </p:grpSp>
      <p:grpSp>
        <p:nvGrpSpPr>
          <p:cNvPr id="3" name="Grupo 2"/>
          <p:cNvGrpSpPr/>
          <p:nvPr/>
        </p:nvGrpSpPr>
        <p:grpSpPr>
          <a:xfrm>
            <a:off x="1686204" y="4140057"/>
            <a:ext cx="3051025" cy="466294"/>
            <a:chOff x="1686204" y="4140057"/>
            <a:chExt cx="3051025" cy="466294"/>
          </a:xfrm>
        </p:grpSpPr>
        <p:grpSp>
          <p:nvGrpSpPr>
            <p:cNvPr id="42" name="Grupo 41"/>
            <p:cNvGrpSpPr/>
            <p:nvPr/>
          </p:nvGrpSpPr>
          <p:grpSpPr>
            <a:xfrm>
              <a:off x="2722525" y="4140057"/>
              <a:ext cx="2014704" cy="466294"/>
              <a:chOff x="2866541" y="4575439"/>
              <a:chExt cx="2014704" cy="466294"/>
            </a:xfrm>
          </p:grpSpPr>
          <p:sp>
            <p:nvSpPr>
              <p:cNvPr id="44" name="CaixaDeTexto 43"/>
              <p:cNvSpPr txBox="1"/>
              <p:nvPr/>
            </p:nvSpPr>
            <p:spPr>
              <a:xfrm>
                <a:off x="3945165" y="4625186"/>
                <a:ext cx="936080" cy="369332"/>
              </a:xfrm>
              <a:prstGeom prst="rect">
                <a:avLst/>
              </a:prstGeom>
              <a:noFill/>
            </p:spPr>
            <p:txBody>
              <a:bodyPr wrap="square" rtlCol="0">
                <a:spAutoFit/>
              </a:bodyPr>
              <a:lstStyle/>
              <a:p>
                <a:r>
                  <a:rPr lang="pt-BR" b="1" dirty="0" smtClean="0">
                    <a:latin typeface="Calibri" pitchFamily="34" charset="0"/>
                    <a:cs typeface="Calibri" pitchFamily="34" charset="0"/>
                  </a:rPr>
                  <a:t>22%</a:t>
                </a:r>
                <a:endParaRPr lang="pt-BR" b="1" dirty="0">
                  <a:latin typeface="Calibri" pitchFamily="34" charset="0"/>
                  <a:cs typeface="Calibri" pitchFamily="34" charset="0"/>
                </a:endParaRPr>
              </a:p>
            </p:txBody>
          </p:sp>
          <p:sp>
            <p:nvSpPr>
              <p:cNvPr id="45" name="Retângulo de cantos arredondados 44"/>
              <p:cNvSpPr/>
              <p:nvPr/>
            </p:nvSpPr>
            <p:spPr>
              <a:xfrm rot="5400000">
                <a:off x="3146206" y="4295774"/>
                <a:ext cx="466294" cy="102562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grpSp>
        <p:pic>
          <p:nvPicPr>
            <p:cNvPr id="14" name="Picture 64" descr="Telefonica 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6204" y="4205313"/>
              <a:ext cx="792088" cy="4010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upo 1"/>
          <p:cNvGrpSpPr/>
          <p:nvPr/>
        </p:nvGrpSpPr>
        <p:grpSpPr>
          <a:xfrm>
            <a:off x="1841629" y="3417128"/>
            <a:ext cx="3133211" cy="636662"/>
            <a:chOff x="1841629" y="3417128"/>
            <a:chExt cx="3133211" cy="636662"/>
          </a:xfrm>
        </p:grpSpPr>
        <p:pic>
          <p:nvPicPr>
            <p:cNvPr id="7256" name="Picture 88"/>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2000" l="3000" r="97333">
                          <a14:foregroundMark x1="20667" y1="56333" x2="20667" y2="56333"/>
                          <a14:foregroundMark x1="34667" y1="42667" x2="34667" y2="42667"/>
                          <a14:foregroundMark x1="35000" y1="49000" x2="35000" y2="49000"/>
                          <a14:foregroundMark x1="85667" y1="45667" x2="85667" y2="45667"/>
                          <a14:foregroundMark x1="8000" y1="47333" x2="8000" y2="47333"/>
                          <a14:foregroundMark x1="21667" y1="47667" x2="21667" y2="47667"/>
                        </a14:backgroundRemoval>
                      </a14:imgEffect>
                    </a14:imgLayer>
                  </a14:imgProps>
                </a:ext>
                <a:ext uri="{28A0092B-C50C-407E-A947-70E740481C1C}">
                  <a14:useLocalDpi xmlns:a14="http://schemas.microsoft.com/office/drawing/2010/main" val="0"/>
                </a:ext>
              </a:extLst>
            </a:blip>
            <a:srcRect/>
            <a:stretch>
              <a:fillRect/>
            </a:stretch>
          </p:blipFill>
          <p:spPr bwMode="auto">
            <a:xfrm>
              <a:off x="1841629" y="3417128"/>
              <a:ext cx="636662" cy="63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 name="Grupo 49"/>
            <p:cNvGrpSpPr/>
            <p:nvPr/>
          </p:nvGrpSpPr>
          <p:grpSpPr>
            <a:xfrm>
              <a:off x="2722525" y="3491716"/>
              <a:ext cx="2252315" cy="466294"/>
              <a:chOff x="2866541" y="3739898"/>
              <a:chExt cx="2252315" cy="466294"/>
            </a:xfrm>
          </p:grpSpPr>
          <p:sp>
            <p:nvSpPr>
              <p:cNvPr id="52" name="CaixaDeTexto 51"/>
              <p:cNvSpPr txBox="1"/>
              <p:nvPr/>
            </p:nvSpPr>
            <p:spPr>
              <a:xfrm>
                <a:off x="4110768" y="3788378"/>
                <a:ext cx="1008088" cy="369332"/>
              </a:xfrm>
              <a:prstGeom prst="rect">
                <a:avLst/>
              </a:prstGeom>
              <a:noFill/>
            </p:spPr>
            <p:txBody>
              <a:bodyPr wrap="square" rtlCol="0">
                <a:spAutoFit/>
              </a:bodyPr>
              <a:lstStyle/>
              <a:p>
                <a:r>
                  <a:rPr lang="pt-BR" b="1" dirty="0" smtClean="0">
                    <a:latin typeface="Calibri" pitchFamily="34" charset="0"/>
                    <a:cs typeface="Calibri" pitchFamily="34" charset="0"/>
                  </a:rPr>
                  <a:t>25,8%</a:t>
                </a:r>
                <a:endParaRPr lang="pt-BR" b="1" dirty="0">
                  <a:latin typeface="Calibri" pitchFamily="34" charset="0"/>
                  <a:cs typeface="Calibri" pitchFamily="34" charset="0"/>
                </a:endParaRPr>
              </a:p>
            </p:txBody>
          </p:sp>
          <p:sp>
            <p:nvSpPr>
              <p:cNvPr id="53" name="Retângulo de cantos arredondados 52"/>
              <p:cNvSpPr/>
              <p:nvPr/>
            </p:nvSpPr>
            <p:spPr>
              <a:xfrm rot="5400000">
                <a:off x="3223128" y="3383311"/>
                <a:ext cx="466294" cy="117946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grpSp>
      </p:grpSp>
      <p:grpSp>
        <p:nvGrpSpPr>
          <p:cNvPr id="13" name="Grupo 12"/>
          <p:cNvGrpSpPr/>
          <p:nvPr/>
        </p:nvGrpSpPr>
        <p:grpSpPr>
          <a:xfrm>
            <a:off x="1547664" y="6011996"/>
            <a:ext cx="3528368" cy="369332"/>
            <a:chOff x="1547664" y="6011996"/>
            <a:chExt cx="3528368" cy="369332"/>
          </a:xfrm>
        </p:grpSpPr>
        <p:sp>
          <p:nvSpPr>
            <p:cNvPr id="36" name="CaixaDeTexto 35"/>
            <p:cNvSpPr txBox="1"/>
            <p:nvPr/>
          </p:nvSpPr>
          <p:spPr>
            <a:xfrm>
              <a:off x="2915816" y="6011996"/>
              <a:ext cx="792064" cy="369332"/>
            </a:xfrm>
            <a:prstGeom prst="rect">
              <a:avLst/>
            </a:prstGeom>
            <a:noFill/>
          </p:spPr>
          <p:txBody>
            <a:bodyPr wrap="square" rtlCol="0">
              <a:spAutoFit/>
            </a:bodyPr>
            <a:lstStyle/>
            <a:p>
              <a:r>
                <a:rPr lang="pt-BR" b="1" dirty="0" smtClean="0">
                  <a:latin typeface="Calibri" pitchFamily="34" charset="0"/>
                  <a:cs typeface="Calibri" pitchFamily="34" charset="0"/>
                </a:rPr>
                <a:t>2011</a:t>
              </a:r>
              <a:endParaRPr lang="pt-BR" b="1" dirty="0">
                <a:latin typeface="Calibri" pitchFamily="34" charset="0"/>
                <a:cs typeface="Calibri" pitchFamily="34" charset="0"/>
              </a:endParaRPr>
            </a:p>
          </p:txBody>
        </p:sp>
        <p:cxnSp>
          <p:nvCxnSpPr>
            <p:cNvPr id="54" name="Conector reto 53"/>
            <p:cNvCxnSpPr/>
            <p:nvPr/>
          </p:nvCxnSpPr>
          <p:spPr>
            <a:xfrm>
              <a:off x="1547664" y="6011996"/>
              <a:ext cx="3528368" cy="0"/>
            </a:xfrm>
            <a:prstGeom prst="line">
              <a:avLst/>
            </a:prstGeom>
            <a:ln w="38100"/>
          </p:spPr>
          <p:style>
            <a:lnRef idx="3">
              <a:schemeClr val="accent1"/>
            </a:lnRef>
            <a:fillRef idx="0">
              <a:schemeClr val="accent1"/>
            </a:fillRef>
            <a:effectRef idx="2">
              <a:schemeClr val="accent1"/>
            </a:effectRef>
            <a:fontRef idx="minor">
              <a:schemeClr val="tx1"/>
            </a:fontRef>
          </p:style>
        </p:cxnSp>
      </p:grpSp>
      <p:grpSp>
        <p:nvGrpSpPr>
          <p:cNvPr id="12" name="Grupo 11"/>
          <p:cNvGrpSpPr/>
          <p:nvPr/>
        </p:nvGrpSpPr>
        <p:grpSpPr>
          <a:xfrm>
            <a:off x="1922696" y="5401686"/>
            <a:ext cx="2361224" cy="466294"/>
            <a:chOff x="1922696" y="5880790"/>
            <a:chExt cx="2361224" cy="466294"/>
          </a:xfrm>
        </p:grpSpPr>
        <p:pic>
          <p:nvPicPr>
            <p:cNvPr id="16" name="Picture 70" descr="http://praticshopping.com.br/praticshopping/wp-content/themes/pratic/images/lojas/ctbc.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22696" y="5907211"/>
              <a:ext cx="591714" cy="295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5" name="Retângulo de cantos arredondados 54"/>
            <p:cNvSpPr/>
            <p:nvPr/>
          </p:nvSpPr>
          <p:spPr>
            <a:xfrm rot="5400000">
              <a:off x="2625434" y="5955125"/>
              <a:ext cx="466294" cy="31762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56" name="CaixaDeTexto 55"/>
            <p:cNvSpPr txBox="1"/>
            <p:nvPr/>
          </p:nvSpPr>
          <p:spPr>
            <a:xfrm>
              <a:off x="3131816" y="5977752"/>
              <a:ext cx="1152104" cy="369332"/>
            </a:xfrm>
            <a:prstGeom prst="rect">
              <a:avLst/>
            </a:prstGeom>
            <a:noFill/>
          </p:spPr>
          <p:txBody>
            <a:bodyPr wrap="square" rtlCol="0">
              <a:spAutoFit/>
            </a:bodyPr>
            <a:lstStyle/>
            <a:p>
              <a:r>
                <a:rPr lang="pt-BR" b="1" dirty="0" smtClean="0">
                  <a:latin typeface="Calibri" pitchFamily="34" charset="0"/>
                  <a:cs typeface="Calibri" pitchFamily="34" charset="0"/>
                </a:rPr>
                <a:t>1,7%</a:t>
              </a:r>
              <a:endParaRPr lang="pt-BR" b="1" dirty="0">
                <a:latin typeface="Calibri" pitchFamily="34" charset="0"/>
                <a:cs typeface="Calibri" pitchFamily="34" charset="0"/>
              </a:endParaRPr>
            </a:p>
          </p:txBody>
        </p:sp>
      </p:grpSp>
    </p:spTree>
    <p:extLst>
      <p:ext uri="{BB962C8B-B14F-4D97-AF65-F5344CB8AC3E}">
        <p14:creationId xmlns:p14="http://schemas.microsoft.com/office/powerpoint/2010/main" val="136072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50"/>
                                        <p:tgtEl>
                                          <p:spTgt spid="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i="1" dirty="0" smtClean="0"/>
              <a:t>Internet </a:t>
            </a:r>
            <a:r>
              <a:rPr lang="pt-BR" i="1" dirty="0" err="1" smtClean="0"/>
              <a:t>speed</a:t>
            </a:r>
            <a:r>
              <a:rPr lang="pt-BR" i="1" dirty="0" smtClean="0"/>
              <a:t> </a:t>
            </a:r>
            <a:r>
              <a:rPr lang="pt-BR" i="1" dirty="0" err="1" smtClean="0"/>
              <a:t>and</a:t>
            </a:r>
            <a:r>
              <a:rPr lang="pt-BR" i="1" dirty="0" smtClean="0"/>
              <a:t> </a:t>
            </a:r>
            <a:r>
              <a:rPr lang="pt-BR" i="1" dirty="0" err="1" smtClean="0"/>
              <a:t>household</a:t>
            </a:r>
            <a:r>
              <a:rPr lang="pt-BR" i="1" dirty="0" smtClean="0"/>
              <a:t> </a:t>
            </a:r>
            <a:r>
              <a:rPr lang="pt-BR" i="1" dirty="0" err="1" smtClean="0"/>
              <a:t>access</a:t>
            </a:r>
            <a:r>
              <a:rPr lang="pt-BR" i="1" dirty="0" smtClean="0"/>
              <a:t> in </a:t>
            </a:r>
            <a:r>
              <a:rPr lang="pt-BR" i="1" dirty="0" err="1" smtClean="0"/>
              <a:t>Brazil</a:t>
            </a:r>
            <a:endParaRPr lang="pt-BR" i="1" dirty="0"/>
          </a:p>
        </p:txBody>
      </p:sp>
      <p:grpSp>
        <p:nvGrpSpPr>
          <p:cNvPr id="6" name="Grupo 5"/>
          <p:cNvGrpSpPr/>
          <p:nvPr/>
        </p:nvGrpSpPr>
        <p:grpSpPr>
          <a:xfrm>
            <a:off x="107504" y="4653136"/>
            <a:ext cx="8412991" cy="1950590"/>
            <a:chOff x="107504" y="4653136"/>
            <a:chExt cx="8412991" cy="1950590"/>
          </a:xfrm>
        </p:grpSpPr>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192" y="4653136"/>
              <a:ext cx="1704303" cy="195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aixaDeTexto 19"/>
            <p:cNvSpPr txBox="1"/>
            <p:nvPr/>
          </p:nvSpPr>
          <p:spPr>
            <a:xfrm>
              <a:off x="7236296" y="5301208"/>
              <a:ext cx="864096" cy="369332"/>
            </a:xfrm>
            <a:prstGeom prst="rect">
              <a:avLst/>
            </a:prstGeom>
            <a:noFill/>
          </p:spPr>
          <p:txBody>
            <a:bodyPr wrap="square" rtlCol="0">
              <a:spAutoFit/>
            </a:bodyPr>
            <a:lstStyle/>
            <a:p>
              <a:pPr algn="ctr"/>
              <a:r>
                <a:rPr lang="pt-BR" dirty="0" smtClean="0"/>
                <a:t>27%</a:t>
              </a:r>
              <a:endParaRPr lang="pt-BR" dirty="0"/>
            </a:p>
          </p:txBody>
        </p:sp>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1272" y="4941169"/>
              <a:ext cx="1200976" cy="137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804" y="4718769"/>
              <a:ext cx="1578472"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aixaDeTexto 17"/>
            <p:cNvSpPr txBox="1"/>
            <p:nvPr/>
          </p:nvSpPr>
          <p:spPr>
            <a:xfrm>
              <a:off x="1979712" y="5373468"/>
              <a:ext cx="864096" cy="369332"/>
            </a:xfrm>
            <a:prstGeom prst="rect">
              <a:avLst/>
            </a:prstGeom>
            <a:noFill/>
          </p:spPr>
          <p:txBody>
            <a:bodyPr wrap="square" rtlCol="0">
              <a:spAutoFit/>
            </a:bodyPr>
            <a:lstStyle/>
            <a:p>
              <a:pPr algn="ctr"/>
              <a:r>
                <a:rPr lang="pt-BR" dirty="0" smtClean="0"/>
                <a:t>18%</a:t>
              </a:r>
              <a:endParaRPr lang="pt-BR" dirty="0"/>
            </a:p>
          </p:txBody>
        </p:sp>
        <p:sp>
          <p:nvSpPr>
            <p:cNvPr id="19" name="CaixaDeTexto 18"/>
            <p:cNvSpPr txBox="1"/>
            <p:nvPr/>
          </p:nvSpPr>
          <p:spPr>
            <a:xfrm>
              <a:off x="4499992" y="5293122"/>
              <a:ext cx="864096" cy="369332"/>
            </a:xfrm>
            <a:prstGeom prst="rect">
              <a:avLst/>
            </a:prstGeom>
            <a:noFill/>
          </p:spPr>
          <p:txBody>
            <a:bodyPr wrap="square" rtlCol="0">
              <a:spAutoFit/>
            </a:bodyPr>
            <a:lstStyle/>
            <a:p>
              <a:pPr algn="ctr"/>
              <a:r>
                <a:rPr lang="pt-BR" dirty="0" smtClean="0"/>
                <a:t>24%</a:t>
              </a:r>
              <a:endParaRPr lang="pt-BR" dirty="0"/>
            </a:p>
          </p:txBody>
        </p:sp>
        <p:sp>
          <p:nvSpPr>
            <p:cNvPr id="21" name="Retângulo 20"/>
            <p:cNvSpPr/>
            <p:nvPr/>
          </p:nvSpPr>
          <p:spPr>
            <a:xfrm>
              <a:off x="107504" y="5477788"/>
              <a:ext cx="1080120" cy="633362"/>
            </a:xfrm>
            <a:prstGeom prst="rect">
              <a:avLst/>
            </a:prstGeom>
            <a:solidFill>
              <a:srgbClr val="CCFF99"/>
            </a:solidFill>
            <a:ln>
              <a:solidFill>
                <a:srgbClr val="99CC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400" b="1" dirty="0" err="1" smtClean="0">
                  <a:latin typeface="Calibri" pitchFamily="34" charset="0"/>
                  <a:cs typeface="Calibri" pitchFamily="34" charset="0"/>
                </a:rPr>
                <a:t>Households</a:t>
              </a:r>
              <a:r>
                <a:rPr lang="pt-BR" sz="1400" b="1" dirty="0" smtClean="0">
                  <a:latin typeface="Calibri" pitchFamily="34" charset="0"/>
                  <a:cs typeface="Calibri" pitchFamily="34" charset="0"/>
                </a:rPr>
                <a:t> </a:t>
              </a:r>
              <a:r>
                <a:rPr lang="pt-BR" sz="1400" b="1" dirty="0" err="1" smtClean="0">
                  <a:latin typeface="Calibri" pitchFamily="34" charset="0"/>
                  <a:cs typeface="Calibri" pitchFamily="34" charset="0"/>
                </a:rPr>
                <a:t>connected</a:t>
              </a:r>
              <a:endParaRPr lang="pt-BR" sz="1400" b="1" dirty="0">
                <a:latin typeface="Calibri" pitchFamily="34" charset="0"/>
                <a:cs typeface="Calibri" pitchFamily="34" charset="0"/>
              </a:endParaRPr>
            </a:p>
          </p:txBody>
        </p:sp>
      </p:grpSp>
      <p:sp>
        <p:nvSpPr>
          <p:cNvPr id="22" name="Retângulo 21"/>
          <p:cNvSpPr/>
          <p:nvPr/>
        </p:nvSpPr>
        <p:spPr>
          <a:xfrm>
            <a:off x="251520" y="1459384"/>
            <a:ext cx="8640960" cy="1077218"/>
          </a:xfrm>
          <a:prstGeom prst="rect">
            <a:avLst/>
          </a:prstGeom>
        </p:spPr>
        <p:txBody>
          <a:bodyPr wrap="square">
            <a:spAutoFit/>
          </a:bodyPr>
          <a:lstStyle/>
          <a:p>
            <a:pPr algn="just"/>
            <a:r>
              <a:rPr lang="en-US" sz="1600" dirty="0" smtClean="0">
                <a:latin typeface="Calibri" pitchFamily="34" charset="0"/>
                <a:cs typeface="Calibri" pitchFamily="34" charset="0"/>
              </a:rPr>
              <a:t>Numerous issues are contributing for the growth of Internet users in Brazil with faster speeds, such as middle class consumption, lower prices of devices and services, easier retail financing, better perception of the Internet connection as an important tool for education, access to information, leisure, communication. </a:t>
            </a:r>
            <a:endParaRPr lang="pt-BR" sz="1600" dirty="0">
              <a:latin typeface="Calibri" pitchFamily="34" charset="0"/>
              <a:cs typeface="Calibri" pitchFamily="34" charset="0"/>
            </a:endParaRPr>
          </a:p>
        </p:txBody>
      </p:sp>
      <p:grpSp>
        <p:nvGrpSpPr>
          <p:cNvPr id="3" name="Grupo 2"/>
          <p:cNvGrpSpPr/>
          <p:nvPr/>
        </p:nvGrpSpPr>
        <p:grpSpPr>
          <a:xfrm>
            <a:off x="107504" y="2981731"/>
            <a:ext cx="8712968" cy="1887429"/>
            <a:chOff x="107504" y="2915652"/>
            <a:chExt cx="8712968" cy="1887429"/>
          </a:xfrm>
        </p:grpSpPr>
        <p:graphicFrame>
          <p:nvGraphicFramePr>
            <p:cNvPr id="4" name="Gráfico 3"/>
            <p:cNvGraphicFramePr>
              <a:graphicFrameLocks/>
            </p:cNvGraphicFramePr>
            <p:nvPr>
              <p:extLst>
                <p:ext uri="{D42A27DB-BD31-4B8C-83A1-F6EECF244321}">
                  <p14:modId xmlns:p14="http://schemas.microsoft.com/office/powerpoint/2010/main" val="9865470"/>
                </p:ext>
              </p:extLst>
            </p:nvPr>
          </p:nvGraphicFramePr>
          <p:xfrm>
            <a:off x="6372200" y="3124156"/>
            <a:ext cx="2448272" cy="16561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Gráfico 4"/>
            <p:cNvGraphicFramePr>
              <a:graphicFrameLocks/>
            </p:cNvGraphicFramePr>
            <p:nvPr>
              <p:extLst>
                <p:ext uri="{D42A27DB-BD31-4B8C-83A1-F6EECF244321}">
                  <p14:modId xmlns:p14="http://schemas.microsoft.com/office/powerpoint/2010/main" val="3107381433"/>
                </p:ext>
              </p:extLst>
            </p:nvPr>
          </p:nvGraphicFramePr>
          <p:xfrm>
            <a:off x="3455368" y="3140968"/>
            <a:ext cx="3043238" cy="16621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Gráfico 8"/>
            <p:cNvGraphicFramePr>
              <a:graphicFrameLocks/>
            </p:cNvGraphicFramePr>
            <p:nvPr>
              <p:extLst>
                <p:ext uri="{D42A27DB-BD31-4B8C-83A1-F6EECF244321}">
                  <p14:modId xmlns:p14="http://schemas.microsoft.com/office/powerpoint/2010/main" val="3767057309"/>
                </p:ext>
              </p:extLst>
            </p:nvPr>
          </p:nvGraphicFramePr>
          <p:xfrm>
            <a:off x="1043608" y="3180016"/>
            <a:ext cx="2736304" cy="1584176"/>
          </p:xfrm>
          <a:graphic>
            <a:graphicData uri="http://schemas.openxmlformats.org/drawingml/2006/chart">
              <c:chart xmlns:c="http://schemas.openxmlformats.org/drawingml/2006/chart" xmlns:r="http://schemas.openxmlformats.org/officeDocument/2006/relationships" r:id="rId7"/>
            </a:graphicData>
          </a:graphic>
        </p:graphicFrame>
        <p:sp>
          <p:nvSpPr>
            <p:cNvPr id="10" name="CaixaDeTexto 9"/>
            <p:cNvSpPr txBox="1"/>
            <p:nvPr/>
          </p:nvSpPr>
          <p:spPr>
            <a:xfrm>
              <a:off x="1979712" y="2915652"/>
              <a:ext cx="864096" cy="369332"/>
            </a:xfrm>
            <a:prstGeom prst="rect">
              <a:avLst/>
            </a:prstGeom>
            <a:noFill/>
          </p:spPr>
          <p:txBody>
            <a:bodyPr wrap="square" rtlCol="0">
              <a:spAutoFit/>
            </a:bodyPr>
            <a:lstStyle/>
            <a:p>
              <a:r>
                <a:rPr lang="pt-BR" dirty="0" smtClean="0">
                  <a:latin typeface="Calibri" pitchFamily="34" charset="0"/>
                  <a:cs typeface="Calibri" pitchFamily="34" charset="0"/>
                </a:rPr>
                <a:t>2008</a:t>
              </a:r>
              <a:endParaRPr lang="pt-BR" dirty="0">
                <a:latin typeface="Calibri" pitchFamily="34" charset="0"/>
                <a:cs typeface="Calibri" pitchFamily="34" charset="0"/>
              </a:endParaRPr>
            </a:p>
          </p:txBody>
        </p:sp>
        <p:sp>
          <p:nvSpPr>
            <p:cNvPr id="11" name="CaixaDeTexto 10"/>
            <p:cNvSpPr txBox="1"/>
            <p:nvPr/>
          </p:nvSpPr>
          <p:spPr>
            <a:xfrm>
              <a:off x="4572000" y="2915652"/>
              <a:ext cx="720080" cy="369332"/>
            </a:xfrm>
            <a:prstGeom prst="rect">
              <a:avLst/>
            </a:prstGeom>
            <a:noFill/>
          </p:spPr>
          <p:txBody>
            <a:bodyPr wrap="square" rtlCol="0">
              <a:spAutoFit/>
            </a:bodyPr>
            <a:lstStyle/>
            <a:p>
              <a:r>
                <a:rPr lang="pt-BR" dirty="0" smtClean="0">
                  <a:latin typeface="Calibri" pitchFamily="34" charset="0"/>
                  <a:cs typeface="Calibri" pitchFamily="34" charset="0"/>
                </a:rPr>
                <a:t>2009</a:t>
              </a:r>
              <a:endParaRPr lang="pt-BR" dirty="0">
                <a:latin typeface="Calibri" pitchFamily="34" charset="0"/>
                <a:cs typeface="Calibri" pitchFamily="34" charset="0"/>
              </a:endParaRPr>
            </a:p>
          </p:txBody>
        </p:sp>
        <p:sp>
          <p:nvSpPr>
            <p:cNvPr id="12" name="CaixaDeTexto 11"/>
            <p:cNvSpPr txBox="1"/>
            <p:nvPr/>
          </p:nvSpPr>
          <p:spPr>
            <a:xfrm>
              <a:off x="7308304" y="2987660"/>
              <a:ext cx="720080" cy="369332"/>
            </a:xfrm>
            <a:prstGeom prst="rect">
              <a:avLst/>
            </a:prstGeom>
            <a:noFill/>
          </p:spPr>
          <p:txBody>
            <a:bodyPr wrap="square" rtlCol="0">
              <a:spAutoFit/>
            </a:bodyPr>
            <a:lstStyle/>
            <a:p>
              <a:r>
                <a:rPr lang="pt-BR" dirty="0" smtClean="0">
                  <a:latin typeface="Calibri" pitchFamily="34" charset="0"/>
                  <a:cs typeface="Calibri" pitchFamily="34" charset="0"/>
                </a:rPr>
                <a:t>2010</a:t>
              </a:r>
              <a:endParaRPr lang="pt-BR" dirty="0">
                <a:latin typeface="Calibri" pitchFamily="34" charset="0"/>
                <a:cs typeface="Calibri" pitchFamily="34" charset="0"/>
              </a:endParaRPr>
            </a:p>
          </p:txBody>
        </p:sp>
        <p:sp>
          <p:nvSpPr>
            <p:cNvPr id="13" name="Retângulo 12"/>
            <p:cNvSpPr/>
            <p:nvPr/>
          </p:nvSpPr>
          <p:spPr>
            <a:xfrm>
              <a:off x="107504" y="3950107"/>
              <a:ext cx="1080120" cy="345330"/>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a:effectLst>
                    <a:outerShdw blurRad="38100" dist="38100" dir="2700000" algn="tl">
                      <a:srgbClr val="000000">
                        <a:alpha val="43137"/>
                      </a:srgbClr>
                    </a:outerShdw>
                  </a:effectLst>
                  <a:latin typeface="Calibri" pitchFamily="34" charset="0"/>
                  <a:cs typeface="Calibri" pitchFamily="34" charset="0"/>
                </a:rPr>
                <a:t>≤</a:t>
              </a:r>
              <a:r>
                <a:rPr lang="pt-BR" dirty="0" smtClean="0">
                  <a:effectLst>
                    <a:outerShdw blurRad="38100" dist="38100" dir="2700000" algn="tl">
                      <a:srgbClr val="000000">
                        <a:alpha val="43137"/>
                      </a:srgbClr>
                    </a:outerShdw>
                  </a:effectLst>
                  <a:latin typeface="Calibri" pitchFamily="34" charset="0"/>
                  <a:cs typeface="Calibri" pitchFamily="34" charset="0"/>
                </a:rPr>
                <a:t> </a:t>
              </a:r>
              <a:r>
                <a:rPr lang="pt-BR" sz="1600" dirty="0" smtClean="0">
                  <a:effectLst>
                    <a:outerShdw blurRad="38100" dist="38100" dir="2700000" algn="tl">
                      <a:srgbClr val="000000">
                        <a:alpha val="43137"/>
                      </a:srgbClr>
                    </a:outerShdw>
                  </a:effectLst>
                  <a:latin typeface="Calibri" pitchFamily="34" charset="0"/>
                  <a:cs typeface="Calibri" pitchFamily="34" charset="0"/>
                </a:rPr>
                <a:t>2Mbp</a:t>
              </a:r>
              <a:r>
                <a:rPr lang="pt-BR" dirty="0" smtClean="0">
                  <a:effectLst>
                    <a:outerShdw blurRad="38100" dist="38100" dir="2700000" algn="tl">
                      <a:srgbClr val="000000">
                        <a:alpha val="43137"/>
                      </a:srgbClr>
                    </a:outerShdw>
                  </a:effectLst>
                  <a:latin typeface="Calibri" pitchFamily="34" charset="0"/>
                  <a:cs typeface="Calibri" pitchFamily="34" charset="0"/>
                </a:rPr>
                <a:t>s</a:t>
              </a:r>
              <a:endParaRPr lang="pt-BR" dirty="0">
                <a:effectLst>
                  <a:outerShdw blurRad="38100" dist="38100" dir="2700000" algn="tl">
                    <a:srgbClr val="000000">
                      <a:alpha val="43137"/>
                    </a:srgbClr>
                  </a:outerShdw>
                </a:effectLst>
                <a:latin typeface="Calibri" pitchFamily="34" charset="0"/>
                <a:cs typeface="Calibri" pitchFamily="34" charset="0"/>
              </a:endParaRPr>
            </a:p>
          </p:txBody>
        </p:sp>
        <p:sp>
          <p:nvSpPr>
            <p:cNvPr id="14" name="Retângulo 13"/>
            <p:cNvSpPr/>
            <p:nvPr/>
          </p:nvSpPr>
          <p:spPr>
            <a:xfrm>
              <a:off x="107504" y="3501008"/>
              <a:ext cx="1080120" cy="345330"/>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a:effectLst>
                    <a:outerShdw blurRad="38100" dist="38100" dir="2700000" algn="tl">
                      <a:srgbClr val="000000">
                        <a:alpha val="43137"/>
                      </a:srgbClr>
                    </a:outerShdw>
                  </a:effectLst>
                  <a:latin typeface="Calibri" pitchFamily="34" charset="0"/>
                  <a:cs typeface="Calibri" pitchFamily="34" charset="0"/>
                </a:rPr>
                <a:t>&gt;</a:t>
              </a:r>
              <a:r>
                <a:rPr lang="pt-BR" dirty="0" smtClean="0">
                  <a:effectLst>
                    <a:outerShdw blurRad="38100" dist="38100" dir="2700000" algn="tl">
                      <a:srgbClr val="000000">
                        <a:alpha val="43137"/>
                      </a:srgbClr>
                    </a:outerShdw>
                  </a:effectLst>
                  <a:latin typeface="Calibri" pitchFamily="34" charset="0"/>
                  <a:cs typeface="Calibri" pitchFamily="34" charset="0"/>
                </a:rPr>
                <a:t> </a:t>
              </a:r>
              <a:r>
                <a:rPr lang="pt-BR" sz="1600" dirty="0" smtClean="0">
                  <a:effectLst>
                    <a:outerShdw blurRad="38100" dist="38100" dir="2700000" algn="tl">
                      <a:srgbClr val="000000">
                        <a:alpha val="43137"/>
                      </a:srgbClr>
                    </a:outerShdw>
                  </a:effectLst>
                  <a:latin typeface="Calibri" pitchFamily="34" charset="0"/>
                  <a:cs typeface="Calibri" pitchFamily="34" charset="0"/>
                </a:rPr>
                <a:t>2Mbp</a:t>
              </a:r>
              <a:r>
                <a:rPr lang="pt-BR" dirty="0" smtClean="0">
                  <a:effectLst>
                    <a:outerShdw blurRad="38100" dist="38100" dir="2700000" algn="tl">
                      <a:srgbClr val="000000">
                        <a:alpha val="43137"/>
                      </a:srgbClr>
                    </a:outerShdw>
                  </a:effectLst>
                  <a:latin typeface="Calibri" pitchFamily="34" charset="0"/>
                  <a:cs typeface="Calibri" pitchFamily="34" charset="0"/>
                </a:rPr>
                <a:t>s</a:t>
              </a:r>
              <a:endParaRPr lang="pt-BR" dirty="0">
                <a:effectLst>
                  <a:outerShdw blurRad="38100" dist="38100" dir="2700000" algn="tl">
                    <a:srgbClr val="000000">
                      <a:alpha val="43137"/>
                    </a:srgbClr>
                  </a:outerShdw>
                </a:effectLst>
                <a:latin typeface="Calibri" pitchFamily="34" charset="0"/>
                <a:cs typeface="Calibri" pitchFamily="34" charset="0"/>
              </a:endParaRPr>
            </a:p>
          </p:txBody>
        </p:sp>
      </p:grpSp>
    </p:spTree>
    <p:extLst>
      <p:ext uri="{BB962C8B-B14F-4D97-AF65-F5344CB8AC3E}">
        <p14:creationId xmlns:p14="http://schemas.microsoft.com/office/powerpoint/2010/main" val="1323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fab">
  <a:themeElements>
    <a:clrScheme name="Personalizada 2">
      <a:dk1>
        <a:sysClr val="windowText" lastClr="000000"/>
      </a:dk1>
      <a:lt1>
        <a:sysClr val="window" lastClr="FFFFFF"/>
      </a:lt1>
      <a:dk2>
        <a:srgbClr val="5D5C64"/>
      </a:dk2>
      <a:lt2>
        <a:srgbClr val="E4D9BE"/>
      </a:lt2>
      <a:accent1>
        <a:srgbClr val="E0B62E"/>
      </a:accent1>
      <a:accent2>
        <a:srgbClr val="E6632E"/>
      </a:accent2>
      <a:accent3>
        <a:srgbClr val="73C1C7"/>
      </a:accent3>
      <a:accent4>
        <a:srgbClr val="75964C"/>
      </a:accent4>
      <a:accent5>
        <a:srgbClr val="C78C45"/>
      </a:accent5>
      <a:accent6>
        <a:srgbClr val="BCA076"/>
      </a:accent6>
      <a:hlink>
        <a:srgbClr val="0000FF"/>
      </a:hlink>
      <a:folHlink>
        <a:srgbClr val="7E756C"/>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EA3F03624F0545B06D41C59D9F3CF6" ma:contentTypeVersion="1" ma:contentTypeDescription="Create a new document." ma:contentTypeScope="" ma:versionID="6d0e90d68ca2d32efcd0cfef7747d55c">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55E5001-BDF1-4141-956C-FDBF8FBA1352}"/>
</file>

<file path=customXml/itemProps2.xml><?xml version="1.0" encoding="utf-8"?>
<ds:datastoreItem xmlns:ds="http://schemas.openxmlformats.org/officeDocument/2006/customXml" ds:itemID="{570BF7C5-062C-49D4-9C2F-6BCE927BCB16}"/>
</file>

<file path=customXml/itemProps3.xml><?xml version="1.0" encoding="utf-8"?>
<ds:datastoreItem xmlns:ds="http://schemas.openxmlformats.org/officeDocument/2006/customXml" ds:itemID="{483DF098-75BB-4029-B44E-043EC2B6A6D5}"/>
</file>

<file path=docProps/app.xml><?xml version="1.0" encoding="utf-8"?>
<Properties xmlns="http://schemas.openxmlformats.org/officeDocument/2006/extended-properties" xmlns:vt="http://schemas.openxmlformats.org/officeDocument/2006/docPropsVTypes">
  <Template>Habitat.thmx</Template>
  <TotalTime>3208</TotalTime>
  <Words>908</Words>
  <Application>Microsoft Office PowerPoint</Application>
  <PresentationFormat>Apresentação na tela (4:3)</PresentationFormat>
  <Paragraphs>191</Paragraphs>
  <Slides>16</Slides>
  <Notes>15</Notes>
  <HiddenSlides>0</HiddenSlides>
  <MMClips>0</MMClips>
  <ScaleCrop>false</ScaleCrop>
  <HeadingPairs>
    <vt:vector size="4" baseType="variant">
      <vt:variant>
        <vt:lpstr>Tema</vt:lpstr>
      </vt:variant>
      <vt:variant>
        <vt:i4>1</vt:i4>
      </vt:variant>
      <vt:variant>
        <vt:lpstr>Títulos de slides</vt:lpstr>
      </vt:variant>
      <vt:variant>
        <vt:i4>16</vt:i4>
      </vt:variant>
    </vt:vector>
  </HeadingPairs>
  <TitlesOfParts>
    <vt:vector size="17" baseType="lpstr">
      <vt:lpstr>Prefab</vt:lpstr>
      <vt:lpstr>INCENTIVES FOR BROADBAND DEPLOYMENT AND COORDINATION OF PUBLIC AND PRIVATE SECTORS TO PROMOTE SUSTAINABLE DEVELOPMENT</vt:lpstr>
      <vt:lpstr>Summary</vt:lpstr>
      <vt:lpstr>Brazil: a favorable moment</vt:lpstr>
      <vt:lpstr>Social Development</vt:lpstr>
      <vt:lpstr>Social Development</vt:lpstr>
      <vt:lpstr>Anatel</vt:lpstr>
      <vt:lpstr>Telecom Users</vt:lpstr>
      <vt:lpstr>Internet service providers MARKET SHARE</vt:lpstr>
      <vt:lpstr>Internet speed and household access in Brazil</vt:lpstr>
      <vt:lpstr>National Broadband Program (PNBL)</vt:lpstr>
      <vt:lpstr>Amazon Region</vt:lpstr>
      <vt:lpstr>Services to rural areas</vt:lpstr>
      <vt:lpstr>4G</vt:lpstr>
      <vt:lpstr>4G</vt:lpstr>
      <vt:lpstr>A proposed green agenda for Anatel</vt:lpstr>
      <vt:lpstr>Thank you</vt:lpstr>
    </vt:vector>
  </TitlesOfParts>
  <Manager/>
  <Company>Anatel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Soluções para o problema de produtos cinza e falsificados  Emília Ribeiro Conselheira, Anatel/Brasil</dc:title>
  <dc:subject/>
  <dc:creator>Sergio Antonio Garcia Alves Junior</dc:creator>
  <cp:keywords/>
  <dc:description/>
  <cp:lastModifiedBy>Carlos Manuel Baigorri</cp:lastModifiedBy>
  <cp:revision>266</cp:revision>
  <cp:lastPrinted>2011-12-01T12:16:32Z</cp:lastPrinted>
  <dcterms:created xsi:type="dcterms:W3CDTF">2011-11-25T17:38:22Z</dcterms:created>
  <dcterms:modified xsi:type="dcterms:W3CDTF">2012-06-18T18:29:18Z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0x0101002AEA3F03624F0545B06D41C59D9F3CF6</vt:lpwstr>
  </property>
  <property fmtid="{D5CDD505-2E9C-101B-9397-08002B2CF9AE}" pid="3" name="Page Content 7 Title">
    <vt:lpwstr/>
  </property>
  <property fmtid="{D5CDD505-2E9C-101B-9397-08002B2CF9AE}" pid="4" name="PublishingContact">
    <vt:lpwstr/>
  </property>
  <property fmtid="{D5CDD505-2E9C-101B-9397-08002B2CF9AE}" pid="5" name="PublishingPageContent">
    <vt:lpwstr/>
  </property>
  <property fmtid="{D5CDD505-2E9C-101B-9397-08002B2CF9AE}" pid="6" name="Order">
    <vt:r8>3100</vt:r8>
  </property>
  <property fmtid="{D5CDD505-2E9C-101B-9397-08002B2CF9AE}" pid="7" name="Page Content 3">
    <vt:lpwstr/>
  </property>
  <property fmtid="{D5CDD505-2E9C-101B-9397-08002B2CF9AE}" pid="8" name="PublishingRollupImage">
    <vt:lpwstr/>
  </property>
  <property fmtid="{D5CDD505-2E9C-101B-9397-08002B2CF9AE}" pid="9" name="PublishingContactEmail">
    <vt:lpwstr/>
  </property>
  <property fmtid="{D5CDD505-2E9C-101B-9397-08002B2CF9AE}" pid="10" name="xd_Signature">
    <vt:bool>false</vt:bool>
  </property>
  <property fmtid="{D5CDD505-2E9C-101B-9397-08002B2CF9AE}" pid="11" name="SummaryLinks">
    <vt:lpwstr/>
  </property>
  <property fmtid="{D5CDD505-2E9C-101B-9397-08002B2CF9AE}" pid="12" name="Summary Links 2 Title">
    <vt:lpwstr/>
  </property>
  <property fmtid="{D5CDD505-2E9C-101B-9397-08002B2CF9AE}" pid="13" name="Page Content 3 Title">
    <vt:lpwstr/>
  </property>
  <property fmtid="{D5CDD505-2E9C-101B-9397-08002B2CF9AE}" pid="14" name="Page Content 6">
    <vt:lpwstr/>
  </property>
  <property fmtid="{D5CDD505-2E9C-101B-9397-08002B2CF9AE}" pid="15" name="PublishingVariationGroupID">
    <vt:lpwstr/>
  </property>
  <property fmtid="{D5CDD505-2E9C-101B-9397-08002B2CF9AE}" pid="16" name="Page Content 6 Title">
    <vt:lpwstr/>
  </property>
  <property fmtid="{D5CDD505-2E9C-101B-9397-08002B2CF9AE}" pid="17" name="xd_ProgID">
    <vt:lpwstr/>
  </property>
  <property fmtid="{D5CDD505-2E9C-101B-9397-08002B2CF9AE}" pid="18" name="PublishingContactPicture">
    <vt:lpwstr/>
  </property>
  <property fmtid="{D5CDD505-2E9C-101B-9397-08002B2CF9AE}" pid="19" name="SummaryLinks2">
    <vt:lpwstr/>
  </property>
  <property fmtid="{D5CDD505-2E9C-101B-9397-08002B2CF9AE}" pid="20" name="PublishingContactName">
    <vt:lpwstr/>
  </property>
  <property fmtid="{D5CDD505-2E9C-101B-9397-08002B2CF9AE}" pid="21" name="Page Content 5">
    <vt:lpwstr/>
  </property>
  <property fmtid="{D5CDD505-2E9C-101B-9397-08002B2CF9AE}" pid="22" name="PublishingVariationRelationshipLinkFieldID">
    <vt:lpwstr/>
  </property>
  <property fmtid="{D5CDD505-2E9C-101B-9397-08002B2CF9AE}" pid="23" name="_SourceUrl">
    <vt:lpwstr/>
  </property>
  <property fmtid="{D5CDD505-2E9C-101B-9397-08002B2CF9AE}" pid="24" name="_SharedFileIndex">
    <vt:lpwstr/>
  </property>
  <property fmtid="{D5CDD505-2E9C-101B-9397-08002B2CF9AE}" pid="25" name="Comments">
    <vt:lpwstr/>
  </property>
  <property fmtid="{D5CDD505-2E9C-101B-9397-08002B2CF9AE}" pid="26" name="Page Content 4 Title">
    <vt:lpwstr/>
  </property>
  <property fmtid="{D5CDD505-2E9C-101B-9397-08002B2CF9AE}" pid="27" name="PublishingPageLayout">
    <vt:lpwstr/>
  </property>
  <property fmtid="{D5CDD505-2E9C-101B-9397-08002B2CF9AE}" pid="28" name="Page Content 2 Title">
    <vt:lpwstr/>
  </property>
  <property fmtid="{D5CDD505-2E9C-101B-9397-08002B2CF9AE}" pid="29" name="Page Content 4">
    <vt:lpwstr/>
  </property>
  <property fmtid="{D5CDD505-2E9C-101B-9397-08002B2CF9AE}" pid="30" name="TemplateUrl">
    <vt:lpwstr/>
  </property>
  <property fmtid="{D5CDD505-2E9C-101B-9397-08002B2CF9AE}" pid="31" name="Audience">
    <vt:lpwstr/>
  </property>
  <property fmtid="{D5CDD505-2E9C-101B-9397-08002B2CF9AE}" pid="32" name="Page Content 5 Title">
    <vt:lpwstr/>
  </property>
  <property fmtid="{D5CDD505-2E9C-101B-9397-08002B2CF9AE}" pid="33" name="Page Content 7">
    <vt:lpwstr/>
  </property>
  <property fmtid="{D5CDD505-2E9C-101B-9397-08002B2CF9AE}" pid="34" name="Page Content Title">
    <vt:lpwstr/>
  </property>
  <property fmtid="{D5CDD505-2E9C-101B-9397-08002B2CF9AE}" pid="35" name="Page Content 2">
    <vt:lpwstr/>
  </property>
  <property fmtid="{D5CDD505-2E9C-101B-9397-08002B2CF9AE}" pid="36" name="Summary Links Title">
    <vt:lpwstr/>
  </property>
</Properties>
</file>