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0" autoAdjust="0"/>
  </p:normalViewPr>
  <p:slideViewPr>
    <p:cSldViewPr snapToGrid="0" snapToObjects="1">
      <p:cViewPr varScale="1">
        <p:scale>
          <a:sx n="89" d="100"/>
          <a:sy n="89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7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3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7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3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2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8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4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3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016C-103D-AC43-9F68-2A72B9CBD9B7}" type="datetimeFigureOut">
              <a:rPr lang="en-US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10AB-DC6A-5B41-94D0-B4787ECB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" y="-17244"/>
            <a:ext cx="6216861" cy="3513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40" y="642101"/>
            <a:ext cx="2777228" cy="1573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03" y="2856424"/>
            <a:ext cx="7077297" cy="400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3" y="3738457"/>
            <a:ext cx="1997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Teaching Master Teachers in Ghana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In order to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Teach remote teachers across the territory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443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0917_083328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Picture 5" descr="DSC047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580478"/>
            <a:ext cx="5286375" cy="3964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1348" y="312164"/>
            <a:ext cx="480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Bringing satellite equipment into DRC</a:t>
            </a:r>
          </a:p>
        </p:txBody>
      </p:sp>
    </p:spTree>
    <p:extLst>
      <p:ext uri="{BB962C8B-B14F-4D97-AF65-F5344CB8AC3E}">
        <p14:creationId xmlns:p14="http://schemas.microsoft.com/office/powerpoint/2010/main" val="21203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4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7" y="142689"/>
            <a:ext cx="8820570" cy="661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281" y="427147"/>
            <a:ext cx="255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Establishment of remote site</a:t>
            </a:r>
          </a:p>
        </p:txBody>
      </p:sp>
    </p:spTree>
    <p:extLst>
      <p:ext uri="{BB962C8B-B14F-4D97-AF65-F5344CB8AC3E}">
        <p14:creationId xmlns:p14="http://schemas.microsoft.com/office/powerpoint/2010/main" val="249011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40730_152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8240" cy="3523680"/>
          </a:xfrm>
          <a:prstGeom prst="rect">
            <a:avLst/>
          </a:prstGeom>
        </p:spPr>
      </p:pic>
      <p:pic>
        <p:nvPicPr>
          <p:cNvPr id="5" name="Picture 4" descr="Orange distribu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1" y="2519461"/>
            <a:ext cx="5784719" cy="4338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1641" y="126667"/>
            <a:ext cx="3424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Enabling voice &amp; data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In order to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Enabling Mobile Broadband</a:t>
            </a:r>
          </a:p>
        </p:txBody>
      </p:sp>
    </p:spTree>
    <p:extLst>
      <p:ext uri="{BB962C8B-B14F-4D97-AF65-F5344CB8AC3E}">
        <p14:creationId xmlns:p14="http://schemas.microsoft.com/office/powerpoint/2010/main" val="359846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2" y="1384085"/>
            <a:ext cx="8802161" cy="533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71" y="5404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Remote Diagnostics &amp; Data Transfer enabling Telemedicine in Nigeria </a:t>
            </a:r>
          </a:p>
        </p:txBody>
      </p:sp>
    </p:spTree>
    <p:extLst>
      <p:ext uri="{BB962C8B-B14F-4D97-AF65-F5344CB8AC3E}">
        <p14:creationId xmlns:p14="http://schemas.microsoft.com/office/powerpoint/2010/main" val="233067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B9461-6D95-4659-A63F-5641BAD78D86}"/>
</file>

<file path=customXml/itemProps2.xml><?xml version="1.0" encoding="utf-8"?>
<ds:datastoreItem xmlns:ds="http://schemas.openxmlformats.org/officeDocument/2006/customXml" ds:itemID="{22B9BCB0-539B-4DC4-B294-7CAA0AD2ED7A}"/>
</file>

<file path=customXml/itemProps3.xml><?xml version="1.0" encoding="utf-8"?>
<ds:datastoreItem xmlns:ds="http://schemas.openxmlformats.org/officeDocument/2006/customXml" ds:itemID="{91DED22E-A87F-4DCA-BA66-366D8411EB33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Aarti Holla</dc:creator>
  <cp:lastModifiedBy>Aarti Holla</cp:lastModifiedBy>
  <cp:revision>3</cp:revision>
  <dcterms:created xsi:type="dcterms:W3CDTF">2016-10-11T07:02:24Z</dcterms:created>
  <dcterms:modified xsi:type="dcterms:W3CDTF">2016-10-11T07:16:10Z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