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7"/>
  </p:notesMasterIdLst>
  <p:sldIdLst>
    <p:sldId id="289" r:id="rId2"/>
    <p:sldId id="286" r:id="rId3"/>
    <p:sldId id="285" r:id="rId4"/>
    <p:sldId id="287" r:id="rId5"/>
    <p:sldId id="28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3056" y="-1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72F1-EB6D-D44C-A37B-286846E7C6FF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578B-2B34-D74D-845A-AA9D368F6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EAE61-BEAE-4A4C-BAED-7E4DEAFA73C4}" type="datetimeFigureOut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82C6-74FC-46D5-8F3F-A04352212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77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bouti Shore image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854" r="3683" b="853"/>
          <a:stretch/>
        </p:blipFill>
        <p:spPr>
          <a:xfrm>
            <a:off x="0" y="0"/>
            <a:ext cx="9143999" cy="69102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4711" y="-87777"/>
            <a:ext cx="9330765" cy="69980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ptx_wb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46246" y="6210392"/>
            <a:ext cx="1905000" cy="370114"/>
          </a:xfrm>
          <a:prstGeom prst="rect">
            <a:avLst/>
          </a:prstGeom>
        </p:spPr>
      </p:pic>
      <p:pic>
        <p:nvPicPr>
          <p:cNvPr id="8" name="Picture 7" descr="pptx_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900" y="2180452"/>
            <a:ext cx="3650696" cy="1197428"/>
          </a:xfrm>
          <a:prstGeom prst="rect">
            <a:avLst/>
          </a:prstGeom>
        </p:spPr>
      </p:pic>
      <p:pic>
        <p:nvPicPr>
          <p:cNvPr id="10" name="Picture 9" descr="pptx_masthe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2856" y="1272000"/>
            <a:ext cx="5007428" cy="776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461" y="6055925"/>
            <a:ext cx="28077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#wdr2016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www.worldbank.org/wdr2016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87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63" y="0"/>
            <a:ext cx="73662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0963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9" descr="B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00"/>
            <a:ext cx="4079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0"/>
            <a:ext cx="4151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Overcoming ‘</a:t>
            </a:r>
            <a:r>
              <a:rPr lang="en-US" sz="2400" b="1" dirty="0" smtClean="0">
                <a:solidFill>
                  <a:srgbClr val="800000"/>
                </a:solidFill>
              </a:rPr>
              <a:t>lost in translation</a:t>
            </a:r>
            <a:r>
              <a:rPr lang="en-US" sz="2400" dirty="0" smtClean="0"/>
              <a:t>’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90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0995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50E4F31D394F9C9AE3A705156B03" ma:contentTypeVersion="4" ma:contentTypeDescription="Create a new document." ma:contentTypeScope="" ma:versionID="b7cf36797617bcc3e16d20b4e774bc8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7c507cf9aad33329ed45c003d6050f0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A35B7C-4270-4BCF-8B58-17266FB9061C}"/>
</file>

<file path=customXml/itemProps2.xml><?xml version="1.0" encoding="utf-8"?>
<ds:datastoreItem xmlns:ds="http://schemas.openxmlformats.org/officeDocument/2006/customXml" ds:itemID="{70025E66-6E13-472A-9E8F-50D3CB367BDF}"/>
</file>

<file path=customXml/itemProps3.xml><?xml version="1.0" encoding="utf-8"?>
<ds:datastoreItem xmlns:ds="http://schemas.openxmlformats.org/officeDocument/2006/customXml" ds:itemID="{3227862F-5C2F-41C0-BC3A-0E9C40E41404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MBadnjar</dc:creator>
  <cp:lastModifiedBy>Jovan Kurbalija</cp:lastModifiedBy>
  <cp:revision>4</cp:revision>
  <dcterms:created xsi:type="dcterms:W3CDTF">2016-10-11T07:28:10Z</dcterms:created>
  <dcterms:modified xsi:type="dcterms:W3CDTF">2016-10-11T07:37:47Z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0x010100C7F750E4F31D394F9C9AE3A705156B03</vt:lpwstr>
  </property>
</Properties>
</file>