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57" r:id="rId4"/>
    <p:sldId id="258" r:id="rId5"/>
    <p:sldId id="260" r:id="rId6"/>
    <p:sldId id="268" r:id="rId7"/>
    <p:sldId id="270" r:id="rId8"/>
    <p:sldId id="266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651F4-23F9-4CE7-8B31-3B876EDCB8A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EA244-6904-45B2-A0A7-A69ACA5670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5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08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1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69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8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29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4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4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09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98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1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7F92B-9A84-4D3B-8F4B-C085ECFD1C1E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6C685-E3B2-4B53-87ED-9280920C7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58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.al-thani@qmul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80/0144929X.2012.726647" TargetMode="External"/><Relationship Id="rId2" Type="http://schemas.openxmlformats.org/officeDocument/2006/relationships/hyperlink" Target="http://www.manchester.ac.uk/escholar/uk-ac-man-scw:2154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chester.ac.uk/escholar/uk-ac-man-scw:278836" TargetMode="External"/><Relationship Id="rId5" Type="http://schemas.openxmlformats.org/officeDocument/2006/relationships/hyperlink" Target="http://dx.doi.org/http:/dx.doi.org/10.1145/1952388.1952390" TargetMode="External"/><Relationship Id="rId4" Type="http://schemas.openxmlformats.org/officeDocument/2006/relationships/hyperlink" Target="http://www.manchester.ac.uk/escholar/uk-ac-man-scw:1479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3323" y="5315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verview of the Academic Research in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Accessibility for the Visually Impaired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85289"/>
            <a:ext cx="9144000" cy="262563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Dena Al-Thani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 at Queen Mary University of London</a:t>
            </a:r>
          </a:p>
          <a:p>
            <a:pPr algn="l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meeting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ITU Council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Group on international i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nternet-related public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</a:p>
          <a:p>
            <a:pPr algn="l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Topic: Access to the Internet for Persons with Disabilities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specific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Date: 15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  <a:p>
            <a:pPr algn="l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d.al-thani@qmul.ac.uk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7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facing visually impaired web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verview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academic research work toward web accessibility for visually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impaired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facing the current situation: the academic research work toward web accessibility for visually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impaired</a:t>
            </a:r>
          </a:p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02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hallenges facing visually impaired web users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ccessibility of webpage contents</a:t>
            </a:r>
          </a:p>
          <a:p>
            <a:pPr lvl="1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agents such as web browsers and media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players</a:t>
            </a:r>
          </a:p>
          <a:p>
            <a:pPr lvl="1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assistive technology tools with web technologies 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importantly, the rapid growth of Web 2.0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technologies (where the user can also be the content creator). Issues persist in below mentioned technologies: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readers don’t usually report dynamic changes in web content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PDF documents are not always designed by their authors to be compatible with screen readers. </a:t>
            </a:r>
          </a:p>
        </p:txBody>
      </p:sp>
    </p:spTree>
    <p:extLst>
      <p:ext uri="{BB962C8B-B14F-4D97-AF65-F5344CB8AC3E}">
        <p14:creationId xmlns:p14="http://schemas.microsoft.com/office/powerpoint/2010/main" val="26852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/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 situation:  An overview of the academic research work toward web accessibility for visually impaired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825625"/>
            <a:ext cx="12017829" cy="4351338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behavioural studies.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Simon Harper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team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Manchester University reported user behaviour studies on visually impaired interaction in the web. (e.g.  (Harper et al., 2013) and (Lunn et al., 2011)</a:t>
            </a:r>
          </a:p>
          <a:p>
            <a:pPr lvl="2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Browser-specific solutions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Examples: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Non-visual Browsers: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HearSay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(Borodin et al., 2007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CSurf (Mahmud et al., 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2007)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Interface-specific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Examples: 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website navigation using sound (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Susini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 (2002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)): Borodin et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al. (2008) proposed Dynamo, a simple and intuitive interface, through which changes that have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occurred on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page can be reviewed.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overviews of webpages 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Murphy et al.,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2007) 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Audio supported search engines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(Sahib et al.,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2015): Google search engine need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to make them accessible.</a:t>
            </a:r>
          </a:p>
          <a:p>
            <a:pPr lvl="2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Transcoding and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Annotation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Examples:</a:t>
            </a:r>
          </a:p>
          <a:p>
            <a:pPr lvl="3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emantically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voice web browser,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SeEBrowser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Salampasis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2005),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implemented which used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ontologies to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annotate web pages to semantically enhance browsing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Concepts 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design 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Shneiderman,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2000)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User-sensitive Inclusive design (Newell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et. al, 2011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design (Sloan et al., 2006)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2"/>
            <a:endParaRPr lang="en-GB" dirty="0"/>
          </a:p>
          <a:p>
            <a:pPr marL="1371600" lvl="3" indent="0">
              <a:buNone/>
            </a:pPr>
            <a:endParaRPr lang="en-GB" dirty="0" smtClean="0"/>
          </a:p>
          <a:p>
            <a:pPr lvl="2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54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facing the current situation: the academic research working toward web accessibility for visually impaired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8452" y="1782128"/>
            <a:ext cx="12015651" cy="4351338"/>
          </a:xfrm>
        </p:spPr>
        <p:txBody>
          <a:bodyPr>
            <a:normAutofit/>
          </a:bodyPr>
          <a:lstStyle/>
          <a:p>
            <a:pPr lvl="2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Website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ompliance with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 guidelines</a:t>
            </a:r>
          </a:p>
          <a:p>
            <a:pPr lvl="3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et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al.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(2012) reported the capability of screen readers used by VI participants who described their experience of browsing a set of ten web pages; none of these pages catered for the use of WAI-ARIA. </a:t>
            </a:r>
          </a:p>
          <a:p>
            <a:pPr lvl="2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wareness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knowledge of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 issues on the part of web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developers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survey by Lopes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al. (2010), 85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web developers indicated the need for more accessibility training and the need for knowledge in fields such as inclusive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design, as well as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users of assistive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technologies. </a:t>
            </a:r>
          </a:p>
          <a:p>
            <a:pPr lvl="2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the potential users in the design process of web content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recent survey (Yesilada et al., 2015) answered by 300 accessibility experts, the respondents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strongly agree that accessibility must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users in the process of design and evaluation, and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accessibility evaluation is more than just inspecting source code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links between academic research and industry </a:t>
            </a:r>
          </a:p>
          <a:p>
            <a:pPr lvl="3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developed interfaces in academic research are not made available to the public after the project ends.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87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work: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nderstanding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web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 between visually impaired and sighted users 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1: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collaborative web search between visually impaired and sighted users </a:t>
            </a:r>
          </a:p>
          <a:p>
            <a:pPr marL="685800" lvl="2">
              <a:spcBef>
                <a:spcPts val="1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Aim: Investigate the challenges faced and behaviour patterns that occur when visually impaired and sighted users search the web together. </a:t>
            </a:r>
          </a:p>
          <a:p>
            <a:pPr marL="0" indent="0">
              <a:buNone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Supporting collaborative web search between visually impaired and sighted users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Aim: Enhancing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accessibility of collaborative web search interface to support integration of visually impaired employees in a workplace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358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from our work relevant </a:t>
            </a:r>
            <a: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discussion today: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overviews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webpages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save time exploring them with the limited mechanisms of a screen reader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 of a web component and the work load associated with it can affect the visually impaired users choice of use. 	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keys were important in allowing visually impaired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to perform certain tasks more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efficiently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to quickly navigate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webpages.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evidence that integrated systems where the actual search box is on the same page as the search results and  information about previous searches etc. was a good model for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visually impaired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users. I.e. integrated single web page applications can work well providing their components are accessible and it is easy to jump between major components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06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publications 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Al-Thani, D., Stockman, T., and Tombros, A. (2015) The Effects of Cross-modal Collaboration on the Stages of Information Seeking. In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16th International Conference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Interacción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2015.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Vilanova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Geltrú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Spain.</a:t>
            </a:r>
          </a:p>
          <a:p>
            <a:pPr lvl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Al-Thani, D., Stockman, T., and Tombros, A. (2013). Cross-modal collaborative information seeking (CCIS): an exploratory study. In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the 27th International BCS Human Computer Interaction Conference,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pages 16-24. British Computer Society.</a:t>
            </a:r>
          </a:p>
          <a:p>
            <a:pPr lvl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Sahib, N. G., Al-Thani, D., Tombros, A., and Stockman, T. (2012). Accessible information seeking. In Proceedings of Digital Futures, Aberdeen, Scotland.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1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45" y="143056"/>
            <a:ext cx="10515600" cy="1325563"/>
          </a:xfrm>
        </p:spPr>
        <p:txBody>
          <a:bodyPr>
            <a:normAutofit/>
          </a:bodyPr>
          <a:lstStyle/>
          <a:p>
            <a:r>
              <a:rPr lang="en-GB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011" y="1045029"/>
            <a:ext cx="10515600" cy="4883740"/>
          </a:xfrm>
        </p:spPr>
        <p:txBody>
          <a:bodyPr>
            <a:noAutofit/>
          </a:bodyPr>
          <a:lstStyle/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Borodin, Y.,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Bigham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P., Raman, R., and Ramakrishnan, I. V. (2008). What’s new?: making web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 updates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accessible. In Proceedings of the International SIGACCESS Conference on Computers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Accessibility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pages 145–152, New York. ACM.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Borodin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Y., Mahmud, J., Ramakrishnan, I., and Stent, A. (2007). The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HearSay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non-visual web browser. In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the 2007 international cross-disciplinary conference on Web ac-</a:t>
            </a:r>
            <a:r>
              <a:rPr lang="en-GB" sz="95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cessibility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(W4A),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pages128–129 .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York,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NY.</a:t>
            </a: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Brajnik, G. (2006). Web accessibility testing: when the method is the culprit.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Helping People with Special Needs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156–163.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Brown, A., Jay, C., Chen, A. Q., and Harper, S. (2012). The uptake of Web 2.0 technologies, and its impact on visually disabled users.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Access in the Information Society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(2):185–199.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Harper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 Jay C,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Michailidou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Analysing the visual complexity of web pages using document structure. Behaviour \&amp; Information Technology. 2013 April; 32(5): 491-502. eScholarID: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215458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DOI: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10.1080/0144929X.2012.726647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Lopes, R., Van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Isacker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and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Carriço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L. (2010). Redefining assumptions: accessibility and its stakeholders. In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Helping People with Special Needs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pages 561–568. Springer.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Lunn D, Harper S,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Bechhofer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 Identifying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Behavioral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Strategies of Visually Impaired Users to Improve Access to Web Content. ACM Trans. Access. Comput. 2011 April; 3(4): 13:1-13:35. eScholarID: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147933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DOI: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dx.doi.org/10.1145/1952388.1952390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Mahmud, J. U., Borodin, Y., and Ramakrishnan, I. V. (2007b).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Csurf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context-driven non-visual </a:t>
            </a:r>
            <a:r>
              <a:rPr lang="en-GB" sz="9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webbrowser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the International Conference on World Wide Web (WWW), pages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31–40,New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York. ACM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Murphy, E.,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Kuber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McAllister, G., Strain, P., and Yu, W. (2007). An empirical investigation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difficulties experienced by visually impaired internet users. Universal Access in the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Society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7(1-2):79–91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Newell, A. F., Gregor, P., Morgan, M.,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Pullin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and Macaulay, C. (2011). User-sensitive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inclu-sive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design.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Access in the Information Society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(3):235–243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Sahib, N. G., Tombros, A., and Stockman, T. (2015). Evaluating a search interface for visually impaired searchers.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the Association for Information Science and Technology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Salampasis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Kouroupetroglou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C., and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Manitsaris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(2005). Semantically enhanced browsing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blind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in the WWW. In Proceedings of the Conference on Hypertext and Hypermedia (HYPERTEXT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pages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32–34, New York. ACM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Shneiderman, B. (2000). Universal usability.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Communications of the ACM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(5):84–91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Sloan, David, Heath, A., Hamilton, F., Kelly, B., Petrie, H., and Phipps, L. (2006). Contextual web accessibility - maximizing the benefit of accessibility guidelines. In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the 2006 international cross-disciplinary workshop on Web accessibility (W4A): Building the </a:t>
            </a:r>
            <a:r>
              <a:rPr lang="en-GB" sz="95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-bile web: rediscovering accessibility?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(W4A ’06), pages 121–131). New York, NY, USA: ACM.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Susini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Vieillard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Deruty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E., Smith, B. and Marin, C. (2002) Sound Navigation: </a:t>
            </a:r>
            <a:r>
              <a:rPr lang="en-GB" sz="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Sonified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Hyperlinks. 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the International Conference on Auditory Display(ICAD2002), </a:t>
            </a:r>
            <a:r>
              <a:rPr lang="en-GB" sz="95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kayoto</a:t>
            </a:r>
            <a:r>
              <a:rPr lang="en-GB" sz="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Japan.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Yesilada </a:t>
            </a:r>
            <a:r>
              <a:rPr lang="en-GB" sz="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Y, Brajnik G, Vigo M, Harper S. Exploring perceptions of web accessibility: a survey approach. Behaviour \&amp; Information Technology. 2015; 34(2): 119-134. 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eScholarID:</a:t>
            </a:r>
            <a:r>
              <a:rPr lang="en-GB" sz="95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278836</a:t>
            </a:r>
            <a:endParaRPr lang="en-GB" sz="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15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F750E4F31D394F9C9AE3A705156B03" ma:contentTypeVersion="4" ma:contentTypeDescription="Create a new document." ma:contentTypeScope="" ma:versionID="b7cf36797617bcc3e16d20b4e774bc8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7c507cf9aad33329ed45c003d6050f0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28715A4-2FFF-4591-AD03-EE0F1780F0EB}"/>
</file>

<file path=customXml/itemProps2.xml><?xml version="1.0" encoding="utf-8"?>
<ds:datastoreItem xmlns:ds="http://schemas.openxmlformats.org/officeDocument/2006/customXml" ds:itemID="{D5AD9DDC-FDFB-4A70-A6FA-D51C92344E09}"/>
</file>

<file path=customXml/itemProps3.xml><?xml version="1.0" encoding="utf-8"?>
<ds:datastoreItem xmlns:ds="http://schemas.openxmlformats.org/officeDocument/2006/customXml" ds:itemID="{96B4A5E3-9C38-4681-8206-4235F9951093}"/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1558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An Overview of the Academic Research in Web Accessibility for the Visually Impaired  </vt:lpstr>
      <vt:lpstr>Outline</vt:lpstr>
      <vt:lpstr>Challenges facing visually impaired web users</vt:lpstr>
      <vt:lpstr>The current situation:  An overview of the academic research work toward web accessibility for visually impaired</vt:lpstr>
      <vt:lpstr>Challenges facing the current situation: the academic research working toward web accessibility for visually impaired</vt:lpstr>
      <vt:lpstr>Our work: understanding and supporting collaborative web search between visually impaired and sighted users </vt:lpstr>
      <vt:lpstr>Findings from our work relevant to the discussion today:</vt:lpstr>
      <vt:lpstr>Our publications 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dena al-thani</dc:creator>
  <cp:lastModifiedBy>dena al-thani</cp:lastModifiedBy>
  <cp:revision>35</cp:revision>
  <dcterms:created xsi:type="dcterms:W3CDTF">2016-02-08T21:32:25Z</dcterms:created>
  <dcterms:modified xsi:type="dcterms:W3CDTF">2016-02-11T18:33:32Z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0x010100C7F750E4F31D394F9C9AE3A705156B03</vt:lpwstr>
  </property>
</Properties>
</file>