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9" r:id="rId5"/>
    <p:sldId id="258" r:id="rId6"/>
    <p:sldId id="266" r:id="rId7"/>
    <p:sldId id="265" r:id="rId8"/>
    <p:sldId id="262" r:id="rId9"/>
    <p:sldId id="26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86381" autoAdjust="0"/>
  </p:normalViewPr>
  <p:slideViewPr>
    <p:cSldViewPr snapToGrid="0" snapToObjects="1" showGuides="1">
      <p:cViewPr varScale="1">
        <p:scale>
          <a:sx n="125" d="100"/>
          <a:sy n="125" d="100"/>
        </p:scale>
        <p:origin x="9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5" d="100"/>
          <a:sy n="105" d="100"/>
        </p:scale>
        <p:origin x="250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F54A8-54BD-49FF-87FC-44608E39E10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21504-8EC5-4E22-AC6A-497DF0036CD1}">
      <dgm:prSet phldrT="[Text]"/>
      <dgm:spPr/>
      <dgm:t>
        <a:bodyPr/>
        <a:lstStyle/>
        <a:p>
          <a:r>
            <a:rPr lang="en-US" dirty="0" smtClean="0"/>
            <a:t>Early proposals, preliminary drafts, working papers</a:t>
          </a:r>
          <a:endParaRPr lang="en-US" dirty="0"/>
        </a:p>
      </dgm:t>
    </dgm:pt>
    <dgm:pt modelId="{8DB9C793-5362-4902-B322-321FF6723650}" type="parTrans" cxnId="{C68D97CD-C077-4571-BD0B-8C3C1363823A}">
      <dgm:prSet/>
      <dgm:spPr/>
      <dgm:t>
        <a:bodyPr/>
        <a:lstStyle/>
        <a:p>
          <a:endParaRPr lang="en-US"/>
        </a:p>
      </dgm:t>
    </dgm:pt>
    <dgm:pt modelId="{7ED52209-F00F-4F5F-BFD5-4785FE3F43F4}" type="sibTrans" cxnId="{C68D97CD-C077-4571-BD0B-8C3C1363823A}">
      <dgm:prSet/>
      <dgm:spPr/>
      <dgm:t>
        <a:bodyPr/>
        <a:lstStyle/>
        <a:p>
          <a:endParaRPr lang="en-US"/>
        </a:p>
      </dgm:t>
    </dgm:pt>
    <dgm:pt modelId="{1514FD5D-8340-4CE6-9201-F0222C732223}">
      <dgm:prSet phldrT="[Text]"/>
      <dgm:spPr/>
      <dgm:t>
        <a:bodyPr/>
        <a:lstStyle/>
        <a:p>
          <a:r>
            <a:rPr lang="en-US" dirty="0" smtClean="0"/>
            <a:t>Development, discussion/negotiation, testing</a:t>
          </a:r>
          <a:endParaRPr lang="en-US" dirty="0"/>
        </a:p>
      </dgm:t>
    </dgm:pt>
    <dgm:pt modelId="{9D876231-A355-4AAD-BDCA-B40D33A307C3}" type="parTrans" cxnId="{F0E4DA4F-F46E-4392-A502-1B3EFDC038B5}">
      <dgm:prSet/>
      <dgm:spPr/>
      <dgm:t>
        <a:bodyPr/>
        <a:lstStyle/>
        <a:p>
          <a:endParaRPr lang="en-US"/>
        </a:p>
      </dgm:t>
    </dgm:pt>
    <dgm:pt modelId="{000DDE9E-F0FE-4785-BF54-0CFD06480A08}" type="sibTrans" cxnId="{F0E4DA4F-F46E-4392-A502-1B3EFDC038B5}">
      <dgm:prSet/>
      <dgm:spPr/>
      <dgm:t>
        <a:bodyPr/>
        <a:lstStyle/>
        <a:p>
          <a:endParaRPr lang="en-US"/>
        </a:p>
      </dgm:t>
    </dgm:pt>
    <dgm:pt modelId="{8547F9BD-63DE-4AA5-8C22-A0C5AA1D6E95}">
      <dgm:prSet phldrT="[Text]"/>
      <dgm:spPr/>
      <dgm:t>
        <a:bodyPr/>
        <a:lstStyle/>
        <a:p>
          <a:r>
            <a:rPr lang="en-US" dirty="0" smtClean="0"/>
            <a:t>Review, revision, final drafts</a:t>
          </a:r>
          <a:endParaRPr lang="en-US" dirty="0"/>
        </a:p>
      </dgm:t>
    </dgm:pt>
    <dgm:pt modelId="{58CD1B35-ED00-4B47-965B-E764D9628C18}" type="parTrans" cxnId="{654D4C35-7CAD-4E51-9994-71B9AE948D00}">
      <dgm:prSet/>
      <dgm:spPr/>
      <dgm:t>
        <a:bodyPr/>
        <a:lstStyle/>
        <a:p>
          <a:endParaRPr lang="en-US"/>
        </a:p>
      </dgm:t>
    </dgm:pt>
    <dgm:pt modelId="{B68B0B90-232A-4CD1-88D5-A559A972E7B3}" type="sibTrans" cxnId="{654D4C35-7CAD-4E51-9994-71B9AE948D00}">
      <dgm:prSet/>
      <dgm:spPr/>
      <dgm:t>
        <a:bodyPr/>
        <a:lstStyle/>
        <a:p>
          <a:endParaRPr lang="en-US"/>
        </a:p>
      </dgm:t>
    </dgm:pt>
    <dgm:pt modelId="{667C3181-96E8-47DF-B8E4-1203570125E1}">
      <dgm:prSet phldrT="[Text]"/>
      <dgm:spPr/>
      <dgm:t>
        <a:bodyPr/>
        <a:lstStyle/>
        <a:p>
          <a:r>
            <a:rPr lang="en-US" dirty="0" smtClean="0"/>
            <a:t>Decisions, approvals, outcome documents</a:t>
          </a:r>
          <a:endParaRPr lang="en-US" dirty="0"/>
        </a:p>
      </dgm:t>
    </dgm:pt>
    <dgm:pt modelId="{5850EE5B-5642-487C-AF9F-7BEABD501843}" type="parTrans" cxnId="{2B372452-14DE-47FD-8B31-6917618572ED}">
      <dgm:prSet/>
      <dgm:spPr/>
      <dgm:t>
        <a:bodyPr/>
        <a:lstStyle/>
        <a:p>
          <a:endParaRPr lang="en-US"/>
        </a:p>
      </dgm:t>
    </dgm:pt>
    <dgm:pt modelId="{81346693-F511-4494-8E62-682F9F4FAB49}" type="sibTrans" cxnId="{2B372452-14DE-47FD-8B31-6917618572ED}">
      <dgm:prSet/>
      <dgm:spPr/>
      <dgm:t>
        <a:bodyPr/>
        <a:lstStyle/>
        <a:p>
          <a:endParaRPr lang="en-US"/>
        </a:p>
      </dgm:t>
    </dgm:pt>
    <dgm:pt modelId="{C9E4DA64-95C0-47DD-97B2-0024449C4435}" type="pres">
      <dgm:prSet presAssocID="{06CF54A8-54BD-49FF-87FC-44608E39E1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473872-1D42-40AC-A5E5-1A0FD208E9E6}" type="pres">
      <dgm:prSet presAssocID="{06CF54A8-54BD-49FF-87FC-44608E39E104}" presName="arrow" presStyleLbl="bgShp" presStyleIdx="0" presStyleCnt="1"/>
      <dgm:spPr/>
    </dgm:pt>
    <dgm:pt modelId="{8C26CA4C-276F-414D-AF6C-49BF5272D611}" type="pres">
      <dgm:prSet presAssocID="{06CF54A8-54BD-49FF-87FC-44608E39E104}" presName="points" presStyleCnt="0"/>
      <dgm:spPr/>
    </dgm:pt>
    <dgm:pt modelId="{290EA11F-CE57-41BD-B839-2A41CA6D0F4F}" type="pres">
      <dgm:prSet presAssocID="{ECF21504-8EC5-4E22-AC6A-497DF0036CD1}" presName="compositeA" presStyleCnt="0"/>
      <dgm:spPr/>
    </dgm:pt>
    <dgm:pt modelId="{4079CB26-1DA3-4554-88D3-66893CCE902B}" type="pres">
      <dgm:prSet presAssocID="{ECF21504-8EC5-4E22-AC6A-497DF0036CD1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2DB9B-CF93-44EE-88E1-4DC38D03F9C2}" type="pres">
      <dgm:prSet presAssocID="{ECF21504-8EC5-4E22-AC6A-497DF0036CD1}" presName="circleA" presStyleLbl="node1" presStyleIdx="0" presStyleCnt="4"/>
      <dgm:spPr/>
    </dgm:pt>
    <dgm:pt modelId="{816FE437-B474-41F4-A06D-3C0581B75376}" type="pres">
      <dgm:prSet presAssocID="{ECF21504-8EC5-4E22-AC6A-497DF0036CD1}" presName="spaceA" presStyleCnt="0"/>
      <dgm:spPr/>
    </dgm:pt>
    <dgm:pt modelId="{719B24FF-BB91-42DD-9B03-C2D1321D13B1}" type="pres">
      <dgm:prSet presAssocID="{7ED52209-F00F-4F5F-BFD5-4785FE3F43F4}" presName="space" presStyleCnt="0"/>
      <dgm:spPr/>
    </dgm:pt>
    <dgm:pt modelId="{3B5DB02A-AF14-4C1D-913E-7A7348971C94}" type="pres">
      <dgm:prSet presAssocID="{1514FD5D-8340-4CE6-9201-F0222C732223}" presName="compositeB" presStyleCnt="0"/>
      <dgm:spPr/>
    </dgm:pt>
    <dgm:pt modelId="{82D1E4FB-64BB-439B-89AB-45401A48AF10}" type="pres">
      <dgm:prSet presAssocID="{1514FD5D-8340-4CE6-9201-F0222C732223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6F334-2D32-46B0-8A69-4F27D325EF1B}" type="pres">
      <dgm:prSet presAssocID="{1514FD5D-8340-4CE6-9201-F0222C732223}" presName="circleB" presStyleLbl="node1" presStyleIdx="1" presStyleCnt="4"/>
      <dgm:spPr/>
    </dgm:pt>
    <dgm:pt modelId="{4633663F-0E28-4B24-85BA-2BCDD741598B}" type="pres">
      <dgm:prSet presAssocID="{1514FD5D-8340-4CE6-9201-F0222C732223}" presName="spaceB" presStyleCnt="0"/>
      <dgm:spPr/>
    </dgm:pt>
    <dgm:pt modelId="{1085636B-D439-4612-B644-A53CAA9E21B1}" type="pres">
      <dgm:prSet presAssocID="{000DDE9E-F0FE-4785-BF54-0CFD06480A08}" presName="space" presStyleCnt="0"/>
      <dgm:spPr/>
    </dgm:pt>
    <dgm:pt modelId="{4CC59759-72A3-4D71-950D-401A880D8086}" type="pres">
      <dgm:prSet presAssocID="{8547F9BD-63DE-4AA5-8C22-A0C5AA1D6E95}" presName="compositeA" presStyleCnt="0"/>
      <dgm:spPr/>
    </dgm:pt>
    <dgm:pt modelId="{2569C0D2-4D38-49B0-9EF8-3FB9D827FCE7}" type="pres">
      <dgm:prSet presAssocID="{8547F9BD-63DE-4AA5-8C22-A0C5AA1D6E95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6E17B-9F6A-43C5-AD0D-B776CFFBFC03}" type="pres">
      <dgm:prSet presAssocID="{8547F9BD-63DE-4AA5-8C22-A0C5AA1D6E95}" presName="circleA" presStyleLbl="node1" presStyleIdx="2" presStyleCnt="4"/>
      <dgm:spPr/>
    </dgm:pt>
    <dgm:pt modelId="{1E5A60C3-3AC2-416C-9AF6-0601E2E126ED}" type="pres">
      <dgm:prSet presAssocID="{8547F9BD-63DE-4AA5-8C22-A0C5AA1D6E95}" presName="spaceA" presStyleCnt="0"/>
      <dgm:spPr/>
    </dgm:pt>
    <dgm:pt modelId="{440D8D67-A8EF-48A0-80AF-6687DB72FD30}" type="pres">
      <dgm:prSet presAssocID="{B68B0B90-232A-4CD1-88D5-A559A972E7B3}" presName="space" presStyleCnt="0"/>
      <dgm:spPr/>
    </dgm:pt>
    <dgm:pt modelId="{6805CB2B-302C-4909-A59B-F0829842FD3F}" type="pres">
      <dgm:prSet presAssocID="{667C3181-96E8-47DF-B8E4-1203570125E1}" presName="compositeB" presStyleCnt="0"/>
      <dgm:spPr/>
    </dgm:pt>
    <dgm:pt modelId="{325F24F1-D6EF-46CD-9C3E-601F1FE71F43}" type="pres">
      <dgm:prSet presAssocID="{667C3181-96E8-47DF-B8E4-1203570125E1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ECE74-9842-4F0E-8C68-BC55F550AAA2}" type="pres">
      <dgm:prSet presAssocID="{667C3181-96E8-47DF-B8E4-1203570125E1}" presName="circleB" presStyleLbl="node1" presStyleIdx="3" presStyleCnt="4"/>
      <dgm:spPr/>
    </dgm:pt>
    <dgm:pt modelId="{E044A32C-190C-4845-906F-DB77B56A0E5E}" type="pres">
      <dgm:prSet presAssocID="{667C3181-96E8-47DF-B8E4-1203570125E1}" presName="spaceB" presStyleCnt="0"/>
      <dgm:spPr/>
    </dgm:pt>
  </dgm:ptLst>
  <dgm:cxnLst>
    <dgm:cxn modelId="{D29EE582-9F51-4FC0-8836-123979005210}" type="presOf" srcId="{1514FD5D-8340-4CE6-9201-F0222C732223}" destId="{82D1E4FB-64BB-439B-89AB-45401A48AF10}" srcOrd="0" destOrd="0" presId="urn:microsoft.com/office/officeart/2005/8/layout/hProcess11"/>
    <dgm:cxn modelId="{27908354-29A4-41BB-A76F-042392F20691}" type="presOf" srcId="{ECF21504-8EC5-4E22-AC6A-497DF0036CD1}" destId="{4079CB26-1DA3-4554-88D3-66893CCE902B}" srcOrd="0" destOrd="0" presId="urn:microsoft.com/office/officeart/2005/8/layout/hProcess11"/>
    <dgm:cxn modelId="{C68D97CD-C077-4571-BD0B-8C3C1363823A}" srcId="{06CF54A8-54BD-49FF-87FC-44608E39E104}" destId="{ECF21504-8EC5-4E22-AC6A-497DF0036CD1}" srcOrd="0" destOrd="0" parTransId="{8DB9C793-5362-4902-B322-321FF6723650}" sibTransId="{7ED52209-F00F-4F5F-BFD5-4785FE3F43F4}"/>
    <dgm:cxn modelId="{7AD9FDBA-FFD2-4484-87F7-E0EA63491231}" type="presOf" srcId="{667C3181-96E8-47DF-B8E4-1203570125E1}" destId="{325F24F1-D6EF-46CD-9C3E-601F1FE71F43}" srcOrd="0" destOrd="0" presId="urn:microsoft.com/office/officeart/2005/8/layout/hProcess11"/>
    <dgm:cxn modelId="{654D4C35-7CAD-4E51-9994-71B9AE948D00}" srcId="{06CF54A8-54BD-49FF-87FC-44608E39E104}" destId="{8547F9BD-63DE-4AA5-8C22-A0C5AA1D6E95}" srcOrd="2" destOrd="0" parTransId="{58CD1B35-ED00-4B47-965B-E764D9628C18}" sibTransId="{B68B0B90-232A-4CD1-88D5-A559A972E7B3}"/>
    <dgm:cxn modelId="{B6507FEA-ADBC-4CBD-B2EA-FA247356B8CC}" type="presOf" srcId="{8547F9BD-63DE-4AA5-8C22-A0C5AA1D6E95}" destId="{2569C0D2-4D38-49B0-9EF8-3FB9D827FCE7}" srcOrd="0" destOrd="0" presId="urn:microsoft.com/office/officeart/2005/8/layout/hProcess11"/>
    <dgm:cxn modelId="{F0E4DA4F-F46E-4392-A502-1B3EFDC038B5}" srcId="{06CF54A8-54BD-49FF-87FC-44608E39E104}" destId="{1514FD5D-8340-4CE6-9201-F0222C732223}" srcOrd="1" destOrd="0" parTransId="{9D876231-A355-4AAD-BDCA-B40D33A307C3}" sibTransId="{000DDE9E-F0FE-4785-BF54-0CFD06480A08}"/>
    <dgm:cxn modelId="{2B372452-14DE-47FD-8B31-6917618572ED}" srcId="{06CF54A8-54BD-49FF-87FC-44608E39E104}" destId="{667C3181-96E8-47DF-B8E4-1203570125E1}" srcOrd="3" destOrd="0" parTransId="{5850EE5B-5642-487C-AF9F-7BEABD501843}" sibTransId="{81346693-F511-4494-8E62-682F9F4FAB49}"/>
    <dgm:cxn modelId="{B5BD2199-0A50-4900-94A8-5CFA66E594E1}" type="presOf" srcId="{06CF54A8-54BD-49FF-87FC-44608E39E104}" destId="{C9E4DA64-95C0-47DD-97B2-0024449C4435}" srcOrd="0" destOrd="0" presId="urn:microsoft.com/office/officeart/2005/8/layout/hProcess11"/>
    <dgm:cxn modelId="{AB02C294-FADB-476F-8ED6-2289EE81C8F8}" type="presParOf" srcId="{C9E4DA64-95C0-47DD-97B2-0024449C4435}" destId="{85473872-1D42-40AC-A5E5-1A0FD208E9E6}" srcOrd="0" destOrd="0" presId="urn:microsoft.com/office/officeart/2005/8/layout/hProcess11"/>
    <dgm:cxn modelId="{294628E0-5257-412B-A841-B7D794B66DFA}" type="presParOf" srcId="{C9E4DA64-95C0-47DD-97B2-0024449C4435}" destId="{8C26CA4C-276F-414D-AF6C-49BF5272D611}" srcOrd="1" destOrd="0" presId="urn:microsoft.com/office/officeart/2005/8/layout/hProcess11"/>
    <dgm:cxn modelId="{170E3225-6202-42F4-B849-52623067BB89}" type="presParOf" srcId="{8C26CA4C-276F-414D-AF6C-49BF5272D611}" destId="{290EA11F-CE57-41BD-B839-2A41CA6D0F4F}" srcOrd="0" destOrd="0" presId="urn:microsoft.com/office/officeart/2005/8/layout/hProcess11"/>
    <dgm:cxn modelId="{ED36873B-D574-40E1-B433-4B2E42D7CB28}" type="presParOf" srcId="{290EA11F-CE57-41BD-B839-2A41CA6D0F4F}" destId="{4079CB26-1DA3-4554-88D3-66893CCE902B}" srcOrd="0" destOrd="0" presId="urn:microsoft.com/office/officeart/2005/8/layout/hProcess11"/>
    <dgm:cxn modelId="{D3BCDBBE-19FC-47DF-A455-75C3E7E80D95}" type="presParOf" srcId="{290EA11F-CE57-41BD-B839-2A41CA6D0F4F}" destId="{2A22DB9B-CF93-44EE-88E1-4DC38D03F9C2}" srcOrd="1" destOrd="0" presId="urn:microsoft.com/office/officeart/2005/8/layout/hProcess11"/>
    <dgm:cxn modelId="{ECD2E1A3-26D0-4B83-8370-E422722861F8}" type="presParOf" srcId="{290EA11F-CE57-41BD-B839-2A41CA6D0F4F}" destId="{816FE437-B474-41F4-A06D-3C0581B75376}" srcOrd="2" destOrd="0" presId="urn:microsoft.com/office/officeart/2005/8/layout/hProcess11"/>
    <dgm:cxn modelId="{32B5FDF0-E93A-437C-9369-BBF2D60D03A5}" type="presParOf" srcId="{8C26CA4C-276F-414D-AF6C-49BF5272D611}" destId="{719B24FF-BB91-42DD-9B03-C2D1321D13B1}" srcOrd="1" destOrd="0" presId="urn:microsoft.com/office/officeart/2005/8/layout/hProcess11"/>
    <dgm:cxn modelId="{87C2B81E-8927-41DE-B7BB-64D00D277C7A}" type="presParOf" srcId="{8C26CA4C-276F-414D-AF6C-49BF5272D611}" destId="{3B5DB02A-AF14-4C1D-913E-7A7348971C94}" srcOrd="2" destOrd="0" presId="urn:microsoft.com/office/officeart/2005/8/layout/hProcess11"/>
    <dgm:cxn modelId="{FC926A10-EF99-458E-BBCF-2EFFC065F12E}" type="presParOf" srcId="{3B5DB02A-AF14-4C1D-913E-7A7348971C94}" destId="{82D1E4FB-64BB-439B-89AB-45401A48AF10}" srcOrd="0" destOrd="0" presId="urn:microsoft.com/office/officeart/2005/8/layout/hProcess11"/>
    <dgm:cxn modelId="{C3E38138-39A3-4939-B34C-8022210D43EF}" type="presParOf" srcId="{3B5DB02A-AF14-4C1D-913E-7A7348971C94}" destId="{8DE6F334-2D32-46B0-8A69-4F27D325EF1B}" srcOrd="1" destOrd="0" presId="urn:microsoft.com/office/officeart/2005/8/layout/hProcess11"/>
    <dgm:cxn modelId="{5AD5A74B-34C0-4EC9-ABCB-07C685A08ACF}" type="presParOf" srcId="{3B5DB02A-AF14-4C1D-913E-7A7348971C94}" destId="{4633663F-0E28-4B24-85BA-2BCDD741598B}" srcOrd="2" destOrd="0" presId="urn:microsoft.com/office/officeart/2005/8/layout/hProcess11"/>
    <dgm:cxn modelId="{193D4D85-0FF7-4477-974F-AD318B532B92}" type="presParOf" srcId="{8C26CA4C-276F-414D-AF6C-49BF5272D611}" destId="{1085636B-D439-4612-B644-A53CAA9E21B1}" srcOrd="3" destOrd="0" presId="urn:microsoft.com/office/officeart/2005/8/layout/hProcess11"/>
    <dgm:cxn modelId="{9C29E219-6CA4-4185-B6C5-743C207816A2}" type="presParOf" srcId="{8C26CA4C-276F-414D-AF6C-49BF5272D611}" destId="{4CC59759-72A3-4D71-950D-401A880D8086}" srcOrd="4" destOrd="0" presId="urn:microsoft.com/office/officeart/2005/8/layout/hProcess11"/>
    <dgm:cxn modelId="{D9988C1E-FBAC-4D8E-8F7E-E1EDEA7D409B}" type="presParOf" srcId="{4CC59759-72A3-4D71-950D-401A880D8086}" destId="{2569C0D2-4D38-49B0-9EF8-3FB9D827FCE7}" srcOrd="0" destOrd="0" presId="urn:microsoft.com/office/officeart/2005/8/layout/hProcess11"/>
    <dgm:cxn modelId="{439EFC8B-4F58-4385-BD20-09EFEE511853}" type="presParOf" srcId="{4CC59759-72A3-4D71-950D-401A880D8086}" destId="{2306E17B-9F6A-43C5-AD0D-B776CFFBFC03}" srcOrd="1" destOrd="0" presId="urn:microsoft.com/office/officeart/2005/8/layout/hProcess11"/>
    <dgm:cxn modelId="{C3A064B3-4FD5-4CDD-B5BD-04953EEE4BB3}" type="presParOf" srcId="{4CC59759-72A3-4D71-950D-401A880D8086}" destId="{1E5A60C3-3AC2-416C-9AF6-0601E2E126ED}" srcOrd="2" destOrd="0" presId="urn:microsoft.com/office/officeart/2005/8/layout/hProcess11"/>
    <dgm:cxn modelId="{89190155-F2E8-435E-A640-214C22C33181}" type="presParOf" srcId="{8C26CA4C-276F-414D-AF6C-49BF5272D611}" destId="{440D8D67-A8EF-48A0-80AF-6687DB72FD30}" srcOrd="5" destOrd="0" presId="urn:microsoft.com/office/officeart/2005/8/layout/hProcess11"/>
    <dgm:cxn modelId="{10D07887-0957-4BD4-9A57-F6A70F70A385}" type="presParOf" srcId="{8C26CA4C-276F-414D-AF6C-49BF5272D611}" destId="{6805CB2B-302C-4909-A59B-F0829842FD3F}" srcOrd="6" destOrd="0" presId="urn:microsoft.com/office/officeart/2005/8/layout/hProcess11"/>
    <dgm:cxn modelId="{065BF4FD-FC16-444C-94C6-269105A00EBD}" type="presParOf" srcId="{6805CB2B-302C-4909-A59B-F0829842FD3F}" destId="{325F24F1-D6EF-46CD-9C3E-601F1FE71F43}" srcOrd="0" destOrd="0" presId="urn:microsoft.com/office/officeart/2005/8/layout/hProcess11"/>
    <dgm:cxn modelId="{2A9D1338-4BB0-413B-A944-E1F9C05A13DF}" type="presParOf" srcId="{6805CB2B-302C-4909-A59B-F0829842FD3F}" destId="{305ECE74-9842-4F0E-8C68-BC55F550AAA2}" srcOrd="1" destOrd="0" presId="urn:microsoft.com/office/officeart/2005/8/layout/hProcess11"/>
    <dgm:cxn modelId="{B683CBCF-57D4-4033-8ED6-4B45C675E908}" type="presParOf" srcId="{6805CB2B-302C-4909-A59B-F0829842FD3F}" destId="{E044A32C-190C-4845-906F-DB77B56A0E5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73872-1D42-40AC-A5E5-1A0FD208E9E6}">
      <dsp:nvSpPr>
        <dsp:cNvPr id="0" name=""/>
        <dsp:cNvSpPr/>
      </dsp:nvSpPr>
      <dsp:spPr>
        <a:xfrm>
          <a:off x="0" y="1149191"/>
          <a:ext cx="8229600" cy="153225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9CB26-1DA3-4554-88D3-66893CCE902B}">
      <dsp:nvSpPr>
        <dsp:cNvPr id="0" name=""/>
        <dsp:cNvSpPr/>
      </dsp:nvSpPr>
      <dsp:spPr>
        <a:xfrm>
          <a:off x="3706" y="0"/>
          <a:ext cx="1782946" cy="1532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Early proposals, preliminary drafts, working papers</a:t>
          </a:r>
          <a:endParaRPr lang="en-US" sz="1300" kern="1200" dirty="0"/>
        </a:p>
      </dsp:txBody>
      <dsp:txXfrm>
        <a:off x="3706" y="0"/>
        <a:ext cx="1782946" cy="1532255"/>
      </dsp:txXfrm>
    </dsp:sp>
    <dsp:sp modelId="{2A22DB9B-CF93-44EE-88E1-4DC38D03F9C2}">
      <dsp:nvSpPr>
        <dsp:cNvPr id="0" name=""/>
        <dsp:cNvSpPr/>
      </dsp:nvSpPr>
      <dsp:spPr>
        <a:xfrm>
          <a:off x="703648" y="1723787"/>
          <a:ext cx="383063" cy="383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1E4FB-64BB-439B-89AB-45401A48AF10}">
      <dsp:nvSpPr>
        <dsp:cNvPr id="0" name=""/>
        <dsp:cNvSpPr/>
      </dsp:nvSpPr>
      <dsp:spPr>
        <a:xfrm>
          <a:off x="1875800" y="2298382"/>
          <a:ext cx="1782946" cy="1532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Development, discussion/negotiation, testing</a:t>
          </a:r>
          <a:endParaRPr lang="en-US" sz="1300" kern="1200" dirty="0"/>
        </a:p>
      </dsp:txBody>
      <dsp:txXfrm>
        <a:off x="1875800" y="2298382"/>
        <a:ext cx="1782946" cy="1532255"/>
      </dsp:txXfrm>
    </dsp:sp>
    <dsp:sp modelId="{8DE6F334-2D32-46B0-8A69-4F27D325EF1B}">
      <dsp:nvSpPr>
        <dsp:cNvPr id="0" name=""/>
        <dsp:cNvSpPr/>
      </dsp:nvSpPr>
      <dsp:spPr>
        <a:xfrm>
          <a:off x="2575741" y="1723787"/>
          <a:ext cx="383063" cy="383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9C0D2-4D38-49B0-9EF8-3FB9D827FCE7}">
      <dsp:nvSpPr>
        <dsp:cNvPr id="0" name=""/>
        <dsp:cNvSpPr/>
      </dsp:nvSpPr>
      <dsp:spPr>
        <a:xfrm>
          <a:off x="3747893" y="0"/>
          <a:ext cx="1782946" cy="1532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Review, revision, final drafts</a:t>
          </a:r>
          <a:endParaRPr lang="en-US" sz="1300" kern="1200" dirty="0"/>
        </a:p>
      </dsp:txBody>
      <dsp:txXfrm>
        <a:off x="3747893" y="0"/>
        <a:ext cx="1782946" cy="1532255"/>
      </dsp:txXfrm>
    </dsp:sp>
    <dsp:sp modelId="{2306E17B-9F6A-43C5-AD0D-B776CFFBFC03}">
      <dsp:nvSpPr>
        <dsp:cNvPr id="0" name=""/>
        <dsp:cNvSpPr/>
      </dsp:nvSpPr>
      <dsp:spPr>
        <a:xfrm>
          <a:off x="4447834" y="1723787"/>
          <a:ext cx="383063" cy="383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F24F1-D6EF-46CD-9C3E-601F1FE71F43}">
      <dsp:nvSpPr>
        <dsp:cNvPr id="0" name=""/>
        <dsp:cNvSpPr/>
      </dsp:nvSpPr>
      <dsp:spPr>
        <a:xfrm>
          <a:off x="5619987" y="2298382"/>
          <a:ext cx="1782946" cy="1532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Decisions, approvals, outcome documents</a:t>
          </a:r>
          <a:endParaRPr lang="en-US" sz="1300" kern="1200" dirty="0"/>
        </a:p>
      </dsp:txBody>
      <dsp:txXfrm>
        <a:off x="5619987" y="2298382"/>
        <a:ext cx="1782946" cy="1532255"/>
      </dsp:txXfrm>
    </dsp:sp>
    <dsp:sp modelId="{305ECE74-9842-4F0E-8C68-BC55F550AAA2}">
      <dsp:nvSpPr>
        <dsp:cNvPr id="0" name=""/>
        <dsp:cNvSpPr/>
      </dsp:nvSpPr>
      <dsp:spPr>
        <a:xfrm>
          <a:off x="6319928" y="1723787"/>
          <a:ext cx="383063" cy="383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C72C-EDF2-4E64-8CFF-0CC83D6B719C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372-18FB-4835-901F-002FB8DB8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to ITU information / documents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8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work of the Dedicated Group, “access” refers to: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</a:t>
            </a:r>
            <a:r>
              <a:rPr lang="en-US" dirty="0" smtClean="0"/>
              <a:t>of members of the public to </a:t>
            </a:r>
            <a:r>
              <a:rPr lang="en-US" dirty="0" smtClean="0"/>
              <a:t>locate and retrieve information for use (consultation or reference)</a:t>
            </a:r>
          </a:p>
          <a:p>
            <a:pPr lvl="1"/>
            <a:r>
              <a:rPr lang="en-US" dirty="0"/>
              <a:t>The right of </a:t>
            </a:r>
            <a:r>
              <a:rPr lang="en-US" dirty="0" smtClean="0"/>
              <a:t>private individuals </a:t>
            </a:r>
            <a:r>
              <a:rPr lang="en-US" dirty="0"/>
              <a:t>to request and receive information from the </a:t>
            </a:r>
            <a:r>
              <a:rPr lang="en-US" dirty="0" smtClean="0"/>
              <a:t>Organization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89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information could/should be made available to the public?</a:t>
            </a:r>
          </a:p>
          <a:p>
            <a:r>
              <a:rPr lang="en-US" dirty="0" smtClean="0"/>
              <a:t>What types of information should </a:t>
            </a:r>
            <a:r>
              <a:rPr lang="en-US" i="1" dirty="0" smtClean="0"/>
              <a:t>not</a:t>
            </a:r>
            <a:r>
              <a:rPr lang="en-US" dirty="0" smtClean="0"/>
              <a:t> be made available to the public?  Why not?</a:t>
            </a:r>
          </a:p>
          <a:p>
            <a:r>
              <a:rPr lang="en-US" dirty="0" smtClean="0"/>
              <a:t>May wish to consider </a:t>
            </a:r>
            <a:r>
              <a:rPr lang="en-US" i="1" dirty="0" smtClean="0"/>
              <a:t>when</a:t>
            </a:r>
            <a:r>
              <a:rPr lang="en-US" dirty="0" smtClean="0"/>
              <a:t> access could/should be provided.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could vary over time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631599"/>
              </p:ext>
            </p:extLst>
          </p:nvPr>
        </p:nvGraphicFramePr>
        <p:xfrm>
          <a:off x="457200" y="1267460"/>
          <a:ext cx="8229600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" y="47167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Issue: 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stages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the process should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 open to public access?  </a:t>
            </a:r>
            <a:r>
              <a:rPr lang="en-US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should access be provided?</a:t>
            </a:r>
          </a:p>
        </p:txBody>
      </p:sp>
    </p:spTree>
    <p:extLst>
      <p:ext uri="{BB962C8B-B14F-4D97-AF65-F5344CB8AC3E}">
        <p14:creationId xmlns:p14="http://schemas.microsoft.com/office/powerpoint/2010/main" val="95296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forms, different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same information may exist in different forms at different times for different </a:t>
            </a:r>
            <a:r>
              <a:rPr lang="en-US" dirty="0" smtClean="0"/>
              <a:t>purposes. It may be important to consider the </a:t>
            </a:r>
            <a:r>
              <a:rPr lang="en-US" i="1" dirty="0" smtClean="0"/>
              <a:t>purpose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Background document for discussion (restricted access)</a:t>
            </a:r>
          </a:p>
          <a:p>
            <a:pPr lvl="1"/>
            <a:r>
              <a:rPr lang="en-US" dirty="0" smtClean="0"/>
              <a:t>Report of discussions (may be available to the </a:t>
            </a:r>
            <a:r>
              <a:rPr lang="en-US" dirty="0" smtClean="0"/>
              <a:t>public?)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ublication of outcome (for </a:t>
            </a:r>
            <a:r>
              <a:rPr lang="en-US" dirty="0" smtClean="0"/>
              <a:t>public dissemination)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discussion is NOT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essential to </a:t>
            </a:r>
            <a:r>
              <a:rPr lang="en-US" u="sng" dirty="0" smtClean="0"/>
              <a:t>first</a:t>
            </a:r>
            <a:r>
              <a:rPr lang="en-US" dirty="0" smtClean="0"/>
              <a:t> decide </a:t>
            </a:r>
            <a:r>
              <a:rPr lang="en-US" i="1" dirty="0" smtClean="0"/>
              <a:t>what</a:t>
            </a:r>
            <a:r>
              <a:rPr lang="en-US" dirty="0" smtClean="0"/>
              <a:t> types of information could/should be made available to the public.</a:t>
            </a:r>
          </a:p>
          <a:p>
            <a:r>
              <a:rPr lang="en-US" dirty="0" smtClean="0"/>
              <a:t>Issues of implementation and procedure can only be addressed later</a:t>
            </a:r>
          </a:p>
          <a:p>
            <a:pPr lvl="1"/>
            <a:r>
              <a:rPr lang="en-US" dirty="0" smtClean="0"/>
              <a:t>Cost of access</a:t>
            </a:r>
          </a:p>
          <a:p>
            <a:pPr lvl="1"/>
            <a:r>
              <a:rPr lang="en-US" dirty="0" smtClean="0"/>
              <a:t>Method(s) of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7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vs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may be made available to the public at a cost or free of charge</a:t>
            </a:r>
          </a:p>
          <a:p>
            <a:pPr lvl="1"/>
            <a:r>
              <a:rPr lang="en-US" dirty="0" smtClean="0"/>
              <a:t>For example, ITU produces a wide variety of publications for sale</a:t>
            </a:r>
          </a:p>
          <a:p>
            <a:r>
              <a:rPr lang="en-US" dirty="0" smtClean="0"/>
              <a:t>Must not confuse discussions about providing the </a:t>
            </a:r>
            <a:r>
              <a:rPr lang="en-US" i="1" dirty="0" smtClean="0"/>
              <a:t>right to access </a:t>
            </a:r>
            <a:r>
              <a:rPr lang="en-US" dirty="0" smtClean="0"/>
              <a:t>types of information with discussions about providing </a:t>
            </a:r>
            <a:r>
              <a:rPr lang="en-US" i="1" dirty="0" smtClean="0"/>
              <a:t>cost-free access </a:t>
            </a:r>
            <a:r>
              <a:rPr lang="en-US" dirty="0" smtClean="0"/>
              <a:t>to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How</a:t>
            </a:r>
            <a:r>
              <a:rPr lang="en-US" dirty="0" smtClean="0"/>
              <a:t> information is made available is a separate issue from the </a:t>
            </a:r>
            <a:r>
              <a:rPr lang="en-US" i="1" dirty="0" smtClean="0"/>
              <a:t>right to access</a:t>
            </a:r>
            <a:endParaRPr lang="en-US" i="1" dirty="0"/>
          </a:p>
          <a:p>
            <a:r>
              <a:rPr lang="en-US" dirty="0" smtClean="0"/>
              <a:t>Public access may be provided in many ways:</a:t>
            </a:r>
          </a:p>
          <a:p>
            <a:pPr lvl="1"/>
            <a:r>
              <a:rPr lang="en-US" dirty="0" smtClean="0"/>
              <a:t>Information routinely posted on ITU website</a:t>
            </a:r>
          </a:p>
          <a:p>
            <a:pPr lvl="1"/>
            <a:r>
              <a:rPr lang="en-US" dirty="0" smtClean="0"/>
              <a:t>Publications for sale</a:t>
            </a:r>
          </a:p>
          <a:p>
            <a:pPr lvl="1"/>
            <a:r>
              <a:rPr lang="en-US" dirty="0" smtClean="0"/>
              <a:t>Information provided upon request (e.g., for documents not regularly posted on the website; for historic documents only available in paper format)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150PowerPointTemplate.potx [Read-Only]" id="{2FC59628-7A39-4677-821F-F0F920D639E2}" vid="{5F146501-86FA-4F30-B361-54D1FDF2A9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5AED0024D4C4B908559843DB30158" ma:contentTypeVersion="2" ma:contentTypeDescription="Create a new document." ma:contentTypeScope="" ma:versionID="31a26b5e6a84297540fb9bcd5875ca0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d648448f94c3d58177b40b5933f2d41a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BB54B7-C194-43B3-BF63-F5EBEB840998}"/>
</file>

<file path=customXml/itemProps2.xml><?xml version="1.0" encoding="utf-8"?>
<ds:datastoreItem xmlns:ds="http://schemas.openxmlformats.org/officeDocument/2006/customXml" ds:itemID="{56EE3021-2DD4-4A21-94E0-933C5BF0EBD3}"/>
</file>

<file path=customXml/itemProps3.xml><?xml version="1.0" encoding="utf-8"?>
<ds:datastoreItem xmlns:ds="http://schemas.openxmlformats.org/officeDocument/2006/customXml" ds:itemID="{2EB02993-7961-4EF2-B1FF-E2A48CEEDA17}"/>
</file>

<file path=docProps/app.xml><?xml version="1.0" encoding="utf-8"?>
<Properties xmlns="http://schemas.openxmlformats.org/officeDocument/2006/extended-properties" xmlns:vt="http://schemas.openxmlformats.org/officeDocument/2006/docPropsVTypes">
  <Template>Access-KeyConcepts</Template>
  <TotalTime>152</TotalTime>
  <Words>355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Access to ITU information / documents</vt:lpstr>
      <vt:lpstr>Definition: Access</vt:lpstr>
      <vt:lpstr>Decisions required</vt:lpstr>
      <vt:lpstr>Access could vary over time</vt:lpstr>
      <vt:lpstr>Different forms, different purposes</vt:lpstr>
      <vt:lpstr>What the discussion is NOT about</vt:lpstr>
      <vt:lpstr>Right vs Cost</vt:lpstr>
      <vt:lpstr>Availability of information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ITU information / documents</dc:title>
  <dc:creator>Heywood, Heather</dc:creator>
  <cp:lastModifiedBy>Heywood, Heather</cp:lastModifiedBy>
  <cp:revision>10</cp:revision>
  <dcterms:created xsi:type="dcterms:W3CDTF">2015-05-05T10:45:30Z</dcterms:created>
  <dcterms:modified xsi:type="dcterms:W3CDTF">2015-05-08T08:06:17Z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0x01010041A5AED0024D4C4B908559843DB30158</vt:lpwstr>
  </property>
</Properties>
</file>